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77" r:id="rId2"/>
    <p:sldId id="272" r:id="rId3"/>
    <p:sldId id="274" r:id="rId4"/>
    <p:sldId id="276" r:id="rId5"/>
    <p:sldId id="279" r:id="rId6"/>
  </p:sldIdLst>
  <p:sldSz cx="12192000" cy="6858000"/>
  <p:notesSz cx="6858000" cy="9144000"/>
  <p:defaultTextStyle>
    <a:defPPr>
      <a:defRPr lang="e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5678"/>
  </p:normalViewPr>
  <p:slideViewPr>
    <p:cSldViewPr snapToGrid="0" snapToObjects="1">
      <p:cViewPr varScale="1">
        <p:scale>
          <a:sx n="95" d="100"/>
          <a:sy n="95" d="100"/>
        </p:scale>
        <p:origin x="1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92586-1187-AC43-97F3-E6ED5DD71F90}" type="datetimeFigureOut">
              <a:rPr lang="en-AZ" smtClean="0"/>
              <a:t>19.06.22</a:t>
            </a:fld>
            <a:endParaRPr lang="en-A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D3F70-8503-6143-BA8E-95DCEDBAD524}" type="slidenum">
              <a:rPr lang="en-AZ" smtClean="0"/>
              <a:t>‹#›</a:t>
            </a:fld>
            <a:endParaRPr lang="en-AZ"/>
          </a:p>
        </p:txBody>
      </p:sp>
    </p:spTree>
    <p:extLst>
      <p:ext uri="{BB962C8B-B14F-4D97-AF65-F5344CB8AC3E}">
        <p14:creationId xmlns:p14="http://schemas.microsoft.com/office/powerpoint/2010/main" val="1335109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r>
              <a:rPr lang="en-US" sz="1200" dirty="0" err="1"/>
              <a:t>AutoML</a:t>
            </a:r>
            <a:r>
              <a:rPr lang="en-US" sz="1200" dirty="0"/>
              <a:t>" (</a:t>
            </a:r>
            <a:r>
              <a:rPr lang="en-US" sz="1200" dirty="0" err="1"/>
              <a:t>avtomatlaşdırılmış</a:t>
            </a:r>
            <a:r>
              <a:rPr lang="en-US" sz="1200" dirty="0"/>
              <a:t> machine learning). </a:t>
            </a:r>
            <a:r>
              <a:rPr lang="en-US" sz="1200" dirty="0" err="1"/>
              <a:t>Daha</a:t>
            </a:r>
            <a:r>
              <a:rPr lang="en-US" sz="1200" dirty="0"/>
              <a:t> </a:t>
            </a:r>
            <a:r>
              <a:rPr lang="en-US" sz="1200" dirty="0" err="1"/>
              <a:t>öncəki</a:t>
            </a:r>
            <a:r>
              <a:rPr lang="en-US" sz="1200" dirty="0"/>
              <a:t> </a:t>
            </a:r>
            <a:r>
              <a:rPr lang="en-US" sz="1200" dirty="0" err="1"/>
              <a:t>sunumda</a:t>
            </a:r>
            <a:r>
              <a:rPr lang="en-US" sz="1200" dirty="0"/>
              <a:t> Data </a:t>
            </a:r>
            <a:r>
              <a:rPr lang="en-US" sz="1200" dirty="0" err="1"/>
              <a:t>Science’ın</a:t>
            </a:r>
            <a:r>
              <a:rPr lang="en-US" sz="1200" dirty="0"/>
              <a:t> </a:t>
            </a:r>
            <a:r>
              <a:rPr lang="en-US" sz="1200" dirty="0" err="1"/>
              <a:t>addımları</a:t>
            </a:r>
            <a:r>
              <a:rPr lang="en-US" sz="1200" dirty="0"/>
              <a:t> </a:t>
            </a:r>
            <a:r>
              <a:rPr lang="en-US" sz="1200" dirty="0" err="1"/>
              <a:t>haqqında</a:t>
            </a:r>
            <a:r>
              <a:rPr lang="en-US" sz="1200" dirty="0"/>
              <a:t> </a:t>
            </a:r>
            <a:r>
              <a:rPr lang="en-US" sz="1200" dirty="0" err="1"/>
              <a:t>haqqında</a:t>
            </a:r>
            <a:r>
              <a:rPr lang="en-US" sz="1200" dirty="0"/>
              <a:t> </a:t>
            </a:r>
            <a:r>
              <a:rPr lang="en-US" sz="1200" dirty="0" err="1"/>
              <a:t>danışmışdım</a:t>
            </a:r>
            <a:r>
              <a:rPr lang="en-US" sz="1200" dirty="0"/>
              <a:t>. İlk </a:t>
            </a:r>
            <a:r>
              <a:rPr lang="en-US" sz="1200" dirty="0" err="1"/>
              <a:t>addım</a:t>
            </a:r>
            <a:r>
              <a:rPr lang="en-US" sz="1200" dirty="0"/>
              <a:t> problem </a:t>
            </a:r>
            <a:r>
              <a:rPr lang="en-US" sz="1200" dirty="0" err="1"/>
              <a:t>anlamaq</a:t>
            </a:r>
            <a:r>
              <a:rPr lang="en-US" sz="1200" dirty="0"/>
              <a:t>, </a:t>
            </a:r>
            <a:r>
              <a:rPr lang="en-US" sz="1200" dirty="0" err="1"/>
              <a:t>sonra</a:t>
            </a:r>
            <a:r>
              <a:rPr lang="en-US" sz="1200" dirty="0"/>
              <a:t> </a:t>
            </a:r>
            <a:r>
              <a:rPr lang="en-US" sz="1200" dirty="0" err="1"/>
              <a:t>datanı</a:t>
            </a:r>
            <a:r>
              <a:rPr lang="en-US" sz="1200" dirty="0"/>
              <a:t> </a:t>
            </a:r>
            <a:r>
              <a:rPr lang="en-US" sz="1200" dirty="0" err="1"/>
              <a:t>toplamaq</a:t>
            </a:r>
            <a:r>
              <a:rPr lang="en-US" sz="1200" dirty="0"/>
              <a:t>, </a:t>
            </a:r>
            <a:r>
              <a:rPr lang="en-US" sz="1200" dirty="0" err="1"/>
              <a:t>datanı</a:t>
            </a:r>
            <a:r>
              <a:rPr lang="en-US" sz="1200" dirty="0"/>
              <a:t> </a:t>
            </a:r>
            <a:r>
              <a:rPr lang="en-US" sz="1200" dirty="0" err="1"/>
              <a:t>hazırlamaq</a:t>
            </a:r>
            <a:r>
              <a:rPr lang="en-US" sz="1200" dirty="0"/>
              <a:t>, </a:t>
            </a:r>
            <a:r>
              <a:rPr lang="en-US" sz="1200" dirty="0" err="1"/>
              <a:t>datata</a:t>
            </a:r>
            <a:r>
              <a:rPr lang="en-US" sz="1200" dirty="0"/>
              <a:t> </a:t>
            </a:r>
            <a:r>
              <a:rPr lang="en-US" sz="1200" dirty="0" err="1"/>
              <a:t>kəşfiyyat</a:t>
            </a:r>
            <a:r>
              <a:rPr lang="en-US" sz="1200" dirty="0"/>
              <a:t> </a:t>
            </a:r>
            <a:r>
              <a:rPr lang="en-US" sz="1200" dirty="0" err="1"/>
              <a:t>analizləri</a:t>
            </a:r>
            <a:r>
              <a:rPr lang="en-US" sz="1200" dirty="0"/>
              <a:t> </a:t>
            </a:r>
            <a:r>
              <a:rPr lang="en-US" sz="1200" dirty="0" err="1"/>
              <a:t>aparmaq</a:t>
            </a:r>
            <a:r>
              <a:rPr lang="en-US" sz="1200" dirty="0"/>
              <a:t>, </a:t>
            </a:r>
            <a:r>
              <a:rPr lang="en-US" sz="1200" dirty="0" err="1"/>
              <a:t>ən</a:t>
            </a:r>
            <a:r>
              <a:rPr lang="en-US" sz="1200" dirty="0"/>
              <a:t> </a:t>
            </a:r>
            <a:r>
              <a:rPr lang="en-US" sz="1200" dirty="0" err="1"/>
              <a:t>yaxşı</a:t>
            </a:r>
            <a:r>
              <a:rPr lang="en-US" sz="1200" dirty="0"/>
              <a:t> </a:t>
            </a:r>
            <a:r>
              <a:rPr lang="en-US" sz="1200" dirty="0" err="1"/>
              <a:t>modeli</a:t>
            </a:r>
            <a:r>
              <a:rPr lang="en-US" sz="1200" dirty="0"/>
              <a:t> </a:t>
            </a:r>
            <a:r>
              <a:rPr lang="en-US" sz="1200" dirty="0" err="1"/>
              <a:t>qurmaq</a:t>
            </a:r>
            <a:r>
              <a:rPr lang="en-US" sz="1200" dirty="0"/>
              <a:t>, </a:t>
            </a:r>
            <a:r>
              <a:rPr lang="en-US" sz="1200" dirty="0" err="1"/>
              <a:t>vizuallaşdırma</a:t>
            </a:r>
            <a:r>
              <a:rPr lang="en-US" sz="1200" dirty="0"/>
              <a:t> </a:t>
            </a:r>
            <a:r>
              <a:rPr lang="en-US" sz="1200" dirty="0" err="1"/>
              <a:t>və</a:t>
            </a:r>
            <a:r>
              <a:rPr lang="en-US" sz="1200" dirty="0"/>
              <a:t> </a:t>
            </a:r>
            <a:r>
              <a:rPr lang="en-US" sz="1200" dirty="0" err="1"/>
              <a:t>yerləşdirmə</a:t>
            </a:r>
            <a:r>
              <a:rPr lang="en-US" sz="1200" dirty="0"/>
              <a:t>. </a:t>
            </a:r>
            <a:r>
              <a:rPr lang="en-US" sz="1200" dirty="0" err="1"/>
              <a:t>AutoML</a:t>
            </a:r>
            <a:r>
              <a:rPr lang="en-US" sz="1200" dirty="0"/>
              <a:t> 2ci </a:t>
            </a:r>
            <a:r>
              <a:rPr lang="en-US" sz="1200" dirty="0" err="1"/>
              <a:t>addımdan</a:t>
            </a:r>
            <a:r>
              <a:rPr lang="en-US" sz="1200" dirty="0"/>
              <a:t> </a:t>
            </a:r>
            <a:r>
              <a:rPr lang="en-US" sz="1200" dirty="0" err="1"/>
              <a:t>sonrakı</a:t>
            </a:r>
            <a:r>
              <a:rPr lang="en-US" sz="1200" dirty="0"/>
              <a:t> </a:t>
            </a:r>
            <a:r>
              <a:rPr lang="en-US" sz="1200" dirty="0" err="1"/>
              <a:t>bütün</a:t>
            </a:r>
            <a:r>
              <a:rPr lang="en-US" sz="1200" dirty="0"/>
              <a:t> </a:t>
            </a:r>
            <a:r>
              <a:rPr lang="en-US" sz="1200" dirty="0" err="1"/>
              <a:t>addımları</a:t>
            </a:r>
            <a:r>
              <a:rPr lang="en-US" sz="1200" dirty="0"/>
              <a:t> </a:t>
            </a:r>
            <a:r>
              <a:rPr lang="en-US" sz="1200" dirty="0" err="1"/>
              <a:t>özü</a:t>
            </a:r>
            <a:r>
              <a:rPr lang="en-US" sz="1200" dirty="0"/>
              <a:t> </a:t>
            </a:r>
            <a:r>
              <a:rPr lang="en-US" sz="1200" dirty="0" err="1"/>
              <a:t>yerinə</a:t>
            </a:r>
            <a:r>
              <a:rPr lang="en-US" sz="1200" dirty="0"/>
              <a:t> </a:t>
            </a:r>
            <a:r>
              <a:rPr lang="en-US" sz="1200" dirty="0" err="1"/>
              <a:t>yetirə</a:t>
            </a:r>
            <a:r>
              <a:rPr lang="en-US" sz="1200" dirty="0"/>
              <a:t> </a:t>
            </a:r>
            <a:r>
              <a:rPr lang="en-US" sz="1200" dirty="0" err="1"/>
              <a:t>bilir</a:t>
            </a:r>
            <a:r>
              <a:rPr lang="en-US" sz="1200" dirty="0"/>
              <a:t>. </a:t>
            </a:r>
            <a:r>
              <a:rPr lang="en-US" sz="1200" dirty="0" err="1"/>
              <a:t>Yəni</a:t>
            </a:r>
            <a:r>
              <a:rPr lang="en-US" sz="1200" dirty="0"/>
              <a:t> </a:t>
            </a:r>
            <a:r>
              <a:rPr lang="en-US" sz="1200" dirty="0" err="1"/>
              <a:t>özü</a:t>
            </a:r>
            <a:r>
              <a:rPr lang="en-US" sz="1200" dirty="0"/>
              <a:t> max </a:t>
            </a:r>
            <a:r>
              <a:rPr lang="en-US" sz="1200" dirty="0" err="1"/>
              <a:t>dərəcədə</a:t>
            </a:r>
            <a:r>
              <a:rPr lang="en-US" sz="1200" dirty="0"/>
              <a:t> </a:t>
            </a:r>
            <a:r>
              <a:rPr lang="en-US" sz="1200" dirty="0" err="1"/>
              <a:t>datanı</a:t>
            </a:r>
            <a:r>
              <a:rPr lang="en-US" sz="1200" dirty="0"/>
              <a:t> </a:t>
            </a:r>
            <a:r>
              <a:rPr lang="en-US" sz="1200" dirty="0" err="1"/>
              <a:t>təmizləyir</a:t>
            </a:r>
            <a:r>
              <a:rPr lang="en-US" sz="1200" dirty="0"/>
              <a:t> </a:t>
            </a:r>
            <a:r>
              <a:rPr lang="en-US" sz="1200" dirty="0" err="1"/>
              <a:t>və</a:t>
            </a:r>
            <a:r>
              <a:rPr lang="en-US" sz="1200" dirty="0"/>
              <a:t> </a:t>
            </a:r>
            <a:r>
              <a:rPr lang="en-US" sz="1200" dirty="0" err="1"/>
              <a:t>modelə</a:t>
            </a:r>
            <a:r>
              <a:rPr lang="en-US" sz="1200" dirty="0"/>
              <a:t> </a:t>
            </a:r>
            <a:r>
              <a:rPr lang="en-US" sz="1200" dirty="0" err="1"/>
              <a:t>hazırlayır</a:t>
            </a:r>
            <a:r>
              <a:rPr lang="en-US" sz="1200" dirty="0"/>
              <a:t>, max </a:t>
            </a:r>
            <a:r>
              <a:rPr lang="en-US" sz="1200" dirty="0" err="1"/>
              <a:t>dərəcədə</a:t>
            </a:r>
            <a:r>
              <a:rPr lang="en-US" sz="1200" dirty="0"/>
              <a:t> </a:t>
            </a:r>
            <a:r>
              <a:rPr lang="en-US" sz="1200" dirty="0" err="1"/>
              <a:t>performansı</a:t>
            </a:r>
            <a:r>
              <a:rPr lang="en-US" sz="1200" dirty="0"/>
              <a:t> </a:t>
            </a:r>
            <a:r>
              <a:rPr lang="en-US" sz="1200" dirty="0" err="1"/>
              <a:t>ən</a:t>
            </a:r>
            <a:r>
              <a:rPr lang="en-US" sz="1200" dirty="0"/>
              <a:t> </a:t>
            </a:r>
            <a:r>
              <a:rPr lang="en-US" sz="1200" dirty="0" err="1"/>
              <a:t>yaxşı</a:t>
            </a:r>
            <a:r>
              <a:rPr lang="en-US" sz="1200" dirty="0"/>
              <a:t> </a:t>
            </a:r>
            <a:r>
              <a:rPr lang="en-US" sz="1200" dirty="0" err="1"/>
              <a:t>olan</a:t>
            </a:r>
            <a:r>
              <a:rPr lang="en-US" sz="1200" dirty="0"/>
              <a:t> </a:t>
            </a:r>
            <a:r>
              <a:rPr lang="en-US" sz="1200" dirty="0" err="1"/>
              <a:t>modeli</a:t>
            </a:r>
            <a:r>
              <a:rPr lang="en-US" sz="1200" dirty="0"/>
              <a:t> </a:t>
            </a:r>
            <a:r>
              <a:rPr lang="en-US" sz="1200" dirty="0" err="1"/>
              <a:t>qurmağa</a:t>
            </a:r>
            <a:r>
              <a:rPr lang="en-US" sz="1200" dirty="0"/>
              <a:t> </a:t>
            </a:r>
            <a:r>
              <a:rPr lang="en-US" sz="1200" dirty="0" err="1"/>
              <a:t>çalışır</a:t>
            </a:r>
            <a:r>
              <a:rPr lang="en-US" sz="1200" dirty="0"/>
              <a:t>. </a:t>
            </a:r>
            <a:r>
              <a:rPr lang="en-US" sz="1200" dirty="0" err="1"/>
              <a:t>Nəticələri</a:t>
            </a:r>
            <a:r>
              <a:rPr lang="en-US" sz="1200" dirty="0"/>
              <a:t> </a:t>
            </a:r>
            <a:r>
              <a:rPr lang="en-US" sz="1200" dirty="0" err="1"/>
              <a:t>çox</a:t>
            </a:r>
            <a:r>
              <a:rPr lang="en-US" sz="1200" dirty="0"/>
              <a:t> </a:t>
            </a:r>
            <a:r>
              <a:rPr lang="en-US" sz="1200" dirty="0" err="1"/>
              <a:t>anlaşıqlı</a:t>
            </a:r>
            <a:r>
              <a:rPr lang="en-US" sz="1200" dirty="0"/>
              <a:t> </a:t>
            </a:r>
            <a:r>
              <a:rPr lang="en-US" sz="1200" dirty="0" err="1"/>
              <a:t>şəkildə</a:t>
            </a:r>
            <a:r>
              <a:rPr lang="en-US" sz="1200" dirty="0"/>
              <a:t> </a:t>
            </a:r>
            <a:r>
              <a:rPr lang="en-US" sz="1200" dirty="0" err="1"/>
              <a:t>bizə</a:t>
            </a:r>
            <a:r>
              <a:rPr lang="en-US" sz="1200" dirty="0"/>
              <a:t> </a:t>
            </a:r>
            <a:r>
              <a:rPr lang="en-US" sz="1200" dirty="0" err="1"/>
              <a:t>sunur</a:t>
            </a:r>
            <a:r>
              <a:rPr lang="en-US" sz="1200" dirty="0"/>
              <a:t>. </a:t>
            </a:r>
            <a:r>
              <a:rPr lang="en-US" sz="1200" dirty="0" err="1"/>
              <a:t>Sonda</a:t>
            </a:r>
            <a:r>
              <a:rPr lang="en-US" sz="1200" dirty="0"/>
              <a:t> da </a:t>
            </a:r>
            <a:r>
              <a:rPr lang="en-US" sz="1200" dirty="0" err="1"/>
              <a:t>istəsək</a:t>
            </a:r>
            <a:r>
              <a:rPr lang="en-US" sz="1200" dirty="0"/>
              <a:t> </a:t>
            </a:r>
            <a:r>
              <a:rPr lang="en-US" sz="1200" dirty="0" err="1"/>
              <a:t>modeli</a:t>
            </a:r>
            <a:r>
              <a:rPr lang="en-US" sz="1200" dirty="0"/>
              <a:t> deploy </a:t>
            </a:r>
            <a:r>
              <a:rPr lang="en-US" sz="1200" dirty="0" err="1"/>
              <a:t>edə</a:t>
            </a:r>
            <a:r>
              <a:rPr lang="en-US" sz="1200" dirty="0"/>
              <a:t> </a:t>
            </a:r>
            <a:r>
              <a:rPr lang="en-US" sz="1200" dirty="0" err="1"/>
              <a:t>bilir</a:t>
            </a:r>
            <a:r>
              <a:rPr lang="en-US" sz="1200" dirty="0"/>
              <a:t>. </a:t>
            </a:r>
          </a:p>
        </p:txBody>
      </p:sp>
      <p:sp>
        <p:nvSpPr>
          <p:cNvPr id="4" name="Slide Number Placeholder 3"/>
          <p:cNvSpPr>
            <a:spLocks noGrp="1"/>
          </p:cNvSpPr>
          <p:nvPr>
            <p:ph type="sldNum" sz="quarter" idx="5"/>
          </p:nvPr>
        </p:nvSpPr>
        <p:spPr/>
        <p:txBody>
          <a:bodyPr/>
          <a:lstStyle/>
          <a:p>
            <a:fld id="{890D3F70-8503-6143-BA8E-95DCEDBAD524}" type="slidenum">
              <a:rPr lang="en-AZ" smtClean="0"/>
              <a:t>1</a:t>
            </a:fld>
            <a:endParaRPr lang="en-AZ"/>
          </a:p>
        </p:txBody>
      </p:sp>
    </p:spTree>
    <p:extLst>
      <p:ext uri="{BB962C8B-B14F-4D97-AF65-F5344CB8AC3E}">
        <p14:creationId xmlns:p14="http://schemas.microsoft.com/office/powerpoint/2010/main" val="368985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AutoML proqramları çoxdur. H2O ən yaxşılarından biridir. H2O’a “driverlessAI” də deyirlər – sürücüsüz süni zəka. </a:t>
            </a:r>
          </a:p>
          <a:p>
            <a:r>
              <a:rPr lang="en-AZ" dirty="0"/>
              <a:t>H2O pull bir proqramdır. Az öncə saydırlarımın hamısı bir nümunədə edir. </a:t>
            </a:r>
          </a:p>
        </p:txBody>
      </p:sp>
      <p:sp>
        <p:nvSpPr>
          <p:cNvPr id="4" name="Slide Number Placeholder 3"/>
          <p:cNvSpPr>
            <a:spLocks noGrp="1"/>
          </p:cNvSpPr>
          <p:nvPr>
            <p:ph type="sldNum" sz="quarter" idx="5"/>
          </p:nvPr>
        </p:nvSpPr>
        <p:spPr/>
        <p:txBody>
          <a:bodyPr/>
          <a:lstStyle/>
          <a:p>
            <a:fld id="{890D3F70-8503-6143-BA8E-95DCEDBAD524}" type="slidenum">
              <a:rPr lang="en-AZ" smtClean="0"/>
              <a:t>2</a:t>
            </a:fld>
            <a:endParaRPr lang="en-AZ"/>
          </a:p>
        </p:txBody>
      </p:sp>
    </p:spTree>
    <p:extLst>
      <p:ext uri="{BB962C8B-B14F-4D97-AF65-F5344CB8AC3E}">
        <p14:creationId xmlns:p14="http://schemas.microsoft.com/office/powerpoint/2010/main" val="256713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Ancaq bunun R’da pulsuz paketini yaradıblar. Paketin də adı kiçik hərflərlə ”h2o” dur. </a:t>
            </a:r>
            <a:r>
              <a:rPr lang="az-Latn-AZ" dirty="0"/>
              <a:t>R’da h2o ilə öz proqramı arasında fərq budurki, proqrama lazım olan dataları verirsən və o addımların hamısını özü yerinə yetirir. R’da kod yazmalısan. Ancaq çox az kod. Yəni R’da da h2o datanı özü təmizləyir və hazırlayır və ən yaxşı modelin qurmağa çalışır. Yəni ən çətin işləri özü profisionallıqla yerinə yetirir. Sonra nəticələri görmək üçün kod yazılmalıdır. Məsələn, modelin parametrləri üçün ayrı kod, modelin gücünə baxmaq üçün ayrı kod və s. </a:t>
            </a:r>
            <a:endParaRPr lang="en-AZ" dirty="0"/>
          </a:p>
        </p:txBody>
      </p:sp>
      <p:sp>
        <p:nvSpPr>
          <p:cNvPr id="4" name="Slide Number Placeholder 3"/>
          <p:cNvSpPr>
            <a:spLocks noGrp="1"/>
          </p:cNvSpPr>
          <p:nvPr>
            <p:ph type="sldNum" sz="quarter" idx="5"/>
          </p:nvPr>
        </p:nvSpPr>
        <p:spPr/>
        <p:txBody>
          <a:bodyPr/>
          <a:lstStyle/>
          <a:p>
            <a:fld id="{890D3F70-8503-6143-BA8E-95DCEDBAD524}" type="slidenum">
              <a:rPr lang="en-AZ" smtClean="0"/>
              <a:t>3</a:t>
            </a:fld>
            <a:endParaRPr lang="en-AZ"/>
          </a:p>
        </p:txBody>
      </p:sp>
    </p:spTree>
    <p:extLst>
      <p:ext uri="{BB962C8B-B14F-4D97-AF65-F5344CB8AC3E}">
        <p14:creationId xmlns:p14="http://schemas.microsoft.com/office/powerpoint/2010/main" val="55631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Gələk h2o paketinin yüklənmə prosesinə. Bu paket ya rahatlıqla ya install.packakes() əmriylə, ya da githubdan yüklənmir. Ancaq yenə də mümkünsüz və ya çox çətin deyil. 2 addımı var. 2sini də bu slide’da qeyd etmişəm. 1ci addım – java proqramının yüklənməsi. </a:t>
            </a:r>
            <a:r>
              <a:rPr lang="en-US" dirty="0"/>
              <a:t>H</a:t>
            </a:r>
            <a:r>
              <a:rPr lang="en-AZ" dirty="0"/>
              <a:t>2o’nun R’da işləyə bilməsi üçün java koputerdə olmalıdır. Çünki biz onu R’da işlətsək də, biz javanı açmasaq belə h2o javada çalışacaq. Mütləq şəkildə javanın 8ci versiyası yüklənməlidir. Linki də bura yerləşdirmişəm.</a:t>
            </a:r>
          </a:p>
          <a:p>
            <a:r>
              <a:rPr lang="en-AZ" dirty="0"/>
              <a:t>Java 8i yüklədikdən sonra burdakı kod sırası ilə h2o yüklənməlidir. Öncə bu 2 sətir run olunmalıdır, sonra bu hissə, son olaraq da bu kod vasitəsiylə h2o yüklənir. </a:t>
            </a:r>
          </a:p>
        </p:txBody>
      </p:sp>
      <p:sp>
        <p:nvSpPr>
          <p:cNvPr id="4" name="Slide Number Placeholder 3"/>
          <p:cNvSpPr>
            <a:spLocks noGrp="1"/>
          </p:cNvSpPr>
          <p:nvPr>
            <p:ph type="sldNum" sz="quarter" idx="5"/>
          </p:nvPr>
        </p:nvSpPr>
        <p:spPr/>
        <p:txBody>
          <a:bodyPr/>
          <a:lstStyle/>
          <a:p>
            <a:fld id="{890D3F70-8503-6143-BA8E-95DCEDBAD524}" type="slidenum">
              <a:rPr lang="en-AZ" smtClean="0"/>
              <a:t>4</a:t>
            </a:fld>
            <a:endParaRPr lang="en-AZ"/>
          </a:p>
        </p:txBody>
      </p:sp>
    </p:spTree>
    <p:extLst>
      <p:ext uri="{BB962C8B-B14F-4D97-AF65-F5344CB8AC3E}">
        <p14:creationId xmlns:p14="http://schemas.microsoft.com/office/powerpoint/2010/main" val="2670135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a:t>
            </a:r>
          </a:p>
          <a:p>
            <a:r>
              <a:rPr lang="en-AZ" dirty="0"/>
              <a:t>Artıq R’da praktiki detallı h2o ilə Machine Learning’</a:t>
            </a:r>
            <a:r>
              <a:rPr lang="en-US" dirty="0" err="1"/>
              <a:t>i</a:t>
            </a:r>
            <a:r>
              <a:rPr lang="en-US" dirty="0"/>
              <a:t> </a:t>
            </a:r>
            <a:r>
              <a:rPr lang="en-US" dirty="0" err="1"/>
              <a:t>öyrənəcəyik</a:t>
            </a:r>
            <a:r>
              <a:rPr lang="en-US"/>
              <a:t>. </a:t>
            </a:r>
            <a:endParaRPr lang="en-AZ" dirty="0"/>
          </a:p>
        </p:txBody>
      </p:sp>
      <p:sp>
        <p:nvSpPr>
          <p:cNvPr id="4" name="Slide Number Placeholder 3"/>
          <p:cNvSpPr>
            <a:spLocks noGrp="1"/>
          </p:cNvSpPr>
          <p:nvPr>
            <p:ph type="sldNum" sz="quarter" idx="5"/>
          </p:nvPr>
        </p:nvSpPr>
        <p:spPr/>
        <p:txBody>
          <a:bodyPr/>
          <a:lstStyle/>
          <a:p>
            <a:fld id="{890D3F70-8503-6143-BA8E-95DCEDBAD524}" type="slidenum">
              <a:rPr lang="en-AZ" smtClean="0"/>
              <a:t>5</a:t>
            </a:fld>
            <a:endParaRPr lang="en-AZ"/>
          </a:p>
        </p:txBody>
      </p:sp>
    </p:spTree>
    <p:extLst>
      <p:ext uri="{BB962C8B-B14F-4D97-AF65-F5344CB8AC3E}">
        <p14:creationId xmlns:p14="http://schemas.microsoft.com/office/powerpoint/2010/main" val="202575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1DA3-B300-F03E-A31E-678E4C03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Z"/>
          </a:p>
        </p:txBody>
      </p:sp>
      <p:sp>
        <p:nvSpPr>
          <p:cNvPr id="3" name="Subtitle 2">
            <a:extLst>
              <a:ext uri="{FF2B5EF4-FFF2-40B4-BE49-F238E27FC236}">
                <a16:creationId xmlns:a16="http://schemas.microsoft.com/office/drawing/2014/main" id="{789B5FCF-8CE9-E3C3-ABC7-20771CE43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Z"/>
          </a:p>
        </p:txBody>
      </p:sp>
      <p:sp>
        <p:nvSpPr>
          <p:cNvPr id="4" name="Date Placeholder 3">
            <a:extLst>
              <a:ext uri="{FF2B5EF4-FFF2-40B4-BE49-F238E27FC236}">
                <a16:creationId xmlns:a16="http://schemas.microsoft.com/office/drawing/2014/main" id="{96508B44-DF5C-A2D1-4E19-BAE250AD6912}"/>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5" name="Footer Placeholder 4">
            <a:extLst>
              <a:ext uri="{FF2B5EF4-FFF2-40B4-BE49-F238E27FC236}">
                <a16:creationId xmlns:a16="http://schemas.microsoft.com/office/drawing/2014/main" id="{C0E80750-4329-7300-D8F4-0FA0EB8F4682}"/>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F2B7456E-7D4B-D65B-1EA1-B6F994CB9CDD}"/>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50165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29A0-1C36-79FD-FDFC-455D031CE369}"/>
              </a:ext>
            </a:extLst>
          </p:cNvPr>
          <p:cNvSpPr>
            <a:spLocks noGrp="1"/>
          </p:cNvSpPr>
          <p:nvPr>
            <p:ph type="title"/>
          </p:nvPr>
        </p:nvSpPr>
        <p:spPr/>
        <p:txBody>
          <a:bodyPr/>
          <a:lstStyle/>
          <a:p>
            <a:r>
              <a:rPr lang="en-US"/>
              <a:t>Click to edit Master title style</a:t>
            </a:r>
            <a:endParaRPr lang="en-AZ"/>
          </a:p>
        </p:txBody>
      </p:sp>
      <p:sp>
        <p:nvSpPr>
          <p:cNvPr id="3" name="Vertical Text Placeholder 2">
            <a:extLst>
              <a:ext uri="{FF2B5EF4-FFF2-40B4-BE49-F238E27FC236}">
                <a16:creationId xmlns:a16="http://schemas.microsoft.com/office/drawing/2014/main" id="{634866CB-0831-283B-50B1-8057A3573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434F748A-DC91-11AF-DB0B-CF414EA5B25F}"/>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5" name="Footer Placeholder 4">
            <a:extLst>
              <a:ext uri="{FF2B5EF4-FFF2-40B4-BE49-F238E27FC236}">
                <a16:creationId xmlns:a16="http://schemas.microsoft.com/office/drawing/2014/main" id="{1822F369-C669-9F22-8F3D-FF5184E508B8}"/>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0E1DB4B1-D922-96D1-838E-EB40328971CD}"/>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28047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2B0683-DF3B-7AE2-E36F-E0879924F9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Z"/>
          </a:p>
        </p:txBody>
      </p:sp>
      <p:sp>
        <p:nvSpPr>
          <p:cNvPr id="3" name="Vertical Text Placeholder 2">
            <a:extLst>
              <a:ext uri="{FF2B5EF4-FFF2-40B4-BE49-F238E27FC236}">
                <a16:creationId xmlns:a16="http://schemas.microsoft.com/office/drawing/2014/main" id="{5C2E4D8B-CD1A-18CE-BF00-7D7D55651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8A59F234-4176-906D-CF87-A11A9B218BAD}"/>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5" name="Footer Placeholder 4">
            <a:extLst>
              <a:ext uri="{FF2B5EF4-FFF2-40B4-BE49-F238E27FC236}">
                <a16:creationId xmlns:a16="http://schemas.microsoft.com/office/drawing/2014/main" id="{E10ECA79-51A6-B7AE-3ED6-12C9A42763AE}"/>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4361B14E-D774-1E7B-BEC3-08B6A08C0C4F}"/>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12237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1231-80EB-04DF-BA07-1190122E6D09}"/>
              </a:ext>
            </a:extLst>
          </p:cNvPr>
          <p:cNvSpPr>
            <a:spLocks noGrp="1"/>
          </p:cNvSpPr>
          <p:nvPr>
            <p:ph type="title"/>
          </p:nvPr>
        </p:nvSpPr>
        <p:spPr/>
        <p:txBody>
          <a:bodyPr/>
          <a:lstStyle/>
          <a:p>
            <a:r>
              <a:rPr lang="en-US"/>
              <a:t>Click to edit Master title style</a:t>
            </a:r>
            <a:endParaRPr lang="en-AZ"/>
          </a:p>
        </p:txBody>
      </p:sp>
      <p:sp>
        <p:nvSpPr>
          <p:cNvPr id="3" name="Content Placeholder 2">
            <a:extLst>
              <a:ext uri="{FF2B5EF4-FFF2-40B4-BE49-F238E27FC236}">
                <a16:creationId xmlns:a16="http://schemas.microsoft.com/office/drawing/2014/main" id="{49202673-9763-6622-3F11-2DAC183677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7A692DB2-523B-8731-1E0D-9DCEADA42600}"/>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5" name="Footer Placeholder 4">
            <a:extLst>
              <a:ext uri="{FF2B5EF4-FFF2-40B4-BE49-F238E27FC236}">
                <a16:creationId xmlns:a16="http://schemas.microsoft.com/office/drawing/2014/main" id="{A0BB169D-D3AA-118F-5243-01BE50FC18E8}"/>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ACC850EE-B0AF-3FA8-BD81-9782A9F20661}"/>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184417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16-10A4-F41C-F00D-3AA8D80D4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Z"/>
          </a:p>
        </p:txBody>
      </p:sp>
      <p:sp>
        <p:nvSpPr>
          <p:cNvPr id="3" name="Text Placeholder 2">
            <a:extLst>
              <a:ext uri="{FF2B5EF4-FFF2-40B4-BE49-F238E27FC236}">
                <a16:creationId xmlns:a16="http://schemas.microsoft.com/office/drawing/2014/main" id="{8231F342-1232-A5A8-ED65-7B831EB08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797D3-F715-8E8C-030B-61E7F071F00F}"/>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5" name="Footer Placeholder 4">
            <a:extLst>
              <a:ext uri="{FF2B5EF4-FFF2-40B4-BE49-F238E27FC236}">
                <a16:creationId xmlns:a16="http://schemas.microsoft.com/office/drawing/2014/main" id="{8F2F9DB9-7698-786D-1AC6-89A331D4E274}"/>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21AEC09B-715F-00D9-83DF-44BBE05CC138}"/>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270320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79CD-374E-FA52-02CA-BA73AF6A4067}"/>
              </a:ext>
            </a:extLst>
          </p:cNvPr>
          <p:cNvSpPr>
            <a:spLocks noGrp="1"/>
          </p:cNvSpPr>
          <p:nvPr>
            <p:ph type="title"/>
          </p:nvPr>
        </p:nvSpPr>
        <p:spPr/>
        <p:txBody>
          <a:bodyPr/>
          <a:lstStyle/>
          <a:p>
            <a:r>
              <a:rPr lang="en-US"/>
              <a:t>Click to edit Master title style</a:t>
            </a:r>
            <a:endParaRPr lang="en-AZ"/>
          </a:p>
        </p:txBody>
      </p:sp>
      <p:sp>
        <p:nvSpPr>
          <p:cNvPr id="3" name="Content Placeholder 2">
            <a:extLst>
              <a:ext uri="{FF2B5EF4-FFF2-40B4-BE49-F238E27FC236}">
                <a16:creationId xmlns:a16="http://schemas.microsoft.com/office/drawing/2014/main" id="{B21FB6F9-CB77-622D-328E-61724ADF05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Content Placeholder 3">
            <a:extLst>
              <a:ext uri="{FF2B5EF4-FFF2-40B4-BE49-F238E27FC236}">
                <a16:creationId xmlns:a16="http://schemas.microsoft.com/office/drawing/2014/main" id="{5519EF55-5441-CE0D-B92F-CF5F4D09BE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5" name="Date Placeholder 4">
            <a:extLst>
              <a:ext uri="{FF2B5EF4-FFF2-40B4-BE49-F238E27FC236}">
                <a16:creationId xmlns:a16="http://schemas.microsoft.com/office/drawing/2014/main" id="{036F9AFA-4777-43A1-4735-F3D827E284F5}"/>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6" name="Footer Placeholder 5">
            <a:extLst>
              <a:ext uri="{FF2B5EF4-FFF2-40B4-BE49-F238E27FC236}">
                <a16:creationId xmlns:a16="http://schemas.microsoft.com/office/drawing/2014/main" id="{2F83D542-644A-08E4-8EC0-31C564984B3B}"/>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7DFC6A27-9A77-4F09-8ACC-AFF8A0E4CBBC}"/>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318182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334B-5ACC-3985-C792-30C2CF6E3BF6}"/>
              </a:ext>
            </a:extLst>
          </p:cNvPr>
          <p:cNvSpPr>
            <a:spLocks noGrp="1"/>
          </p:cNvSpPr>
          <p:nvPr>
            <p:ph type="title"/>
          </p:nvPr>
        </p:nvSpPr>
        <p:spPr>
          <a:xfrm>
            <a:off x="839788" y="365125"/>
            <a:ext cx="10515600" cy="1325563"/>
          </a:xfrm>
        </p:spPr>
        <p:txBody>
          <a:bodyPr/>
          <a:lstStyle/>
          <a:p>
            <a:r>
              <a:rPr lang="en-US"/>
              <a:t>Click to edit Master title style</a:t>
            </a:r>
            <a:endParaRPr lang="en-AZ"/>
          </a:p>
        </p:txBody>
      </p:sp>
      <p:sp>
        <p:nvSpPr>
          <p:cNvPr id="3" name="Text Placeholder 2">
            <a:extLst>
              <a:ext uri="{FF2B5EF4-FFF2-40B4-BE49-F238E27FC236}">
                <a16:creationId xmlns:a16="http://schemas.microsoft.com/office/drawing/2014/main" id="{147C593B-17ED-2121-2B23-E9573C8900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09ACE-1A6A-1973-8683-F9601F3B67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5" name="Text Placeholder 4">
            <a:extLst>
              <a:ext uri="{FF2B5EF4-FFF2-40B4-BE49-F238E27FC236}">
                <a16:creationId xmlns:a16="http://schemas.microsoft.com/office/drawing/2014/main" id="{D800AC4B-2409-7367-744E-0E5C4B327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C95E14-1131-5FD7-A8E7-BC17EDD08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7" name="Date Placeholder 6">
            <a:extLst>
              <a:ext uri="{FF2B5EF4-FFF2-40B4-BE49-F238E27FC236}">
                <a16:creationId xmlns:a16="http://schemas.microsoft.com/office/drawing/2014/main" id="{7A2CEF29-5AF0-3DE5-8A62-C092A6364183}"/>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8" name="Footer Placeholder 7">
            <a:extLst>
              <a:ext uri="{FF2B5EF4-FFF2-40B4-BE49-F238E27FC236}">
                <a16:creationId xmlns:a16="http://schemas.microsoft.com/office/drawing/2014/main" id="{9BFE8D96-3F31-1E55-0482-7CF29AE842B8}"/>
              </a:ext>
            </a:extLst>
          </p:cNvPr>
          <p:cNvSpPr>
            <a:spLocks noGrp="1"/>
          </p:cNvSpPr>
          <p:nvPr>
            <p:ph type="ftr" sz="quarter" idx="11"/>
          </p:nvPr>
        </p:nvSpPr>
        <p:spPr/>
        <p:txBody>
          <a:bodyPr/>
          <a:lstStyle/>
          <a:p>
            <a:endParaRPr lang="en-AZ"/>
          </a:p>
        </p:txBody>
      </p:sp>
      <p:sp>
        <p:nvSpPr>
          <p:cNvPr id="9" name="Slide Number Placeholder 8">
            <a:extLst>
              <a:ext uri="{FF2B5EF4-FFF2-40B4-BE49-F238E27FC236}">
                <a16:creationId xmlns:a16="http://schemas.microsoft.com/office/drawing/2014/main" id="{C2EE97C5-893F-1104-3FE1-73BFA83B038E}"/>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149089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378B-0CE3-2177-5EC6-010EA9BF5B06}"/>
              </a:ext>
            </a:extLst>
          </p:cNvPr>
          <p:cNvSpPr>
            <a:spLocks noGrp="1"/>
          </p:cNvSpPr>
          <p:nvPr>
            <p:ph type="title"/>
          </p:nvPr>
        </p:nvSpPr>
        <p:spPr/>
        <p:txBody>
          <a:bodyPr/>
          <a:lstStyle/>
          <a:p>
            <a:r>
              <a:rPr lang="en-US"/>
              <a:t>Click to edit Master title style</a:t>
            </a:r>
            <a:endParaRPr lang="en-AZ"/>
          </a:p>
        </p:txBody>
      </p:sp>
      <p:sp>
        <p:nvSpPr>
          <p:cNvPr id="3" name="Date Placeholder 2">
            <a:extLst>
              <a:ext uri="{FF2B5EF4-FFF2-40B4-BE49-F238E27FC236}">
                <a16:creationId xmlns:a16="http://schemas.microsoft.com/office/drawing/2014/main" id="{E7AD6A35-54D9-2820-4E8C-F6970A7B6FC1}"/>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4" name="Footer Placeholder 3">
            <a:extLst>
              <a:ext uri="{FF2B5EF4-FFF2-40B4-BE49-F238E27FC236}">
                <a16:creationId xmlns:a16="http://schemas.microsoft.com/office/drawing/2014/main" id="{C0FCBEC8-AA9D-7F4A-CE84-6E67708DFF18}"/>
              </a:ext>
            </a:extLst>
          </p:cNvPr>
          <p:cNvSpPr>
            <a:spLocks noGrp="1"/>
          </p:cNvSpPr>
          <p:nvPr>
            <p:ph type="ftr" sz="quarter" idx="11"/>
          </p:nvPr>
        </p:nvSpPr>
        <p:spPr/>
        <p:txBody>
          <a:bodyPr/>
          <a:lstStyle/>
          <a:p>
            <a:endParaRPr lang="en-AZ"/>
          </a:p>
        </p:txBody>
      </p:sp>
      <p:sp>
        <p:nvSpPr>
          <p:cNvPr id="5" name="Slide Number Placeholder 4">
            <a:extLst>
              <a:ext uri="{FF2B5EF4-FFF2-40B4-BE49-F238E27FC236}">
                <a16:creationId xmlns:a16="http://schemas.microsoft.com/office/drawing/2014/main" id="{97A9FE1B-BF74-5973-D522-C5D42DD4CC1A}"/>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347298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EFFD2-E6B0-1561-066D-D4AC378F9308}"/>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3" name="Footer Placeholder 2">
            <a:extLst>
              <a:ext uri="{FF2B5EF4-FFF2-40B4-BE49-F238E27FC236}">
                <a16:creationId xmlns:a16="http://schemas.microsoft.com/office/drawing/2014/main" id="{5CF1B3E5-6EC9-B087-B447-83ED6B603D8D}"/>
              </a:ext>
            </a:extLst>
          </p:cNvPr>
          <p:cNvSpPr>
            <a:spLocks noGrp="1"/>
          </p:cNvSpPr>
          <p:nvPr>
            <p:ph type="ftr" sz="quarter" idx="11"/>
          </p:nvPr>
        </p:nvSpPr>
        <p:spPr/>
        <p:txBody>
          <a:bodyPr/>
          <a:lstStyle/>
          <a:p>
            <a:endParaRPr lang="en-AZ"/>
          </a:p>
        </p:txBody>
      </p:sp>
      <p:sp>
        <p:nvSpPr>
          <p:cNvPr id="4" name="Slide Number Placeholder 3">
            <a:extLst>
              <a:ext uri="{FF2B5EF4-FFF2-40B4-BE49-F238E27FC236}">
                <a16:creationId xmlns:a16="http://schemas.microsoft.com/office/drawing/2014/main" id="{90FC9010-67D7-5C40-F272-8D409CBD719E}"/>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104228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D4F4-5924-2B10-9A8F-C5410F615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Z"/>
          </a:p>
        </p:txBody>
      </p:sp>
      <p:sp>
        <p:nvSpPr>
          <p:cNvPr id="3" name="Content Placeholder 2">
            <a:extLst>
              <a:ext uri="{FF2B5EF4-FFF2-40B4-BE49-F238E27FC236}">
                <a16:creationId xmlns:a16="http://schemas.microsoft.com/office/drawing/2014/main" id="{49E976A8-635E-31E2-18D0-B446491B1A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Text Placeholder 3">
            <a:extLst>
              <a:ext uri="{FF2B5EF4-FFF2-40B4-BE49-F238E27FC236}">
                <a16:creationId xmlns:a16="http://schemas.microsoft.com/office/drawing/2014/main" id="{D33D5233-9C03-1D1D-D087-E33D223B3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B3ED3-C632-9400-AA32-D1215D6B26D4}"/>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6" name="Footer Placeholder 5">
            <a:extLst>
              <a:ext uri="{FF2B5EF4-FFF2-40B4-BE49-F238E27FC236}">
                <a16:creationId xmlns:a16="http://schemas.microsoft.com/office/drawing/2014/main" id="{FEFE7E19-05C5-C2EB-1776-5F758D70A535}"/>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03D67925-CD88-27CC-2FB8-FBAA58D1D862}"/>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2574902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2F37-ECB8-27EF-4FFC-78C645FF4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Z"/>
          </a:p>
        </p:txBody>
      </p:sp>
      <p:sp>
        <p:nvSpPr>
          <p:cNvPr id="3" name="Picture Placeholder 2">
            <a:extLst>
              <a:ext uri="{FF2B5EF4-FFF2-40B4-BE49-F238E27FC236}">
                <a16:creationId xmlns:a16="http://schemas.microsoft.com/office/drawing/2014/main" id="{F89787DA-6AFE-27BC-25F4-44C9A1545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Z"/>
          </a:p>
        </p:txBody>
      </p:sp>
      <p:sp>
        <p:nvSpPr>
          <p:cNvPr id="4" name="Text Placeholder 3">
            <a:extLst>
              <a:ext uri="{FF2B5EF4-FFF2-40B4-BE49-F238E27FC236}">
                <a16:creationId xmlns:a16="http://schemas.microsoft.com/office/drawing/2014/main" id="{80B06558-3FDE-4EB8-0730-0F7126EE3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9323D-CF42-823B-ED6F-4B6559D0C978}"/>
              </a:ext>
            </a:extLst>
          </p:cNvPr>
          <p:cNvSpPr>
            <a:spLocks noGrp="1"/>
          </p:cNvSpPr>
          <p:nvPr>
            <p:ph type="dt" sz="half" idx="10"/>
          </p:nvPr>
        </p:nvSpPr>
        <p:spPr/>
        <p:txBody>
          <a:bodyPr/>
          <a:lstStyle/>
          <a:p>
            <a:fld id="{664F4CA9-CA00-D44E-B530-FA2BA305599E}" type="datetimeFigureOut">
              <a:rPr lang="en-AZ" smtClean="0"/>
              <a:t>19.06.22</a:t>
            </a:fld>
            <a:endParaRPr lang="en-AZ"/>
          </a:p>
        </p:txBody>
      </p:sp>
      <p:sp>
        <p:nvSpPr>
          <p:cNvPr id="6" name="Footer Placeholder 5">
            <a:extLst>
              <a:ext uri="{FF2B5EF4-FFF2-40B4-BE49-F238E27FC236}">
                <a16:creationId xmlns:a16="http://schemas.microsoft.com/office/drawing/2014/main" id="{488923E3-62AB-451F-1C28-004AC8A877A6}"/>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18D33430-DCCF-4B55-E620-DBC0D080FF16}"/>
              </a:ext>
            </a:extLst>
          </p:cNvPr>
          <p:cNvSpPr>
            <a:spLocks noGrp="1"/>
          </p:cNvSpPr>
          <p:nvPr>
            <p:ph type="sldNum" sz="quarter" idx="12"/>
          </p:nvPr>
        </p:nvSpPr>
        <p:spPr/>
        <p:txBody>
          <a:bodyPr/>
          <a:lstStyle/>
          <a:p>
            <a:fld id="{3235401E-F321-754D-BF27-E40B0D6A2CE1}" type="slidenum">
              <a:rPr lang="en-AZ" smtClean="0"/>
              <a:t>‹#›</a:t>
            </a:fld>
            <a:endParaRPr lang="en-AZ"/>
          </a:p>
        </p:txBody>
      </p:sp>
    </p:spTree>
    <p:extLst>
      <p:ext uri="{BB962C8B-B14F-4D97-AF65-F5344CB8AC3E}">
        <p14:creationId xmlns:p14="http://schemas.microsoft.com/office/powerpoint/2010/main" val="337740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04D442-A264-3EB6-6651-CAD595987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Z"/>
          </a:p>
        </p:txBody>
      </p:sp>
      <p:sp>
        <p:nvSpPr>
          <p:cNvPr id="3" name="Text Placeholder 2">
            <a:extLst>
              <a:ext uri="{FF2B5EF4-FFF2-40B4-BE49-F238E27FC236}">
                <a16:creationId xmlns:a16="http://schemas.microsoft.com/office/drawing/2014/main" id="{D5AF9FE0-4000-0DA4-5AC3-069E7CA40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689AD596-5036-40AE-78D2-DA40E5737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F4CA9-CA00-D44E-B530-FA2BA305599E}" type="datetimeFigureOut">
              <a:rPr lang="en-AZ" smtClean="0"/>
              <a:t>19.06.22</a:t>
            </a:fld>
            <a:endParaRPr lang="en-AZ"/>
          </a:p>
        </p:txBody>
      </p:sp>
      <p:sp>
        <p:nvSpPr>
          <p:cNvPr id="5" name="Footer Placeholder 4">
            <a:extLst>
              <a:ext uri="{FF2B5EF4-FFF2-40B4-BE49-F238E27FC236}">
                <a16:creationId xmlns:a16="http://schemas.microsoft.com/office/drawing/2014/main" id="{DBB5D509-265D-667E-C0BA-C92ABD4DB6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Z"/>
          </a:p>
        </p:txBody>
      </p:sp>
      <p:sp>
        <p:nvSpPr>
          <p:cNvPr id="6" name="Slide Number Placeholder 5">
            <a:extLst>
              <a:ext uri="{FF2B5EF4-FFF2-40B4-BE49-F238E27FC236}">
                <a16:creationId xmlns:a16="http://schemas.microsoft.com/office/drawing/2014/main" id="{FC55B766-F94C-70E5-939B-7F2643CD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5401E-F321-754D-BF27-E40B0D6A2CE1}" type="slidenum">
              <a:rPr lang="en-AZ" smtClean="0"/>
              <a:t>‹#›</a:t>
            </a:fld>
            <a:endParaRPr lang="en-AZ"/>
          </a:p>
        </p:txBody>
      </p:sp>
    </p:spTree>
    <p:extLst>
      <p:ext uri="{BB962C8B-B14F-4D97-AF65-F5344CB8AC3E}">
        <p14:creationId xmlns:p14="http://schemas.microsoft.com/office/powerpoint/2010/main" val="210777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h2o.ai/wiki/" TargetMode="External"/><Relationship Id="rId4" Type="http://schemas.openxmlformats.org/officeDocument/2006/relationships/hyperlink" Target="https://docs.h2o.ai/h2o/latest-stable/h2o-docs/downloading.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0692B7-C77B-71BF-58A1-335E28EC20FD}"/>
              </a:ext>
            </a:extLst>
          </p:cNvPr>
          <p:cNvSpPr txBox="1">
            <a:spLocks/>
          </p:cNvSpPr>
          <p:nvPr/>
        </p:nvSpPr>
        <p:spPr>
          <a:xfrm>
            <a:off x="1524000" y="2175825"/>
            <a:ext cx="9144000" cy="17279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a:t>
            </a:r>
            <a:r>
              <a:rPr lang="en-US" sz="5400" dirty="0" err="1"/>
              <a:t>AutoML</a:t>
            </a:r>
            <a:r>
              <a:rPr lang="en-US" sz="5400" dirty="0"/>
              <a:t>" (</a:t>
            </a:r>
            <a:r>
              <a:rPr lang="en-US" sz="5400" dirty="0" err="1"/>
              <a:t>avtomatlaşdırılmış</a:t>
            </a:r>
            <a:r>
              <a:rPr lang="en-US" sz="5400" dirty="0"/>
              <a:t> machine learning)</a:t>
            </a:r>
            <a:endParaRPr lang="en-AZ" sz="5400" dirty="0"/>
          </a:p>
        </p:txBody>
      </p:sp>
      <p:pic>
        <p:nvPicPr>
          <p:cNvPr id="5" name="Picture 4">
            <a:extLst>
              <a:ext uri="{FF2B5EF4-FFF2-40B4-BE49-F238E27FC236}">
                <a16:creationId xmlns:a16="http://schemas.microsoft.com/office/drawing/2014/main" id="{86A7211C-3F6A-EF5D-83AB-0CCCEA20D66B}"/>
              </a:ext>
            </a:extLst>
          </p:cNvPr>
          <p:cNvPicPr>
            <a:picLocks noChangeAspect="1"/>
          </p:cNvPicPr>
          <p:nvPr/>
        </p:nvPicPr>
        <p:blipFill rotWithShape="1">
          <a:blip r:embed="rId3"/>
          <a:srcRect l="17111" t="6041" r="4508" b="12935"/>
          <a:stretch/>
        </p:blipFill>
        <p:spPr>
          <a:xfrm>
            <a:off x="4603531" y="4574614"/>
            <a:ext cx="2984938" cy="1727930"/>
          </a:xfrm>
          <a:prstGeom prst="rect">
            <a:avLst/>
          </a:prstGeom>
        </p:spPr>
      </p:pic>
      <p:pic>
        <p:nvPicPr>
          <p:cNvPr id="6" name="Content Placeholder 3">
            <a:extLst>
              <a:ext uri="{FF2B5EF4-FFF2-40B4-BE49-F238E27FC236}">
                <a16:creationId xmlns:a16="http://schemas.microsoft.com/office/drawing/2014/main" id="{CD5E208B-14D4-82C2-351B-9EEFDD104C3E}"/>
              </a:ext>
            </a:extLst>
          </p:cNvPr>
          <p:cNvPicPr>
            <a:picLocks noChangeAspect="1"/>
          </p:cNvPicPr>
          <p:nvPr/>
        </p:nvPicPr>
        <p:blipFill>
          <a:blip r:embed="rId4"/>
          <a:stretch>
            <a:fillRect/>
          </a:stretch>
        </p:blipFill>
        <p:spPr>
          <a:xfrm>
            <a:off x="4821350" y="577636"/>
            <a:ext cx="2311794" cy="927330"/>
          </a:xfrm>
          <a:prstGeom prst="rect">
            <a:avLst/>
          </a:prstGeom>
        </p:spPr>
      </p:pic>
    </p:spTree>
    <p:extLst>
      <p:ext uri="{BB962C8B-B14F-4D97-AF65-F5344CB8AC3E}">
        <p14:creationId xmlns:p14="http://schemas.microsoft.com/office/powerpoint/2010/main" val="128278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2D17AA8F-634D-F83B-5166-B4B08F870521}"/>
              </a:ext>
            </a:extLst>
          </p:cNvPr>
          <p:cNvPicPr>
            <a:picLocks noGrp="1" noChangeAspect="1"/>
          </p:cNvPicPr>
          <p:nvPr>
            <p:ph idx="1"/>
          </p:nvPr>
        </p:nvPicPr>
        <p:blipFill>
          <a:blip r:embed="rId3"/>
          <a:stretch>
            <a:fillRect/>
          </a:stretch>
        </p:blipFill>
        <p:spPr>
          <a:xfrm>
            <a:off x="1930741" y="2693248"/>
            <a:ext cx="8330515" cy="3498816"/>
          </a:xfrm>
        </p:spPr>
      </p:pic>
      <p:sp>
        <p:nvSpPr>
          <p:cNvPr id="14" name="Title 1">
            <a:extLst>
              <a:ext uri="{FF2B5EF4-FFF2-40B4-BE49-F238E27FC236}">
                <a16:creationId xmlns:a16="http://schemas.microsoft.com/office/drawing/2014/main" id="{F9919D30-388C-2C1D-2F9A-D54A79EC6925}"/>
              </a:ext>
            </a:extLst>
          </p:cNvPr>
          <p:cNvSpPr>
            <a:spLocks noGrp="1"/>
          </p:cNvSpPr>
          <p:nvPr>
            <p:ph type="title"/>
          </p:nvPr>
        </p:nvSpPr>
        <p:spPr>
          <a:xfrm>
            <a:off x="0" y="14157"/>
            <a:ext cx="12192000" cy="738489"/>
          </a:xfrm>
        </p:spPr>
        <p:txBody>
          <a:bodyPr>
            <a:normAutofit/>
          </a:bodyPr>
          <a:lstStyle/>
          <a:p>
            <a:r>
              <a:rPr lang="az-Latn-AZ" dirty="0"/>
              <a:t>    </a:t>
            </a:r>
            <a:r>
              <a:rPr lang="az-Latn-AZ" sz="4000" dirty="0"/>
              <a:t>AutoML nədir?</a:t>
            </a:r>
            <a:endParaRPr lang="en-AZ" sz="4000" dirty="0"/>
          </a:p>
        </p:txBody>
      </p:sp>
      <p:pic>
        <p:nvPicPr>
          <p:cNvPr id="16" name="Picture 15">
            <a:extLst>
              <a:ext uri="{FF2B5EF4-FFF2-40B4-BE49-F238E27FC236}">
                <a16:creationId xmlns:a16="http://schemas.microsoft.com/office/drawing/2014/main" id="{B2DFE70F-B782-C59E-C5B2-FE69C1496A8E}"/>
              </a:ext>
            </a:extLst>
          </p:cNvPr>
          <p:cNvPicPr>
            <a:picLocks noChangeAspect="1"/>
          </p:cNvPicPr>
          <p:nvPr/>
        </p:nvPicPr>
        <p:blipFill>
          <a:blip r:embed="rId4"/>
          <a:stretch>
            <a:fillRect/>
          </a:stretch>
        </p:blipFill>
        <p:spPr>
          <a:xfrm>
            <a:off x="4244456" y="985357"/>
            <a:ext cx="3703086" cy="921657"/>
          </a:xfrm>
          <a:prstGeom prst="rect">
            <a:avLst/>
          </a:prstGeom>
        </p:spPr>
      </p:pic>
    </p:spTree>
    <p:extLst>
      <p:ext uri="{BB962C8B-B14F-4D97-AF65-F5344CB8AC3E}">
        <p14:creationId xmlns:p14="http://schemas.microsoft.com/office/powerpoint/2010/main" val="282479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971965-DCDD-EEA3-1688-2DBEF5E3761C}"/>
              </a:ext>
            </a:extLst>
          </p:cNvPr>
          <p:cNvSpPr>
            <a:spLocks noGrp="1"/>
          </p:cNvSpPr>
          <p:nvPr>
            <p:ph type="title"/>
          </p:nvPr>
        </p:nvSpPr>
        <p:spPr>
          <a:xfrm>
            <a:off x="0" y="18256"/>
            <a:ext cx="12192000" cy="738489"/>
          </a:xfrm>
        </p:spPr>
        <p:txBody>
          <a:bodyPr>
            <a:normAutofit/>
          </a:bodyPr>
          <a:lstStyle/>
          <a:p>
            <a:r>
              <a:rPr lang="az-Latn-AZ" dirty="0"/>
              <a:t>    R ilə </a:t>
            </a:r>
            <a:r>
              <a:rPr lang="az-Latn-AZ" sz="4000" dirty="0"/>
              <a:t>H2O</a:t>
            </a:r>
            <a:endParaRPr lang="en-AZ" sz="4000" dirty="0"/>
          </a:p>
        </p:txBody>
      </p:sp>
      <p:pic>
        <p:nvPicPr>
          <p:cNvPr id="8" name="Picture 7">
            <a:extLst>
              <a:ext uri="{FF2B5EF4-FFF2-40B4-BE49-F238E27FC236}">
                <a16:creationId xmlns:a16="http://schemas.microsoft.com/office/drawing/2014/main" id="{0C2C8C2E-3682-90DB-CC62-BAF2B0882C24}"/>
              </a:ext>
            </a:extLst>
          </p:cNvPr>
          <p:cNvPicPr>
            <a:picLocks noChangeAspect="1"/>
          </p:cNvPicPr>
          <p:nvPr/>
        </p:nvPicPr>
        <p:blipFill>
          <a:blip r:embed="rId3"/>
          <a:stretch>
            <a:fillRect/>
          </a:stretch>
        </p:blipFill>
        <p:spPr>
          <a:xfrm>
            <a:off x="2852056" y="1324547"/>
            <a:ext cx="2036535" cy="1930281"/>
          </a:xfrm>
          <a:prstGeom prst="rect">
            <a:avLst/>
          </a:prstGeom>
        </p:spPr>
      </p:pic>
      <p:pic>
        <p:nvPicPr>
          <p:cNvPr id="10" name="Picture 9">
            <a:extLst>
              <a:ext uri="{FF2B5EF4-FFF2-40B4-BE49-F238E27FC236}">
                <a16:creationId xmlns:a16="http://schemas.microsoft.com/office/drawing/2014/main" id="{FD0759A0-7988-B337-0353-270218CE0955}"/>
              </a:ext>
            </a:extLst>
          </p:cNvPr>
          <p:cNvPicPr>
            <a:picLocks noChangeAspect="1"/>
          </p:cNvPicPr>
          <p:nvPr/>
        </p:nvPicPr>
        <p:blipFill rotWithShape="1">
          <a:blip r:embed="rId4"/>
          <a:srcRect l="5935" t="16851" r="4926" b="15441"/>
          <a:stretch/>
        </p:blipFill>
        <p:spPr>
          <a:xfrm>
            <a:off x="6607626" y="1324547"/>
            <a:ext cx="2307773" cy="1318111"/>
          </a:xfrm>
          <a:prstGeom prst="rect">
            <a:avLst/>
          </a:prstGeom>
        </p:spPr>
      </p:pic>
      <p:pic>
        <p:nvPicPr>
          <p:cNvPr id="15" name="Content Placeholder 14">
            <a:extLst>
              <a:ext uri="{FF2B5EF4-FFF2-40B4-BE49-F238E27FC236}">
                <a16:creationId xmlns:a16="http://schemas.microsoft.com/office/drawing/2014/main" id="{BC014921-FB87-3C60-D640-D79ED0E8CB7F}"/>
              </a:ext>
            </a:extLst>
          </p:cNvPr>
          <p:cNvPicPr>
            <a:picLocks noGrp="1" noChangeAspect="1"/>
          </p:cNvPicPr>
          <p:nvPr>
            <p:ph idx="1"/>
          </p:nvPr>
        </p:nvPicPr>
        <p:blipFill rotWithShape="1">
          <a:blip r:embed="rId5"/>
          <a:srcRect l="2117" t="14726" r="8524" b="26234"/>
          <a:stretch/>
        </p:blipFill>
        <p:spPr>
          <a:xfrm>
            <a:off x="2852056" y="3567944"/>
            <a:ext cx="6063343" cy="2253463"/>
          </a:xfrm>
        </p:spPr>
      </p:pic>
    </p:spTree>
    <p:extLst>
      <p:ext uri="{BB962C8B-B14F-4D97-AF65-F5344CB8AC3E}">
        <p14:creationId xmlns:p14="http://schemas.microsoft.com/office/powerpoint/2010/main" val="352500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971965-DCDD-EEA3-1688-2DBEF5E3761C}"/>
              </a:ext>
            </a:extLst>
          </p:cNvPr>
          <p:cNvSpPr>
            <a:spLocks noGrp="1"/>
          </p:cNvSpPr>
          <p:nvPr>
            <p:ph type="title"/>
          </p:nvPr>
        </p:nvSpPr>
        <p:spPr>
          <a:xfrm>
            <a:off x="0" y="18256"/>
            <a:ext cx="12192000" cy="738489"/>
          </a:xfrm>
        </p:spPr>
        <p:txBody>
          <a:bodyPr>
            <a:normAutofit/>
          </a:bodyPr>
          <a:lstStyle/>
          <a:p>
            <a:r>
              <a:rPr lang="az-Latn-AZ" dirty="0"/>
              <a:t>    </a:t>
            </a:r>
            <a:r>
              <a:rPr lang="az-Latn-AZ" sz="4000" dirty="0"/>
              <a:t>R’da H2O’nun yüklənməsi</a:t>
            </a:r>
            <a:endParaRPr lang="en-AZ" sz="4000" dirty="0"/>
          </a:p>
        </p:txBody>
      </p:sp>
      <p:pic>
        <p:nvPicPr>
          <p:cNvPr id="6" name="Picture 5">
            <a:extLst>
              <a:ext uri="{FF2B5EF4-FFF2-40B4-BE49-F238E27FC236}">
                <a16:creationId xmlns:a16="http://schemas.microsoft.com/office/drawing/2014/main" id="{407C41A8-E3A4-8CD1-8A01-EBE4574653F4}"/>
              </a:ext>
            </a:extLst>
          </p:cNvPr>
          <p:cNvPicPr>
            <a:picLocks noChangeAspect="1"/>
          </p:cNvPicPr>
          <p:nvPr/>
        </p:nvPicPr>
        <p:blipFill>
          <a:blip r:embed="rId3"/>
          <a:stretch>
            <a:fillRect/>
          </a:stretch>
        </p:blipFill>
        <p:spPr>
          <a:xfrm>
            <a:off x="5301243" y="756745"/>
            <a:ext cx="6553297" cy="5931710"/>
          </a:xfrm>
          <a:prstGeom prst="rect">
            <a:avLst/>
          </a:prstGeom>
        </p:spPr>
      </p:pic>
      <p:sp>
        <p:nvSpPr>
          <p:cNvPr id="7" name="TextBox 6">
            <a:extLst>
              <a:ext uri="{FF2B5EF4-FFF2-40B4-BE49-F238E27FC236}">
                <a16:creationId xmlns:a16="http://schemas.microsoft.com/office/drawing/2014/main" id="{A477CEFC-3E67-7B76-3C7D-268FC3646AFC}"/>
              </a:ext>
            </a:extLst>
          </p:cNvPr>
          <p:cNvSpPr txBox="1"/>
          <p:nvPr/>
        </p:nvSpPr>
        <p:spPr>
          <a:xfrm>
            <a:off x="457201" y="1591070"/>
            <a:ext cx="3646715" cy="4524315"/>
          </a:xfrm>
          <a:prstGeom prst="rect">
            <a:avLst/>
          </a:prstGeom>
          <a:noFill/>
        </p:spPr>
        <p:txBody>
          <a:bodyPr wrap="square" rtlCol="0">
            <a:spAutoFit/>
          </a:bodyPr>
          <a:lstStyle/>
          <a:p>
            <a:r>
              <a:rPr lang="en-AZ" dirty="0"/>
              <a:t>Java versiya 8 yükləmə linki – </a:t>
            </a:r>
            <a:r>
              <a:rPr lang="en-US" dirty="0">
                <a:solidFill>
                  <a:srgbClr val="0563C1"/>
                </a:solidFill>
                <a:hlinkClick r:id="rId4">
                  <a:extLst>
                    <a:ext uri="{A12FA001-AC4F-418D-AE19-62706E023703}">
                      <ahyp:hlinkClr xmlns:ahyp="http://schemas.microsoft.com/office/drawing/2018/hyperlinkcolor" val="tx"/>
                    </a:ext>
                  </a:extLst>
                </a:hlinkClick>
              </a:rPr>
              <a:t>https://www.oracle.com/za/java/technologies/javase/javase8-archive-downloads.html</a:t>
            </a:r>
          </a:p>
          <a:p>
            <a:endParaRPr lang="en-US" dirty="0">
              <a:solidFill>
                <a:srgbClr val="0563C1"/>
              </a:solidFill>
              <a:hlinkClick r:id="rId4">
                <a:extLst>
                  <a:ext uri="{A12FA001-AC4F-418D-AE19-62706E023703}">
                    <ahyp:hlinkClr xmlns:ahyp="http://schemas.microsoft.com/office/drawing/2018/hyperlinkcolor" val="tx"/>
                  </a:ext>
                </a:extLst>
              </a:hlinkClick>
            </a:endParaRPr>
          </a:p>
          <a:p>
            <a:endParaRPr lang="en-US" dirty="0">
              <a:solidFill>
                <a:srgbClr val="0563C1"/>
              </a:solidFill>
              <a:hlinkClick r:id="rId4">
                <a:extLst>
                  <a:ext uri="{A12FA001-AC4F-418D-AE19-62706E023703}">
                    <ahyp:hlinkClr xmlns:ahyp="http://schemas.microsoft.com/office/drawing/2018/hyperlinkcolor" val="tx"/>
                  </a:ext>
                </a:extLst>
              </a:hlinkClick>
            </a:endParaRPr>
          </a:p>
          <a:p>
            <a:endParaRPr lang="en-US" dirty="0">
              <a:solidFill>
                <a:srgbClr val="0563C1"/>
              </a:solidFill>
              <a:hlinkClick r:id="rId4">
                <a:extLst>
                  <a:ext uri="{A12FA001-AC4F-418D-AE19-62706E023703}">
                    <ahyp:hlinkClr xmlns:ahyp="http://schemas.microsoft.com/office/drawing/2018/hyperlinkcolor" val="tx"/>
                  </a:ext>
                </a:extLst>
              </a:hlinkClick>
            </a:endParaRPr>
          </a:p>
          <a:p>
            <a:r>
              <a:rPr lang="en-AZ" dirty="0"/>
              <a:t>“h2o” paketinin yüklənmə qaydası – </a:t>
            </a:r>
            <a:r>
              <a:rPr lang="en-US" dirty="0">
                <a:solidFill>
                  <a:srgbClr val="0563C1"/>
                </a:solidFill>
                <a:hlinkClick r:id="rId4"/>
              </a:rPr>
              <a:t>https://docs.h2o.ai/h2o/latest-stable/h2o-docs/downloading.html</a:t>
            </a:r>
            <a:endParaRPr lang="en-US" dirty="0">
              <a:solidFill>
                <a:srgbClr val="0563C1"/>
              </a:solidFill>
            </a:endParaRPr>
          </a:p>
          <a:p>
            <a:endParaRPr lang="en-US" dirty="0">
              <a:solidFill>
                <a:srgbClr val="0563C1"/>
              </a:solidFill>
            </a:endParaRPr>
          </a:p>
          <a:p>
            <a:endParaRPr lang="en-US" dirty="0">
              <a:solidFill>
                <a:srgbClr val="0563C1"/>
              </a:solidFill>
            </a:endParaRPr>
          </a:p>
          <a:p>
            <a:endParaRPr lang="en-US" dirty="0">
              <a:solidFill>
                <a:srgbClr val="0563C1"/>
              </a:solidFill>
            </a:endParaRPr>
          </a:p>
          <a:p>
            <a:r>
              <a:rPr lang="en-AZ" dirty="0"/>
              <a:t>H2O haqqında – </a:t>
            </a:r>
          </a:p>
          <a:p>
            <a:r>
              <a:rPr lang="en-US" dirty="0">
                <a:hlinkClick r:id="rId5"/>
              </a:rPr>
              <a:t>https://h2o.ai/wiki/</a:t>
            </a:r>
            <a:endParaRPr lang="en-US" dirty="0">
              <a:solidFill>
                <a:srgbClr val="0563C1"/>
              </a:solidFill>
              <a:hlinkClick r:id="rId4">
                <a:extLst>
                  <a:ext uri="{A12FA001-AC4F-418D-AE19-62706E023703}">
                    <ahyp:hlinkClr xmlns:ahyp="http://schemas.microsoft.com/office/drawing/2018/hyperlinkcolor" val="tx"/>
                  </a:ext>
                </a:extLst>
              </a:hlinkClick>
            </a:endParaRPr>
          </a:p>
          <a:p>
            <a:endParaRPr lang="en-AZ" dirty="0"/>
          </a:p>
        </p:txBody>
      </p:sp>
      <p:sp>
        <p:nvSpPr>
          <p:cNvPr id="13" name="Striped Right Arrow 12">
            <a:extLst>
              <a:ext uri="{FF2B5EF4-FFF2-40B4-BE49-F238E27FC236}">
                <a16:creationId xmlns:a16="http://schemas.microsoft.com/office/drawing/2014/main" id="{1EE5EE76-B967-655A-82E3-84B38848FD39}"/>
              </a:ext>
            </a:extLst>
          </p:cNvPr>
          <p:cNvSpPr/>
          <p:nvPr/>
        </p:nvSpPr>
        <p:spPr>
          <a:xfrm>
            <a:off x="4223657" y="3561130"/>
            <a:ext cx="957845" cy="947058"/>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Z"/>
          </a:p>
        </p:txBody>
      </p:sp>
    </p:spTree>
    <p:extLst>
      <p:ext uri="{BB962C8B-B14F-4D97-AF65-F5344CB8AC3E}">
        <p14:creationId xmlns:p14="http://schemas.microsoft.com/office/powerpoint/2010/main" val="228490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971965-DCDD-EEA3-1688-2DBEF5E3761C}"/>
              </a:ext>
            </a:extLst>
          </p:cNvPr>
          <p:cNvSpPr>
            <a:spLocks noGrp="1"/>
          </p:cNvSpPr>
          <p:nvPr>
            <p:ph type="title"/>
          </p:nvPr>
        </p:nvSpPr>
        <p:spPr>
          <a:xfrm>
            <a:off x="0" y="18256"/>
            <a:ext cx="12192000" cy="738489"/>
          </a:xfrm>
        </p:spPr>
        <p:txBody>
          <a:bodyPr>
            <a:normAutofit/>
          </a:bodyPr>
          <a:lstStyle/>
          <a:p>
            <a:r>
              <a:rPr lang="az-Latn-AZ" dirty="0"/>
              <a:t>    </a:t>
            </a:r>
            <a:r>
              <a:rPr lang="az-Latn-AZ" sz="4000" dirty="0"/>
              <a:t> h2o.init()</a:t>
            </a:r>
            <a:endParaRPr lang="en-AZ" sz="4000" dirty="0"/>
          </a:p>
        </p:txBody>
      </p:sp>
      <p:sp>
        <p:nvSpPr>
          <p:cNvPr id="7" name="TextBox 6">
            <a:extLst>
              <a:ext uri="{FF2B5EF4-FFF2-40B4-BE49-F238E27FC236}">
                <a16:creationId xmlns:a16="http://schemas.microsoft.com/office/drawing/2014/main" id="{A477CEFC-3E67-7B76-3C7D-268FC3646AFC}"/>
              </a:ext>
            </a:extLst>
          </p:cNvPr>
          <p:cNvSpPr txBox="1"/>
          <p:nvPr/>
        </p:nvSpPr>
        <p:spPr>
          <a:xfrm>
            <a:off x="457201" y="1591070"/>
            <a:ext cx="10434917" cy="1938992"/>
          </a:xfrm>
          <a:prstGeom prst="rect">
            <a:avLst/>
          </a:prstGeom>
          <a:noFill/>
        </p:spPr>
        <p:txBody>
          <a:bodyPr wrap="square" rtlCol="0">
            <a:spAutoFit/>
          </a:bodyPr>
          <a:lstStyle/>
          <a:p>
            <a:r>
              <a:rPr lang="en-AZ" sz="2400" dirty="0"/>
              <a:t>Bütün “H2O” dataları və modelləri “H2O Klaster Yaddaşı”nda saxlanılır. Buna görə də yaddaşı çox olan böyük datalarla işləmək və ”H2O”da 100lərlə model qurmaq üçün ” H2O Klaster”ə böyük yaddaş ölçüsü vermək lazımdır. </a:t>
            </a:r>
          </a:p>
          <a:p>
            <a:endParaRPr lang="en-AZ" sz="2400" dirty="0"/>
          </a:p>
          <a:p>
            <a:r>
              <a:rPr lang="en-AZ" sz="2400" dirty="0"/>
              <a:t>Məsələn – h2o.init(max_mem_size = ”70G”)</a:t>
            </a:r>
          </a:p>
        </p:txBody>
      </p:sp>
    </p:spTree>
    <p:extLst>
      <p:ext uri="{BB962C8B-B14F-4D97-AF65-F5344CB8AC3E}">
        <p14:creationId xmlns:p14="http://schemas.microsoft.com/office/powerpoint/2010/main" val="266160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2984</TotalTime>
  <Words>499</Words>
  <Application>Microsoft Macintosh PowerPoint</Application>
  <PresentationFormat>Widescreen</PresentationFormat>
  <Paragraphs>31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    AutoML nədir?</vt:lpstr>
      <vt:lpstr>    R ilə H2O</vt:lpstr>
      <vt:lpstr>    R’da H2O’nun yüklənməsi</vt:lpstr>
      <vt:lpstr>     h2o.init()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Office User</dc:creator>
  <cp:lastModifiedBy>Microsoft Office User</cp:lastModifiedBy>
  <cp:revision>241</cp:revision>
  <dcterms:created xsi:type="dcterms:W3CDTF">2022-06-11T09:47:04Z</dcterms:created>
  <dcterms:modified xsi:type="dcterms:W3CDTF">2022-06-20T07:02:52Z</dcterms:modified>
</cp:coreProperties>
</file>