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73" r:id="rId4"/>
    <p:sldId id="274" r:id="rId5"/>
    <p:sldId id="278" r:id="rId6"/>
    <p:sldId id="276" r:id="rId7"/>
    <p:sldId id="277" r:id="rId8"/>
    <p:sldId id="272" r:id="rId9"/>
    <p:sldId id="279" r:id="rId10"/>
    <p:sldId id="266" r:id="rId11"/>
    <p:sldId id="268" r:id="rId12"/>
    <p:sldId id="265" r:id="rId13"/>
    <p:sldId id="269" r:id="rId14"/>
    <p:sldId id="270" r:id="rId15"/>
    <p:sldId id="267" r:id="rId16"/>
    <p:sldId id="271" r:id="rId17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4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A15A-6D9D-2250-4970-D5C1CCB77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89AB4-DA70-119D-9965-2272EDBF7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03BD-2780-3105-18FE-DD742D8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F712-F0AA-E74C-9899-DDC26051D0B1}" type="datetimeFigureOut">
              <a:rPr lang="en-AZ" smtClean="0"/>
              <a:t>29.06.22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91BB-6452-966F-C236-948EB721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C869-0147-3F88-93AF-1FC99886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C79-9BB3-1E4F-80AC-E200286B8C8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33240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3021-DDB5-D2F3-C6B5-06DA761B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92F6D-1623-B6B0-8445-38E96A068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1C17-305C-ED5D-4F42-419F2A0D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F712-F0AA-E74C-9899-DDC26051D0B1}" type="datetimeFigureOut">
              <a:rPr lang="en-AZ" smtClean="0"/>
              <a:t>29.06.22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598B-48A5-C2C8-6007-3749F444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9E94-80E5-2AFF-DC65-EAFB77E5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C79-9BB3-1E4F-80AC-E200286B8C8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5742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855BC-B575-9059-D91C-123EDD5AB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8C909-FC1C-3FDF-D80E-75D1D3E14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266E-5C90-B173-52DA-3369BCEF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F712-F0AA-E74C-9899-DDC26051D0B1}" type="datetimeFigureOut">
              <a:rPr lang="en-AZ" smtClean="0"/>
              <a:t>29.06.22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E5696-1D86-2C36-4E8C-E5E93858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524C6-9810-A31B-0023-095B990D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C79-9BB3-1E4F-80AC-E200286B8C8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56987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E60C-4C84-754E-1E27-E45B0FF4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02B1-B5FA-C583-B2A1-D6E1DB43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97F0-1CC2-78EF-BC66-5AB4F5C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F712-F0AA-E74C-9899-DDC26051D0B1}" type="datetimeFigureOut">
              <a:rPr lang="en-AZ" smtClean="0"/>
              <a:t>29.06.22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8F2F-E899-F260-4A56-58665114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EEF1-4380-F9A5-917A-62F540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C79-9BB3-1E4F-80AC-E200286B8C8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7506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4892-553A-50DA-7300-9D283A92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A9130-B069-3FA9-F64F-F490B0CC3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EE810-829F-0A50-4179-99E5AD2E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F712-F0AA-E74C-9899-DDC26051D0B1}" type="datetimeFigureOut">
              <a:rPr lang="en-AZ" smtClean="0"/>
              <a:t>29.06.22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E2DC-415B-F2AF-D23B-AE3061D2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AA03-40B5-B4DF-0E62-0889C903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C79-9BB3-1E4F-80AC-E200286B8C8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85461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8D7E-00F9-58C6-F2DC-F3E84497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F60E-DD4F-6D92-D39B-B04EFF95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363F0-9D9A-28C0-36E5-1281C138F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D1EFF-33E0-BFEE-1096-A8091F29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F712-F0AA-E74C-9899-DDC26051D0B1}" type="datetimeFigureOut">
              <a:rPr lang="en-AZ" smtClean="0"/>
              <a:t>29.06.22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11E2-6ED1-F411-247D-A9866B00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E8EA6-0407-ECC7-91C2-AF4277DE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C79-9BB3-1E4F-80AC-E200286B8C8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98535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E78E-3FB4-B663-9B92-42BB8238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3183E-C322-1322-37F9-DBF4B0FC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EDA9-AFC5-9DAD-C1D9-30E0CE5CD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587AB-7CE4-79DC-5219-77D37A28B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D068-4456-513F-E97F-E6FBE46B0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9E196-4D8D-7954-E3D9-51332FFE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F712-F0AA-E74C-9899-DDC26051D0B1}" type="datetimeFigureOut">
              <a:rPr lang="en-AZ" smtClean="0"/>
              <a:t>29.06.22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61A36-2D78-8A11-005A-DE7A1CEB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9B264-3FAB-6E15-D936-D852CD09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C79-9BB3-1E4F-80AC-E200286B8C8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82968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9E2A-0BD6-B4DD-76A1-1E144C57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ACC73-67D5-7AD8-276F-3F3C6E7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F712-F0AA-E74C-9899-DDC26051D0B1}" type="datetimeFigureOut">
              <a:rPr lang="en-AZ" smtClean="0"/>
              <a:t>29.06.22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62BC4-4140-0134-4971-C4072B7C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6E1EB-7914-B490-0028-BDBE3EB3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C79-9BB3-1E4F-80AC-E200286B8C8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94357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BEB41-4CA7-C0F0-2970-71E7CA42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F712-F0AA-E74C-9899-DDC26051D0B1}" type="datetimeFigureOut">
              <a:rPr lang="en-AZ" smtClean="0"/>
              <a:t>29.06.22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138AB-6596-F91C-43E5-75E15019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AD6D5-D0E1-AFCC-D565-4F49456F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C79-9BB3-1E4F-80AC-E200286B8C8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54951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5D6F-ADF1-AB69-AE7E-D4593B4F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62AB-0C69-9CE5-B9B6-157C2B8B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AA5A6-80BA-6A93-45EE-CA1609FC5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5F7C9-4AE1-5EE4-79F5-A8E28EA6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F712-F0AA-E74C-9899-DDC26051D0B1}" type="datetimeFigureOut">
              <a:rPr lang="en-AZ" smtClean="0"/>
              <a:t>29.06.22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9859F-9E4C-585E-E452-F3B1A870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66956-241C-9C2C-B41A-647E0012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C79-9BB3-1E4F-80AC-E200286B8C8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04966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9923-CBCA-D926-431C-F48894A8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3CF29-BBE7-2829-6B2D-1349C13FE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CF1C5-AB0B-B631-4426-C1797E350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D34FD-02BD-6C9A-14B3-34CC8FFD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F712-F0AA-E74C-9899-DDC26051D0B1}" type="datetimeFigureOut">
              <a:rPr lang="en-AZ" smtClean="0"/>
              <a:t>29.06.22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23700-69FE-2A7B-6755-A4C1F07D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B6942-4BF7-C1C2-805A-9A549D69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C79-9BB3-1E4F-80AC-E200286B8C8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52838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F44A9-0538-EC13-FD34-54643B5F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5E222-12F4-F59A-5988-0F5A0722E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CB37-445C-DD6B-8092-13C6BE5C3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CF712-F0AA-E74C-9899-DDC26051D0B1}" type="datetimeFigureOut">
              <a:rPr lang="en-AZ" smtClean="0"/>
              <a:t>29.06.22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0BCA-485A-E65F-21DF-3DA18C743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668D-CCA0-742E-1A81-86C8DAC53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AC79-9BB3-1E4F-80AC-E200286B8C8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3322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1851-1681-EF32-1948-416DF414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81776"/>
          </a:xfrm>
        </p:spPr>
        <p:txBody>
          <a:bodyPr>
            <a:normAutofit/>
          </a:bodyPr>
          <a:lstStyle/>
          <a:p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Reqressiya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və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"WOE" (Weight of Evidence)</a:t>
            </a:r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335732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“WOE” </a:t>
            </a:r>
            <a:r>
              <a:rPr lang="en-US" sz="2800" dirty="0" err="1"/>
              <a:t>faydaları</a:t>
            </a:r>
            <a:endParaRPr lang="en-AZ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C4DB6-7872-5925-E6C5-2A11FBA2CF1A}"/>
              </a:ext>
            </a:extLst>
          </p:cNvPr>
          <p:cNvSpPr txBox="1"/>
          <p:nvPr/>
        </p:nvSpPr>
        <p:spPr>
          <a:xfrm>
            <a:off x="388884" y="1314670"/>
            <a:ext cx="11561378" cy="461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AZ" sz="2200" spc="300" dirty="0"/>
              <a:t>NA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Z" sz="2200" spc="300" dirty="0"/>
              <a:t>Outlier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Z" sz="2200" spc="300" dirty="0"/>
              <a:t>Kateqorik –&gt; Numerik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Z" sz="2200" spc="300" dirty="0"/>
              <a:t>Balansızlığın həlli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Z" sz="2200" spc="300" dirty="0"/>
              <a:t>Daha yaxşı dəyişənlərin seçilməsi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AZ" sz="2200" spc="300" dirty="0"/>
              <a:t>Standartlaşma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Z" sz="2200" spc="300" dirty="0"/>
              <a:t>Müstəqil dəyişənlərlə asılı dəyişən arasındakı xətti əlaqənin yaxşılaşması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Z" sz="2200" spc="300" dirty="0"/>
              <a:t>Modelin performansının yaxşılaşması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Z" sz="2200" spc="300" dirty="0"/>
              <a:t>Overfitting probleminin həll olunması</a:t>
            </a:r>
          </a:p>
        </p:txBody>
      </p:sp>
    </p:spTree>
    <p:extLst>
      <p:ext uri="{BB962C8B-B14F-4D97-AF65-F5344CB8AC3E}">
        <p14:creationId xmlns:p14="http://schemas.microsoft.com/office/powerpoint/2010/main" val="221783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“Weight of Evidence” </a:t>
            </a:r>
            <a:r>
              <a:rPr lang="en-US" sz="2800" dirty="0" err="1"/>
              <a:t>numerik</a:t>
            </a:r>
            <a:r>
              <a:rPr lang="en-US" sz="2800" dirty="0"/>
              <a:t> </a:t>
            </a:r>
            <a:r>
              <a:rPr lang="en-US" sz="2800" dirty="0" err="1"/>
              <a:t>dəyişəndə</a:t>
            </a:r>
            <a:endParaRPr lang="en-AZ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9344D-E109-CC64-9261-E9A5F9E4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4" y="1332946"/>
            <a:ext cx="10089931" cy="1312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D9B06-44B5-34A2-5CA8-7FA84CE5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3268717"/>
            <a:ext cx="4114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5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DD22DD-51E5-E375-F1F6-03FD16BA9C65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“Weight of Evidence” </a:t>
            </a:r>
            <a:r>
              <a:rPr lang="en-US" sz="2800" dirty="0" err="1"/>
              <a:t>numerik</a:t>
            </a:r>
            <a:r>
              <a:rPr lang="en-US" sz="2800" dirty="0"/>
              <a:t> </a:t>
            </a:r>
            <a:r>
              <a:rPr lang="en-US" sz="2800" dirty="0" err="1"/>
              <a:t>dəyişəndə</a:t>
            </a:r>
            <a:endParaRPr lang="en-AZ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99EE00-EBF6-A228-3E59-CFBA00C5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05" y="612017"/>
            <a:ext cx="9757190" cy="609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9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“Weight of Evidence” </a:t>
            </a:r>
            <a:r>
              <a:rPr lang="en-US" sz="2800" dirty="0" err="1"/>
              <a:t>kateqorik</a:t>
            </a:r>
            <a:r>
              <a:rPr lang="en-US" sz="2800" dirty="0"/>
              <a:t> </a:t>
            </a:r>
            <a:r>
              <a:rPr lang="en-US" sz="2800" dirty="0" err="1"/>
              <a:t>dəyişəndə</a:t>
            </a:r>
            <a:endParaRPr lang="en-AZ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D3689C-D302-74EB-55CA-AB18074D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44" y="523220"/>
            <a:ext cx="9832111" cy="60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8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“Weight of Evidence” </a:t>
            </a:r>
            <a:r>
              <a:rPr lang="en-US" sz="2800" dirty="0" err="1"/>
              <a:t>kateqorik</a:t>
            </a:r>
            <a:r>
              <a:rPr lang="en-US" sz="2800" dirty="0"/>
              <a:t> </a:t>
            </a:r>
            <a:r>
              <a:rPr lang="en-US" sz="2800" dirty="0" err="1"/>
              <a:t>dəyişəndə</a:t>
            </a:r>
            <a:endParaRPr lang="en-AZ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04297-26D3-28BD-F0B3-EB921E6C4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32" y="523220"/>
            <a:ext cx="10418735" cy="608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5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“WOE” </a:t>
            </a:r>
            <a:r>
              <a:rPr lang="en-US" sz="2800" dirty="0" err="1"/>
              <a:t>hesablanması</a:t>
            </a:r>
            <a:endParaRPr lang="en-AZ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BA90C-FA81-CE64-5268-AFB67E5C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18" y="1000419"/>
            <a:ext cx="8397787" cy="2315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9B580-90FE-5525-978A-A6B56769C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07" y="5014457"/>
            <a:ext cx="5559322" cy="937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2967BF-D148-C003-F3C1-B6BE141EF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18" y="3831947"/>
            <a:ext cx="3779789" cy="70430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7C4CB-A943-FCB2-CD42-0162F8EA96A9}"/>
              </a:ext>
            </a:extLst>
          </p:cNvPr>
          <p:cNvCxnSpPr/>
          <p:nvPr/>
        </p:nvCxnSpPr>
        <p:spPr>
          <a:xfrm>
            <a:off x="9343697" y="3315697"/>
            <a:ext cx="0" cy="1698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7F27A8-0C4A-34A7-FA97-6E636BB03EF6}"/>
              </a:ext>
            </a:extLst>
          </p:cNvPr>
          <p:cNvCxnSpPr>
            <a:cxnSpLocks/>
          </p:cNvCxnSpPr>
          <p:nvPr/>
        </p:nvCxnSpPr>
        <p:spPr>
          <a:xfrm flipH="1">
            <a:off x="5255172" y="3315697"/>
            <a:ext cx="2779987" cy="762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3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“Information Value” </a:t>
            </a:r>
            <a:r>
              <a:rPr lang="en-US" sz="2800" dirty="0" err="1"/>
              <a:t>nədir</a:t>
            </a:r>
            <a:r>
              <a:rPr lang="en-US" sz="2800" dirty="0"/>
              <a:t>?</a:t>
            </a:r>
            <a:endParaRPr lang="en-AZ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1C105-9878-F8BD-089E-5C99A39C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28" y="2462287"/>
            <a:ext cx="4477407" cy="1933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B139C-A1B5-F39A-98FD-9A067FBA9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694" y="1329504"/>
            <a:ext cx="2668518" cy="41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8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Logistik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35D97-7E21-CD82-39D3-E86D297D34D7}"/>
              </a:ext>
            </a:extLst>
          </p:cNvPr>
          <p:cNvSpPr txBox="1"/>
          <p:nvPr/>
        </p:nvSpPr>
        <p:spPr>
          <a:xfrm>
            <a:off x="630621" y="2417380"/>
            <a:ext cx="3258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Düz</a:t>
            </a:r>
            <a:r>
              <a:rPr lang="en-US" sz="2400" b="1" dirty="0"/>
              <a:t> </a:t>
            </a:r>
            <a:r>
              <a:rPr lang="en-US" sz="2400" b="1" dirty="0" err="1"/>
              <a:t>xəttin</a:t>
            </a:r>
            <a:r>
              <a:rPr lang="en-US" sz="2400" b="1" dirty="0"/>
              <a:t> </a:t>
            </a:r>
            <a:r>
              <a:rPr lang="en-US" sz="2400" b="1" dirty="0" err="1"/>
              <a:t>düsturu</a:t>
            </a:r>
            <a:r>
              <a:rPr lang="en-US" sz="2400" b="1" dirty="0"/>
              <a:t>:</a:t>
            </a:r>
          </a:p>
          <a:p>
            <a:r>
              <a:rPr lang="en-US" sz="2400" b="1" dirty="0"/>
              <a:t> </a:t>
            </a:r>
          </a:p>
          <a:p>
            <a:r>
              <a:rPr lang="en-US" sz="2400" b="1" dirty="0"/>
              <a:t>y = </a:t>
            </a:r>
            <a:r>
              <a:rPr lang="en-US" sz="2400" b="1" dirty="0" err="1"/>
              <a:t>kx</a:t>
            </a:r>
            <a:r>
              <a:rPr lang="en-US" sz="2400" b="1" dirty="0"/>
              <a:t> +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C1020-A839-729C-17C2-ECECBB2A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676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3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Logistik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1B8C0-C1E2-95CE-51CA-D5C3BA35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27" y="650327"/>
            <a:ext cx="5557345" cy="55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3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Logistik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C8BC0-8F8C-6FD8-A385-DDB5C8FC5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14"/>
          <a:stretch/>
        </p:blipFill>
        <p:spPr>
          <a:xfrm>
            <a:off x="4018784" y="1729609"/>
            <a:ext cx="4154432" cy="33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7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Logistik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C8BC0-8F8C-6FD8-A385-DDB5C8FC5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14" r="168"/>
          <a:stretch/>
        </p:blipFill>
        <p:spPr>
          <a:xfrm>
            <a:off x="3806661" y="1729609"/>
            <a:ext cx="3927037" cy="33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2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Logistik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713A98-08CC-5826-9780-3897D305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14846"/>
            <a:ext cx="7467600" cy="419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1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Logistik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546FF-A064-5EF7-8A17-AB4FCAD0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59" y="1434290"/>
            <a:ext cx="7937281" cy="39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4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1844566" y="1944413"/>
            <a:ext cx="85028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“Weight of Evidence” </a:t>
            </a:r>
            <a:r>
              <a:rPr lang="en-US" sz="4400" dirty="0" err="1"/>
              <a:t>modelin</a:t>
            </a:r>
            <a:r>
              <a:rPr lang="en-US" sz="4400" dirty="0"/>
              <a:t> </a:t>
            </a:r>
            <a:r>
              <a:rPr lang="en-US" sz="4400" dirty="0" err="1"/>
              <a:t>performansını</a:t>
            </a:r>
            <a:r>
              <a:rPr lang="en-US" sz="4400" dirty="0"/>
              <a:t> </a:t>
            </a:r>
            <a:r>
              <a:rPr lang="en-US" sz="4400" dirty="0" err="1"/>
              <a:t>artıqmaq</a:t>
            </a:r>
            <a:r>
              <a:rPr lang="en-US" sz="4400" dirty="0"/>
              <a:t> </a:t>
            </a:r>
            <a:r>
              <a:rPr lang="en-US" sz="4400" dirty="0" err="1"/>
              <a:t>üçün</a:t>
            </a:r>
            <a:r>
              <a:rPr lang="en-US" sz="4400" dirty="0"/>
              <a:t> </a:t>
            </a:r>
            <a:r>
              <a:rPr lang="en-US" sz="4400" dirty="0" err="1"/>
              <a:t>sonradan</a:t>
            </a:r>
            <a:r>
              <a:rPr lang="en-US" sz="4400" dirty="0"/>
              <a:t> </a:t>
            </a:r>
            <a:r>
              <a:rPr lang="en-US" sz="4400" dirty="0" err="1"/>
              <a:t>sırf</a:t>
            </a:r>
            <a:r>
              <a:rPr lang="en-US" sz="4400" dirty="0"/>
              <a:t> </a:t>
            </a:r>
            <a:r>
              <a:rPr lang="en-US" sz="4400" dirty="0" err="1"/>
              <a:t>Logistik</a:t>
            </a:r>
            <a:r>
              <a:rPr lang="en-US" sz="4400" dirty="0"/>
              <a:t> </a:t>
            </a:r>
            <a:r>
              <a:rPr lang="en-US" sz="4400" dirty="0" err="1"/>
              <a:t>Reqressiya</a:t>
            </a:r>
            <a:r>
              <a:rPr lang="en-US" sz="4400" dirty="0"/>
              <a:t> </a:t>
            </a:r>
            <a:r>
              <a:rPr lang="en-US" sz="4400" dirty="0" err="1"/>
              <a:t>üçün</a:t>
            </a:r>
            <a:r>
              <a:rPr lang="en-US" sz="4400" dirty="0"/>
              <a:t> </a:t>
            </a:r>
            <a:r>
              <a:rPr lang="en-US" sz="4400" dirty="0" err="1"/>
              <a:t>kəşf</a:t>
            </a:r>
            <a:r>
              <a:rPr lang="en-US" sz="4400" dirty="0"/>
              <a:t> </a:t>
            </a:r>
            <a:r>
              <a:rPr lang="en-US" sz="4400" dirty="0" err="1"/>
              <a:t>olunub</a:t>
            </a:r>
            <a:r>
              <a:rPr lang="en-US" sz="4400" dirty="0"/>
              <a:t>.</a:t>
            </a:r>
            <a:endParaRPr lang="en-AZ" sz="4400" dirty="0"/>
          </a:p>
        </p:txBody>
      </p:sp>
    </p:spTree>
    <p:extLst>
      <p:ext uri="{BB962C8B-B14F-4D97-AF65-F5344CB8AC3E}">
        <p14:creationId xmlns:p14="http://schemas.microsoft.com/office/powerpoint/2010/main" val="118478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“Evidence” </a:t>
            </a:r>
            <a:r>
              <a:rPr lang="en-US" sz="2800" dirty="0" err="1"/>
              <a:t>nədir</a:t>
            </a:r>
            <a:r>
              <a:rPr lang="en-US" sz="2800" dirty="0"/>
              <a:t>?</a:t>
            </a:r>
            <a:endParaRPr lang="en-AZ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86E08-A9CB-6867-473E-14710CF9F5F8}"/>
              </a:ext>
            </a:extLst>
          </p:cNvPr>
          <p:cNvSpPr txBox="1"/>
          <p:nvPr/>
        </p:nvSpPr>
        <p:spPr>
          <a:xfrm>
            <a:off x="509750" y="3194090"/>
            <a:ext cx="1807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2200" dirty="0"/>
              <a:t>Evidence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AA1BF-A9B7-9873-FF14-249BBE6A241B}"/>
              </a:ext>
            </a:extLst>
          </p:cNvPr>
          <p:cNvSpPr txBox="1"/>
          <p:nvPr/>
        </p:nvSpPr>
        <p:spPr>
          <a:xfrm>
            <a:off x="2543502" y="2392712"/>
            <a:ext cx="1807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2200" dirty="0"/>
              <a:t>Faktor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CF914-61C7-9BD5-019C-171B5B74F4DE}"/>
              </a:ext>
            </a:extLst>
          </p:cNvPr>
          <p:cNvSpPr txBox="1"/>
          <p:nvPr/>
        </p:nvSpPr>
        <p:spPr>
          <a:xfrm>
            <a:off x="2543502" y="3194090"/>
            <a:ext cx="1807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2200" dirty="0"/>
              <a:t>Qrup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66F36-9CF5-D128-ABC0-187B4E3FBCC2}"/>
              </a:ext>
            </a:extLst>
          </p:cNvPr>
          <p:cNvSpPr txBox="1"/>
          <p:nvPr/>
        </p:nvSpPr>
        <p:spPr>
          <a:xfrm>
            <a:off x="2543502" y="3995468"/>
            <a:ext cx="1807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2200" dirty="0"/>
              <a:t>Aralıq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D11E6-FC79-9CEF-3941-F54B5D120208}"/>
              </a:ext>
            </a:extLst>
          </p:cNvPr>
          <p:cNvCxnSpPr/>
          <p:nvPr/>
        </p:nvCxnSpPr>
        <p:spPr>
          <a:xfrm>
            <a:off x="1713185" y="3408817"/>
            <a:ext cx="7462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2510A7-DF6B-8B1C-9B1B-6DD3CA008CA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713185" y="3624977"/>
            <a:ext cx="830317" cy="585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71B7D0-F89D-E505-9394-8FD03FEDE46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13185" y="2608156"/>
            <a:ext cx="830317" cy="585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147FC13-26EB-F051-A3A7-0FBC4A837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44" t="29803" r="10069" b="3588"/>
          <a:stretch/>
        </p:blipFill>
        <p:spPr>
          <a:xfrm>
            <a:off x="5410962" y="1785546"/>
            <a:ext cx="6373005" cy="3102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BE3D7E-E263-5BC0-7E97-D067AC272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23" t="75959" r="25214" b="2593"/>
          <a:stretch/>
        </p:blipFill>
        <p:spPr>
          <a:xfrm>
            <a:off x="8748248" y="3267662"/>
            <a:ext cx="3035719" cy="162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4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130</Words>
  <Application>Microsoft Macintosh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Logistik Reqressiya  və  "WOE" (Weight of Evidence)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"WOE" (Weight of Evidence)</dc:title>
  <dc:creator>Microsoft Office User</dc:creator>
  <cp:lastModifiedBy>Microsoft Office User</cp:lastModifiedBy>
  <cp:revision>43</cp:revision>
  <dcterms:created xsi:type="dcterms:W3CDTF">2022-06-28T11:15:05Z</dcterms:created>
  <dcterms:modified xsi:type="dcterms:W3CDTF">2022-06-29T08:56:51Z</dcterms:modified>
</cp:coreProperties>
</file>