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62" r:id="rId5"/>
    <p:sldId id="261" r:id="rId6"/>
    <p:sldId id="263" r:id="rId7"/>
    <p:sldId id="265" r:id="rId8"/>
    <p:sldId id="266" r:id="rId9"/>
    <p:sldId id="267" r:id="rId10"/>
    <p:sldId id="268" r:id="rId11"/>
    <p:sldId id="270" r:id="rId12"/>
    <p:sldId id="259" r:id="rId13"/>
    <p:sldId id="257" r:id="rId14"/>
    <p:sldId id="258" r:id="rId15"/>
    <p:sldId id="269" r:id="rId16"/>
  </p:sldIdLst>
  <p:sldSz cx="12192000" cy="6858000"/>
  <p:notesSz cx="6858000" cy="9144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6341"/>
  </p:normalViewPr>
  <p:slideViewPr>
    <p:cSldViewPr snapToGrid="0" snapToObjects="1">
      <p:cViewPr varScale="1">
        <p:scale>
          <a:sx n="121" d="100"/>
          <a:sy n="121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0DB9-DE3E-24C3-5874-F64886AF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CB464-B3FB-8743-2AD9-C4E2E3D4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A9D6-0C6F-5EC9-6430-0AB6CC7C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28.06.22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ED88-8B04-5456-BF34-0F0F86D3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2AB82-B04F-B7D6-1D40-984B4891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15657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DE5A-55B5-B53B-0A53-EF66A292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884E7-77A3-575B-AA71-E77AE18B6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8BC3E-D269-9127-EE8C-704395F7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28.06.22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321D6-8DCB-0B0C-FC15-EDDA22C0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82FC-E99F-3761-1408-10B632AB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54029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3C38C-7266-027E-FCDD-87D7E2B92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A9FBF-C6A4-638E-CEA2-6DB44A2E2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BF92-9ED5-B3E8-98A3-FF023544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28.06.22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D799E-D8B8-861C-151F-D6C9F9A1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E909-D572-476F-F541-AECC78B5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6750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E9EA-5A32-7328-F42A-47039632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7B42-D508-F6A2-0344-0E59D045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0A83-1446-BBD5-5A45-B49544E1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28.06.22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7A63-4B6D-37CD-D6AA-479A418C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CD65-F5B9-3532-39F2-0237324D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77726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214D-80C5-0756-A2E5-DAF5BA16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29EEA-DCB5-BA94-3386-6A6AE28A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D505-3167-1684-3C9C-2753452C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28.06.22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EEA3-7DC5-C8CB-DA5E-391C8592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D095-9D43-C56B-7549-1595F4FA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59240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FF01-F7CC-2B41-83B7-5327B371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98F0-89D1-BA91-EA3A-85DD43887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A8A9C-B989-221F-07CB-1A3E8404C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F702D-1680-AC5D-00D7-0892964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28.06.22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EE97-B2D3-2E6F-0D07-53286D3E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6F2EF-27B8-8413-10EE-8C68EFB9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03461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564D-7A35-E796-E20C-E09ED34C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12107-23A7-28B1-08C1-A0E0E74F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AF0CD-0C18-4FB8-064D-C07B8D12B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D96D0-F3E7-E66E-CA7E-2E911F11F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0C094-0982-2434-E0FA-F8AEE3CDE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9EBA2-8E0C-9925-2FD2-08E18A25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28.06.22</a:t>
            </a:fld>
            <a:endParaRPr lang="e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7B8F8-2062-3C13-1753-2EC22049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B6BE-13C9-3BFB-1943-867CA58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77010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B51E-74FA-72A4-EFFC-C39DCCAA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0DC2D-CA3C-8DB0-EE10-F3097742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28.06.22</a:t>
            </a:fld>
            <a:endParaRPr lang="e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26B72-94D8-902F-C649-067E11E9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84E31-15FC-2ED3-2A9A-B0ED1058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6860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A5FF7-E45E-6845-1A1C-54F198AB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28.06.22</a:t>
            </a:fld>
            <a:endParaRPr lang="e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C9E08-EE45-8058-FE60-C7D21741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3E2E7-5427-F27E-33F6-ACF046E2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46168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9CE6-057C-A896-C40A-58244C8A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04DB-1246-99D4-FE68-833896AA1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A2846-CA45-6626-09DB-5AE1626D9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E5B3B-D592-688F-2DD8-6FC39336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28.06.22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BA266-7314-D022-0828-86469401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A1A54-526D-8866-FFEC-53A5ADC6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26240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4FB-DC0D-4527-458E-96883A3D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96E78-EC2F-3A48-7974-0D37B3F9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54F0B-1951-FA00-A346-C4D1BFA7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97D2F-E3C3-BE4A-D36C-D4E7B011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28.06.22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4E1B8-F66C-06DC-12F5-03CB07AE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447DB-F961-F406-13BC-8EB42F5F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05275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30A2E-0578-2145-5652-AF7A5F4E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9CF85-1346-3392-C775-84A4A0F53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1B11-9B9A-A57A-C8DE-804B7A90B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333E-0450-4A49-825E-91AA16B19317}" type="datetimeFigureOut">
              <a:rPr lang="en-AZ" smtClean="0"/>
              <a:t>28.06.22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5FCC-DEBD-E5E1-E1A2-1564504B7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8229-44EB-3594-98C1-87491583B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00491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1851-1681-EF32-1948-416DF4145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Xətti</a:t>
            </a:r>
            <a:r>
              <a:rPr lang="en-US" dirty="0"/>
              <a:t> </a:t>
            </a:r>
            <a:r>
              <a:rPr lang="en-US" dirty="0" err="1"/>
              <a:t>Reqressiya</a:t>
            </a:r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335732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Çarpaz</a:t>
            </a:r>
            <a:r>
              <a:rPr lang="en-US" sz="2800" dirty="0"/>
              <a:t> </a:t>
            </a:r>
            <a:r>
              <a:rPr lang="en-US" sz="2800" dirty="0" err="1"/>
              <a:t>Validasiya</a:t>
            </a:r>
            <a:r>
              <a:rPr lang="en-US" sz="2800" dirty="0"/>
              <a:t> - Cross Validation</a:t>
            </a:r>
            <a:endParaRPr lang="en-AZ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086FF-D1F9-7042-C615-4C27395A3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599" y="1394700"/>
            <a:ext cx="8828801" cy="4351338"/>
          </a:xfrm>
        </p:spPr>
      </p:pic>
    </p:spTree>
    <p:extLst>
      <p:ext uri="{BB962C8B-B14F-4D97-AF65-F5344CB8AC3E}">
        <p14:creationId xmlns:p14="http://schemas.microsoft.com/office/powerpoint/2010/main" val="414164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FC5B27-0732-7E6D-E0FF-9E65F9353F28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Reqressiya</a:t>
            </a:r>
            <a:r>
              <a:rPr lang="en-US" sz="2800" dirty="0"/>
              <a:t> </a:t>
            </a:r>
            <a:r>
              <a:rPr lang="en-US" sz="2800" dirty="0" err="1"/>
              <a:t>Modelinin</a:t>
            </a:r>
            <a:r>
              <a:rPr lang="en-US" sz="2800" dirty="0"/>
              <a:t> </a:t>
            </a:r>
            <a:r>
              <a:rPr lang="en-US" sz="2800" dirty="0" err="1"/>
              <a:t>Perormansının</a:t>
            </a:r>
            <a:r>
              <a:rPr lang="en-US" sz="2800" dirty="0"/>
              <a:t> </a:t>
            </a:r>
            <a:r>
              <a:rPr lang="en-US" sz="2800" dirty="0" err="1"/>
              <a:t>Qiymətləndirilməsi</a:t>
            </a:r>
            <a:endParaRPr lang="en-AZ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107BA-4E2B-3BAB-3961-CB3C520D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55" y="925158"/>
            <a:ext cx="7451464" cy="55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2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FC5B27-0732-7E6D-E0FF-9E65F9353F28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Reqressiya</a:t>
            </a:r>
            <a:r>
              <a:rPr lang="en-US" sz="2800" dirty="0"/>
              <a:t> </a:t>
            </a:r>
            <a:r>
              <a:rPr lang="en-US" sz="2800" dirty="0" err="1"/>
              <a:t>Modelinin</a:t>
            </a:r>
            <a:r>
              <a:rPr lang="en-US" sz="2800" dirty="0"/>
              <a:t> </a:t>
            </a:r>
            <a:r>
              <a:rPr lang="en-US" sz="2800" dirty="0" err="1"/>
              <a:t>Perormansının</a:t>
            </a:r>
            <a:r>
              <a:rPr lang="en-US" sz="2800" dirty="0"/>
              <a:t> </a:t>
            </a:r>
            <a:r>
              <a:rPr lang="en-US" sz="2800" dirty="0" err="1"/>
              <a:t>Qiymətləndirilməsi</a:t>
            </a:r>
            <a:endParaRPr lang="en-AZ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4E186-57DA-B3EE-1791-183CC46A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33" y="2764715"/>
            <a:ext cx="5294779" cy="3872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8DC253-C371-3083-4950-32CD95F5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71861"/>
            <a:ext cx="6097543" cy="274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5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7DBD01-D0AB-51F6-A61F-664C0975F6C2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Reqressiya</a:t>
            </a:r>
            <a:r>
              <a:rPr lang="en-US" sz="2800" dirty="0"/>
              <a:t> </a:t>
            </a:r>
            <a:r>
              <a:rPr lang="en-US" sz="2800" dirty="0" err="1"/>
              <a:t>Modelinin</a:t>
            </a:r>
            <a:r>
              <a:rPr lang="en-US" sz="2800" dirty="0"/>
              <a:t> </a:t>
            </a:r>
            <a:r>
              <a:rPr lang="en-US" sz="2800" dirty="0" err="1"/>
              <a:t>Perormansının</a:t>
            </a:r>
            <a:r>
              <a:rPr lang="en-US" sz="2800" dirty="0"/>
              <a:t> </a:t>
            </a:r>
            <a:r>
              <a:rPr lang="en-US" sz="2800" dirty="0" err="1"/>
              <a:t>Qiymətləndirilməsi</a:t>
            </a:r>
            <a:endParaRPr lang="en-AZ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AC75FF-9E64-C16B-C789-72427EB2B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97" y="4477966"/>
            <a:ext cx="4993581" cy="160752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07B8E1-41B3-9FC6-0FE2-416C9297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8" y="1275365"/>
            <a:ext cx="4927600" cy="185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3E816-3448-858A-E41E-B1C9E754B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75365"/>
            <a:ext cx="6096000" cy="44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9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74D15A-679F-5AE7-7B30-795F8677467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Reqressiya</a:t>
            </a:r>
            <a:r>
              <a:rPr lang="en-US" sz="2800" dirty="0"/>
              <a:t> </a:t>
            </a:r>
            <a:r>
              <a:rPr lang="en-US" sz="2800" dirty="0" err="1"/>
              <a:t>Modelinin</a:t>
            </a:r>
            <a:r>
              <a:rPr lang="en-US" sz="2800" dirty="0"/>
              <a:t> </a:t>
            </a:r>
            <a:r>
              <a:rPr lang="en-US" sz="2800" dirty="0" err="1"/>
              <a:t>Perormansının</a:t>
            </a:r>
            <a:r>
              <a:rPr lang="en-US" sz="2800" dirty="0"/>
              <a:t> </a:t>
            </a:r>
            <a:r>
              <a:rPr lang="en-US" sz="2800" dirty="0" err="1"/>
              <a:t>Qiymətləndirilməsi</a:t>
            </a:r>
            <a:endParaRPr lang="en-AZ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11B40-9650-CEBC-5D39-10BBC55C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77" y="1348792"/>
            <a:ext cx="5983045" cy="1186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13129A-6083-CD45-2A36-94BCD7CEB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303" y="3568669"/>
            <a:ext cx="5035394" cy="25538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EF1382-654E-427B-E9A4-A77AF6E38746}"/>
              </a:ext>
            </a:extLst>
          </p:cNvPr>
          <p:cNvSpPr txBox="1"/>
          <p:nvPr/>
        </p:nvSpPr>
        <p:spPr>
          <a:xfrm>
            <a:off x="7705686" y="1016273"/>
            <a:ext cx="3094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1600" dirty="0">
                <a:solidFill>
                  <a:srgbClr val="FF0000"/>
                </a:solidFill>
              </a:rPr>
              <a:t>Sum of squared distances between the actual and predicted Y values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8837C-C568-4B7F-AD63-1A1D669C7817}"/>
              </a:ext>
            </a:extLst>
          </p:cNvPr>
          <p:cNvSpPr txBox="1"/>
          <p:nvPr/>
        </p:nvSpPr>
        <p:spPr>
          <a:xfrm>
            <a:off x="7705686" y="2215266"/>
            <a:ext cx="3094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1600" dirty="0">
                <a:solidFill>
                  <a:srgbClr val="FF0000"/>
                </a:solidFill>
              </a:rPr>
              <a:t>Sum of squared distances between the actual Y values and their mean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F10FFB-14D2-EA84-6BE7-C0B487EE75F7}"/>
              </a:ext>
            </a:extLst>
          </p:cNvPr>
          <p:cNvCxnSpPr>
            <a:cxnSpLocks/>
          </p:cNvCxnSpPr>
          <p:nvPr/>
        </p:nvCxnSpPr>
        <p:spPr>
          <a:xfrm flipV="1">
            <a:off x="7089289" y="1428525"/>
            <a:ext cx="616397" cy="29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179027-805E-B108-6C07-5CB4ECA3B1B0}"/>
              </a:ext>
            </a:extLst>
          </p:cNvPr>
          <p:cNvCxnSpPr>
            <a:cxnSpLocks/>
          </p:cNvCxnSpPr>
          <p:nvPr/>
        </p:nvCxnSpPr>
        <p:spPr>
          <a:xfrm>
            <a:off x="7089289" y="2157992"/>
            <a:ext cx="616397" cy="233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9B56C6-E88D-9649-656F-0A75050524A6}"/>
              </a:ext>
            </a:extLst>
          </p:cNvPr>
          <p:cNvSpPr txBox="1"/>
          <p:nvPr/>
        </p:nvSpPr>
        <p:spPr>
          <a:xfrm>
            <a:off x="1526240" y="2525874"/>
            <a:ext cx="2220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1600" dirty="0">
                <a:solidFill>
                  <a:srgbClr val="FF0000"/>
                </a:solidFill>
              </a:rPr>
              <a:t>Sum Squared Total Error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D23DDC-BF79-8EED-A3BA-179293437B0D}"/>
              </a:ext>
            </a:extLst>
          </p:cNvPr>
          <p:cNvCxnSpPr>
            <a:cxnSpLocks/>
          </p:cNvCxnSpPr>
          <p:nvPr/>
        </p:nvCxnSpPr>
        <p:spPr>
          <a:xfrm flipH="1">
            <a:off x="2463501" y="2314417"/>
            <a:ext cx="346037" cy="154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CC4BAA-E79A-0798-0281-DD3715EA69D5}"/>
              </a:ext>
            </a:extLst>
          </p:cNvPr>
          <p:cNvSpPr txBox="1"/>
          <p:nvPr/>
        </p:nvSpPr>
        <p:spPr>
          <a:xfrm>
            <a:off x="1437264" y="966841"/>
            <a:ext cx="274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1600" dirty="0">
                <a:solidFill>
                  <a:srgbClr val="FF0000"/>
                </a:solidFill>
              </a:rPr>
              <a:t>Sum Squared Regression Error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340203-46AF-ECC2-DBD9-592BACB384E8}"/>
              </a:ext>
            </a:extLst>
          </p:cNvPr>
          <p:cNvCxnSpPr>
            <a:cxnSpLocks/>
          </p:cNvCxnSpPr>
          <p:nvPr/>
        </p:nvCxnSpPr>
        <p:spPr>
          <a:xfrm flipH="1" flipV="1">
            <a:off x="2463501" y="1348792"/>
            <a:ext cx="346036" cy="164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4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74D15A-679F-5AE7-7B30-795F8677467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Overfitting / Underfitting</a:t>
            </a:r>
            <a:endParaRPr lang="en-AZ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639210-736B-F17B-A5BA-7C790C72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89" y="2012074"/>
            <a:ext cx="8831821" cy="30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5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8D5F73-BBA0-6CF5-93BC-47FA18F3F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77" t="13808" r="6873" b="8895"/>
          <a:stretch/>
        </p:blipFill>
        <p:spPr>
          <a:xfrm>
            <a:off x="6285186" y="403170"/>
            <a:ext cx="5496910" cy="299325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One </a:t>
            </a:r>
            <a:r>
              <a:rPr lang="en-US" sz="2800" dirty="0" err="1"/>
              <a:t>Hote</a:t>
            </a:r>
            <a:r>
              <a:rPr lang="en-US" sz="2800" dirty="0"/>
              <a:t> Encoding</a:t>
            </a:r>
            <a:endParaRPr lang="en-AZ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1F852-B960-BA71-3368-68B974EFD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36" y="3429000"/>
            <a:ext cx="6940148" cy="321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3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0AF30E4-DF2F-9884-BC5F-7FD21E00D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472" y="1288053"/>
            <a:ext cx="5517055" cy="4281893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07B2C5-EC0C-2718-40C9-E187290D029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Xətti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</p:spTree>
    <p:extLst>
      <p:ext uri="{BB962C8B-B14F-4D97-AF65-F5344CB8AC3E}">
        <p14:creationId xmlns:p14="http://schemas.microsoft.com/office/powerpoint/2010/main" val="309985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8EB55-517A-4C7B-A82C-EB210CE86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152" y="1688840"/>
            <a:ext cx="7569696" cy="348032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0D72C5-2145-1B69-F508-2F4848410A4E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Xətti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</p:spTree>
    <p:extLst>
      <p:ext uri="{BB962C8B-B14F-4D97-AF65-F5344CB8AC3E}">
        <p14:creationId xmlns:p14="http://schemas.microsoft.com/office/powerpoint/2010/main" val="195302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F19013-C7C1-C432-A66E-BDE0A1236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18" t="23128"/>
          <a:stretch/>
        </p:blipFill>
        <p:spPr>
          <a:xfrm>
            <a:off x="2170432" y="1756527"/>
            <a:ext cx="7851136" cy="334494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BF8712-42C6-CD8C-E922-8CFB75DCA6D5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Xətti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</p:spTree>
    <p:extLst>
      <p:ext uri="{BB962C8B-B14F-4D97-AF65-F5344CB8AC3E}">
        <p14:creationId xmlns:p14="http://schemas.microsoft.com/office/powerpoint/2010/main" val="224928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9DC38-AA6F-BA44-F69F-A192F9621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490" y="968150"/>
            <a:ext cx="6147019" cy="49217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E4CBDE-9522-DDB2-69B5-883613A23A01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Xətti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</p:spTree>
    <p:extLst>
      <p:ext uri="{BB962C8B-B14F-4D97-AF65-F5344CB8AC3E}">
        <p14:creationId xmlns:p14="http://schemas.microsoft.com/office/powerpoint/2010/main" val="279628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Multicollinearity</a:t>
            </a:r>
            <a:endParaRPr lang="en-AZ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F840D7-5AA7-165C-67BD-A8A6B4CB7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703" y="980376"/>
            <a:ext cx="6190593" cy="5298255"/>
          </a:xfrm>
        </p:spPr>
      </p:pic>
    </p:spTree>
    <p:extLst>
      <p:ext uri="{BB962C8B-B14F-4D97-AF65-F5344CB8AC3E}">
        <p14:creationId xmlns:p14="http://schemas.microsoft.com/office/powerpoint/2010/main" val="385079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Standartlaşdırma</a:t>
            </a:r>
            <a:r>
              <a:rPr lang="en-US" sz="2800" dirty="0"/>
              <a:t> / </a:t>
            </a:r>
            <a:r>
              <a:rPr lang="en-US" sz="2800" dirty="0" err="1"/>
              <a:t>Normallaşdırma</a:t>
            </a:r>
            <a:endParaRPr lang="en-AZ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B2604B-C891-E0C9-97B3-E4C1A1C84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01" t="14083" r="21092" b="12729"/>
          <a:stretch/>
        </p:blipFill>
        <p:spPr>
          <a:xfrm>
            <a:off x="609601" y="2007473"/>
            <a:ext cx="3909848" cy="318463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26B397-95BE-C605-5190-08D8AA1FB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8" b="18009"/>
          <a:stretch/>
        </p:blipFill>
        <p:spPr>
          <a:xfrm>
            <a:off x="5737261" y="1539763"/>
            <a:ext cx="6083855" cy="41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1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Datanın</a:t>
            </a:r>
            <a:r>
              <a:rPr lang="en-US" sz="2800" dirty="0"/>
              <a:t> </a:t>
            </a:r>
            <a:r>
              <a:rPr lang="en-US" sz="2800" dirty="0" err="1"/>
              <a:t>bölünməsi</a:t>
            </a:r>
            <a:r>
              <a:rPr lang="en-US" sz="2800" dirty="0"/>
              <a:t> - Splitting the data</a:t>
            </a:r>
            <a:endParaRPr lang="en-AZ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B65682-0B9C-CC01-C5D0-FD17477C5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252" y="1691942"/>
            <a:ext cx="6449287" cy="347411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EC5D9A-6B11-62CF-2FFC-34B665B279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4"/>
          <a:stretch/>
        </p:blipFill>
        <p:spPr>
          <a:xfrm>
            <a:off x="850461" y="1691942"/>
            <a:ext cx="3395717" cy="347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78</Words>
  <Application>Microsoft Macintosh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Xətti Reqressiya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2022-06-22T07:46:53Z</dcterms:created>
  <dcterms:modified xsi:type="dcterms:W3CDTF">2022-06-28T10:28:38Z</dcterms:modified>
</cp:coreProperties>
</file>