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8128E-6273-447E-8A98-2FB85DBC8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Radix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1ACB6C-A3AF-4756-A64F-4C64820AF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994611"/>
            <a:ext cx="8791575" cy="1655762"/>
          </a:xfrm>
        </p:spPr>
        <p:txBody>
          <a:bodyPr/>
          <a:lstStyle/>
          <a:p>
            <a:pPr algn="r"/>
            <a:r>
              <a:rPr lang="pt-BR" dirty="0"/>
              <a:t>Alunos: Luigi </a:t>
            </a:r>
            <a:r>
              <a:rPr lang="pt-BR" dirty="0" err="1"/>
              <a:t>muller</a:t>
            </a:r>
            <a:r>
              <a:rPr lang="pt-BR" dirty="0"/>
              <a:t> Sousa </a:t>
            </a:r>
            <a:r>
              <a:rPr lang="pt-BR" dirty="0" err="1"/>
              <a:t>linhares</a:t>
            </a:r>
            <a:endParaRPr lang="pt-BR" dirty="0"/>
          </a:p>
          <a:p>
            <a:pPr algn="r"/>
            <a:r>
              <a:rPr lang="pt-BR" dirty="0"/>
              <a:t>	tarlison </a:t>
            </a:r>
            <a:r>
              <a:rPr lang="pt-BR" dirty="0" err="1"/>
              <a:t>sander</a:t>
            </a:r>
            <a:r>
              <a:rPr lang="pt-BR" dirty="0"/>
              <a:t> lima brito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07B7F5-D6E0-4F03-949E-DF8604BEF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143" y="0"/>
            <a:ext cx="1937857" cy="6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F5D19-F894-4DB6-9773-CECC9EA3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Radix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5CB846-3BBE-4C5B-AA96-637E060CF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854" y="2165597"/>
            <a:ext cx="9905999" cy="3541714"/>
          </a:xfrm>
        </p:spPr>
        <p:txBody>
          <a:bodyPr/>
          <a:lstStyle/>
          <a:p>
            <a:r>
              <a:rPr lang="pt-BR" dirty="0"/>
              <a:t>É um algoritmo de ordenação que, diferentemente de outros algoritmos com o mesmo objetivo, ele não compara as chaves por completo, mas ‘quebrando’ elas;</a:t>
            </a:r>
          </a:p>
          <a:p>
            <a:r>
              <a:rPr lang="pt-BR" dirty="0"/>
              <a:t>Foi inventado em 1954 no MIT por Harold H. </a:t>
            </a:r>
            <a:r>
              <a:rPr lang="pt-BR" dirty="0" err="1"/>
              <a:t>Seward</a:t>
            </a:r>
            <a:r>
              <a:rPr lang="pt-BR" dirty="0"/>
              <a:t>;</a:t>
            </a:r>
          </a:p>
          <a:p>
            <a:r>
              <a:rPr lang="pt-BR" dirty="0"/>
              <a:t>Originalmente usado para ordenar cartões perfurados.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4522FE-6B67-4389-B648-636B98A4B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143" y="0"/>
            <a:ext cx="1937857" cy="6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4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6AA41-C0B6-4048-B51D-344DD226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e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76401-4109-4AD2-B50A-2D2854629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05476"/>
            <a:ext cx="9905999" cy="3984931"/>
          </a:xfrm>
        </p:spPr>
        <p:txBody>
          <a:bodyPr>
            <a:normAutofit fontScale="92500" lnSpcReduction="10000"/>
          </a:bodyPr>
          <a:lstStyle/>
          <a:p>
            <a:r>
              <a:rPr lang="pt-BR" sz="2600" dirty="0"/>
              <a:t>Vantagens</a:t>
            </a:r>
          </a:p>
          <a:p>
            <a:pPr lvl="1"/>
            <a:r>
              <a:rPr lang="pt-BR" sz="2200" dirty="0"/>
              <a:t>É um algoritmo estável, preserva a ordem de chaves iguais;</a:t>
            </a:r>
          </a:p>
          <a:p>
            <a:pPr lvl="1"/>
            <a:r>
              <a:rPr lang="pt-BR" sz="2200" dirty="0"/>
              <a:t>Rápida execução da ordenação(linear);</a:t>
            </a:r>
          </a:p>
          <a:p>
            <a:r>
              <a:rPr lang="pt-BR" sz="2600" dirty="0"/>
              <a:t>Desvantagens</a:t>
            </a:r>
          </a:p>
          <a:p>
            <a:pPr lvl="1"/>
            <a:r>
              <a:rPr lang="pt-BR" sz="2200" dirty="0"/>
              <a:t>Necessita de mais memória;</a:t>
            </a:r>
          </a:p>
          <a:p>
            <a:pPr lvl="1"/>
            <a:r>
              <a:rPr lang="pt-BR" sz="2200" dirty="0"/>
              <a:t>Depende do tipo de dado que será ordenado;</a:t>
            </a:r>
          </a:p>
          <a:p>
            <a:pPr lvl="1"/>
            <a:r>
              <a:rPr lang="pt-BR" sz="2200" dirty="0"/>
              <a:t>O algoritmo se torna caro quando o vetor chave é muito extenso.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r>
              <a:rPr lang="pt-BR" dirty="0"/>
              <a:t> 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C59F30-4754-4B4D-A8DD-DB4F2D8C8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143" y="0"/>
            <a:ext cx="1937857" cy="6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7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DD14A-9A99-43FD-940A-45FAC98C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do algoritmo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91CC85-A48E-4552-BB40-0C0DE1B79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algoritmo analisa digito por digito da chave no vetor;</a:t>
            </a:r>
          </a:p>
          <a:p>
            <a:r>
              <a:rPr lang="pt-BR" dirty="0"/>
              <a:t>Existem duas formas de se verificar LSB(Digito menos significativo) e MSB (Digito mais significativo);</a:t>
            </a:r>
          </a:p>
          <a:p>
            <a:r>
              <a:rPr lang="pt-BR" dirty="0"/>
              <a:t>No LSB ele fará a verificação começando a partir do digito menos significativo e o MSB trabalha no sentido contrário.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E92668-B2FB-4F94-88C7-6FB20511C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143" y="0"/>
            <a:ext cx="1937857" cy="6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F9940-A144-4D17-8B39-CED52ECA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2D270E-72BB-4A48-861D-28A69F2F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6560"/>
            <a:ext cx="9905999" cy="3541714"/>
          </a:xfrm>
        </p:spPr>
        <p:txBody>
          <a:bodyPr/>
          <a:lstStyle/>
          <a:p>
            <a:r>
              <a:rPr lang="pt-BR" dirty="0"/>
              <a:t>Considerando o vetor [11,9,213,135,145,122] e executando o </a:t>
            </a:r>
            <a:r>
              <a:rPr lang="pt-BR" dirty="0" err="1"/>
              <a:t>Radix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LSD;</a:t>
            </a:r>
          </a:p>
          <a:p>
            <a:r>
              <a:rPr lang="pt-BR" dirty="0"/>
              <a:t>Primeiro faremos a verificação dos dígitos menos significativos e então é verificado qual o menor valor do digito menos significativo;</a:t>
            </a:r>
          </a:p>
          <a:p>
            <a:r>
              <a:rPr lang="pt-BR" dirty="0"/>
              <a:t>A partir disso o vetor é reordenado ficando [11,122,213,135,145,9] e agora é feio a verificação do próximo digito e o vetor é reordenado novamente;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3F3C709-C7E3-4A4D-83E2-DE599E14D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143" y="0"/>
            <a:ext cx="1937857" cy="6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1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A364FA-D59C-42C9-93C8-324B2D824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948" y="1319043"/>
            <a:ext cx="9905999" cy="4343819"/>
          </a:xfrm>
        </p:spPr>
        <p:txBody>
          <a:bodyPr>
            <a:normAutofit/>
          </a:bodyPr>
          <a:lstStyle/>
          <a:p>
            <a:r>
              <a:rPr lang="pt-BR" dirty="0"/>
              <a:t>Ficando assim: [09,11,213,122,135,145];</a:t>
            </a:r>
          </a:p>
          <a:p>
            <a:r>
              <a:rPr lang="pt-BR" dirty="0"/>
              <a:t>e por fim, continuando a verificação para o próximo bit e reordenando o vetor temos:</a:t>
            </a:r>
          </a:p>
          <a:p>
            <a:r>
              <a:rPr lang="pt-BR" dirty="0"/>
              <a:t>[009,011,122,135,145,213] e pronto, o vetor já está ordenado;</a:t>
            </a:r>
          </a:p>
          <a:p>
            <a:endParaRPr lang="pt-BR" dirty="0"/>
          </a:p>
          <a:p>
            <a:r>
              <a:rPr lang="pt-BR" dirty="0" err="1"/>
              <a:t>Obs</a:t>
            </a:r>
            <a:r>
              <a:rPr lang="pt-BR" dirty="0"/>
              <a:t>: O fato deste algoritmo ser um algoritmo estável torna possível essa organização sem problemas, pois ele mantem a ordem que as chaves possuem no vetor quando repetidas.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277619-24A1-4277-AE5C-CEAEA9B43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143" y="0"/>
            <a:ext cx="1937857" cy="6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484C5-25A0-48C6-905F-8112318A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AD5C8E-045A-4170-8DBE-B9332A679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https://homepages.dcc.ufmg.br/~cunha/teaching/20121/aeds2/radixsort.pdf &lt;acesso em 21/10/2018&gt;</a:t>
            </a:r>
          </a:p>
          <a:p>
            <a:r>
              <a:rPr lang="pt-BR" dirty="0"/>
              <a:t>https://www.geeksforgeeks.org/radix-sort/ &lt;acesso em 21/10/2018&gt;</a:t>
            </a:r>
          </a:p>
          <a:p>
            <a:r>
              <a:rPr lang="pt-BR" dirty="0"/>
              <a:t>https://pt.wikipedia.org/wiki/Radix_sort &lt;acesso em 21/10/2018&gt;</a:t>
            </a:r>
          </a:p>
          <a:p>
            <a:r>
              <a:rPr lang="pt-BR" dirty="0"/>
              <a:t>https://austingwalters.com/radix-sort-in-c/ &lt;acesso em 21/10/2018&gt;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A252489-73AE-4D7C-B939-7FF2C6CE2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143" y="0"/>
            <a:ext cx="1937857" cy="6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32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284</TotalTime>
  <Words>368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Circuito</vt:lpstr>
      <vt:lpstr>Radix sort</vt:lpstr>
      <vt:lpstr>Radix sort</vt:lpstr>
      <vt:lpstr>Vantagens e desvantagens</vt:lpstr>
      <vt:lpstr>Ideia do algoritmo</vt:lpstr>
      <vt:lpstr>Exemplo de funcionamento</vt:lpstr>
      <vt:lpstr>Apresentação do PowerPoint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</dc:title>
  <dc:creator>Tarlison Sander</dc:creator>
  <cp:lastModifiedBy>Tarlison Sander</cp:lastModifiedBy>
  <cp:revision>16</cp:revision>
  <dcterms:created xsi:type="dcterms:W3CDTF">2018-10-21T15:23:34Z</dcterms:created>
  <dcterms:modified xsi:type="dcterms:W3CDTF">2018-10-22T12:20:30Z</dcterms:modified>
</cp:coreProperties>
</file>