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62"/>
  </p:notesMasterIdLst>
  <p:handoutMasterIdLst>
    <p:handoutMasterId r:id="rId63"/>
  </p:handoutMasterIdLst>
  <p:sldIdLst>
    <p:sldId id="257" r:id="rId5"/>
    <p:sldId id="268" r:id="rId6"/>
    <p:sldId id="276" r:id="rId7"/>
    <p:sldId id="277" r:id="rId8"/>
    <p:sldId id="267" r:id="rId9"/>
    <p:sldId id="269" r:id="rId10"/>
    <p:sldId id="270" r:id="rId11"/>
    <p:sldId id="259" r:id="rId12"/>
    <p:sldId id="278" r:id="rId13"/>
    <p:sldId id="261" r:id="rId14"/>
    <p:sldId id="262" r:id="rId15"/>
    <p:sldId id="263" r:id="rId16"/>
    <p:sldId id="271" r:id="rId17"/>
    <p:sldId id="265" r:id="rId18"/>
    <p:sldId id="272" r:id="rId19"/>
    <p:sldId id="273" r:id="rId20"/>
    <p:sldId id="27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275" r:id="rId57"/>
    <p:sldId id="279" r:id="rId58"/>
    <p:sldId id="317" r:id="rId59"/>
    <p:sldId id="319" r:id="rId60"/>
    <p:sldId id="320" r:id="rId61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lison Sander" initials="TS" lastIdx="1" clrIdx="0">
    <p:extLst>
      <p:ext uri="{19B8F6BF-5375-455C-9EA6-DF929625EA0E}">
        <p15:presenceInfo xmlns:p15="http://schemas.microsoft.com/office/powerpoint/2012/main" userId="0b5a2e72871a08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>
      <p:cViewPr varScale="1">
        <p:scale>
          <a:sx n="114" d="100"/>
          <a:sy n="114" d="100"/>
        </p:scale>
        <p:origin x="402" y="11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dirty="0"/>
              <a:t>Clique no ícone para adicionar uma imagem</a:t>
            </a:r>
            <a:endParaRPr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reebsd.org/doc/pt_BR.%20ISO8859-1/articles/contributing/index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</a:t>
            </a:r>
            <a:r>
              <a:rPr lang="pt-br" dirty="0"/>
              <a:t>reeBSD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400" dirty="0"/>
              <a:t>T</a:t>
            </a:r>
            <a:r>
              <a:rPr lang="pt-br" sz="2400" dirty="0"/>
              <a:t>he power to serve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5A2D1A5-563D-4F42-A72B-13B7F5BFA978}"/>
              </a:ext>
            </a:extLst>
          </p:cNvPr>
          <p:cNvSpPr txBox="1">
            <a:spLocks/>
          </p:cNvSpPr>
          <p:nvPr/>
        </p:nvSpPr>
        <p:spPr>
          <a:xfrm>
            <a:off x="3453500" y="4857749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/>
              <a:t>Integrantes:</a:t>
            </a:r>
          </a:p>
          <a:p>
            <a:pPr algn="r"/>
            <a:r>
              <a:rPr lang="pt-BR" sz="2400" dirty="0"/>
              <a:t>Luigi Muller</a:t>
            </a:r>
          </a:p>
          <a:p>
            <a:pPr algn="r"/>
            <a:r>
              <a:rPr lang="pt-BR" sz="2400" dirty="0"/>
              <a:t>Tarlison Sander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42120A-9184-465B-8157-8A94E239C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3934172" y="904497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Sistemas de Arquivos	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6CB14-7790-4521-8151-29811D4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 arquivo nativo do FreeBSD tem sido o sistema de arquivos UNIX (UFS);</a:t>
            </a:r>
          </a:p>
          <a:p>
            <a:r>
              <a:rPr lang="pt-BR" dirty="0"/>
              <a:t>Desde o FreeBSD 7.0 o sistema de arquivos Z (ZFS) também está disponível como um file system nativo;</a:t>
            </a:r>
          </a:p>
          <a:p>
            <a:r>
              <a:rPr lang="pt-BR" dirty="0"/>
              <a:t>Suporta vários outros sistemas de arquivos para que dados de outros sistemas operacionais possam ser acessados localmente;</a:t>
            </a:r>
          </a:p>
          <a:p>
            <a:r>
              <a:rPr lang="pt-BR" dirty="0"/>
              <a:t>Suporte para arquivos EXT do Linux.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AE66C25-6D75-4EB3-B2EF-1BD50BE8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10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05B935-D5E9-4E8C-97A8-A9CD663BD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Shell do FreeBSD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3328DC-869B-4502-9B2C-7188EBC3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i="1" dirty="0"/>
              <a:t>Bash</a:t>
            </a:r>
            <a:r>
              <a:rPr lang="pt-BR" dirty="0"/>
              <a:t> não é incluído na instalação padrão;</a:t>
            </a:r>
          </a:p>
          <a:p>
            <a:r>
              <a:rPr lang="pt-BR" dirty="0"/>
              <a:t>O FreeBSD utiliza o </a:t>
            </a:r>
            <a:r>
              <a:rPr lang="pt-BR" i="1" dirty="0"/>
              <a:t>tcsh</a:t>
            </a:r>
            <a:r>
              <a:rPr lang="pt-BR" dirty="0"/>
              <a:t> como shell padrão para usuário root;</a:t>
            </a:r>
          </a:p>
          <a:p>
            <a:r>
              <a:rPr lang="pt-BR" dirty="0"/>
              <a:t>E o </a:t>
            </a:r>
            <a:r>
              <a:rPr lang="pt-BR" i="1" dirty="0"/>
              <a:t>sh</a:t>
            </a:r>
            <a:r>
              <a:rPr lang="pt-BR" dirty="0"/>
              <a:t> como shell padrão para os demais usuários;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F333B1D-AADD-47C9-8AC5-D48F31D6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85515D-6ED5-4455-A55E-BADC2D7CD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98"/>
          <a:stretch/>
        </p:blipFill>
        <p:spPr>
          <a:xfrm>
            <a:off x="1016105" y="3501008"/>
            <a:ext cx="10089672" cy="28662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3C77EC9-63E1-4417-A36F-1F9F1FCF13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8DB1D80-B131-4D59-955E-7067B516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Terminal do FreeBSD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5F1748-1658-4A26-9773-F7099652BC1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Usa boa parte dos comandos padrões do Linux: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cd, ls, man, mv, pwd, cp ...</a:t>
            </a:r>
          </a:p>
          <a:p>
            <a:pPr>
              <a:lnSpc>
                <a:spcPct val="110000"/>
              </a:lnSpc>
            </a:pPr>
            <a:r>
              <a:rPr lang="pt-BR" dirty="0"/>
              <a:t>Para instalar um pacote de um repositório:</a:t>
            </a:r>
          </a:p>
          <a:p>
            <a:pPr>
              <a:lnSpc>
                <a:spcPct val="110000"/>
              </a:lnSpc>
            </a:pPr>
            <a:r>
              <a:rPr lang="pt-BR" dirty="0"/>
              <a:t>Instalar pacote local:</a:t>
            </a:r>
          </a:p>
          <a:p>
            <a:pPr>
              <a:lnSpc>
                <a:spcPct val="110000"/>
              </a:lnSpc>
            </a:pPr>
            <a:r>
              <a:rPr lang="pt-BR" dirty="0"/>
              <a:t>Update do sistema:</a:t>
            </a:r>
          </a:p>
          <a:p>
            <a:pPr>
              <a:lnSpc>
                <a:spcPct val="110000"/>
              </a:lnSpc>
            </a:pPr>
            <a:r>
              <a:rPr lang="pt-BR" dirty="0"/>
              <a:t>Mostrar lista de módulos kernel carregados: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DE7B4F8-2703-4DE7-AA95-968BA71D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184F1377-A378-446E-80F3-EA2E547D6AFB}"/>
              </a:ext>
            </a:extLst>
          </p:cNvPr>
          <p:cNvSpPr txBox="1">
            <a:spLocks/>
          </p:cNvSpPr>
          <p:nvPr/>
        </p:nvSpPr>
        <p:spPr>
          <a:xfrm>
            <a:off x="1845940" y="3334119"/>
            <a:ext cx="2736304" cy="216024"/>
          </a:xfrm>
          <a:prstGeom prst="rect">
            <a:avLst/>
          </a:prstGeom>
          <a:solidFill>
            <a:srgbClr val="0070C0"/>
          </a:solidFill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50000"/>
              </a:lnSpc>
              <a:spcBef>
                <a:spcPts val="0"/>
              </a:spcBef>
            </a:pPr>
            <a:r>
              <a:rPr lang="pt-BR" sz="1800" dirty="0"/>
              <a:t>$ pkg install package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B46E766B-2A1D-4C3E-A2FA-EDCD903FFBAC}"/>
              </a:ext>
            </a:extLst>
          </p:cNvPr>
          <p:cNvSpPr txBox="1">
            <a:spLocks/>
          </p:cNvSpPr>
          <p:nvPr/>
        </p:nvSpPr>
        <p:spPr>
          <a:xfrm>
            <a:off x="1845940" y="4019087"/>
            <a:ext cx="2736304" cy="216024"/>
          </a:xfrm>
          <a:prstGeom prst="rect">
            <a:avLst/>
          </a:prstGeom>
          <a:solidFill>
            <a:srgbClr val="0070C0"/>
          </a:solidFill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50000"/>
              </a:lnSpc>
              <a:spcBef>
                <a:spcPts val="0"/>
              </a:spcBef>
            </a:pPr>
            <a:r>
              <a:rPr lang="pt-BR" sz="1800" dirty="0"/>
              <a:t>$ pkg add package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8E6C7DA9-48AE-47F9-9C32-F38C2349569C}"/>
              </a:ext>
            </a:extLst>
          </p:cNvPr>
          <p:cNvSpPr txBox="1">
            <a:spLocks/>
          </p:cNvSpPr>
          <p:nvPr/>
        </p:nvSpPr>
        <p:spPr>
          <a:xfrm>
            <a:off x="1843770" y="4732888"/>
            <a:ext cx="2736304" cy="216024"/>
          </a:xfrm>
          <a:prstGeom prst="rect">
            <a:avLst/>
          </a:prstGeom>
          <a:solidFill>
            <a:srgbClr val="0070C0"/>
          </a:solidFill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50000"/>
              </a:lnSpc>
              <a:spcBef>
                <a:spcPts val="0"/>
              </a:spcBef>
            </a:pPr>
            <a:r>
              <a:rPr lang="pt-BR" sz="1800" dirty="0"/>
              <a:t>$ pkg update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5E59252-04F7-4B36-B33C-2726514D6F1E}"/>
              </a:ext>
            </a:extLst>
          </p:cNvPr>
          <p:cNvSpPr txBox="1">
            <a:spLocks/>
          </p:cNvSpPr>
          <p:nvPr/>
        </p:nvSpPr>
        <p:spPr>
          <a:xfrm>
            <a:off x="1843770" y="5417856"/>
            <a:ext cx="2736304" cy="216024"/>
          </a:xfrm>
          <a:prstGeom prst="rect">
            <a:avLst/>
          </a:prstGeom>
          <a:solidFill>
            <a:srgbClr val="0070C0"/>
          </a:solidFill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50000"/>
              </a:lnSpc>
              <a:spcBef>
                <a:spcPts val="0"/>
              </a:spcBef>
            </a:pPr>
            <a:r>
              <a:rPr lang="pt-BR" sz="1800" dirty="0"/>
              <a:t>$ kldstat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4C87CD-F592-4423-B0C0-5919B7A28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Terminal do FreeBSD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55ABE9-EB19-4AA3-A47F-8BF5A59B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O FreeBSD conta com um sistema de pacotes que remete ao SNAP do Linux, o PORTSNAP;</a:t>
            </a:r>
          </a:p>
          <a:p>
            <a:pPr>
              <a:lnSpc>
                <a:spcPct val="100000"/>
              </a:lnSpc>
            </a:pPr>
            <a:r>
              <a:rPr lang="pt-BR" dirty="0"/>
              <a:t>Como inicialmente a pasta /usr/ports estará vazia, use como root:</a:t>
            </a:r>
          </a:p>
          <a:p>
            <a:pPr>
              <a:lnSpc>
                <a:spcPct val="100000"/>
              </a:lnSpc>
            </a:pPr>
            <a:r>
              <a:rPr lang="pt-BR" dirty="0"/>
              <a:t>E depois:</a:t>
            </a:r>
          </a:p>
          <a:p>
            <a:pPr>
              <a:lnSpc>
                <a:spcPct val="100000"/>
              </a:lnSpc>
            </a:pPr>
            <a:r>
              <a:rPr lang="pt-BR" dirty="0"/>
              <a:t>E por fim um update com: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913DE4-E9F2-4252-B06A-6A46E9A7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13</a:t>
            </a:fld>
            <a:endParaRPr lang="pt-BR" dirty="0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54087B28-8AD7-44AB-817E-E0B076A78DBA}"/>
              </a:ext>
            </a:extLst>
          </p:cNvPr>
          <p:cNvSpPr txBox="1">
            <a:spLocks/>
          </p:cNvSpPr>
          <p:nvPr/>
        </p:nvSpPr>
        <p:spPr>
          <a:xfrm>
            <a:off x="2133972" y="3248980"/>
            <a:ext cx="2736304" cy="216024"/>
          </a:xfrm>
          <a:prstGeom prst="rect">
            <a:avLst/>
          </a:prstGeom>
          <a:solidFill>
            <a:srgbClr val="0070C0"/>
          </a:solidFill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50000"/>
              </a:lnSpc>
              <a:spcBef>
                <a:spcPts val="0"/>
              </a:spcBef>
            </a:pPr>
            <a:r>
              <a:rPr lang="pt-BR" sz="1800" dirty="0"/>
              <a:t>$ portsnap fetch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18D6BFEC-5C22-462F-BF2F-218A22B927EF}"/>
              </a:ext>
            </a:extLst>
          </p:cNvPr>
          <p:cNvSpPr txBox="1">
            <a:spLocks/>
          </p:cNvSpPr>
          <p:nvPr/>
        </p:nvSpPr>
        <p:spPr>
          <a:xfrm>
            <a:off x="2133972" y="3879050"/>
            <a:ext cx="2736304" cy="216024"/>
          </a:xfrm>
          <a:prstGeom prst="rect">
            <a:avLst/>
          </a:prstGeom>
          <a:solidFill>
            <a:srgbClr val="0070C0"/>
          </a:solidFill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50000"/>
              </a:lnSpc>
              <a:spcBef>
                <a:spcPts val="0"/>
              </a:spcBef>
            </a:pPr>
            <a:r>
              <a:rPr lang="pt-BR" sz="1800" dirty="0"/>
              <a:t>$ portsnap extract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A5625C80-88D8-41F5-A687-0FCCC9728C9B}"/>
              </a:ext>
            </a:extLst>
          </p:cNvPr>
          <p:cNvSpPr txBox="1">
            <a:spLocks/>
          </p:cNvSpPr>
          <p:nvPr/>
        </p:nvSpPr>
        <p:spPr>
          <a:xfrm>
            <a:off x="2144216" y="4509120"/>
            <a:ext cx="2736304" cy="216024"/>
          </a:xfrm>
          <a:prstGeom prst="rect">
            <a:avLst/>
          </a:prstGeom>
          <a:solidFill>
            <a:srgbClr val="0070C0"/>
          </a:solidFill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50000"/>
              </a:lnSpc>
              <a:spcBef>
                <a:spcPts val="0"/>
              </a:spcBef>
            </a:pPr>
            <a:r>
              <a:rPr lang="pt-BR" sz="1800" dirty="0"/>
              <a:t>$ portsnap fetch update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A611C00-C357-46BD-9DE2-2B3E6DC16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 Gráficas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2811FA-7147-40C7-9968-A8E0941B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XDM, display manager:		</a:t>
            </a:r>
            <a:r>
              <a:rPr lang="pt-BR" dirty="0" err="1"/>
              <a:t>NetBSD</a:t>
            </a:r>
            <a:r>
              <a:rPr lang="pt-BR" dirty="0"/>
              <a:t>, display manager: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instalação de ambas estão no </a:t>
            </a:r>
            <a:r>
              <a:rPr lang="pt-BR" dirty="0" err="1"/>
              <a:t>HandBook</a:t>
            </a:r>
            <a:r>
              <a:rPr lang="pt-BR" dirty="0"/>
              <a:t> do FreeBSD;</a:t>
            </a:r>
          </a:p>
          <a:p>
            <a:r>
              <a:rPr lang="pt-BR" dirty="0"/>
              <a:t>Suportam também XDM-KDE, GDM e outros.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A6222FA-622E-43B2-9AA8-43D438A0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91262A-D542-44A9-8B9E-6C07D766C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5" t="16771" r="13775" b="37029"/>
          <a:stretch/>
        </p:blipFill>
        <p:spPr>
          <a:xfrm>
            <a:off x="1413892" y="2348757"/>
            <a:ext cx="3672408" cy="15841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A68820A-272E-4FF4-B65D-BDFF1D8E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21795" r="14588" b="42307"/>
          <a:stretch/>
        </p:blipFill>
        <p:spPr>
          <a:xfrm>
            <a:off x="6310436" y="2348756"/>
            <a:ext cx="3744416" cy="15841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B9A76C-53E1-4730-9A0C-9F03A81A12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55F290F-6D9A-4A3E-B45D-6CEE66419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777318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5C89DC-D990-4474-9AE6-873E942E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52" y="466115"/>
            <a:ext cx="10360501" cy="1223963"/>
          </a:xfrm>
        </p:spPr>
        <p:txBody>
          <a:bodyPr/>
          <a:lstStyle/>
          <a:p>
            <a:r>
              <a:rPr lang="pt-BR" dirty="0"/>
              <a:t>Interfaces 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39870-0171-4A99-B846-06759EFF2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15" y="1909121"/>
            <a:ext cx="10360501" cy="4462272"/>
          </a:xfrm>
        </p:spPr>
        <p:txBody>
          <a:bodyPr>
            <a:normAutofit/>
          </a:bodyPr>
          <a:lstStyle/>
          <a:p>
            <a:r>
              <a:rPr lang="pt-BR" dirty="0"/>
              <a:t>Gnome3;</a:t>
            </a:r>
          </a:p>
          <a:p>
            <a:r>
              <a:rPr lang="pt-BR" dirty="0"/>
              <a:t>Gnome3-lite;</a:t>
            </a:r>
          </a:p>
          <a:p>
            <a:r>
              <a:rPr lang="pt-BR" dirty="0"/>
              <a:t>XFCE;</a:t>
            </a:r>
          </a:p>
          <a:p>
            <a:r>
              <a:rPr lang="pt-BR" dirty="0"/>
              <a:t>Mate, mate-lite;</a:t>
            </a:r>
          </a:p>
          <a:p>
            <a:r>
              <a:rPr lang="pt-BR" dirty="0" err="1"/>
              <a:t>Cinnamon</a:t>
            </a:r>
            <a:r>
              <a:rPr lang="pt-BR" dirty="0"/>
              <a:t>, entre outras.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23F9DF-E0DF-41DC-96B4-9F2E1F95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15</a:t>
            </a:fld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741B1FD-66FA-4DD7-8000-F508DA87C5AA}"/>
              </a:ext>
            </a:extLst>
          </p:cNvPr>
          <p:cNvSpPr txBox="1">
            <a:spLocks/>
          </p:cNvSpPr>
          <p:nvPr/>
        </p:nvSpPr>
        <p:spPr>
          <a:xfrm>
            <a:off x="1228945" y="6396417"/>
            <a:ext cx="4896544" cy="41728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3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Fonte: https://cn.opendesktop.org/img//hive/content-pre1/103869-1.jpg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2A22AFA-AC27-46A3-ABB5-3BF26BE90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8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C6AD0CC-B2F7-4613-92D6-B5354B7C0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10366174" y="-171400"/>
            <a:ext cx="1822651" cy="173754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4C388A-8303-4C61-B291-1F3DD0AA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16</a:t>
            </a:fld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5B96153-E284-4C8D-8F4E-19B34854D1CF}"/>
              </a:ext>
            </a:extLst>
          </p:cNvPr>
          <p:cNvSpPr txBox="1">
            <a:spLocks/>
          </p:cNvSpPr>
          <p:nvPr/>
        </p:nvSpPr>
        <p:spPr>
          <a:xfrm>
            <a:off x="7606580" y="6163811"/>
            <a:ext cx="4896544" cy="41728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3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Fonte: https://sempreupdate.com.br/instalar-o-kde-plasma-no-freebsd/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F1C357-51B9-4811-A6D2-31DFB735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220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BE047A-9C58-4AD1-985C-985A7180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17</a:t>
            </a:fld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E2A205-9FDE-4FB1-ABBE-AD5FAE1A8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t="4067" r="40021" b="1648"/>
          <a:stretch/>
        </p:blipFill>
        <p:spPr>
          <a:xfrm>
            <a:off x="-1" y="0"/>
            <a:ext cx="12188825" cy="6858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1873193-67F5-4B14-BEA2-7EC156B3A1B8}"/>
              </a:ext>
            </a:extLst>
          </p:cNvPr>
          <p:cNvSpPr txBox="1">
            <a:spLocks/>
          </p:cNvSpPr>
          <p:nvPr/>
        </p:nvSpPr>
        <p:spPr>
          <a:xfrm>
            <a:off x="-98276" y="6393798"/>
            <a:ext cx="4896544" cy="41728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/>
              <a:t>Fonte: Autor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8B7755-4A6F-4D59-BD1A-9D6B8D432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7AE47-EDA4-4CD0-9678-707514AC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C284E-5885-4711-9B2D-B88D3ABA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Primeiro, esta será a tela inicial, para começar pressione o número 1 do seu teclado. Ou simplesmente espere os 10 segundos;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AFD207-2139-401D-8891-EF129E16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18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10F115-06F9-457B-B880-E08ED473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2507715"/>
            <a:ext cx="6897063" cy="38486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131E0EB-D592-4F4C-8A2E-9B497E0BE9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67A40-B7E4-4DE1-A9A0-C75A163E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24D011-7A7A-490D-A506-3C1BBDE5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19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761234-824B-42E1-9059-D4E03C723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-40341"/>
            <a:ext cx="1822651" cy="1737545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20ABE5A-CA94-4B3F-BD22-95620A3A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para prosseguir a instalação, certifique-se que a opção &lt;</a:t>
            </a:r>
            <a:r>
              <a:rPr lang="pt-BR" dirty="0" err="1"/>
              <a:t>Install</a:t>
            </a:r>
            <a:r>
              <a:rPr lang="pt-BR" dirty="0"/>
              <a:t>&gt; está sendo selecionada e pressione Enter</a:t>
            </a:r>
          </a:p>
        </p:txBody>
      </p:sp>
      <p:sp>
        <p:nvSpPr>
          <p:cNvPr id="14" name="Seta: Dobrada para Cima 13">
            <a:extLst>
              <a:ext uri="{FF2B5EF4-FFF2-40B4-BE49-F238E27FC236}">
                <a16:creationId xmlns:a16="http://schemas.microsoft.com/office/drawing/2014/main" id="{3D0E90A9-8510-4F3F-BAE6-0B2F615BD624}"/>
              </a:ext>
            </a:extLst>
          </p:cNvPr>
          <p:cNvSpPr/>
          <p:nvPr/>
        </p:nvSpPr>
        <p:spPr>
          <a:xfrm rot="5400000" flipV="1">
            <a:off x="8992968" y="2114621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BF515E3-46BA-4CEA-AF46-5AED685E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74" y="2547208"/>
            <a:ext cx="685895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surgimento do FreeBSD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Seu</a:t>
            </a:r>
            <a:r>
              <a:rPr lang="en-US" dirty="0"/>
              <a:t> </a:t>
            </a:r>
            <a:r>
              <a:rPr lang="pt-BR" dirty="0"/>
              <a:t>nascimento</a:t>
            </a:r>
            <a:r>
              <a:rPr lang="en-US" dirty="0"/>
              <a:t> </a:t>
            </a:r>
            <a:r>
              <a:rPr lang="pt-BR" dirty="0"/>
              <a:t>foi</a:t>
            </a:r>
            <a:r>
              <a:rPr lang="en-US" dirty="0"/>
              <a:t> no </a:t>
            </a:r>
            <a:r>
              <a:rPr lang="pt-BR" dirty="0"/>
              <a:t>início</a:t>
            </a:r>
            <a:r>
              <a:rPr lang="en-US" dirty="0"/>
              <a:t> de 1993, </a:t>
            </a:r>
            <a:r>
              <a:rPr lang="pt-BR" dirty="0"/>
              <a:t>coordenado</a:t>
            </a:r>
            <a:r>
              <a:rPr lang="en-US" dirty="0"/>
              <a:t> por Jordan Hubbard, Nate Williams e Rod Grimes;</a:t>
            </a:r>
          </a:p>
          <a:p>
            <a:pPr rtl="0"/>
            <a:r>
              <a:rPr lang="pt-BR" dirty="0"/>
              <a:t>Descendente</a:t>
            </a:r>
            <a:r>
              <a:rPr lang="en-US" dirty="0"/>
              <a:t> do BSD Unix </a:t>
            </a:r>
            <a:r>
              <a:rPr lang="pt-BR" dirty="0"/>
              <a:t>ou</a:t>
            </a:r>
            <a:r>
              <a:rPr lang="en-US" dirty="0"/>
              <a:t> Berkeley Unix;</a:t>
            </a:r>
          </a:p>
          <a:p>
            <a:pPr rtl="0"/>
            <a:r>
              <a:rPr lang="en-US" dirty="0"/>
              <a:t>Um Sistema </a:t>
            </a:r>
            <a:r>
              <a:rPr lang="pt-BR" dirty="0"/>
              <a:t>operacional</a:t>
            </a:r>
            <a:r>
              <a:rPr lang="en-US" dirty="0"/>
              <a:t> do </a:t>
            </a:r>
            <a:r>
              <a:rPr lang="pt-BR" dirty="0"/>
              <a:t>tipo</a:t>
            </a:r>
            <a:r>
              <a:rPr lang="en-US" dirty="0"/>
              <a:t> Unix-like que </a:t>
            </a:r>
            <a:r>
              <a:rPr lang="pt-BR" dirty="0"/>
              <a:t>surgiu</a:t>
            </a:r>
            <a:r>
              <a:rPr lang="en-US" dirty="0"/>
              <a:t> a </a:t>
            </a:r>
            <a:r>
              <a:rPr lang="pt-BR" dirty="0"/>
              <a:t>partir</a:t>
            </a:r>
            <a:r>
              <a:rPr lang="en-US" dirty="0"/>
              <a:t> da Research Unix;</a:t>
            </a:r>
          </a:p>
          <a:p>
            <a:pPr rtl="0"/>
            <a:r>
              <a:rPr lang="pt-BR" dirty="0"/>
              <a:t>Os</a:t>
            </a:r>
            <a:r>
              <a:rPr lang="en-US" dirty="0"/>
              <a:t> </a:t>
            </a:r>
            <a:r>
              <a:rPr lang="pt-BR" dirty="0"/>
              <a:t>derivados</a:t>
            </a:r>
            <a:r>
              <a:rPr lang="en-US" dirty="0"/>
              <a:t> do BSD </a:t>
            </a:r>
            <a:r>
              <a:rPr lang="pt-BR" dirty="0"/>
              <a:t>em</a:t>
            </a:r>
            <a:r>
              <a:rPr lang="en-US" dirty="0"/>
              <a:t> </a:t>
            </a:r>
            <a:r>
              <a:rPr lang="pt-BR" dirty="0"/>
              <a:t>geral</a:t>
            </a:r>
            <a:r>
              <a:rPr lang="en-US" dirty="0"/>
              <a:t> </a:t>
            </a:r>
            <a:r>
              <a:rPr lang="pt-BR" dirty="0"/>
              <a:t>têm</a:t>
            </a:r>
            <a:r>
              <a:rPr lang="en-US" dirty="0"/>
              <a:t> </a:t>
            </a:r>
            <a:r>
              <a:rPr lang="pt-BR" dirty="0"/>
              <a:t>como</a:t>
            </a:r>
            <a:r>
              <a:rPr lang="en-US" dirty="0"/>
              <a:t> </a:t>
            </a:r>
            <a:r>
              <a:rPr lang="pt-BR" dirty="0"/>
              <a:t>mascote</a:t>
            </a:r>
            <a:r>
              <a:rPr lang="en-US" dirty="0"/>
              <a:t> um </a:t>
            </a:r>
            <a:r>
              <a:rPr lang="pt-BR" dirty="0"/>
              <a:t>diabinho</a:t>
            </a:r>
            <a:r>
              <a:rPr lang="en-US" dirty="0"/>
              <a:t> Vermelho </a:t>
            </a:r>
            <a:r>
              <a:rPr lang="pt-BR" dirty="0"/>
              <a:t>chamado</a:t>
            </a:r>
            <a:r>
              <a:rPr lang="en-US" dirty="0"/>
              <a:t> Daemon;</a:t>
            </a:r>
          </a:p>
          <a:p>
            <a:pPr rtl="0"/>
            <a:r>
              <a:rPr lang="pt-BR" dirty="0"/>
              <a:t>Seu</a:t>
            </a:r>
            <a:r>
              <a:rPr lang="en-US" dirty="0"/>
              <a:t> </a:t>
            </a:r>
            <a:r>
              <a:rPr lang="pt-BR" dirty="0"/>
              <a:t>lema</a:t>
            </a:r>
            <a:r>
              <a:rPr lang="en-US" dirty="0"/>
              <a:t> é O </a:t>
            </a:r>
            <a:r>
              <a:rPr lang="pt-BR" dirty="0"/>
              <a:t>poder</a:t>
            </a:r>
            <a:r>
              <a:rPr lang="en-US" dirty="0"/>
              <a:t> para </a:t>
            </a:r>
            <a:r>
              <a:rPr lang="pt-BR" dirty="0"/>
              <a:t>servir</a:t>
            </a:r>
            <a:r>
              <a:rPr lang="en-US" dirty="0"/>
              <a:t>, </a:t>
            </a:r>
            <a:r>
              <a:rPr lang="pt-BR" dirty="0"/>
              <a:t>além</a:t>
            </a:r>
            <a:r>
              <a:rPr lang="en-US" dirty="0"/>
              <a:t> de </a:t>
            </a:r>
            <a:r>
              <a:rPr lang="pt-BR" dirty="0"/>
              <a:t>seu</a:t>
            </a:r>
            <a:r>
              <a:rPr lang="en-US" dirty="0"/>
              <a:t> </a:t>
            </a:r>
            <a:r>
              <a:rPr lang="pt-BR" dirty="0"/>
              <a:t>foco</a:t>
            </a:r>
            <a:r>
              <a:rPr lang="en-US" dirty="0"/>
              <a:t> principal é </a:t>
            </a:r>
            <a:r>
              <a:rPr lang="pt-BR" dirty="0"/>
              <a:t>na</a:t>
            </a:r>
            <a:r>
              <a:rPr lang="en-US" dirty="0"/>
              <a:t> performance.</a:t>
            </a:r>
          </a:p>
          <a:p>
            <a:pPr rtl="0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E1A657-221E-494D-88E7-01BCBCEC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70E47C-46BC-41D4-B4AE-A7805FFD7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478788" y="17845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68C87-F247-49DD-9E87-50038BE7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515F1-AFCC-4B2E-99FB-EAB22835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47" y="1498600"/>
            <a:ext cx="10360501" cy="4462272"/>
          </a:xfrm>
        </p:spPr>
        <p:txBody>
          <a:bodyPr/>
          <a:lstStyle/>
          <a:p>
            <a:r>
              <a:rPr lang="pt-BR" dirty="0"/>
              <a:t>Mova a caixa de seleção até a linguagem que deseja e pressione o Enter       e depois volte até a opção “Continue with br.noacc.kbd keymap” e pressione Enter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FB70D-7BF4-4C9F-9497-6D6D29CE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20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B327D6-3AC5-4BAB-A1A4-44E25D0C2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6" name="Seta: Dobrada para Cima 5">
            <a:extLst>
              <a:ext uri="{FF2B5EF4-FFF2-40B4-BE49-F238E27FC236}">
                <a16:creationId xmlns:a16="http://schemas.microsoft.com/office/drawing/2014/main" id="{8726B219-2E0D-4A1C-BE26-09D856137E04}"/>
              </a:ext>
            </a:extLst>
          </p:cNvPr>
          <p:cNvSpPr/>
          <p:nvPr/>
        </p:nvSpPr>
        <p:spPr>
          <a:xfrm rot="5400000" flipV="1">
            <a:off x="2080199" y="1872929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53D920C5-CFEF-4869-ACB6-DE9ECC37E887}"/>
              </a:ext>
            </a:extLst>
          </p:cNvPr>
          <p:cNvSpPr/>
          <p:nvPr/>
        </p:nvSpPr>
        <p:spPr>
          <a:xfrm rot="5400000" flipV="1">
            <a:off x="5176544" y="2267073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856341-9106-4BE6-8C83-A67FF982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01" y="2753779"/>
            <a:ext cx="684943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AECE-5842-46FC-8871-AEDD9C35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523B5-EE1E-4ECC-8104-CC9595DD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Digite o seu nome de usuário e então pressione Enter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8BC825-51ED-4531-A564-18D07355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21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EA6B12-DC39-4633-9641-D003DA22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2566261"/>
            <a:ext cx="6858957" cy="38010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5A144C7-1DB9-4326-BB89-BF6EA579A6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A83AB90F-2134-4A1C-8DC3-3DCD419E4648}"/>
              </a:ext>
            </a:extLst>
          </p:cNvPr>
          <p:cNvSpPr/>
          <p:nvPr/>
        </p:nvSpPr>
        <p:spPr>
          <a:xfrm rot="5400000" flipV="1">
            <a:off x="9444751" y="1724718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4701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03641-1A37-4CD0-86F4-4809498B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4B79C-09CA-4BFE-8C6C-9E7DE69E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os componentes opcionais que desejar instalar com a tecla “espaço” do seu teclado depois pressione Enter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23A074-9BA0-4166-AE4E-C51491D6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22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C86AA3-AD4D-4713-86FD-A8D21430E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910DB4-ECF6-4E4F-ABCF-9A68EDF726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5"/>
          <a:stretch/>
        </p:blipFill>
        <p:spPr>
          <a:xfrm>
            <a:off x="2494012" y="2636473"/>
            <a:ext cx="6878010" cy="3719879"/>
          </a:xfrm>
          <a:prstGeom prst="rect">
            <a:avLst/>
          </a:prstGeom>
        </p:spPr>
      </p:pic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18FC7F8D-6C52-405A-9F4A-0D559B65787B}"/>
              </a:ext>
            </a:extLst>
          </p:cNvPr>
          <p:cNvSpPr/>
          <p:nvPr/>
        </p:nvSpPr>
        <p:spPr>
          <a:xfrm rot="5400000" flipV="1">
            <a:off x="9444751" y="2102386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457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171CD3-CC18-4948-8CC6-51AC2B4C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a forma de particionar o disco que preferir e pressione Enter 	     (recomendável a “</a:t>
            </a:r>
            <a:r>
              <a:rPr lang="pt-BR" dirty="0" err="1"/>
              <a:t>Guided</a:t>
            </a:r>
            <a:r>
              <a:rPr lang="pt-BR" dirty="0"/>
              <a:t> Disk Setup” para iniciantes).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5A648C24-A55C-4DE1-AC76-37D961018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35"/>
          <a:stretch/>
        </p:blipFill>
        <p:spPr>
          <a:xfrm>
            <a:off x="2566020" y="2647577"/>
            <a:ext cx="6878010" cy="3744006"/>
          </a:xfrm>
          <a:prstGeom prst="rect">
            <a:avLst/>
          </a:prstGeom>
        </p:spPr>
      </p:pic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47BDA4D5-EC3E-40ED-A71D-FF4B130580E5}"/>
              </a:ext>
            </a:extLst>
          </p:cNvPr>
          <p:cNvSpPr/>
          <p:nvPr/>
        </p:nvSpPr>
        <p:spPr>
          <a:xfrm rot="5400000" flipV="1">
            <a:off x="2512248" y="2102576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42792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171CD3-CC18-4948-8CC6-51AC2B4C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o se irá instalar no disco todo ou se irá particionar o disco e então pressione Enter 	     (irei selecionar “Entire Disk”).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47BDA4D5-EC3E-40ED-A71D-FF4B130580E5}"/>
              </a:ext>
            </a:extLst>
          </p:cNvPr>
          <p:cNvSpPr/>
          <p:nvPr/>
        </p:nvSpPr>
        <p:spPr>
          <a:xfrm rot="5400000" flipV="1">
            <a:off x="4888512" y="2100285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2091ED-527F-4EF6-BB2A-2A91EAF44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5"/>
          <a:stretch/>
        </p:blipFill>
        <p:spPr>
          <a:xfrm>
            <a:off x="2494012" y="2682455"/>
            <a:ext cx="6868484" cy="37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171CD3-CC18-4948-8CC6-51AC2B4C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o esquema de partição que irá utilizar, irei utilizar o MBR, então pressione Enter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47BDA4D5-EC3E-40ED-A71D-FF4B130580E5}"/>
              </a:ext>
            </a:extLst>
          </p:cNvPr>
          <p:cNvSpPr/>
          <p:nvPr/>
        </p:nvSpPr>
        <p:spPr>
          <a:xfrm rot="5400000" flipV="1">
            <a:off x="4960519" y="2111093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923EDB-DCFA-4798-A303-B7F690119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24"/>
          <a:stretch/>
        </p:blipFill>
        <p:spPr>
          <a:xfrm>
            <a:off x="2494012" y="2680276"/>
            <a:ext cx="6820852" cy="36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171CD3-CC18-4948-8CC6-51AC2B4C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particione como desejar e então pressione Enter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47BDA4D5-EC3E-40ED-A71D-FF4B130580E5}"/>
              </a:ext>
            </a:extLst>
          </p:cNvPr>
          <p:cNvSpPr/>
          <p:nvPr/>
        </p:nvSpPr>
        <p:spPr>
          <a:xfrm rot="5400000" flipV="1">
            <a:off x="9444751" y="1724718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0B9B5B8D-0D99-4C18-8771-3DAF430A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2573521"/>
            <a:ext cx="685895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171CD3-CC18-4948-8CC6-51AC2B4C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Confirme a sua escolha selecionando &lt;</a:t>
            </a:r>
            <a:r>
              <a:rPr lang="pt-BR" dirty="0" err="1"/>
              <a:t>Commit</a:t>
            </a:r>
            <a:r>
              <a:rPr lang="pt-BR" dirty="0"/>
              <a:t>&gt; e pressionando o Enter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47BDA4D5-EC3E-40ED-A71D-FF4B130580E5}"/>
              </a:ext>
            </a:extLst>
          </p:cNvPr>
          <p:cNvSpPr/>
          <p:nvPr/>
        </p:nvSpPr>
        <p:spPr>
          <a:xfrm rot="5400000" flipV="1">
            <a:off x="2512247" y="2114621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F77CA2-2608-462F-B103-E661C4F9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3" y="2679189"/>
            <a:ext cx="685895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171CD3-CC18-4948-8CC6-51AC2B4C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Aguarde a extração e instalação dos arquivos.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8E6EB4-AC03-46C1-9AA0-249DB2F2A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0"/>
          <a:stretch/>
        </p:blipFill>
        <p:spPr>
          <a:xfrm>
            <a:off x="2349996" y="2487705"/>
            <a:ext cx="6858957" cy="37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29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selecione uma senha para root e confirme a mesma.</a:t>
            </a:r>
          </a:p>
        </p:txBody>
      </p:sp>
      <p:pic>
        <p:nvPicPr>
          <p:cNvPr id="9" name="Espaço Reservado para Conteúdo 2">
            <a:extLst>
              <a:ext uri="{FF2B5EF4-FFF2-40B4-BE49-F238E27FC236}">
                <a16:creationId xmlns:a16="http://schemas.microsoft.com/office/drawing/2014/main" id="{00026139-B35C-4236-B464-B71687A4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2324958"/>
            <a:ext cx="686848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C62D8-6764-4D74-8D85-62AD6F9C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Hardwares suportados e Requisitos mínimos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F384A-456D-4E76-BBA5-6BCB0005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 de no mínimo de 96MB de RAM;</a:t>
            </a:r>
          </a:p>
          <a:p>
            <a:r>
              <a:rPr lang="pt-BR" dirty="0"/>
              <a:t>1,5GB de espaço livre no disco rígido;</a:t>
            </a:r>
          </a:p>
          <a:p>
            <a:r>
              <a:rPr lang="pt-BR" dirty="0"/>
              <a:t>Mas para desktops que precisam de mais recursos é bom ao menos 2GB de RAM e 8GB de espaço no HD;</a:t>
            </a:r>
          </a:p>
          <a:p>
            <a:r>
              <a:rPr lang="pt-BR" dirty="0"/>
              <a:t>Pode ser instalado em amd64, i386, ia64, </a:t>
            </a:r>
            <a:r>
              <a:rPr lang="pt-BR" dirty="0" err="1"/>
              <a:t>powerpc</a:t>
            </a:r>
            <a:r>
              <a:rPr lang="pt-BR" dirty="0"/>
              <a:t>, sparc64;</a:t>
            </a:r>
          </a:p>
          <a:p>
            <a:r>
              <a:rPr lang="pt-BR" dirty="0"/>
              <a:t>A partir do FreeBSD 10 as plataformas amd64 suportam até 4TB de memória física.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CBC8A-AA14-4B15-BB03-0AF0161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EC1E23-D9F0-40E3-86C5-C22A407E8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652323" y="32085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a placa de rede para configurar o seu driver e pressione Enter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129DD8-3C4A-4AE0-A06E-E9F0ED10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2566261"/>
            <a:ext cx="6878010" cy="3801005"/>
          </a:xfrm>
          <a:prstGeom prst="rect">
            <a:avLst/>
          </a:prstGeom>
        </p:spPr>
      </p:pic>
      <p:sp>
        <p:nvSpPr>
          <p:cNvPr id="10" name="Seta: Dobrada para Cima 9">
            <a:extLst>
              <a:ext uri="{FF2B5EF4-FFF2-40B4-BE49-F238E27FC236}">
                <a16:creationId xmlns:a16="http://schemas.microsoft.com/office/drawing/2014/main" id="{383BC2F4-98DE-4047-AA5E-4B3EAB9D1523}"/>
              </a:ext>
            </a:extLst>
          </p:cNvPr>
          <p:cNvSpPr/>
          <p:nvPr/>
        </p:nvSpPr>
        <p:spPr>
          <a:xfrm rot="5400000" flipV="1">
            <a:off x="2584256" y="2097557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2698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se deseja configurar o IPv4 e então pressione Enter       (irei selecionar que sim)</a:t>
            </a:r>
          </a:p>
        </p:txBody>
      </p:sp>
      <p:sp>
        <p:nvSpPr>
          <p:cNvPr id="10" name="Seta: Dobrada para Cima 9">
            <a:extLst>
              <a:ext uri="{FF2B5EF4-FFF2-40B4-BE49-F238E27FC236}">
                <a16:creationId xmlns:a16="http://schemas.microsoft.com/office/drawing/2014/main" id="{383BC2F4-98DE-4047-AA5E-4B3EAB9D1523}"/>
              </a:ext>
            </a:extLst>
          </p:cNvPr>
          <p:cNvSpPr/>
          <p:nvPr/>
        </p:nvSpPr>
        <p:spPr>
          <a:xfrm rot="5400000" flipV="1">
            <a:off x="10572100" y="1708944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05353C-0322-4540-B9EA-91D8EF298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2517241"/>
            <a:ext cx="689706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escolha se deseja usar DHCP para configurar sua conexão e então pressione Enter	      (irei selecionar &lt;</a:t>
            </a:r>
            <a:r>
              <a:rPr lang="pt-BR" dirty="0" err="1"/>
              <a:t>yes</a:t>
            </a:r>
            <a:r>
              <a:rPr lang="pt-BR" dirty="0"/>
              <a:t>&gt;)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2B2BFD0F-289C-4E90-B880-66CF3E525214}"/>
              </a:ext>
            </a:extLst>
          </p:cNvPr>
          <p:cNvSpPr/>
          <p:nvPr/>
        </p:nvSpPr>
        <p:spPr>
          <a:xfrm rot="5400000" flipV="1">
            <a:off x="5032527" y="2114621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DF88A9-4E86-413D-8AA7-16714107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2737909"/>
            <a:ext cx="684943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escolha se deseja usar IPV6 para configurar sua conexão e então pressione Enter	      (irei selecionar &lt;No&gt;)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2B2BFD0F-289C-4E90-B880-66CF3E525214}"/>
              </a:ext>
            </a:extLst>
          </p:cNvPr>
          <p:cNvSpPr/>
          <p:nvPr/>
        </p:nvSpPr>
        <p:spPr>
          <a:xfrm rot="5400000" flipV="1">
            <a:off x="5032527" y="2114621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6134D9-AE2A-43DD-8E8F-27FE0A65E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2659462"/>
            <a:ext cx="683990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irá aparecer suas configurações, confirme se está tudo certo e então selecione &lt;ok&gt; e depois pressione Enter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2B2BFD0F-289C-4E90-B880-66CF3E525214}"/>
              </a:ext>
            </a:extLst>
          </p:cNvPr>
          <p:cNvSpPr/>
          <p:nvPr/>
        </p:nvSpPr>
        <p:spPr>
          <a:xfrm rot="5400000" flipV="1">
            <a:off x="8488912" y="2087445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F99071-AD7E-480D-BC36-1EE7A484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2707585"/>
            <a:ext cx="6887536" cy="3810532"/>
          </a:xfrm>
          <a:prstGeom prst="rect">
            <a:avLst/>
          </a:prstGeom>
        </p:spPr>
      </p:pic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C99BD7AF-8E38-4071-83D1-2B00A8C85A05}"/>
              </a:ext>
            </a:extLst>
          </p:cNvPr>
          <p:cNvSpPr/>
          <p:nvPr/>
        </p:nvSpPr>
        <p:spPr>
          <a:xfrm>
            <a:off x="4294212" y="4221088"/>
            <a:ext cx="432048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9286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a sua região e depois pressione Enter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2B2BFD0F-289C-4E90-B880-66CF3E525214}"/>
              </a:ext>
            </a:extLst>
          </p:cNvPr>
          <p:cNvSpPr/>
          <p:nvPr/>
        </p:nvSpPr>
        <p:spPr>
          <a:xfrm rot="5400000" flipV="1">
            <a:off x="8704936" y="1709870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C99BD7AF-8E38-4071-83D1-2B00A8C85A05}"/>
              </a:ext>
            </a:extLst>
          </p:cNvPr>
          <p:cNvSpPr/>
          <p:nvPr/>
        </p:nvSpPr>
        <p:spPr>
          <a:xfrm>
            <a:off x="4294212" y="4221088"/>
            <a:ext cx="4320480" cy="43204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7459D5-EBFE-4629-83FA-54DDBB55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2" y="2478141"/>
            <a:ext cx="6839905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Depois de selecionar o seu País selecione também seu Estado ou região e pressione Enter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2B2BFD0F-289C-4E90-B880-66CF3E525214}"/>
              </a:ext>
            </a:extLst>
          </p:cNvPr>
          <p:cNvSpPr/>
          <p:nvPr/>
        </p:nvSpPr>
        <p:spPr>
          <a:xfrm rot="5400000" flipV="1">
            <a:off x="5298649" y="2099408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B26163-FE33-4101-92FF-9F3AB9D9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2676053"/>
            <a:ext cx="687801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escolha os serviços que deseja inicializar com o boot do sistema operacional pressionando “espaço” e depois &lt;ok&gt; com Enter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2B2BFD0F-289C-4E90-B880-66CF3E525214}"/>
              </a:ext>
            </a:extLst>
          </p:cNvPr>
          <p:cNvSpPr/>
          <p:nvPr/>
        </p:nvSpPr>
        <p:spPr>
          <a:xfrm rot="5400000" flipV="1">
            <a:off x="2545484" y="2472002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71C9E9-0AE4-45EF-BB83-987A8FD7F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240" y="2891893"/>
            <a:ext cx="686848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1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a o tipo de segurança do sistema para mapeamento das ameaças que irá utilizar e então pressione Enter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2B2BFD0F-289C-4E90-B880-66CF3E525214}"/>
              </a:ext>
            </a:extLst>
          </p:cNvPr>
          <p:cNvSpPr/>
          <p:nvPr/>
        </p:nvSpPr>
        <p:spPr>
          <a:xfrm rot="5400000" flipV="1">
            <a:off x="8632928" y="2111231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2E2A9A-44EB-4089-928D-A81E5CD30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" b="2241"/>
          <a:stretch/>
        </p:blipFill>
        <p:spPr>
          <a:xfrm>
            <a:off x="2494012" y="2656232"/>
            <a:ext cx="6815528" cy="37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39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se deseja adicionar usuários agora antes da instalação ser finalizada, é recomendável que seja feita agora, então pressione Enter</a:t>
            </a:r>
          </a:p>
        </p:txBody>
      </p:sp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2B2BFD0F-289C-4E90-B880-66CF3E525214}"/>
              </a:ext>
            </a:extLst>
          </p:cNvPr>
          <p:cNvSpPr/>
          <p:nvPr/>
        </p:nvSpPr>
        <p:spPr>
          <a:xfrm rot="5400000" flipV="1">
            <a:off x="2584255" y="2512242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BE95B0-10C9-45DE-AE65-D1CEB843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2931463"/>
            <a:ext cx="685895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C62D8-6764-4D74-8D85-62AD6F9C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Hardwares suportados e Requisitos mínimos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F384A-456D-4E76-BBA5-6BCB0005E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15" y="1696340"/>
            <a:ext cx="10360501" cy="4462272"/>
          </a:xfrm>
        </p:spPr>
        <p:txBody>
          <a:bodyPr/>
          <a:lstStyle/>
          <a:p>
            <a:r>
              <a:rPr lang="pt-BR" dirty="0"/>
              <a:t>Suporta drives como os da Nvidia e AMD Radeon;</a:t>
            </a:r>
          </a:p>
          <a:p>
            <a:r>
              <a:rPr lang="pt-BR" dirty="0"/>
              <a:t>Drives de Áudio, Tela e outros funcionam quase todos sem muitos problemas (obs.: </a:t>
            </a:r>
            <a:r>
              <a:rPr lang="pt-BR" i="1" dirty="0"/>
              <a:t>problemas</a:t>
            </a:r>
            <a:r>
              <a:rPr lang="pt-BR" dirty="0"/>
              <a:t>, não dificuldades);</a:t>
            </a:r>
          </a:p>
          <a:p>
            <a:r>
              <a:rPr lang="pt-BR" dirty="0"/>
              <a:t>É possível implementar microcódigos, incluindo atualizações de microcódigos da Intel;</a:t>
            </a:r>
          </a:p>
          <a:p>
            <a:r>
              <a:rPr lang="pt-BR" dirty="0"/>
              <a:t>Suporta unidades EIDE, SATA, SCSI, SAS e outras;</a:t>
            </a:r>
          </a:p>
          <a:p>
            <a:r>
              <a:rPr lang="pt-BR" dirty="0"/>
              <a:t>E as unidades de fita suportadas são as interfaces de fita SCSI padrão.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4CBC8A-AA14-4B15-BB03-0AF0161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EC1E23-D9F0-40E3-86C5-C22A407E8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652323" y="32085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99" y="419780"/>
            <a:ext cx="10360501" cy="869991"/>
          </a:xfrm>
        </p:spPr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16" y="1289771"/>
            <a:ext cx="10360501" cy="4462272"/>
          </a:xfrm>
        </p:spPr>
        <p:txBody>
          <a:bodyPr/>
          <a:lstStyle/>
          <a:p>
            <a:r>
              <a:rPr lang="pt-BR" dirty="0"/>
              <a:t>Preencha os campos com suas informações e senhas. É recomendável que você coloque o grupo “</a:t>
            </a:r>
            <a:r>
              <a:rPr lang="pt-BR" dirty="0" err="1"/>
              <a:t>wheel</a:t>
            </a:r>
            <a:r>
              <a:rPr lang="pt-BR" dirty="0"/>
              <a:t>” para que você possa chamar o modo root e assim passar de nível usuário para root e vice-versa. No fim digite Yes e pressione Enter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3D98B4-B02E-4030-A606-EE41DC94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18" y="2891893"/>
            <a:ext cx="6849431" cy="3829584"/>
          </a:xfrm>
          <a:prstGeom prst="rect">
            <a:avLst/>
          </a:prstGeom>
        </p:spPr>
      </p:pic>
      <p:sp>
        <p:nvSpPr>
          <p:cNvPr id="10" name="Seta: Dobrada para Cima 9">
            <a:extLst>
              <a:ext uri="{FF2B5EF4-FFF2-40B4-BE49-F238E27FC236}">
                <a16:creationId xmlns:a16="http://schemas.microsoft.com/office/drawing/2014/main" id="{D4409DB9-49DD-4995-88CC-5C9D44C94158}"/>
              </a:ext>
            </a:extLst>
          </p:cNvPr>
          <p:cNvSpPr/>
          <p:nvPr/>
        </p:nvSpPr>
        <p:spPr>
          <a:xfrm rot="5400000" flipV="1">
            <a:off x="8896705" y="2474661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3931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81" y="678683"/>
            <a:ext cx="10360501" cy="869991"/>
          </a:xfrm>
        </p:spPr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81" y="1804627"/>
            <a:ext cx="10360501" cy="4462272"/>
          </a:xfrm>
        </p:spPr>
        <p:txBody>
          <a:bodyPr/>
          <a:lstStyle/>
          <a:p>
            <a:r>
              <a:rPr lang="pt-BR" dirty="0"/>
              <a:t>Agora no fim pressione Enter        para confirmar a instalação e então o sistema poderá reiniciar. </a:t>
            </a:r>
          </a:p>
        </p:txBody>
      </p:sp>
      <p:sp>
        <p:nvSpPr>
          <p:cNvPr id="10" name="Seta: Dobrada para Cima 9">
            <a:extLst>
              <a:ext uri="{FF2B5EF4-FFF2-40B4-BE49-F238E27FC236}">
                <a16:creationId xmlns:a16="http://schemas.microsoft.com/office/drawing/2014/main" id="{D4409DB9-49DD-4995-88CC-5C9D44C94158}"/>
              </a:ext>
            </a:extLst>
          </p:cNvPr>
          <p:cNvSpPr/>
          <p:nvPr/>
        </p:nvSpPr>
        <p:spPr>
          <a:xfrm rot="5400000" flipV="1">
            <a:off x="5530501" y="1874368"/>
            <a:ext cx="251561" cy="432048"/>
          </a:xfrm>
          <a:prstGeom prst="bentUpArrow">
            <a:avLst>
              <a:gd name="adj1" fmla="val 25000"/>
              <a:gd name="adj2" fmla="val 25402"/>
              <a:gd name="adj3" fmla="val 25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AD1A35-FEBC-4B49-97E3-80F2E9F9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53" y="2731373"/>
            <a:ext cx="683990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0A43-1CB0-407F-BE46-21291DCA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81" y="678683"/>
            <a:ext cx="10360501" cy="869991"/>
          </a:xfrm>
        </p:spPr>
        <p:txBody>
          <a:bodyPr/>
          <a:lstStyle/>
          <a:p>
            <a:r>
              <a:rPr lang="pt-BR" dirty="0"/>
              <a:t>Instalando o 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6BB16-C091-448F-BA10-64C07558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5B0A5-1984-413E-8980-41F19FFD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0F9D28-AF0C-42CE-8842-DBE4AEA5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81" y="1804627"/>
            <a:ext cx="10360501" cy="4462272"/>
          </a:xfrm>
        </p:spPr>
        <p:txBody>
          <a:bodyPr/>
          <a:lstStyle/>
          <a:p>
            <a:r>
              <a:rPr lang="pt-BR" dirty="0"/>
              <a:t>Agora é só colocar seu usuário e senha e pronto, pode usar seu sistema.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DD9BF2-9D0B-45FE-BDC1-097FAE141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8"/>
          <a:stretch/>
        </p:blipFill>
        <p:spPr>
          <a:xfrm>
            <a:off x="1768888" y="2613002"/>
            <a:ext cx="8712968" cy="41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57420-6C52-4D67-9FFC-AC5D096F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 Modulo Kernel no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C10B3-0FC7-489A-AACA-36FB706B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Primeiro você deve verificar se o </a:t>
            </a:r>
            <a:r>
              <a:rPr lang="pt-BR" i="1" dirty="0" err="1">
                <a:solidFill>
                  <a:srgbClr val="FF0000"/>
                </a:solidFill>
              </a:rPr>
              <a:t>sudo</a:t>
            </a:r>
            <a:r>
              <a:rPr lang="pt-BR" dirty="0"/>
              <a:t> está instalado e configurado para sua conta de usuário principal.</a:t>
            </a:r>
          </a:p>
          <a:p>
            <a:pPr lvl="1"/>
            <a:r>
              <a:rPr lang="pt-BR" dirty="0" err="1"/>
              <a:t>cd</a:t>
            </a:r>
            <a:r>
              <a:rPr lang="pt-BR" dirty="0"/>
              <a:t> /</a:t>
            </a:r>
            <a:r>
              <a:rPr lang="pt-BR" dirty="0" err="1"/>
              <a:t>usr</a:t>
            </a:r>
            <a:r>
              <a:rPr lang="pt-BR" dirty="0"/>
              <a:t>/</a:t>
            </a:r>
            <a:r>
              <a:rPr lang="pt-BR" dirty="0" err="1"/>
              <a:t>port</a:t>
            </a:r>
            <a:r>
              <a:rPr lang="pt-BR" dirty="0"/>
              <a:t>/</a:t>
            </a:r>
            <a:r>
              <a:rPr lang="pt-BR" dirty="0" err="1"/>
              <a:t>security</a:t>
            </a:r>
            <a:r>
              <a:rPr lang="pt-BR" dirty="0"/>
              <a:t>/</a:t>
            </a:r>
            <a:r>
              <a:rPr lang="pt-BR" dirty="0" err="1"/>
              <a:t>sudo</a:t>
            </a:r>
            <a:endParaRPr lang="pt-BR" dirty="0"/>
          </a:p>
          <a:p>
            <a:pPr lvl="1"/>
            <a:r>
              <a:rPr lang="pt-BR" dirty="0"/>
              <a:t>make </a:t>
            </a:r>
            <a:r>
              <a:rPr lang="pt-BR" dirty="0" err="1"/>
              <a:t>install</a:t>
            </a:r>
            <a:r>
              <a:rPr lang="pt-BR" dirty="0"/>
              <a:t> &amp;&amp; make clean</a:t>
            </a:r>
          </a:p>
          <a:p>
            <a:r>
              <a:rPr lang="pt-BR" dirty="0"/>
              <a:t>Entre no modo root e depois acesse o </a:t>
            </a:r>
            <a:r>
              <a:rPr lang="pt-BR" i="1" dirty="0" err="1">
                <a:solidFill>
                  <a:srgbClr val="FF0000"/>
                </a:solidFill>
              </a:rPr>
              <a:t>sudo</a:t>
            </a:r>
            <a:r>
              <a:rPr lang="pt-BR" dirty="0"/>
              <a:t> com o </a:t>
            </a:r>
            <a:r>
              <a:rPr lang="pt-BR" i="1" dirty="0">
                <a:solidFill>
                  <a:srgbClr val="FF0000"/>
                </a:solidFill>
              </a:rPr>
              <a:t>vi</a:t>
            </a:r>
          </a:p>
          <a:p>
            <a:pPr lvl="1"/>
            <a:r>
              <a:rPr lang="pt-BR" i="1" dirty="0" err="1"/>
              <a:t>su</a:t>
            </a:r>
            <a:endParaRPr lang="pt-BR" i="1" dirty="0"/>
          </a:p>
          <a:p>
            <a:pPr lvl="1"/>
            <a:r>
              <a:rPr lang="pt-BR" i="1" dirty="0" err="1"/>
              <a:t>visudo</a:t>
            </a:r>
            <a:r>
              <a:rPr lang="pt-BR" i="1" dirty="0"/>
              <a:t> </a:t>
            </a:r>
          </a:p>
          <a:p>
            <a:r>
              <a:rPr lang="pt-BR" dirty="0"/>
              <a:t>Depois verifique uma linha que possui : </a:t>
            </a:r>
            <a:r>
              <a:rPr lang="pt-BR" i="1" dirty="0"/>
              <a:t>root ALL=(ALL) : ALL</a:t>
            </a:r>
          </a:p>
          <a:p>
            <a:pPr lvl="1"/>
            <a:r>
              <a:rPr lang="pt-BR" dirty="0"/>
              <a:t>Coloque no lugar: </a:t>
            </a:r>
          </a:p>
          <a:p>
            <a:pPr lvl="1"/>
            <a:r>
              <a:rPr lang="pt-BR" dirty="0"/>
              <a:t>root ALL=(ALL) SETENV: ALL</a:t>
            </a:r>
          </a:p>
          <a:p>
            <a:pPr lvl="1"/>
            <a:r>
              <a:rPr lang="pt-BR" dirty="0" err="1"/>
              <a:t>User_name</a:t>
            </a:r>
            <a:r>
              <a:rPr lang="pt-BR" dirty="0"/>
              <a:t> ALL=(ALL) SETENV: ALL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BDECFC-6DAC-48E3-8172-BB742176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2EE732-24E5-49F8-9DC4-747374736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18FB1-4F00-4472-8789-F78D8BCF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 Modulo Kernel no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6A787-C271-4EDE-B028-B6DC034D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Depois copie o arquivo de configuração do kernel (GENERIC) para um seu (CUSTOM)</a:t>
            </a:r>
          </a:p>
          <a:p>
            <a:pPr lvl="1"/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/sys/amd64/conf (</a:t>
            </a:r>
            <a:r>
              <a:rPr lang="en-US" dirty="0" err="1"/>
              <a:t>caso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x86, </a:t>
            </a:r>
            <a:r>
              <a:rPr lang="en-US" dirty="0" err="1"/>
              <a:t>troque</a:t>
            </a:r>
            <a:r>
              <a:rPr lang="en-US" dirty="0"/>
              <a:t> amd64 por i386)</a:t>
            </a:r>
          </a:p>
          <a:p>
            <a:pPr lvl="1"/>
            <a:r>
              <a:rPr lang="en-US" dirty="0"/>
              <a:t>cp GENERIC CUSTOM</a:t>
            </a:r>
          </a:p>
          <a:p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abra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CUSTOM com </a:t>
            </a:r>
            <a:r>
              <a:rPr lang="en-US" dirty="0" err="1"/>
              <a:t>seu</a:t>
            </a:r>
            <a:r>
              <a:rPr lang="en-US" dirty="0"/>
              <a:t> editor e </a:t>
            </a:r>
            <a:r>
              <a:rPr lang="en-US" dirty="0" err="1"/>
              <a:t>troque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options     SCHED_4BSD  # 4BSD scheduler </a:t>
            </a:r>
          </a:p>
          <a:p>
            <a:pPr lvl="1"/>
            <a:r>
              <a:rPr lang="en-US" dirty="0"/>
              <a:t>options     SCHED_ULE   # ULE scheduler</a:t>
            </a:r>
            <a:endParaRPr lang="pt-BR" dirty="0"/>
          </a:p>
          <a:p>
            <a:pPr marL="377886" lvl="1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B73E14-D5DF-42DB-966A-C11EFBF7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A12C0F-5AE1-4CAF-89A3-AE4FD4ACA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12B9-6504-4A47-853B-F4AC426C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 Modulo Kernel no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F7C33-48AE-43F0-820D-0EFA2050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construa seu novo kernel acessando a pasta </a:t>
            </a:r>
            <a:r>
              <a:rPr lang="pt-BR" dirty="0" err="1"/>
              <a:t>usr</a:t>
            </a:r>
            <a:r>
              <a:rPr lang="pt-BR" dirty="0"/>
              <a:t>/</a:t>
            </a:r>
            <a:r>
              <a:rPr lang="pt-BR" dirty="0" err="1"/>
              <a:t>src</a:t>
            </a:r>
            <a:r>
              <a:rPr lang="pt-BR" dirty="0"/>
              <a:t> e depois reinicie a máquina</a:t>
            </a:r>
          </a:p>
          <a:p>
            <a:pPr lvl="1"/>
            <a:r>
              <a:rPr lang="pt-BR" dirty="0" err="1"/>
              <a:t>cd</a:t>
            </a:r>
            <a:r>
              <a:rPr lang="pt-BR" dirty="0"/>
              <a:t> /</a:t>
            </a:r>
            <a:r>
              <a:rPr lang="pt-BR" dirty="0" err="1"/>
              <a:t>usr</a:t>
            </a:r>
            <a:r>
              <a:rPr lang="pt-BR" dirty="0"/>
              <a:t>/</a:t>
            </a:r>
            <a:r>
              <a:rPr lang="pt-BR" dirty="0" err="1"/>
              <a:t>src</a:t>
            </a:r>
            <a:endParaRPr lang="pt-BR" dirty="0"/>
          </a:p>
          <a:p>
            <a:pPr lvl="1"/>
            <a:r>
              <a:rPr lang="pt-BR" dirty="0"/>
              <a:t>make </a:t>
            </a:r>
            <a:r>
              <a:rPr lang="pt-BR" dirty="0" err="1"/>
              <a:t>buildkernel</a:t>
            </a:r>
            <a:r>
              <a:rPr lang="pt-BR" dirty="0"/>
              <a:t> KERNCONF="CUSTOM"</a:t>
            </a:r>
          </a:p>
          <a:p>
            <a:pPr lvl="1"/>
            <a:r>
              <a:rPr lang="pt-BR" dirty="0"/>
              <a:t>make </a:t>
            </a:r>
            <a:r>
              <a:rPr lang="pt-BR" dirty="0" err="1"/>
              <a:t>installkernel</a:t>
            </a:r>
            <a:r>
              <a:rPr lang="pt-BR" dirty="0"/>
              <a:t> KERNCONF="CUSTOM"</a:t>
            </a:r>
          </a:p>
          <a:p>
            <a:pPr lvl="1"/>
            <a:r>
              <a:rPr lang="pt-BR" dirty="0"/>
              <a:t>reboot</a:t>
            </a:r>
          </a:p>
          <a:p>
            <a:r>
              <a:rPr lang="pt-BR" dirty="0"/>
              <a:t>Observação: caso o ULE já esteja ativado esses passos não são necessários.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C5993B-772D-4D2D-8E98-A8221B40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1D2235-6FCF-4554-8EC4-92384B4D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EC7C9-DC54-470D-8451-FFB3FDF4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 Modulo Kernel no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A6513-BE72-4B92-B278-1B66799B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Agora crie uma pasta e dentro dela crie um arquivo </a:t>
            </a:r>
            <a:r>
              <a:rPr lang="pt-BR" dirty="0" err="1"/>
              <a:t>Makefile</a:t>
            </a:r>
            <a:r>
              <a:rPr lang="pt-BR" dirty="0"/>
              <a:t> e adicione nele:</a:t>
            </a:r>
          </a:p>
          <a:p>
            <a:pPr lvl="1"/>
            <a:r>
              <a:rPr lang="pt-BR" dirty="0"/>
              <a:t>KMOD    =  </a:t>
            </a:r>
            <a:r>
              <a:rPr lang="pt-BR" dirty="0" err="1"/>
              <a:t>hello_fsm</a:t>
            </a:r>
            <a:r>
              <a:rPr lang="pt-BR" dirty="0"/>
              <a:t> 	 // nome do modulo</a:t>
            </a:r>
          </a:p>
          <a:p>
            <a:pPr lvl="1"/>
            <a:r>
              <a:rPr lang="pt-BR" dirty="0"/>
              <a:t>SRCS    =  </a:t>
            </a:r>
            <a:r>
              <a:rPr lang="pt-BR" dirty="0" err="1"/>
              <a:t>hello_fsm.c</a:t>
            </a:r>
            <a:r>
              <a:rPr lang="pt-BR" dirty="0"/>
              <a:t>  	 // nome do arquivo .c que de origem do modulo</a:t>
            </a:r>
          </a:p>
          <a:p>
            <a:pPr lvl="1"/>
            <a:r>
              <a:rPr lang="pt-BR" dirty="0"/>
              <a:t>.include &lt;bsd.kmod.mk&gt;	 // arquivo de criação e a capacidade de incluir outros arquivos de criação entre si.</a:t>
            </a:r>
          </a:p>
          <a:p>
            <a:r>
              <a:rPr lang="pt-BR" dirty="0"/>
              <a:t>Depois crie um arquivo .c com o mesmo nome que você definiu em SRCS no </a:t>
            </a:r>
            <a:r>
              <a:rPr lang="pt-BR" dirty="0" err="1"/>
              <a:t>Makefile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B18CEF-AC01-4458-97EE-10641FEB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E82B29-F87F-473A-80CE-DD6F3641C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8CE8B-56A1-4E87-AC90-6E41081B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 Modulo Kernel no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560BA-3698-49DC-94B4-9AA0B167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adicione no seu arquivo .c :</a:t>
            </a:r>
          </a:p>
          <a:p>
            <a:pPr lvl="1"/>
            <a:r>
              <a:rPr lang="pt-BR" dirty="0"/>
              <a:t>#include &lt;sys/</a:t>
            </a:r>
            <a:r>
              <a:rPr lang="pt-BR" dirty="0" err="1"/>
              <a:t>param.h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#include &lt;sys/</a:t>
            </a:r>
            <a:r>
              <a:rPr lang="pt-BR" dirty="0" err="1"/>
              <a:t>module.h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#include &lt;sys/</a:t>
            </a:r>
            <a:r>
              <a:rPr lang="pt-BR" dirty="0" err="1"/>
              <a:t>kernel.h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#include &lt;sys/</a:t>
            </a:r>
            <a:r>
              <a:rPr lang="pt-BR" dirty="0" err="1"/>
              <a:t>systm.h</a:t>
            </a:r>
            <a:r>
              <a:rPr lang="pt-BR" dirty="0"/>
              <a:t>&gt;</a:t>
            </a:r>
          </a:p>
          <a:p>
            <a:r>
              <a:rPr lang="pt-BR" dirty="0"/>
              <a:t>Agora logo abaixo coloque a função:</a:t>
            </a:r>
          </a:p>
          <a:p>
            <a:pPr lvl="1"/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event_handler</a:t>
            </a:r>
            <a:r>
              <a:rPr lang="pt-BR" dirty="0"/>
              <a:t>(</a:t>
            </a:r>
            <a:r>
              <a:rPr lang="pt-BR" dirty="0" err="1"/>
              <a:t>struct</a:t>
            </a:r>
            <a:r>
              <a:rPr lang="pt-BR" dirty="0"/>
              <a:t> module *module,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event</a:t>
            </a:r>
            <a:r>
              <a:rPr lang="pt-BR" dirty="0"/>
              <a:t>, </a:t>
            </a:r>
            <a:r>
              <a:rPr lang="pt-BR" dirty="0" err="1"/>
              <a:t>void</a:t>
            </a:r>
            <a:r>
              <a:rPr lang="pt-BR" dirty="0"/>
              <a:t> *</a:t>
            </a:r>
            <a:r>
              <a:rPr lang="pt-BR" dirty="0" err="1"/>
              <a:t>arg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5F935C-F941-4E83-B010-50D6A228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47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F6939A-6A6A-4798-A421-C5A02718F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C0B5E-BF3D-4C72-8A2B-4E3C434A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0" y="394340"/>
            <a:ext cx="10360501" cy="733896"/>
          </a:xfrm>
        </p:spPr>
        <p:txBody>
          <a:bodyPr/>
          <a:lstStyle/>
          <a:p>
            <a:r>
              <a:rPr lang="pt-BR" dirty="0"/>
              <a:t>Escrevendo um Modulo Kernel no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FE345-AC59-458A-AE6A-FFD84EB3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59" y="1426592"/>
            <a:ext cx="10360501" cy="5037068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 err="1"/>
              <a:t>static</a:t>
            </a:r>
            <a:r>
              <a:rPr lang="pt-BR" sz="2400" dirty="0"/>
              <a:t>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event_handler</a:t>
            </a:r>
            <a:r>
              <a:rPr lang="pt-BR" sz="2400" dirty="0"/>
              <a:t>(</a:t>
            </a:r>
            <a:r>
              <a:rPr lang="pt-BR" sz="2400" dirty="0" err="1"/>
              <a:t>struct</a:t>
            </a:r>
            <a:r>
              <a:rPr lang="pt-BR" sz="2400" dirty="0"/>
              <a:t> module *module, </a:t>
            </a: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event</a:t>
            </a:r>
            <a:r>
              <a:rPr lang="pt-BR" sz="2400" dirty="0"/>
              <a:t>, </a:t>
            </a:r>
            <a:r>
              <a:rPr lang="pt-BR" sz="2400" dirty="0" err="1"/>
              <a:t>void</a:t>
            </a:r>
            <a:r>
              <a:rPr lang="pt-BR" sz="2400" dirty="0"/>
              <a:t> *</a:t>
            </a:r>
            <a:r>
              <a:rPr lang="pt-BR" sz="2400" dirty="0" err="1"/>
              <a:t>arg</a:t>
            </a:r>
            <a:r>
              <a:rPr lang="pt-BR" sz="2400" dirty="0"/>
              <a:t>)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</a:t>
            </a:r>
            <a:r>
              <a:rPr lang="pt-BR" sz="2400" dirty="0" err="1"/>
              <a:t>int</a:t>
            </a:r>
            <a:r>
              <a:rPr lang="pt-BR" sz="2400" dirty="0"/>
              <a:t> e = 0;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switch (</a:t>
            </a:r>
            <a:r>
              <a:rPr lang="pt-BR" sz="2400" dirty="0" err="1"/>
              <a:t>event</a:t>
            </a:r>
            <a:r>
              <a:rPr lang="pt-BR" sz="2400" dirty="0"/>
              <a:t>) {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case MOD_LOAD: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uprintf</a:t>
            </a:r>
            <a:r>
              <a:rPr lang="pt-BR" sz="2400" dirty="0"/>
              <a:t>("</a:t>
            </a:r>
            <a:r>
              <a:rPr lang="en-US" sz="2400" dirty="0"/>
              <a:t>Hello, I'm in the kernel now</a:t>
            </a:r>
            <a:r>
              <a:rPr lang="pt-BR" sz="2400" dirty="0"/>
              <a:t>! \n");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        break;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case MOD_UNLOAD: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        </a:t>
            </a:r>
            <a:r>
              <a:rPr lang="pt-BR" sz="2400" dirty="0" err="1"/>
              <a:t>uprintf</a:t>
            </a:r>
            <a:r>
              <a:rPr lang="pt-BR" sz="2400" dirty="0"/>
              <a:t>("</a:t>
            </a:r>
            <a:r>
              <a:rPr lang="en-US" sz="2400" dirty="0"/>
              <a:t>Goodbye. I'm leaving the kernel now\</a:t>
            </a:r>
            <a:r>
              <a:rPr lang="pt-BR" sz="2400" dirty="0"/>
              <a:t>n");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        break;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default: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        e = EOPNOTSUPP; /* </a:t>
            </a:r>
            <a:r>
              <a:rPr lang="pt-BR" sz="2400" dirty="0" err="1"/>
              <a:t>Error</a:t>
            </a:r>
            <a:r>
              <a:rPr lang="pt-BR" sz="2400" dirty="0"/>
              <a:t>, </a:t>
            </a:r>
            <a:r>
              <a:rPr lang="pt-BR" sz="2400" dirty="0" err="1"/>
              <a:t>Operation</a:t>
            </a:r>
            <a:r>
              <a:rPr lang="pt-BR" sz="2400" dirty="0"/>
              <a:t> </a:t>
            </a: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Supported</a:t>
            </a:r>
            <a:r>
              <a:rPr lang="pt-BR" sz="2400" dirty="0"/>
              <a:t> */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        break;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}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        </a:t>
            </a:r>
            <a:r>
              <a:rPr lang="pt-BR" sz="2400" dirty="0" err="1"/>
              <a:t>return</a:t>
            </a:r>
            <a:r>
              <a:rPr lang="pt-BR" sz="2400" dirty="0"/>
              <a:t>(e);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pt-BR" sz="2400" dirty="0"/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F94C33-C719-4B42-98E1-9A34FDA7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2C872E-CCF6-4BBF-B2E7-D11ED78CD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7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53B43-B017-4EA4-AA0E-D88ED54E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 Modulo Kernel no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81E1B-F210-4A05-AF3E-42370059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moduledata_t</a:t>
            </a:r>
            <a:r>
              <a:rPr lang="pt-BR" dirty="0"/>
              <a:t> </a:t>
            </a:r>
            <a:r>
              <a:rPr lang="pt-BR" dirty="0" err="1"/>
              <a:t>hello_conf</a:t>
            </a:r>
            <a:r>
              <a:rPr lang="pt-BR" dirty="0"/>
              <a:t> = {</a:t>
            </a:r>
          </a:p>
          <a:p>
            <a:pPr marL="0" indent="0">
              <a:buNone/>
            </a:pPr>
            <a:r>
              <a:rPr lang="pt-BR" dirty="0"/>
              <a:t>    "</a:t>
            </a:r>
            <a:r>
              <a:rPr lang="pt-BR" dirty="0" err="1"/>
              <a:t>hello_fsm</a:t>
            </a:r>
            <a:r>
              <a:rPr lang="pt-BR" dirty="0"/>
              <a:t>",    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event_handler</a:t>
            </a:r>
            <a:r>
              <a:rPr lang="pt-BR" dirty="0"/>
              <a:t>,  </a:t>
            </a:r>
          </a:p>
          <a:p>
            <a:pPr marL="0" indent="0">
              <a:buNone/>
            </a:pPr>
            <a:r>
              <a:rPr lang="pt-BR" dirty="0"/>
              <a:t>     NULL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  <a:p>
            <a:pPr marL="0" indent="0">
              <a:buNone/>
            </a:pPr>
            <a:r>
              <a:rPr lang="en-US" sz="2400" dirty="0"/>
              <a:t>DECLARE_MODULE(</a:t>
            </a:r>
            <a:r>
              <a:rPr lang="en-US" sz="2400" dirty="0" err="1"/>
              <a:t>hello_fsm</a:t>
            </a:r>
            <a:r>
              <a:rPr lang="en-US" sz="2400" dirty="0"/>
              <a:t>, </a:t>
            </a:r>
            <a:r>
              <a:rPr lang="en-US" sz="2400" dirty="0" err="1"/>
              <a:t>hello_conf</a:t>
            </a:r>
            <a:r>
              <a:rPr lang="en-US" sz="2400" dirty="0"/>
              <a:t>, SI_SUB_DRIVERS, SI_ORDER_MIDDLE);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243F38-7986-4F7D-A4C0-EE415DFC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49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8B565-0608-44B0-AF44-9FC980A9B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6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Licença do FreeBSD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EE34C29-B05A-461A-B9B2-8D40F5FD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FreeBSD, diferentemente do Linux, usa a licença BSD;</a:t>
            </a:r>
          </a:p>
          <a:p>
            <a:r>
              <a:rPr lang="pt-BR" dirty="0"/>
              <a:t>Sua licença garante quase a mesma liberdade que o domínio público;</a:t>
            </a:r>
          </a:p>
          <a:p>
            <a:r>
              <a:rPr lang="pt-BR" dirty="0"/>
              <a:t>A GPL impõe restrições que impossibilitam a compatibilidade com muitos outros softwares livres;</a:t>
            </a:r>
          </a:p>
          <a:p>
            <a:r>
              <a:rPr lang="pt-BR" dirty="0"/>
              <a:t>A licença BSD não força desenvolvedores a reescreverem softwares que já estão disponíveis para assim redistribuí-los em outra licença;</a:t>
            </a:r>
          </a:p>
          <a:p>
            <a:r>
              <a:rPr lang="pt-BR" dirty="0"/>
              <a:t>Licenças estilo GPL são chamadas de licenças copyleft enquanto as licenças estilo BSD são chamadas de licenças permissivas.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FD40681-61B2-4035-B2D5-A7C9136F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A595D7-5D74-4EB8-A2DD-A67990E01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756733" y="136523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EAFA1-5429-4B9B-9182-B9139BEA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 Modulo Kernel no FreeBSD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C3C40-4B94-4413-A1FD-00ECBE1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no terminal, na pasta que o seu </a:t>
            </a:r>
            <a:r>
              <a:rPr lang="pt-BR" dirty="0" err="1"/>
              <a:t>Makefile</a:t>
            </a:r>
            <a:r>
              <a:rPr lang="pt-BR" dirty="0"/>
              <a:t> e </a:t>
            </a:r>
            <a:r>
              <a:rPr lang="pt-BR" dirty="0" err="1"/>
              <a:t>arquivo.c</a:t>
            </a:r>
            <a:r>
              <a:rPr lang="pt-BR" dirty="0"/>
              <a:t> se encontra, digite make</a:t>
            </a:r>
          </a:p>
          <a:p>
            <a:r>
              <a:rPr lang="pt-BR" dirty="0"/>
              <a:t>Agora </a:t>
            </a:r>
            <a:r>
              <a:rPr lang="pt-BR" i="1" dirty="0" err="1"/>
              <a:t>sudo</a:t>
            </a:r>
            <a:r>
              <a:rPr lang="pt-BR" i="1" dirty="0"/>
              <a:t> </a:t>
            </a:r>
            <a:r>
              <a:rPr lang="pt-BR" i="1" dirty="0" err="1"/>
              <a:t>kldload</a:t>
            </a:r>
            <a:r>
              <a:rPr lang="pt-BR" i="1" dirty="0"/>
              <a:t> ./</a:t>
            </a:r>
            <a:r>
              <a:rPr lang="pt-BR" i="1" dirty="0" err="1"/>
              <a:t>arquivo.ko</a:t>
            </a:r>
            <a:endParaRPr lang="pt-BR" i="1" dirty="0"/>
          </a:p>
          <a:p>
            <a:r>
              <a:rPr lang="pt-BR" dirty="0"/>
              <a:t>E para verificar </a:t>
            </a:r>
            <a:r>
              <a:rPr lang="pt-BR" i="1" dirty="0" err="1"/>
              <a:t>kldstat</a:t>
            </a:r>
            <a:endParaRPr lang="pt-BR" i="1" dirty="0"/>
          </a:p>
          <a:p>
            <a:r>
              <a:rPr lang="pt-BR" dirty="0"/>
              <a:t>E para sair </a:t>
            </a:r>
            <a:r>
              <a:rPr lang="pt-BR" i="1" dirty="0" err="1"/>
              <a:t>sudo</a:t>
            </a:r>
            <a:r>
              <a:rPr lang="pt-BR" i="1" dirty="0"/>
              <a:t> </a:t>
            </a:r>
            <a:r>
              <a:rPr lang="pt-BR" i="1" dirty="0" err="1"/>
              <a:t>kldunload</a:t>
            </a:r>
            <a:r>
              <a:rPr lang="pt-BR" i="1" dirty="0"/>
              <a:t> arquivo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263C80-118F-4E46-828D-5FE27A44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50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E34DFD-1F3E-4FB6-951E-677DF36E4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142CB-D589-4BF0-9B03-7DC7D455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C37CC-A2CD-4CC2-8852-A0CCE2C4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A186C3-6D3B-429C-AD3D-50D05CAA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76026F-9FB3-407A-8375-DEC6121B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" y="20716"/>
            <a:ext cx="12188825" cy="68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C41C7-38CE-448F-9DFB-7B7EC528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 conhecidos na distrito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C7823-B91F-4B85-A2AA-5790AF48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737545"/>
            <a:ext cx="10360501" cy="446227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 você não colocar seu usuário na instalação pode não conseguir adicionar outro na máquina e se conseguir sem o </a:t>
            </a:r>
            <a:r>
              <a:rPr lang="pt-BR" dirty="0" err="1"/>
              <a:t>wheels</a:t>
            </a:r>
            <a:r>
              <a:rPr lang="pt-BR" dirty="0"/>
              <a:t>;</a:t>
            </a:r>
          </a:p>
          <a:p>
            <a:r>
              <a:rPr lang="pt-PT" dirty="0"/>
              <a:t>Placa Realtek RTL8111 / 8168/8411 está com uma conexão de forma irregular com a rede;</a:t>
            </a:r>
          </a:p>
          <a:p>
            <a:r>
              <a:rPr lang="pt-PT" dirty="0"/>
              <a:t>Velocidade de memória com blocos pequenos (1K) até 35 vezes mais lenta que o sistema host (sob emulação de QEMU, mas não somente com ele);</a:t>
            </a:r>
          </a:p>
          <a:p>
            <a:r>
              <a:rPr lang="pt-BR" dirty="0" err="1"/>
              <a:t>Port</a:t>
            </a:r>
            <a:r>
              <a:rPr lang="pt-BR" dirty="0"/>
              <a:t>: </a:t>
            </a:r>
            <a:r>
              <a:rPr lang="pt-BR" dirty="0" err="1"/>
              <a:t>devel</a:t>
            </a:r>
            <a:r>
              <a:rPr lang="pt-BR" dirty="0"/>
              <a:t>/</a:t>
            </a:r>
            <a:r>
              <a:rPr lang="pt-BR" dirty="0" err="1"/>
              <a:t>psptoolchain-binutils</a:t>
            </a:r>
            <a:r>
              <a:rPr lang="pt-BR" dirty="0"/>
              <a:t> com </a:t>
            </a:r>
            <a:r>
              <a:rPr lang="pt-PT" dirty="0"/>
              <a:t>várias vulnerabilidades de segurança.</a:t>
            </a:r>
          </a:p>
          <a:p>
            <a:r>
              <a:rPr lang="pt-PT" dirty="0"/>
              <a:t>Mais no site:</a:t>
            </a:r>
          </a:p>
          <a:p>
            <a:pPr lvl="1"/>
            <a:r>
              <a:rPr lang="pt-BR" dirty="0"/>
              <a:t>https://bugs.freebsd.org/bugzilla/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F10BA7-53E9-4FBB-AC3F-AD7AD85A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52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8CA51F-6246-4BD6-B6CB-850883D7F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64E94-B59E-475B-823C-FCC95D20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contribuir ao FreeBSD?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2A182D-FB72-4BAE-BEA9-42CDDBF8D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7" y="1701796"/>
            <a:ext cx="10669548" cy="4654555"/>
          </a:xfrm>
        </p:spPr>
        <p:txBody>
          <a:bodyPr/>
          <a:lstStyle/>
          <a:p>
            <a:r>
              <a:rPr lang="pt-BR" dirty="0"/>
              <a:t>Relatório de Bugs;</a:t>
            </a:r>
          </a:p>
          <a:p>
            <a:r>
              <a:rPr lang="pt-BR" dirty="0"/>
              <a:t>Mudanças na documentação;</a:t>
            </a:r>
          </a:p>
          <a:p>
            <a:r>
              <a:rPr lang="pt-BR" dirty="0"/>
              <a:t>Mudanças no código fonte existente;</a:t>
            </a:r>
          </a:p>
          <a:p>
            <a:r>
              <a:rPr lang="pt-BR" dirty="0"/>
              <a:t>Dinheiro ou Hardware;</a:t>
            </a:r>
          </a:p>
          <a:p>
            <a:r>
              <a:rPr lang="pt-BR" dirty="0"/>
              <a:t>Tudo disponível neste link:</a:t>
            </a:r>
          </a:p>
          <a:p>
            <a:pPr lvl="1"/>
            <a:r>
              <a:rPr lang="pt-BR" sz="2000" dirty="0">
                <a:hlinkClick r:id="rId2"/>
              </a:rPr>
              <a:t>https://www.freebsd.org/doc/</a:t>
            </a:r>
            <a:r>
              <a:rPr lang="pt-BR" sz="2000" dirty="0" err="1">
                <a:hlinkClick r:id="rId2"/>
              </a:rPr>
              <a:t>pt_BR</a:t>
            </a:r>
            <a:r>
              <a:rPr lang="pt-BR" sz="2000" dirty="0">
                <a:hlinkClick r:id="rId2"/>
              </a:rPr>
              <a:t>. ISO8859-1/</a:t>
            </a:r>
            <a:r>
              <a:rPr lang="pt-BR" sz="2000" dirty="0" err="1">
                <a:hlinkClick r:id="rId2"/>
              </a:rPr>
              <a:t>articles</a:t>
            </a:r>
            <a:r>
              <a:rPr lang="pt-BR" sz="2000" dirty="0">
                <a:hlinkClick r:id="rId2"/>
              </a:rPr>
              <a:t>/</a:t>
            </a:r>
            <a:r>
              <a:rPr lang="pt-BR" sz="2000" dirty="0" err="1">
                <a:hlinkClick r:id="rId2"/>
              </a:rPr>
              <a:t>contributing</a:t>
            </a:r>
            <a:r>
              <a:rPr lang="pt-BR" sz="2000" dirty="0">
                <a:hlinkClick r:id="rId2"/>
              </a:rPr>
              <a:t>/index.html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C6489D-53D2-42D8-B0B9-598165E7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53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D5EFAB-FFB7-4CAF-8AA4-FFA141535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42273-FB81-4739-BB5B-F973F677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pode melhorar?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90409-76EC-4070-BDA5-8EF174CD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Instalação mais intuitiva;</a:t>
            </a:r>
          </a:p>
          <a:p>
            <a:r>
              <a:rPr lang="pt-BR" dirty="0"/>
              <a:t>Comunidade que esteja focada não só no desenvolvimento do software, mas também na sua divulgação;</a:t>
            </a:r>
          </a:p>
          <a:p>
            <a:r>
              <a:rPr lang="pt-BR" dirty="0"/>
              <a:t>O kernel BSD não é tão maleável, não existe um repositório de kernel como o Linux, em que você baixa o 3.0.x, o 4.4.x, o 4.7.x;</a:t>
            </a:r>
          </a:p>
          <a:p>
            <a:r>
              <a:rPr lang="pt-BR" dirty="0"/>
              <a:t>Pacotes .pkg, (equivalentes aos .deb do Ubuntu/Debian ou .rpm do Arch) são uma raridade;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BAFA57-0442-461E-B7C0-146BBEAA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54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7D1E49-0756-4666-871C-83E38325C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BBD0E-CA3D-45A9-BC72-E270D4B3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6170D-479C-4402-95C9-142D6DAF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https://pt.wikipedia.org/wiki/Licen%C3%A7as_BSD_e_GPL</a:t>
            </a:r>
          </a:p>
          <a:p>
            <a:r>
              <a:rPr lang="pt-BR" dirty="0"/>
              <a:t>https://opensource.org/licenses/bsd-license.html</a:t>
            </a:r>
          </a:p>
          <a:p>
            <a:r>
              <a:rPr lang="pt-BR" dirty="0"/>
              <a:t>https://pt.wikipedia.org/wiki/Ficheiro:Freebsd_logo.svg</a:t>
            </a:r>
          </a:p>
          <a:p>
            <a:r>
              <a:rPr lang="pt-BR" dirty="0"/>
              <a:t>http://fxr.watson.org/ </a:t>
            </a:r>
          </a:p>
          <a:p>
            <a:r>
              <a:rPr lang="pt-BR" dirty="0"/>
              <a:t>http://www.informit.com/store/design-and-implementation-of-the-freebsd-operating-9780321968975?ranMID=24808</a:t>
            </a:r>
          </a:p>
          <a:p>
            <a:r>
              <a:rPr lang="pt-BR" dirty="0"/>
              <a:t>https://unixuniverse.com.br/bsd/freebsd-mais-rapido-que-linux</a:t>
            </a:r>
          </a:p>
          <a:p>
            <a:r>
              <a:rPr lang="pt-BR" dirty="0"/>
              <a:t>https://unixuniverse.com.br/bsd/conheca-o-freebsd</a:t>
            </a:r>
          </a:p>
          <a:p>
            <a:r>
              <a:rPr lang="pt-BR" dirty="0"/>
              <a:t>https://unixuniverse.com.br/bsd/netflix-1</a:t>
            </a:r>
          </a:p>
          <a:p>
            <a:r>
              <a:rPr lang="pt-BR" dirty="0"/>
              <a:t>https://en.wikipedia.org/wiki/List_of_products_based_on_FreeBSD</a:t>
            </a:r>
          </a:p>
          <a:p>
            <a:r>
              <a:rPr lang="pt-BR" dirty="0"/>
              <a:t>https://en.wikipedia.org/wiki/FreeBSD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376B28-7953-40A6-BB29-2EEE6E2F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275CB8-FA45-446B-AE30-E566A52D4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7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BBD0E-CA3D-45A9-BC72-E270D4B3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6170D-479C-4402-95C9-142D6DAF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https://en.wikipedia.org/wiki/FreeBSD#Kernel</a:t>
            </a:r>
          </a:p>
          <a:p>
            <a:r>
              <a:rPr lang="pt-BR" dirty="0"/>
              <a:t>https://pt.wikipedia.org/wiki/Unix_File_System</a:t>
            </a:r>
          </a:p>
          <a:p>
            <a:r>
              <a:rPr lang="pt-BR" dirty="0"/>
              <a:t>https://www.freebsd.org/doc/pt_BR.ISO8859-1/books/handbook/zfs.html</a:t>
            </a:r>
          </a:p>
          <a:p>
            <a:r>
              <a:rPr lang="pt-BR" dirty="0"/>
              <a:t>https://www.freebsd.org/doc/pt_BR.ISO8859-1/books/handbook/filesystems-linux.html</a:t>
            </a:r>
          </a:p>
          <a:p>
            <a:r>
              <a:rPr lang="pt-BR" dirty="0"/>
              <a:t>https://www.freebsd.org/doc/pt_BR.ISO8859-1/books/handbook/filesystems.html</a:t>
            </a:r>
          </a:p>
          <a:p>
            <a:r>
              <a:rPr lang="pt-BR" dirty="0"/>
              <a:t>https://unixuniverse.com.br/bsd/conheca-o-freebsd</a:t>
            </a:r>
          </a:p>
          <a:p>
            <a:r>
              <a:rPr lang="pt-BR" dirty="0"/>
              <a:t>https://www.freebsd.org/doc/pt_BR.ISO8859-1/articles/new-users/article.html</a:t>
            </a:r>
          </a:p>
          <a:p>
            <a:r>
              <a:rPr lang="pt-BR" dirty="0"/>
              <a:t>https://www.digitalocean.com/community/tutorials/uma-introducao-comparativa-ao-freebsd-para-usuarios-de-linux-pt</a:t>
            </a:r>
          </a:p>
          <a:p>
            <a:r>
              <a:rPr lang="pt-BR" dirty="0"/>
              <a:t>https://www.freebsd.org/doc/pt_BR.ISO8859-1/articles/linux-users/shells.html</a:t>
            </a:r>
          </a:p>
          <a:p>
            <a:r>
              <a:rPr lang="pt-BR" dirty="0"/>
              <a:t>https://www.freebsd.org/doc/pt_BR.ISO8859-1/articles/new-users/article.html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376B28-7953-40A6-BB29-2EEE6E2F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56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275CB8-FA45-446B-AE30-E566A52D4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BBD0E-CA3D-45A9-BC72-E270D4B3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6170D-479C-4402-95C9-142D6DAF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556792"/>
            <a:ext cx="10360501" cy="460727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pt-BR" sz="1600" dirty="0"/>
              <a:t>https://www.youtube.com/watch?v=H3soe-heJG4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https://www.youtube.com/watch?v=-nLEfms0MxE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https://www.freebsd.org/doc/pt_BR.ISO8859-1/books/handbook/x11-wm.html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https://www.freebsd.org/doc/pt_BR.ISO8859-1/articles/new-users/your-working-environment.html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https://medium.com/@franklintimoteo/o-que-s%C3%A3o-xdm-kdm-gdm-xinit-no-linux-entenda-de-uma-vez-por-todas-a-diferen%C3%A7a-37b53b771228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https://sempreupdate.com.br/instalar-o-kde-plasma-no-freebsd/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https://cn.opendesktop.org/img//hive/content-pre1/103869-1.jpg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https://www.freebsd.org/doc/pt_BR.ISO8859-1/books/faq/compatibility-drives.html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https://www.freebsd.org/doc/pt_BR.ISO8859-1/books/faq/compatibility-processors.html#idp45507064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https://www.freebsd.org/cgi/man.cgi?query=radeon&amp;sektion=4&amp;manpath=freebsd-release-ports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https://www.freebsd.org/doc/pt_BR.ISO8859-1/articles/contributing/index.html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https://www.hardware.com.br/termos/acpi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https://pt.wikibooks.org/wiki/FreeBSD_Handbook/Administra%C3%A7%C3%A3o/Configura%C3%A7%C3%A3o_e_Ajuste/Gerenciamento_de_Energia_e_Recursos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https://www.freebsd.org/doc/pt_BR.ISO8859-1/books/handbook/acpi-overview.html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http://freesoftwaremagazine.com/articles/writing_a_kernel_module_for_freebsd/</a:t>
            </a:r>
          </a:p>
          <a:p>
            <a:pPr>
              <a:spcBef>
                <a:spcPts val="600"/>
              </a:spcBef>
            </a:pPr>
            <a:r>
              <a:rPr lang="pt-BR" sz="1600" dirty="0"/>
              <a:t>https://bugs.freebsd.org/bugzilla/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376B28-7953-40A6-BB29-2EEE6E2F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57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275CB8-FA45-446B-AE30-E566A52D4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3852" y="327571"/>
            <a:ext cx="10360501" cy="805904"/>
          </a:xfrm>
        </p:spPr>
        <p:txBody>
          <a:bodyPr rtlCol="0"/>
          <a:lstStyle/>
          <a:p>
            <a:pPr rtl="0"/>
            <a:r>
              <a:rPr lang="pt-BR" dirty="0"/>
              <a:t>O</a:t>
            </a:r>
            <a:r>
              <a:rPr lang="pt-br" dirty="0"/>
              <a:t>nde o FreeBSD é utilizado?</a:t>
            </a:r>
          </a:p>
        </p:txBody>
      </p:sp>
      <p:pic>
        <p:nvPicPr>
          <p:cNvPr id="8" name="Imagem 7" descr="Produtos BSD&#10;Lista de Produtos livre&#10;">
            <a:extLst>
              <a:ext uri="{FF2B5EF4-FFF2-40B4-BE49-F238E27FC236}">
                <a16:creationId xmlns:a16="http://schemas.microsoft.com/office/drawing/2014/main" id="{F9E61E4F-5FAF-4974-A8B6-2F6E163C8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052736"/>
            <a:ext cx="10376234" cy="5303616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557EA34-E0E7-43A9-8DB7-3E66D7DC56BD}"/>
              </a:ext>
            </a:extLst>
          </p:cNvPr>
          <p:cNvSpPr txBox="1">
            <a:spLocks/>
          </p:cNvSpPr>
          <p:nvPr/>
        </p:nvSpPr>
        <p:spPr>
          <a:xfrm>
            <a:off x="840199" y="5939067"/>
            <a:ext cx="4896544" cy="41728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3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Fonte: https://en.wikipedia.org/wiki/List_of_products_based_on_FreeBSD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04F01F3-DCE7-4BA9-9DCB-E760A406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59A4760-C1B1-465D-BD94-ED2236302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463419" y="136523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7D780C3-7423-413D-9764-2BD401FB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04664"/>
            <a:ext cx="10360025" cy="733896"/>
          </a:xfrm>
        </p:spPr>
        <p:txBody>
          <a:bodyPr rtlCol="0"/>
          <a:lstStyle/>
          <a:p>
            <a:pPr rtl="0"/>
            <a:r>
              <a:rPr lang="pt-BR" dirty="0"/>
              <a:t>O</a:t>
            </a:r>
            <a:r>
              <a:rPr lang="pt-br" dirty="0"/>
              <a:t>nde o FreeBSD é utilizado?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CFC21BE-14AA-48EE-A307-908A6D3A2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052736"/>
            <a:ext cx="10411338" cy="5392133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62778B32-E6A7-4EA3-9FC8-2A3882800F52}"/>
              </a:ext>
            </a:extLst>
          </p:cNvPr>
          <p:cNvSpPr txBox="1">
            <a:spLocks/>
          </p:cNvSpPr>
          <p:nvPr/>
        </p:nvSpPr>
        <p:spPr>
          <a:xfrm>
            <a:off x="6310437" y="6027585"/>
            <a:ext cx="4896544" cy="417285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3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Fonte: https://en.wikipedia.org/wiki/List_of_products_based_on_FreeBSD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B04FB9EC-0AB7-4379-B69E-4D8F2CE1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7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390A8E-CDBC-4ACD-AE51-88D0A0ED2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Kernel FreeBSD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26C42-AC44-43AD-9C9A-3A9A088B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696340"/>
            <a:ext cx="10360501" cy="4462272"/>
          </a:xfrm>
        </p:spPr>
        <p:txBody>
          <a:bodyPr/>
          <a:lstStyle/>
          <a:p>
            <a:r>
              <a:rPr lang="pt-BR" dirty="0"/>
              <a:t>Fornece suporte para tarefas essenciais, como gerenciamento de processos, comunicação, inicialização e sistemas de arquivos;</a:t>
            </a:r>
          </a:p>
          <a:p>
            <a:r>
              <a:rPr lang="pt-BR" dirty="0"/>
              <a:t>O kernel é monolítico e Usa um LKM (Módulo de Kernel Carregável);</a:t>
            </a:r>
          </a:p>
          <a:p>
            <a:r>
              <a:rPr lang="pt-BR" dirty="0"/>
              <a:t>kernel do BSD é rolling release;</a:t>
            </a:r>
          </a:p>
          <a:p>
            <a:r>
              <a:rPr lang="pt-BR" dirty="0"/>
              <a:t>Partes diferentes do mesmo são projetadas como módulos;</a:t>
            </a:r>
          </a:p>
          <a:p>
            <a:r>
              <a:rPr lang="pt-BR" dirty="0"/>
              <a:t>Está na sua versão 13.0, mas a estável ainda é a 12.0;</a:t>
            </a:r>
          </a:p>
          <a:p>
            <a:r>
              <a:rPr lang="pt-BR" dirty="0"/>
              <a:t>Usa o kernel com modelo de threading chamado libthr.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910BFC4-C4BF-42C4-9655-626A3444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A1F2AE97-0E9B-40AA-950E-AB23BDF347A8}"/>
              </a:ext>
            </a:extLst>
          </p:cNvPr>
          <p:cNvSpPr txBox="1">
            <a:spLocks/>
          </p:cNvSpPr>
          <p:nvPr/>
        </p:nvSpPr>
        <p:spPr>
          <a:xfrm>
            <a:off x="1053852" y="1683802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0FADAE7-CFE2-4B2C-A479-CF3F8EB6C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250EA-8143-4DBC-AE41-20DF3B4C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energia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1BEF6-CE52-410B-9CA8-9C902B83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o Kernel 5.x usa o ACPI;</a:t>
            </a:r>
          </a:p>
          <a:p>
            <a:r>
              <a:rPr lang="pt-BR" dirty="0"/>
              <a:t>ACPI é um sucessor direto do APM;</a:t>
            </a:r>
          </a:p>
          <a:p>
            <a:r>
              <a:rPr lang="pt-BR" dirty="0"/>
              <a:t>No ACPI o gerenciamento de energia é feito pelo sistema operacional e não pelo BIOS;</a:t>
            </a:r>
          </a:p>
          <a:p>
            <a:r>
              <a:rPr lang="pt-BR" dirty="0"/>
              <a:t>Com o ACPI Permite um gerenciamento muito mais avançado;</a:t>
            </a:r>
          </a:p>
          <a:p>
            <a:r>
              <a:rPr lang="pt-BR" dirty="0"/>
              <a:t>Modo de espera e o hibernar.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6963D2-C514-47D7-8B16-1EBB6958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A39194-B2DE-4086-ABD4-B955798CB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81"/>
          <a:stretch/>
        </p:blipFill>
        <p:spPr>
          <a:xfrm>
            <a:off x="9570531" y="0"/>
            <a:ext cx="1822651" cy="173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1725</TotalTime>
  <Words>2750</Words>
  <Application>Microsoft Office PowerPoint</Application>
  <PresentationFormat>Personalizar</PresentationFormat>
  <Paragraphs>323</Paragraphs>
  <Slides>57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0" baseType="lpstr">
      <vt:lpstr>Arial</vt:lpstr>
      <vt:lpstr>Calibri</vt:lpstr>
      <vt:lpstr>Tecnologia 16x9</vt:lpstr>
      <vt:lpstr>FreeBSD</vt:lpstr>
      <vt:lpstr>O surgimento do FreeBSD</vt:lpstr>
      <vt:lpstr>Hardwares suportados e Requisitos mínimos</vt:lpstr>
      <vt:lpstr>Hardwares suportados e Requisitos mínimos</vt:lpstr>
      <vt:lpstr>Licença do FreeBSD</vt:lpstr>
      <vt:lpstr>Onde o FreeBSD é utilizado?</vt:lpstr>
      <vt:lpstr>Onde o FreeBSD é utilizado?</vt:lpstr>
      <vt:lpstr>Kernel FreeBSD</vt:lpstr>
      <vt:lpstr>Gerenciamento de energia</vt:lpstr>
      <vt:lpstr>Sistemas de Arquivos </vt:lpstr>
      <vt:lpstr>O Shell do FreeBSD</vt:lpstr>
      <vt:lpstr>Terminal do FreeBSD</vt:lpstr>
      <vt:lpstr>Terminal do FreeBSD</vt:lpstr>
      <vt:lpstr>Interfaces Gráficas</vt:lpstr>
      <vt:lpstr>Interfaces Gráficas</vt:lpstr>
      <vt:lpstr>Apresentação do PowerPoint</vt:lpstr>
      <vt:lpstr>Apresentação do PowerPoint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Instalando o FreeBSD</vt:lpstr>
      <vt:lpstr>Escrevendo um Modulo Kernel no FreeBSD</vt:lpstr>
      <vt:lpstr>Escrevendo um Modulo Kernel no FreeBSD</vt:lpstr>
      <vt:lpstr>Escrevendo um Modulo Kernel no FreeBSD</vt:lpstr>
      <vt:lpstr>Escrevendo um Modulo Kernel no FreeBSD</vt:lpstr>
      <vt:lpstr>Escrevendo um Modulo Kernel no FreeBSD</vt:lpstr>
      <vt:lpstr>Escrevendo um Modulo Kernel no FreeBSD</vt:lpstr>
      <vt:lpstr>Escrevendo um Modulo Kernel no FreeBSD</vt:lpstr>
      <vt:lpstr>Escrevendo um Modulo Kernel no FreeBSD</vt:lpstr>
      <vt:lpstr>Apresentação do PowerPoint</vt:lpstr>
      <vt:lpstr>Bugs conhecidos na distrito</vt:lpstr>
      <vt:lpstr>Como contribuir ao FreeBSD?</vt:lpstr>
      <vt:lpstr>O que pode melhorar?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</dc:title>
  <dc:creator>Tarlison Sander</dc:creator>
  <cp:lastModifiedBy>Tarlison Sander</cp:lastModifiedBy>
  <cp:revision>73</cp:revision>
  <dcterms:created xsi:type="dcterms:W3CDTF">2019-06-06T01:49:17Z</dcterms:created>
  <dcterms:modified xsi:type="dcterms:W3CDTF">2019-06-11T00:26:27Z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