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Caveat-bold.fntdata"/><Relationship Id="rId12" Type="http://schemas.openxmlformats.org/officeDocument/2006/relationships/slide" Target="slides/slide7.xml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7ead0c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7ead0c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7ead0c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7ead0c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79c4b6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79c4b6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79c4b6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79c4b6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79c4b6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79c4b6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79c4b63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79c4b63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79c4b63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79c4b63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7ead0c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7ead0c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7ead0c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7ead0c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79c4b63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79c4b63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7ead0c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7ead0c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79c4b6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79c4b6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7650" y="1790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Caveat"/>
                <a:ea typeface="Caveat"/>
                <a:cs typeface="Caveat"/>
                <a:sym typeface="Caveat"/>
              </a:rPr>
              <a:t>Driver serial para cMIPS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21888" y="3560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veat"/>
                <a:ea typeface="Caveat"/>
                <a:cs typeface="Caveat"/>
                <a:sym typeface="Caveat"/>
              </a:rPr>
              <a:t>Integrantes: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veat"/>
                <a:ea typeface="Caveat"/>
                <a:cs typeface="Caveat"/>
                <a:sym typeface="Caveat"/>
              </a:rPr>
              <a:t>Luigi Muller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veat"/>
                <a:ea typeface="Caveat"/>
                <a:cs typeface="Caveat"/>
                <a:sym typeface="Caveat"/>
              </a:rPr>
              <a:t>Tarlison Sander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Fibonacci usado no main: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24668" l="8273" r="52902" t="34984"/>
          <a:stretch/>
        </p:blipFill>
        <p:spPr>
          <a:xfrm>
            <a:off x="311700" y="1537850"/>
            <a:ext cx="6018077" cy="31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2362" l="3718" r="47737" t="4975"/>
          <a:stretch/>
        </p:blipFill>
        <p:spPr>
          <a:xfrm>
            <a:off x="0" y="32025"/>
            <a:ext cx="9144000" cy="51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34779" l="3240" r="61267" t="29753"/>
          <a:stretch/>
        </p:blipFill>
        <p:spPr>
          <a:xfrm>
            <a:off x="311700" y="1229875"/>
            <a:ext cx="609217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41250" y="476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A86E8"/>
                </a:solidFill>
              </a:rPr>
              <a:t>Obrigado pela atenção!</a:t>
            </a:r>
            <a:endParaRPr sz="4800">
              <a:solidFill>
                <a:srgbClr val="4A86E8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3299" l="0" r="0" t="-3300"/>
          <a:stretch/>
        </p:blipFill>
        <p:spPr>
          <a:xfrm>
            <a:off x="1555575" y="1526775"/>
            <a:ext cx="5691949" cy="22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Professor. PhD. Roberto André Hexsel;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“I always felt the need for some form of the processor for the students to play with”;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É um modelo VHDL sintetizável para os clássicos 5 estágios do pipeline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Busca da instrução;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Decodificação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Execução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Memória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Write back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3027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00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Ideia do funcionamento do seu ‘simples computador’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21878" r="18554" t="18005"/>
          <a:stretch/>
        </p:blipFill>
        <p:spPr>
          <a:xfrm>
            <a:off x="59300" y="1068125"/>
            <a:ext cx="6381200" cy="36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O driver é que irá interagir com a interface serial irá receber entradas para gerar o n-ésimo número de fibonnaci;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O driver é dividido em duas partes: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Handler;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Conjunto de funções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O handler funcionará no “meio do caminho”  entre a UART e o código em C;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Possui nele a fila de recepção e a fila de transmissão;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Big Picture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➔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6497" l="13691" r="14174" t="20493"/>
          <a:stretch/>
        </p:blipFill>
        <p:spPr>
          <a:xfrm>
            <a:off x="0" y="931650"/>
            <a:ext cx="9144000" cy="42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➔"/>
            </a:pPr>
            <a:r>
              <a:rPr lang="pt-BR">
                <a:solidFill>
                  <a:srgbClr val="FFFFFF"/>
                </a:solidFill>
              </a:rPr>
              <a:t>O handler mantém dois contadores o nrx e o ntx;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nrx : indica o número de caracteres disponíveis na fila de recepção;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ntx:  indica o número de espaços na fila de transmissão;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O driver possui as funções: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proberx() e probetx();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iostat(); //leitura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ioctl(); //escrita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Getc(); //nrx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pt-BR">
                <a:solidFill>
                  <a:srgbClr val="FFFFFF"/>
                </a:solidFill>
              </a:rPr>
              <a:t>Putc(); //ntx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4550" y="70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Para o RX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252400" y="9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3493" l="2750" r="58506" t="5659"/>
          <a:stretch/>
        </p:blipFill>
        <p:spPr>
          <a:xfrm>
            <a:off x="1801000" y="611450"/>
            <a:ext cx="6744326" cy="405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4550" y="70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pt-BR">
                <a:solidFill>
                  <a:srgbClr val="FFFFFF"/>
                </a:solidFill>
              </a:rPr>
              <a:t>Para o TX 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252400" y="9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9210" l="2742" r="61918" t="5509"/>
          <a:stretch/>
        </p:blipFill>
        <p:spPr>
          <a:xfrm>
            <a:off x="1791500" y="548050"/>
            <a:ext cx="7218677" cy="4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2323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A Interface Serial cMIPS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pt-BR">
                <a:solidFill>
                  <a:schemeClr val="lt1"/>
                </a:solidFill>
              </a:rPr>
              <a:t>No main: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◆"/>
            </a:pPr>
            <a:r>
              <a:rPr lang="pt-BR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uart = (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*)IO_UART_ADDR; </a:t>
            </a:r>
            <a:r>
              <a:rPr lang="pt-BR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bottom of UART address range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ictl = </a:t>
            </a:r>
            <a:r>
              <a:rPr lang="pt-BR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0x1a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00011010: ign=0; intTX=1; intRX=1; speed=2;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ioctl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(ictl);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initUd</a:t>
            </a: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…………….mais códigos aqui…….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1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