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E47-50EE-410D-B274-95E5A260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32528-CE03-41A3-A20D-D4E0481B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DC2B9-250C-4B5D-8185-E6CD2FD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B009-F560-4458-AC06-E9E3AD0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133B-F2DF-4476-B5B0-491EF57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FD1-4E67-4886-8E34-3ED1C3E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EBFA-A21C-4D71-A94C-72D95229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6194A-B310-448B-9458-4C628E7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E3F48-1719-4090-B238-8F8DAE4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8C09-AA97-4726-8598-691FA7F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7D76CA-C306-418D-8C4A-E819A256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B315F-3C60-4A59-9308-07F194CE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341B-5AF3-4860-9C3B-1FA2921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1ED04-5A04-4603-BADF-9C09540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53CF-9327-4BBB-BBB3-4D31D6FC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47FA-E162-4903-B5F1-D692478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B1E3-3790-4E93-ADD2-699D2DEB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C3D3A-D20A-420A-9BC3-DF44F1B3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44C91-255E-4A90-A9C7-65C8109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F15-B52A-484C-BE23-4902B2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5E8B-8424-493D-AEA3-1798981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6797D-7AD1-4F48-B422-809AF24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A9BE-4734-4DA3-8072-2C14C26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461B0-C809-4230-B429-C01E746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68A98-E3DD-4482-862B-4A069597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D4D-DBC0-4761-AFAA-2911E07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6B0AA-8C9B-4E50-8362-051DB9BA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DC0D8-12D5-4192-8FC0-E356D0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F7D71-9B71-4F90-BA20-33B365F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E6ED0-E725-4926-A324-EF1F7E6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5F07-0F03-4FD7-A10A-1998E2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15B3-2518-4629-9AC1-CA9340D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21BF-DC98-4435-A30C-FF57863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F3147-86BC-48E6-94B4-B2ED60AA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3F055-A610-4037-B76C-F50EF8B3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AB06-9523-485B-94F0-4599BF32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29093-5895-4CDF-BED2-98BE277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DEDD-8F78-4FBD-A8FE-7A97509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26EFFC-D59B-408F-81F3-F0700F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D9D8-4B37-4007-8CF3-0F88E4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DBCBE-51F9-4A5D-9D0C-B943E908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75BDF-BA08-4BF2-8177-1948D3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4ACA3-1671-49B3-82AF-FCED38B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6DAF4-0CBE-4576-8625-4C7238F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D1F20-8303-4B4F-9B01-ECDB3337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EC3A0-B305-4C63-8980-1899B47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FE96-C6FC-4827-A345-B2F4484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EE60-E6A0-4945-BBDD-70C2168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45BE9-F9C2-4E0F-81F9-27BCA44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5460A-E8CF-44AC-B8A0-62438D32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7A52D-4E9D-4A6E-911F-EA49E45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02B0-85F9-4AAC-AE97-C8B608E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14A-509F-410A-8E36-8AA185D5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CFB72-9797-4511-AD77-C8F3C8B0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31286-F6DA-47EA-BC95-04D3C3FC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84CCE-B51D-4202-A772-C8426E2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2BC86-C020-4C68-A141-2EAF551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7900C-4970-4335-ACDE-5B54EDC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AF40C-8656-4DB2-9D9C-CCD0B26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BEBCC-DD49-42C6-923F-4C417B82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6E480-03B0-47B7-B1B1-01F01B20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84AB0-5758-473D-9573-F37CA25E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77F2-E9D4-42E3-AAF5-332BED28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funct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rs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tipoi</a:t>
            </a:r>
            <a:r>
              <a:rPr lang="pt-BR" sz="1800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endereco</a:t>
            </a:r>
            <a:r>
              <a:rPr lang="pt-BR" sz="1800" dirty="0"/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wr</a:t>
            </a:r>
            <a:r>
              <a:rPr lang="pt-BR" sz="1800" dirty="0"/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/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/>
          </a:p>
          <a:p>
            <a:pPr>
              <a:spcBef>
                <a:spcPts val="400"/>
              </a:spcBef>
            </a:pPr>
            <a:r>
              <a:rPr lang="pt-BR" sz="1800" dirty="0"/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79" y="1544734"/>
            <a:ext cx="7958921" cy="31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pout</a:t>
            </a:r>
            <a:r>
              <a:rPr lang="pt-BR" sz="1800"/>
              <a:t>.</a:t>
            </a: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5B71-1430-4FB9-8393-9FD828DD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Zero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1F3-1A00-4F3D-B7D3-BFC3432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nas operações </a:t>
            </a:r>
            <a:r>
              <a:rPr lang="pt-BR" dirty="0" err="1"/>
              <a:t>beq</a:t>
            </a:r>
            <a:r>
              <a:rPr lang="pt-BR" dirty="0"/>
              <a:t> </a:t>
            </a:r>
            <a:r>
              <a:rPr lang="pt-BR" dirty="0" err="1"/>
              <a:t>bne</a:t>
            </a:r>
            <a:r>
              <a:rPr lang="pt-BR"/>
              <a:t>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2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4372"/>
              </p:ext>
            </p:extLst>
          </p:nvPr>
        </p:nvGraphicFramePr>
        <p:xfrm>
          <a:off x="2721003" y="3816916"/>
          <a:ext cx="6749994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23765"/>
              </p:ext>
            </p:extLst>
          </p:nvPr>
        </p:nvGraphicFramePr>
        <p:xfrm>
          <a:off x="1626870" y="4052846"/>
          <a:ext cx="8938259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3953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EntradaA</a:t>
            </a:r>
            <a:r>
              <a:rPr lang="pt-BR" sz="1800" dirty="0"/>
              <a:t>: primeiro dado a ser lido pela ULA;</a:t>
            </a:r>
          </a:p>
          <a:p>
            <a:r>
              <a:rPr lang="pt-BR" sz="1800" dirty="0" err="1"/>
              <a:t>EntradaB</a:t>
            </a:r>
            <a:r>
              <a:rPr lang="pt-BR" sz="1800" dirty="0"/>
              <a:t>: segundo dado a ser lido pela ULA;</a:t>
            </a:r>
          </a:p>
          <a:p>
            <a:r>
              <a:rPr lang="pt-BR" sz="1800" dirty="0" err="1"/>
              <a:t>Controle_ULA</a:t>
            </a:r>
            <a:r>
              <a:rPr lang="pt-BR" sz="1800" dirty="0"/>
              <a:t>: informação com a operação a ser executada;</a:t>
            </a:r>
          </a:p>
          <a:p>
            <a:r>
              <a:rPr lang="pt-BR" sz="1800" dirty="0" err="1"/>
              <a:t>Saida_to_Dados</a:t>
            </a:r>
            <a:r>
              <a:rPr lang="pt-BR" sz="1800" dirty="0"/>
              <a:t>: saída de dados que irá para a memória de dados;</a:t>
            </a:r>
          </a:p>
          <a:p>
            <a:r>
              <a:rPr lang="pt-BR" sz="1800" dirty="0" err="1"/>
              <a:t>Saida_to_Mux</a:t>
            </a:r>
            <a:r>
              <a:rPr lang="pt-BR" sz="1800" dirty="0"/>
              <a:t>: saída de dados que irá para a multiplexadora;</a:t>
            </a:r>
          </a:p>
          <a:p>
            <a:r>
              <a:rPr lang="pt-BR" sz="1800" dirty="0" err="1"/>
              <a:t>ZeroULA</a:t>
            </a:r>
            <a:r>
              <a:rPr lang="pt-BR" sz="1800" dirty="0"/>
              <a:t>: saída do </a:t>
            </a:r>
            <a:r>
              <a:rPr lang="pt-BR" sz="1800" dirty="0" err="1"/>
              <a:t>resutado</a:t>
            </a:r>
            <a:r>
              <a:rPr lang="pt-BR" sz="1800" dirty="0"/>
              <a:t> de desvios condicionais.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5BD91838-7721-4F4B-9354-4CC41A29F3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Clock</a:t>
            </a:r>
            <a:r>
              <a:rPr lang="pt-BR" sz="1800" dirty="0"/>
              <a:t>: </a:t>
            </a:r>
            <a:r>
              <a:rPr lang="pt-BR" sz="1800" dirty="0" err="1"/>
              <a:t>clock</a:t>
            </a:r>
            <a:r>
              <a:rPr lang="pt-BR" sz="1800" dirty="0"/>
              <a:t> do processador;</a:t>
            </a:r>
          </a:p>
          <a:p>
            <a:r>
              <a:rPr lang="pt-BR" sz="1800" dirty="0"/>
              <a:t>Data: dado a ser escrito no registrador de destino;</a:t>
            </a:r>
          </a:p>
          <a:p>
            <a:r>
              <a:rPr lang="pt-BR" sz="1800" dirty="0"/>
              <a:t>LeReg2: segundo registrador para leitura;</a:t>
            </a:r>
          </a:p>
          <a:p>
            <a:r>
              <a:rPr lang="pt-BR" sz="1800" dirty="0"/>
              <a:t>LeReg1: primeiro registrador para leitura;</a:t>
            </a:r>
          </a:p>
          <a:p>
            <a:r>
              <a:rPr lang="pt-BR" sz="1800" dirty="0" err="1"/>
              <a:t>RegDst</a:t>
            </a:r>
            <a:r>
              <a:rPr lang="pt-BR" sz="1800" dirty="0"/>
              <a:t>: registrador para escrita;</a:t>
            </a:r>
          </a:p>
          <a:p>
            <a:r>
              <a:rPr lang="pt-BR" sz="1800" dirty="0" err="1"/>
              <a:t>EscReg</a:t>
            </a:r>
            <a:r>
              <a:rPr lang="pt-BR" sz="1800" dirty="0"/>
              <a:t>: flag que autoriza a escrita de dados.</a:t>
            </a:r>
          </a:p>
          <a:p>
            <a:r>
              <a:rPr lang="pt-BR" sz="1800" dirty="0" err="1"/>
              <a:t>RegA</a:t>
            </a:r>
            <a:r>
              <a:rPr lang="pt-BR" sz="1800" dirty="0"/>
              <a:t>: Saída do dado do primeiro registrador de leitura;</a:t>
            </a:r>
          </a:p>
          <a:p>
            <a:r>
              <a:rPr lang="pt-BR" sz="1800" dirty="0" err="1"/>
              <a:t>RegB</a:t>
            </a:r>
            <a:r>
              <a:rPr lang="pt-BR" sz="1800" dirty="0"/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692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  <vt:lpstr>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22</cp:revision>
  <dcterms:created xsi:type="dcterms:W3CDTF">2018-12-03T23:15:02Z</dcterms:created>
  <dcterms:modified xsi:type="dcterms:W3CDTF">2018-12-04T03:51:11Z</dcterms:modified>
</cp:coreProperties>
</file>