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0" r:id="rId8"/>
    <p:sldId id="265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A0A7C-9D1C-4036-9463-6FA32C6F43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542C88-E89D-422E-9724-B91A7523EE87}">
      <dgm:prSet/>
      <dgm:spPr/>
      <dgm:t>
        <a:bodyPr/>
        <a:lstStyle/>
        <a:p>
          <a:r>
            <a:rPr lang="pt-BR" dirty="0" err="1"/>
            <a:t>HexiWear</a:t>
          </a:r>
          <a:endParaRPr lang="pt-BR" dirty="0"/>
        </a:p>
      </dgm:t>
    </dgm:pt>
    <dgm:pt modelId="{6FB6031F-6A3B-427E-A08E-690CE6D48DFA}" type="parTrans" cxnId="{37253E4E-FF2F-422C-B2C1-54EE07CB9CC8}">
      <dgm:prSet/>
      <dgm:spPr/>
      <dgm:t>
        <a:bodyPr/>
        <a:lstStyle/>
        <a:p>
          <a:endParaRPr lang="pt-BR"/>
        </a:p>
      </dgm:t>
    </dgm:pt>
    <dgm:pt modelId="{0BF275EC-6DF5-4DEB-A966-CF86AC04C8E2}" type="sibTrans" cxnId="{37253E4E-FF2F-422C-B2C1-54EE07CB9CC8}">
      <dgm:prSet/>
      <dgm:spPr/>
      <dgm:t>
        <a:bodyPr/>
        <a:lstStyle/>
        <a:p>
          <a:endParaRPr lang="pt-BR"/>
        </a:p>
      </dgm:t>
    </dgm:pt>
    <dgm:pt modelId="{6EA9BE54-6323-4BD4-9082-519CFDADB72B}" type="pres">
      <dgm:prSet presAssocID="{195A0A7C-9D1C-4036-9463-6FA32C6F43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9ED2CE1-FB36-4FC5-ABFE-FFAC71F299E9}" type="pres">
      <dgm:prSet presAssocID="{E0542C88-E89D-422E-9724-B91A7523EE87}" presName="linNode" presStyleCnt="0"/>
      <dgm:spPr/>
    </dgm:pt>
    <dgm:pt modelId="{379ED580-524F-4136-A4CA-316AAEC03AB2}" type="pres">
      <dgm:prSet presAssocID="{E0542C88-E89D-422E-9724-B91A7523EE87}" presName="parentText" presStyleLbl="node1" presStyleIdx="0" presStyleCnt="1" custScaleX="95125" custScaleY="78481" custLinFactX="26986" custLinFactNeighborX="100000" custLinFactNeighborY="-2501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7253E4E-FF2F-422C-B2C1-54EE07CB9CC8}" srcId="{195A0A7C-9D1C-4036-9463-6FA32C6F43BE}" destId="{E0542C88-E89D-422E-9724-B91A7523EE87}" srcOrd="0" destOrd="0" parTransId="{6FB6031F-6A3B-427E-A08E-690CE6D48DFA}" sibTransId="{0BF275EC-6DF5-4DEB-A966-CF86AC04C8E2}"/>
    <dgm:cxn modelId="{B31FA56C-14F4-4359-B280-594AD8360E63}" type="presOf" srcId="{195A0A7C-9D1C-4036-9463-6FA32C6F43BE}" destId="{6EA9BE54-6323-4BD4-9082-519CFDADB72B}" srcOrd="0" destOrd="0" presId="urn:microsoft.com/office/officeart/2005/8/layout/vList5"/>
    <dgm:cxn modelId="{04141A73-66AA-4739-BD53-61694E5C3A90}" type="presOf" srcId="{E0542C88-E89D-422E-9724-B91A7523EE87}" destId="{379ED580-524F-4136-A4CA-316AAEC03AB2}" srcOrd="0" destOrd="0" presId="urn:microsoft.com/office/officeart/2005/8/layout/vList5"/>
    <dgm:cxn modelId="{3878EAB5-A223-4805-8AAD-1EEAF4165FEE}" type="presParOf" srcId="{6EA9BE54-6323-4BD4-9082-519CFDADB72B}" destId="{B9ED2CE1-FB36-4FC5-ABFE-FFAC71F299E9}" srcOrd="0" destOrd="0" presId="urn:microsoft.com/office/officeart/2005/8/layout/vList5"/>
    <dgm:cxn modelId="{FB13001D-1BA8-4C12-99B0-0B98BAB41C21}" type="presParOf" srcId="{B9ED2CE1-FB36-4FC5-ABFE-FFAC71F299E9}" destId="{379ED580-524F-4136-A4CA-316AAEC03AB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ED580-524F-4136-A4CA-316AAEC03AB2}">
      <dsp:nvSpPr>
        <dsp:cNvPr id="0" name=""/>
        <dsp:cNvSpPr/>
      </dsp:nvSpPr>
      <dsp:spPr>
        <a:xfrm>
          <a:off x="6914532" y="0"/>
          <a:ext cx="3601067" cy="10403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200" kern="1200" dirty="0" err="1"/>
            <a:t>HexiWear</a:t>
          </a:r>
          <a:endParaRPr lang="pt-BR" sz="5200" kern="1200" dirty="0"/>
        </a:p>
      </dsp:txBody>
      <dsp:txXfrm>
        <a:off x="6965316" y="50784"/>
        <a:ext cx="3499499" cy="938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32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31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3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1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409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88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05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3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23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3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0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10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02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94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4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7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A55D5A4-38F6-4F19-AA80-3CA9255B3810}" type="datetimeFigureOut">
              <a:rPr lang="pt-BR" smtClean="0"/>
              <a:t>01/11/2018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86A10D-2F9E-436B-9C73-E08611A82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19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roElektronika/HEXIWEAR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E4A883AC-4956-4775-8CBF-E47B75F7439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/>
            </a:solidFill>
            <a:miter lim="800000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xmlns="" id="{8DE9DB3B-748C-4EEB-8639-7DB7A995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2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accent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Alunos: </a:t>
            </a:r>
          </a:p>
          <a:p>
            <a:pPr algn="l"/>
            <a:r>
              <a:rPr lang="pt-BR" sz="2000" dirty="0">
                <a:solidFill>
                  <a:schemeClr val="accent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Luigi Muller</a:t>
            </a:r>
          </a:p>
          <a:p>
            <a:pPr algn="l"/>
            <a:r>
              <a:rPr lang="pt-BR" sz="2000" dirty="0">
                <a:solidFill>
                  <a:schemeClr val="accent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Tarlison Sander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503362C4-47AB-4E74-B2D5-50E168E9DF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737846"/>
              </p:ext>
            </p:extLst>
          </p:nvPr>
        </p:nvGraphicFramePr>
        <p:xfrm>
          <a:off x="1676400" y="0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332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0D338C-F19A-4AFE-9E23-92B565CA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89" y="766729"/>
            <a:ext cx="8761413" cy="706964"/>
          </a:xfrm>
        </p:spPr>
        <p:txBody>
          <a:bodyPr/>
          <a:lstStyle/>
          <a:p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HexiWear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– 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9D71A13-E39E-47C4-B794-B0CB9E7C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19" y="2321489"/>
            <a:ext cx="10988619" cy="4198952"/>
          </a:xfrm>
        </p:spPr>
        <p:txBody>
          <a:bodyPr/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Foi criado pela empresa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Mikroeletronika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em um projeto desenvolvido com a NXP e com a startup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Wolkabout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um smartwatch que permite que se possa desenvolver aplicações voltadas para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(Internet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), ou dispositivos pequenos e conectados de forma simples;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HexiWear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é um kit de desenvolvimento em formato de um relógio de pulso composto por um dispositivo com diversos sensores, tela sensível ao toque, além de comunicação sem fio.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763841-474A-4D4F-AEE5-3A5687F5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HaxiWear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44E184F-2477-48F5-A6CB-8F4F9569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72" y="2468032"/>
            <a:ext cx="11042638" cy="3416300"/>
          </a:xfrm>
        </p:spPr>
        <p:txBody>
          <a:bodyPr/>
          <a:lstStyle/>
          <a:p>
            <a:r>
              <a:rPr lang="pt-BR" dirty="0"/>
              <a:t>É um dispositivo pensado e criado para as startups, </a:t>
            </a:r>
            <a:r>
              <a:rPr lang="pt-BR" dirty="0" err="1"/>
              <a:t>makers</a:t>
            </a:r>
            <a:r>
              <a:rPr lang="pt-BR" dirty="0"/>
              <a:t> e desenvolvedores que querem colocar as suas ideias na prática de forma rápida;</a:t>
            </a:r>
          </a:p>
          <a:p>
            <a:endParaRPr lang="pt-BR" dirty="0"/>
          </a:p>
          <a:p>
            <a:r>
              <a:rPr lang="pt-BR" dirty="0"/>
              <a:t>Provendo o hardware para isso e disponibilizando uma plataforma para criação de código e debug da aplicação.</a:t>
            </a:r>
          </a:p>
          <a:p>
            <a:endParaRPr lang="pt-BR" dirty="0"/>
          </a:p>
          <a:p>
            <a:r>
              <a:rPr lang="pt-BR" dirty="0"/>
              <a:t>Possui código aberto, no GitHub tem toda a documentação : </a:t>
            </a:r>
            <a:r>
              <a:rPr lang="pt-BR" dirty="0">
                <a:hlinkClick r:id="rId2"/>
              </a:rPr>
              <a:t>https://github.com/MikroElektronika/HEXIWEAR.git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5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A202F0-93D7-4284-AB3F-0189ECB6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Dockstation</a:t>
            </a:r>
            <a:r>
              <a:rPr lang="pt-BR" dirty="0"/>
              <a:t>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2B675428-2838-479F-AE1A-56B220E67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84" y="2255629"/>
            <a:ext cx="6076133" cy="3416300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91D153C8-96F8-4E09-9AF8-48D87D2A1020}"/>
              </a:ext>
            </a:extLst>
          </p:cNvPr>
          <p:cNvSpPr/>
          <p:nvPr/>
        </p:nvSpPr>
        <p:spPr>
          <a:xfrm>
            <a:off x="218114" y="2121463"/>
            <a:ext cx="54621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* Flexibilidade para adicionar os sensores de sua escolha a quase 200 sensores adicionais através de placas de clique.</a:t>
            </a:r>
          </a:p>
          <a:p>
            <a:endParaRPr lang="pt-BR" dirty="0"/>
          </a:p>
          <a:p>
            <a:r>
              <a:rPr lang="pt-BR" dirty="0"/>
              <a:t>* É usado a </a:t>
            </a:r>
            <a:r>
              <a:rPr lang="pt-BR" dirty="0" err="1"/>
              <a:t>dockstation</a:t>
            </a:r>
            <a:r>
              <a:rPr lang="pt-BR" dirty="0"/>
              <a:t> com o </a:t>
            </a:r>
            <a:r>
              <a:rPr lang="pt-BR" dirty="0" err="1"/>
              <a:t>HexiWear</a:t>
            </a:r>
            <a:r>
              <a:rPr lang="pt-BR" dirty="0"/>
              <a:t> </a:t>
            </a:r>
            <a:r>
              <a:rPr lang="pt-BR" dirty="0" err="1"/>
              <a:t>acomplado</a:t>
            </a:r>
            <a:r>
              <a:rPr lang="pt-BR" dirty="0"/>
              <a:t> no centro.</a:t>
            </a:r>
          </a:p>
        </p:txBody>
      </p:sp>
    </p:spTree>
    <p:extLst>
      <p:ext uri="{BB962C8B-B14F-4D97-AF65-F5344CB8AC3E}">
        <p14:creationId xmlns:p14="http://schemas.microsoft.com/office/powerpoint/2010/main" val="394642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87C142-98D6-4DF0-87BA-81F1E2B2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4AD126E-A4E9-4B9D-9B40-B95BDB21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82" y="2335052"/>
            <a:ext cx="8825659" cy="3416300"/>
          </a:xfrm>
        </p:spPr>
        <p:txBody>
          <a:bodyPr/>
          <a:lstStyle/>
          <a:p>
            <a:r>
              <a:rPr lang="pt-BR" dirty="0"/>
              <a:t>Possui um aplicativo disponível na </a:t>
            </a:r>
            <a:r>
              <a:rPr lang="pt-BR" dirty="0" err="1"/>
              <a:t>PlayStore</a:t>
            </a:r>
            <a:r>
              <a:rPr lang="pt-BR" dirty="0"/>
              <a:t> para o uso do </a:t>
            </a:r>
            <a:r>
              <a:rPr lang="pt-BR" dirty="0" err="1"/>
              <a:t>HexiWear</a:t>
            </a:r>
            <a:r>
              <a:rPr lang="pt-BR" dirty="0"/>
              <a:t>, ele possui a capacidade de monitorar todos os recursos que estão integrados nele.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46BE80B-7802-4331-9531-473E83FED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641" y="1976390"/>
            <a:ext cx="2449434" cy="43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DDD1C9C-0A81-4A80-AB4C-09A2E0D1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A5D9A4E-D541-4D75-9AE6-38D6DBDD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88" y="2376997"/>
            <a:ext cx="4423724" cy="3416300"/>
          </a:xfrm>
        </p:spPr>
        <p:txBody>
          <a:bodyPr/>
          <a:lstStyle/>
          <a:p>
            <a:r>
              <a:rPr lang="pt-BR" dirty="0"/>
              <a:t>Já possui algumas aplicações integradas, mas obviamente você ainda pode colocar outras aplicações nele;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A802FB9-FCEF-4123-BE1C-462C695BF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06" y="2376997"/>
            <a:ext cx="66770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9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0F7073-3A1F-4F3B-88AD-260D5B31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1F39328-C866-4DB3-A448-39B3DE44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46" y="2251163"/>
            <a:ext cx="11252363" cy="4254500"/>
          </a:xfrm>
        </p:spPr>
        <p:txBody>
          <a:bodyPr>
            <a:normAutofit fontScale="92500" lnSpcReduction="20000"/>
          </a:bodyPr>
          <a:lstStyle/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Microcontrolador NXP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Kinetis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K64, MK64FN1M0VDC12, com core ARM®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Cortex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®-M4, capaz de operar até 120 MHz, com 1M de memória Flash e 256K de memória SRAM;</a:t>
            </a:r>
          </a:p>
          <a:p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SoC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da NXP para Bluetooth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Energy e comunicação do padrão 802.15.4 wireless, um dispositivo da família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Kinetis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KW4x, MKW40Z160;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Sensor inercial de 6-eixos com acelerômetro e magnetômetro integrados;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Giroscópio de 3 eixos;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Sensor digital de pressão absoluta;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Carregador de baterias para Baterias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Litio-Ion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Litio-Polimero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O Sensor digital de umidade e temperatura;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Sensor de batimento cardíaco;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Memória externa de 8MB de flash conectada via SPI, da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Winbond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Além disso, o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Hexiwear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conta com um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RGB, um display OLED colorido de 1.1” full color, uma bateria de 190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 2C </a:t>
            </a:r>
            <a:r>
              <a:rPr lang="pt-BR" sz="1700" dirty="0" err="1">
                <a:latin typeface="Arial" panose="020B0604020202020204" pitchFamily="34" charset="0"/>
                <a:cs typeface="Arial" panose="020B0604020202020204" pitchFamily="34" charset="0"/>
              </a:rPr>
              <a:t>litio-polimero</a:t>
            </a:r>
            <a:r>
              <a:rPr lang="pt-BR" sz="1700" dirty="0">
                <a:latin typeface="Arial" panose="020B0604020202020204" pitchFamily="34" charset="0"/>
                <a:cs typeface="Arial" panose="020B0604020202020204" pitchFamily="34" charset="0"/>
              </a:rPr>
              <a:t>, um pequeno atuador para vibração, proporcionando feedback quando interagimos com o smartwatch e um touchscreen capacitivo. 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67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hackster.imgix.net/uploads/attachments/311709/hexiwear_and_zerynth_-_example-serial-monitor_5BWEAXlFQm.png?auto=compress%2Cformat&amp;w=1280&amp;h=960&amp;fit=ma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https://hackster.imgix.net/uploads/attachments/311709/hexiwear_and_zerynth_-_example-serial-monitor_5BWEAXlFQm.png?auto=compress%2Cformat&amp;w=1280&amp;h=960&amp;fit=ma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"/>
            <a:ext cx="12192000" cy="659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48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FEDDC2D-59CB-43E3-BE01-1DDED590E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53" y="511878"/>
            <a:ext cx="8825658" cy="1060907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F8C20EBD-6CD8-4878-B386-C4B507661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171" y="1812022"/>
            <a:ext cx="10614799" cy="4337108"/>
          </a:xfrm>
        </p:spPr>
        <p:txBody>
          <a:bodyPr>
            <a:normAutofit/>
          </a:bodyPr>
          <a:lstStyle/>
          <a:p>
            <a:r>
              <a:rPr lang="pt-BR" cap="none" dirty="0"/>
              <a:t>https://docs.zephyrproject.org/1.9.0/boards/arm/hexiwear_k64/doc/hexiwear_k64.html : Acesso em &lt;30/10/2018&gt;</a:t>
            </a:r>
          </a:p>
          <a:p>
            <a:r>
              <a:rPr lang="pt-BR" cap="none" dirty="0"/>
              <a:t>https://www.hexiwear.com/software/  : Acesso em &lt;30/10/2018&gt;</a:t>
            </a:r>
          </a:p>
          <a:p>
            <a:r>
              <a:rPr lang="pt-BR" cap="none" dirty="0"/>
              <a:t>https://www.embarcados.com.br/hexiwear-open-hardware/ : Acesso em &lt;30/10/2018&gt;</a:t>
            </a:r>
          </a:p>
          <a:p>
            <a:r>
              <a:rPr lang="pt-BR" cap="none" dirty="0"/>
              <a:t>https://www.mikroe.com/hexiwear : Acesso em &lt;30/10/2018&gt;</a:t>
            </a:r>
          </a:p>
          <a:p>
            <a:r>
              <a:rPr lang="pt-BR" cap="none" dirty="0"/>
              <a:t>https://www.hexiwear.com/ : Acesso em &lt;30/10/2018&gt;</a:t>
            </a:r>
          </a:p>
          <a:p>
            <a:r>
              <a:rPr lang="pt-BR" cap="none" dirty="0"/>
              <a:t>https://www.nxp.com/support/developer-resources/nxp-designs/hexiwear-complete-iot-development-solution:hexiwear : Acesso em &lt;30/10/2018&gt;</a:t>
            </a:r>
          </a:p>
          <a:p>
            <a:r>
              <a:rPr lang="pt-BR" cap="none" dirty="0"/>
              <a:t>https://www.elektormagazine.com/news/review-hexiwear-power-user-pack : Acesso em &lt;30/10/2018&gt;</a:t>
            </a:r>
          </a:p>
          <a:p>
            <a:r>
              <a:rPr lang="pt-BR" cap="none"/>
              <a:t>https://docs.zerynth.com/latest/official/lib.nxp.hexiwear/docs/official_lib.nxp.hexiwear_hexiwear.html?highlight=hexiwear#module-hexiwear_lib</a:t>
            </a:r>
            <a:endParaRPr lang="pt-BR" cap="none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687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Íon - Sala da Diretoria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267</TotalTime>
  <Words>454</Words>
  <Application>Microsoft Office PowerPoint</Application>
  <PresentationFormat>Personalizar</PresentationFormat>
  <Paragraphs>47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Íon - Sala da Diretoria</vt:lpstr>
      <vt:lpstr>Apresentação do PowerPoint</vt:lpstr>
      <vt:lpstr>HexiWear – O que é?</vt:lpstr>
      <vt:lpstr>HaxiWear </vt:lpstr>
      <vt:lpstr>Dockstation </vt:lpstr>
      <vt:lpstr>Software</vt:lpstr>
      <vt:lpstr>Apresentação do PowerPoint</vt:lpstr>
      <vt:lpstr>Especificações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Tarlison Sander</dc:creator>
  <cp:lastModifiedBy>Linhares Filho</cp:lastModifiedBy>
  <cp:revision>14</cp:revision>
  <dcterms:created xsi:type="dcterms:W3CDTF">2018-10-31T17:17:39Z</dcterms:created>
  <dcterms:modified xsi:type="dcterms:W3CDTF">2018-11-01T04:16:34Z</dcterms:modified>
</cp:coreProperties>
</file>