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61" r:id="rId4"/>
    <p:sldId id="265" r:id="rId5"/>
    <p:sldId id="266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083" autoAdjust="0"/>
  </p:normalViewPr>
  <p:slideViewPr>
    <p:cSldViewPr snapToGrid="0">
      <p:cViewPr varScale="1">
        <p:scale>
          <a:sx n="52" d="100"/>
          <a:sy n="52" d="100"/>
        </p:scale>
        <p:origin x="1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6A1F79-5AAD-40FC-9D93-60D4908F7FFE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CFA81C44-237F-4355-8904-B296B47039B4}">
      <dgm:prSet phldrT="[Text]"/>
      <dgm:spPr/>
      <dgm:t>
        <a:bodyPr/>
        <a:lstStyle/>
        <a:p>
          <a:r>
            <a:rPr lang="en-ID" b="1" dirty="0"/>
            <a:t>Project </a:t>
          </a:r>
          <a:r>
            <a:rPr lang="en-ID" b="1" dirty="0" err="1"/>
            <a:t>Rumah</a:t>
          </a:r>
          <a:r>
            <a:rPr lang="en-ID" b="1" dirty="0"/>
            <a:t> </a:t>
          </a:r>
          <a:r>
            <a:rPr lang="en-ID" b="1" dirty="0" err="1"/>
            <a:t>makan</a:t>
          </a:r>
          <a:r>
            <a:rPr lang="en-ID" b="1" dirty="0"/>
            <a:t> </a:t>
          </a:r>
          <a:r>
            <a:rPr lang="en-ID" b="1" dirty="0" err="1"/>
            <a:t>Bebek</a:t>
          </a:r>
          <a:r>
            <a:rPr lang="en-ID" b="1" dirty="0"/>
            <a:t> </a:t>
          </a:r>
          <a:r>
            <a:rPr lang="en-ID" b="1" dirty="0" err="1"/>
            <a:t>Nyambel</a:t>
          </a:r>
          <a:endParaRPr lang="fr-FR" b="1" dirty="0"/>
        </a:p>
      </dgm:t>
    </dgm:pt>
    <dgm:pt modelId="{818F08DF-10FF-42E5-B361-E04B43C5FCBF}" type="sibTrans" cxnId="{BE5D0184-D8D2-4301-89D2-38AA36AAD337}">
      <dgm:prSet/>
      <dgm:spPr/>
      <dgm:t>
        <a:bodyPr/>
        <a:lstStyle/>
        <a:p>
          <a:endParaRPr lang="fr-FR"/>
        </a:p>
      </dgm:t>
    </dgm:pt>
    <dgm:pt modelId="{37EEAC66-D0DA-4DCA-9E03-0AF2AAC2DBB6}" type="parTrans" cxnId="{BE5D0184-D8D2-4301-89D2-38AA36AAD337}">
      <dgm:prSet/>
      <dgm:spPr/>
      <dgm:t>
        <a:bodyPr/>
        <a:lstStyle/>
        <a:p>
          <a:endParaRPr lang="fr-FR"/>
        </a:p>
      </dgm:t>
    </dgm:pt>
    <dgm:pt modelId="{BFF005F2-00FE-4D70-A673-567AA2357873}">
      <dgm:prSet phldrT="[Text]"/>
      <dgm:spPr/>
      <dgm:t>
        <a:bodyPr/>
        <a:lstStyle/>
        <a:p>
          <a:r>
            <a:rPr lang="en-ID" dirty="0"/>
            <a:t>4. Uji </a:t>
          </a:r>
          <a:r>
            <a:rPr lang="en-ID" dirty="0" err="1"/>
            <a:t>Coba</a:t>
          </a:r>
          <a:r>
            <a:rPr lang="en-ID" dirty="0"/>
            <a:t> </a:t>
          </a:r>
          <a:r>
            <a:rPr lang="en-ID" dirty="0" err="1"/>
            <a:t>Sistem</a:t>
          </a:r>
          <a:endParaRPr lang="fr-FR" dirty="0"/>
        </a:p>
      </dgm:t>
    </dgm:pt>
    <dgm:pt modelId="{CC16386E-ED14-467E-B2E5-46CCDC44F429}" type="sibTrans" cxnId="{9F8D2730-50F2-41FD-9E61-85A26752CFCF}">
      <dgm:prSet/>
      <dgm:spPr/>
      <dgm:t>
        <a:bodyPr/>
        <a:lstStyle/>
        <a:p>
          <a:endParaRPr lang="fr-FR"/>
        </a:p>
      </dgm:t>
    </dgm:pt>
    <dgm:pt modelId="{18242C69-75A6-4B1A-B83A-DAA189696E0A}" type="parTrans" cxnId="{9F8D2730-50F2-41FD-9E61-85A26752CFCF}">
      <dgm:prSet/>
      <dgm:spPr/>
      <dgm:t>
        <a:bodyPr/>
        <a:lstStyle/>
        <a:p>
          <a:endParaRPr lang="fr-FR"/>
        </a:p>
      </dgm:t>
    </dgm:pt>
    <dgm:pt modelId="{81BDF045-186E-447C-9BC7-B63B994E785F}">
      <dgm:prSet phldrT="[Text]"/>
      <dgm:spPr/>
      <dgm:t>
        <a:bodyPr/>
        <a:lstStyle/>
        <a:p>
          <a:r>
            <a:rPr lang="en-ID" dirty="0"/>
            <a:t>7. </a:t>
          </a:r>
          <a:r>
            <a:rPr lang="en-ID" dirty="0" err="1"/>
            <a:t>Dokumentasi</a:t>
          </a:r>
          <a:endParaRPr lang="fr-FR" dirty="0"/>
        </a:p>
      </dgm:t>
    </dgm:pt>
    <dgm:pt modelId="{24871922-20DE-41C5-9610-1B35A343DD2E}" type="parTrans" cxnId="{8D359574-AEF8-4572-9E4E-B2064506A359}">
      <dgm:prSet/>
      <dgm:spPr/>
      <dgm:t>
        <a:bodyPr/>
        <a:lstStyle/>
        <a:p>
          <a:endParaRPr lang="fr-FR"/>
        </a:p>
      </dgm:t>
    </dgm:pt>
    <dgm:pt modelId="{8EC2999A-C937-4001-A0DD-152AF8D45C99}" type="sibTrans" cxnId="{8D359574-AEF8-4572-9E4E-B2064506A359}">
      <dgm:prSet/>
      <dgm:spPr/>
      <dgm:t>
        <a:bodyPr/>
        <a:lstStyle/>
        <a:p>
          <a:endParaRPr lang="fr-FR"/>
        </a:p>
      </dgm:t>
    </dgm:pt>
    <dgm:pt modelId="{C3DE7D9D-A939-448D-9F4A-EA0B3C9ACCEA}">
      <dgm:prSet phldrT="[Text]"/>
      <dgm:spPr/>
      <dgm:t>
        <a:bodyPr/>
        <a:lstStyle/>
        <a:p>
          <a:r>
            <a:rPr lang="en-ID" dirty="0"/>
            <a:t>6. </a:t>
          </a:r>
          <a:r>
            <a:rPr lang="en-ID" dirty="0" err="1"/>
            <a:t>Evaluasi</a:t>
          </a:r>
          <a:r>
            <a:rPr lang="en-ID" dirty="0"/>
            <a:t> dan </a:t>
          </a:r>
          <a:r>
            <a:rPr lang="en-ID" dirty="0" err="1"/>
            <a:t>Pemeliharaan</a:t>
          </a:r>
          <a:endParaRPr lang="fr-FR" dirty="0"/>
        </a:p>
      </dgm:t>
    </dgm:pt>
    <dgm:pt modelId="{D0B607DA-D04B-4506-A698-2DA73A58AE80}" type="parTrans" cxnId="{BC51E451-F458-48DF-85DD-97EA554E0966}">
      <dgm:prSet/>
      <dgm:spPr/>
      <dgm:t>
        <a:bodyPr/>
        <a:lstStyle/>
        <a:p>
          <a:endParaRPr lang="fr-FR"/>
        </a:p>
      </dgm:t>
    </dgm:pt>
    <dgm:pt modelId="{66C2519D-56EA-479E-BFE0-128BF57AF447}" type="sibTrans" cxnId="{BC51E451-F458-48DF-85DD-97EA554E0966}">
      <dgm:prSet/>
      <dgm:spPr/>
      <dgm:t>
        <a:bodyPr/>
        <a:lstStyle/>
        <a:p>
          <a:endParaRPr lang="fr-FR"/>
        </a:p>
      </dgm:t>
    </dgm:pt>
    <dgm:pt modelId="{DAED6B18-0A1C-400D-ABCA-44C91A7F150E}">
      <dgm:prSet phldrT="[Text]"/>
      <dgm:spPr/>
      <dgm:t>
        <a:bodyPr/>
        <a:lstStyle/>
        <a:p>
          <a:r>
            <a:rPr lang="en-ID" dirty="0"/>
            <a:t>1. </a:t>
          </a:r>
          <a:r>
            <a:rPr lang="en-ID" dirty="0" err="1"/>
            <a:t>Rencana</a:t>
          </a:r>
          <a:r>
            <a:rPr lang="en-ID" dirty="0"/>
            <a:t> </a:t>
          </a:r>
          <a:r>
            <a:rPr lang="en-ID" dirty="0" err="1"/>
            <a:t>Kebutuhan</a:t>
          </a:r>
          <a:endParaRPr lang="fr-FR" dirty="0"/>
        </a:p>
      </dgm:t>
    </dgm:pt>
    <dgm:pt modelId="{44082865-F8B7-46B2-8AC3-6A185BD8BE64}" type="parTrans" cxnId="{4F669D1C-CDA7-40D3-8956-EF1408EFA7E0}">
      <dgm:prSet/>
      <dgm:spPr/>
      <dgm:t>
        <a:bodyPr/>
        <a:lstStyle/>
        <a:p>
          <a:endParaRPr lang="fr-FR"/>
        </a:p>
      </dgm:t>
    </dgm:pt>
    <dgm:pt modelId="{BDC4A9A0-5BD0-457E-BEA5-DA1DF939F309}" type="sibTrans" cxnId="{4F669D1C-CDA7-40D3-8956-EF1408EFA7E0}">
      <dgm:prSet/>
      <dgm:spPr/>
      <dgm:t>
        <a:bodyPr/>
        <a:lstStyle/>
        <a:p>
          <a:endParaRPr lang="fr-FR"/>
        </a:p>
      </dgm:t>
    </dgm:pt>
    <dgm:pt modelId="{728DF2E7-1F6D-419B-A8E2-59709C306944}">
      <dgm:prSet phldrT="[Text]"/>
      <dgm:spPr/>
      <dgm:t>
        <a:bodyPr/>
        <a:lstStyle/>
        <a:p>
          <a:r>
            <a:rPr lang="en-ID" dirty="0"/>
            <a:t>2. </a:t>
          </a:r>
          <a:r>
            <a:rPr lang="en-ID" dirty="0" err="1"/>
            <a:t>Pembuatan</a:t>
          </a:r>
          <a:r>
            <a:rPr lang="en-ID" dirty="0"/>
            <a:t> Prototype</a:t>
          </a:r>
          <a:endParaRPr lang="fr-FR" dirty="0"/>
        </a:p>
      </dgm:t>
    </dgm:pt>
    <dgm:pt modelId="{210E16B3-CD7C-4E27-881D-AC1ACDCEBF5F}" type="parTrans" cxnId="{7C585997-AC13-410D-BEAB-D3639A541D01}">
      <dgm:prSet/>
      <dgm:spPr/>
      <dgm:t>
        <a:bodyPr/>
        <a:lstStyle/>
        <a:p>
          <a:endParaRPr lang="fr-FR"/>
        </a:p>
      </dgm:t>
    </dgm:pt>
    <dgm:pt modelId="{505BECC8-CCCD-4E04-87B2-52665EC1CFF8}" type="sibTrans" cxnId="{7C585997-AC13-410D-BEAB-D3639A541D01}">
      <dgm:prSet/>
      <dgm:spPr/>
      <dgm:t>
        <a:bodyPr/>
        <a:lstStyle/>
        <a:p>
          <a:endParaRPr lang="fr-FR"/>
        </a:p>
      </dgm:t>
    </dgm:pt>
    <dgm:pt modelId="{B53A1ABA-4FE1-41BF-A2C3-F2EDF98EC9C8}">
      <dgm:prSet phldrT="[Text]"/>
      <dgm:spPr/>
      <dgm:t>
        <a:bodyPr/>
        <a:lstStyle/>
        <a:p>
          <a:r>
            <a:rPr lang="en-ID" dirty="0"/>
            <a:t>3. </a:t>
          </a:r>
          <a:r>
            <a:rPr lang="en-ID" dirty="0" err="1"/>
            <a:t>Implementasi</a:t>
          </a:r>
          <a:r>
            <a:rPr lang="en-ID" dirty="0"/>
            <a:t> </a:t>
          </a:r>
          <a:r>
            <a:rPr lang="en-ID" dirty="0" err="1"/>
            <a:t>Sistem</a:t>
          </a:r>
          <a:endParaRPr lang="fr-FR" dirty="0"/>
        </a:p>
      </dgm:t>
    </dgm:pt>
    <dgm:pt modelId="{BF9B1F57-E754-4277-B2B4-A5D5A13013ED}" type="parTrans" cxnId="{AE7E67A9-6AA3-4744-9648-ED342704CB75}">
      <dgm:prSet/>
      <dgm:spPr/>
      <dgm:t>
        <a:bodyPr/>
        <a:lstStyle/>
        <a:p>
          <a:endParaRPr lang="fr-FR"/>
        </a:p>
      </dgm:t>
    </dgm:pt>
    <dgm:pt modelId="{DE70B9CB-B4D6-48FC-A80F-83BB357224E1}" type="sibTrans" cxnId="{AE7E67A9-6AA3-4744-9648-ED342704CB75}">
      <dgm:prSet/>
      <dgm:spPr/>
      <dgm:t>
        <a:bodyPr/>
        <a:lstStyle/>
        <a:p>
          <a:endParaRPr lang="fr-FR"/>
        </a:p>
      </dgm:t>
    </dgm:pt>
    <dgm:pt modelId="{7E05C556-5208-4564-9F3E-842B4E39DD86}">
      <dgm:prSet phldrT="[Text]"/>
      <dgm:spPr/>
      <dgm:t>
        <a:bodyPr/>
        <a:lstStyle/>
        <a:p>
          <a:r>
            <a:rPr lang="en-ID" dirty="0" err="1"/>
            <a:t>Definisi</a:t>
          </a:r>
          <a:r>
            <a:rPr lang="en-ID" dirty="0"/>
            <a:t> </a:t>
          </a:r>
          <a:r>
            <a:rPr lang="en-ID" dirty="0" err="1"/>
            <a:t>Kebutuhan</a:t>
          </a:r>
          <a:r>
            <a:rPr lang="en-ID" dirty="0"/>
            <a:t> user</a:t>
          </a:r>
          <a:endParaRPr lang="fr-FR" dirty="0"/>
        </a:p>
      </dgm:t>
    </dgm:pt>
    <dgm:pt modelId="{E205678D-CE9E-476D-AD9C-D80857D8BC7E}" type="parTrans" cxnId="{72351EA0-6015-424A-88E7-62DC2EADF3B8}">
      <dgm:prSet/>
      <dgm:spPr/>
      <dgm:t>
        <a:bodyPr/>
        <a:lstStyle/>
        <a:p>
          <a:endParaRPr lang="fr-FR"/>
        </a:p>
      </dgm:t>
    </dgm:pt>
    <dgm:pt modelId="{F90C6E6E-F9C1-47D6-8B73-FB0EDDD23D36}" type="sibTrans" cxnId="{72351EA0-6015-424A-88E7-62DC2EADF3B8}">
      <dgm:prSet/>
      <dgm:spPr/>
      <dgm:t>
        <a:bodyPr/>
        <a:lstStyle/>
        <a:p>
          <a:endParaRPr lang="fr-FR"/>
        </a:p>
      </dgm:t>
    </dgm:pt>
    <dgm:pt modelId="{02626621-74B7-49E2-A8EE-ADA06A55BCBE}">
      <dgm:prSet phldrT="[Text]"/>
      <dgm:spPr/>
      <dgm:t>
        <a:bodyPr/>
        <a:lstStyle/>
        <a:p>
          <a:r>
            <a:rPr lang="en-ID" dirty="0"/>
            <a:t>Analisa </a:t>
          </a:r>
          <a:r>
            <a:rPr lang="en-ID" dirty="0" err="1"/>
            <a:t>Kebutuhan</a:t>
          </a:r>
          <a:endParaRPr lang="fr-FR" dirty="0"/>
        </a:p>
      </dgm:t>
    </dgm:pt>
    <dgm:pt modelId="{B7843C33-E991-4B62-8557-BDFE4BEB2715}" type="parTrans" cxnId="{BE384459-0494-42C8-98D0-AC6A2F2D90DA}">
      <dgm:prSet/>
      <dgm:spPr/>
      <dgm:t>
        <a:bodyPr/>
        <a:lstStyle/>
        <a:p>
          <a:endParaRPr lang="fr-FR"/>
        </a:p>
      </dgm:t>
    </dgm:pt>
    <dgm:pt modelId="{D76746FD-BAD4-42A3-9496-19564D7A2BFE}" type="sibTrans" cxnId="{BE384459-0494-42C8-98D0-AC6A2F2D90DA}">
      <dgm:prSet/>
      <dgm:spPr/>
      <dgm:t>
        <a:bodyPr/>
        <a:lstStyle/>
        <a:p>
          <a:endParaRPr lang="fr-FR"/>
        </a:p>
      </dgm:t>
    </dgm:pt>
    <dgm:pt modelId="{98138E02-3046-4978-95F1-9C5A8748CFF4}">
      <dgm:prSet phldrT="[Text]"/>
      <dgm:spPr/>
      <dgm:t>
        <a:bodyPr/>
        <a:lstStyle/>
        <a:p>
          <a:r>
            <a:rPr lang="en-ID" dirty="0"/>
            <a:t>Desain UML</a:t>
          </a:r>
          <a:endParaRPr lang="fr-FR" dirty="0"/>
        </a:p>
      </dgm:t>
    </dgm:pt>
    <dgm:pt modelId="{7AB3BDD2-836D-4DA2-A26B-F8F371B8FB43}" type="parTrans" cxnId="{23504C40-2C5A-4001-8FC1-A5F85E8C0F70}">
      <dgm:prSet/>
      <dgm:spPr/>
      <dgm:t>
        <a:bodyPr/>
        <a:lstStyle/>
        <a:p>
          <a:endParaRPr lang="fr-FR"/>
        </a:p>
      </dgm:t>
    </dgm:pt>
    <dgm:pt modelId="{3E3784D3-8845-41CB-B187-A5BCB65434E3}" type="sibTrans" cxnId="{23504C40-2C5A-4001-8FC1-A5F85E8C0F70}">
      <dgm:prSet/>
      <dgm:spPr/>
      <dgm:t>
        <a:bodyPr/>
        <a:lstStyle/>
        <a:p>
          <a:endParaRPr lang="fr-FR"/>
        </a:p>
      </dgm:t>
    </dgm:pt>
    <dgm:pt modelId="{72BAE534-29EF-4A73-9B0F-7EDA2FF06BAD}">
      <dgm:prSet phldrT="[Text]"/>
      <dgm:spPr/>
      <dgm:t>
        <a:bodyPr/>
        <a:lstStyle/>
        <a:p>
          <a:r>
            <a:rPr lang="en-ID" dirty="0"/>
            <a:t>Prototype UI/UX</a:t>
          </a:r>
          <a:endParaRPr lang="fr-FR" dirty="0"/>
        </a:p>
      </dgm:t>
    </dgm:pt>
    <dgm:pt modelId="{A584195F-3538-427D-883C-7ED6BA2AF749}" type="parTrans" cxnId="{9C440BF8-948A-46A6-8BB1-F2030877227D}">
      <dgm:prSet/>
      <dgm:spPr/>
      <dgm:t>
        <a:bodyPr/>
        <a:lstStyle/>
        <a:p>
          <a:endParaRPr lang="fr-FR"/>
        </a:p>
      </dgm:t>
    </dgm:pt>
    <dgm:pt modelId="{B5187C85-46B2-48CD-BA71-B7091946A168}" type="sibTrans" cxnId="{9C440BF8-948A-46A6-8BB1-F2030877227D}">
      <dgm:prSet/>
      <dgm:spPr/>
      <dgm:t>
        <a:bodyPr/>
        <a:lstStyle/>
        <a:p>
          <a:endParaRPr lang="fr-FR"/>
        </a:p>
      </dgm:t>
    </dgm:pt>
    <dgm:pt modelId="{FD5F55B8-B519-4B2F-8E6D-F2E541B96982}">
      <dgm:prSet phldrT="[Text]"/>
      <dgm:spPr/>
      <dgm:t>
        <a:bodyPr/>
        <a:lstStyle/>
        <a:p>
          <a:r>
            <a:rPr lang="en-ID" dirty="0"/>
            <a:t>Front End </a:t>
          </a:r>
          <a:r>
            <a:rPr lang="en-ID" dirty="0" err="1"/>
            <a:t>Pembeli</a:t>
          </a:r>
          <a:endParaRPr lang="fr-FR" dirty="0"/>
        </a:p>
      </dgm:t>
    </dgm:pt>
    <dgm:pt modelId="{7FB7CC6E-ACD9-4816-B23C-326C61E4EF51}" type="parTrans" cxnId="{97EB3400-0564-433A-AB4B-74E0B787191B}">
      <dgm:prSet/>
      <dgm:spPr/>
      <dgm:t>
        <a:bodyPr/>
        <a:lstStyle/>
        <a:p>
          <a:endParaRPr lang="fr-FR"/>
        </a:p>
      </dgm:t>
    </dgm:pt>
    <dgm:pt modelId="{6358E710-675A-4ACB-9410-62DD24FDCD09}" type="sibTrans" cxnId="{97EB3400-0564-433A-AB4B-74E0B787191B}">
      <dgm:prSet/>
      <dgm:spPr/>
      <dgm:t>
        <a:bodyPr/>
        <a:lstStyle/>
        <a:p>
          <a:endParaRPr lang="fr-FR"/>
        </a:p>
      </dgm:t>
    </dgm:pt>
    <dgm:pt modelId="{E2E65D92-053A-43EB-B107-FFA468FE4173}">
      <dgm:prSet phldrT="[Text]"/>
      <dgm:spPr/>
      <dgm:t>
        <a:bodyPr/>
        <a:lstStyle/>
        <a:p>
          <a:r>
            <a:rPr lang="en-ID" dirty="0"/>
            <a:t>Front End Admin</a:t>
          </a:r>
          <a:endParaRPr lang="fr-FR" dirty="0"/>
        </a:p>
      </dgm:t>
    </dgm:pt>
    <dgm:pt modelId="{CD251094-E9E7-4AC0-AE26-395C98F9F2A5}" type="parTrans" cxnId="{FABAB379-1008-4BA0-BA84-3E37BFFF24BC}">
      <dgm:prSet/>
      <dgm:spPr/>
      <dgm:t>
        <a:bodyPr/>
        <a:lstStyle/>
        <a:p>
          <a:endParaRPr lang="fr-FR"/>
        </a:p>
      </dgm:t>
    </dgm:pt>
    <dgm:pt modelId="{D0E2A221-C3D3-4EC5-8378-E7D4F989CB39}" type="sibTrans" cxnId="{FABAB379-1008-4BA0-BA84-3E37BFFF24BC}">
      <dgm:prSet/>
      <dgm:spPr/>
      <dgm:t>
        <a:bodyPr/>
        <a:lstStyle/>
        <a:p>
          <a:endParaRPr lang="fr-FR"/>
        </a:p>
      </dgm:t>
    </dgm:pt>
    <dgm:pt modelId="{3C40C56D-D0B3-4B40-A233-8D3FA8C0DC54}">
      <dgm:prSet phldrT="[Text]"/>
      <dgm:spPr/>
      <dgm:t>
        <a:bodyPr/>
        <a:lstStyle/>
        <a:p>
          <a:r>
            <a:rPr lang="en-ID" dirty="0" err="1"/>
            <a:t>Implementasi</a:t>
          </a:r>
          <a:r>
            <a:rPr lang="en-ID" dirty="0"/>
            <a:t> Back End</a:t>
          </a:r>
          <a:endParaRPr lang="fr-FR" dirty="0"/>
        </a:p>
      </dgm:t>
    </dgm:pt>
    <dgm:pt modelId="{006E514B-720F-49AE-AE7C-B7EC12EC5A06}" type="parTrans" cxnId="{C9CDA3A4-1408-47A7-8CAE-06C9DE5CD50F}">
      <dgm:prSet/>
      <dgm:spPr/>
      <dgm:t>
        <a:bodyPr/>
        <a:lstStyle/>
        <a:p>
          <a:endParaRPr lang="fr-FR"/>
        </a:p>
      </dgm:t>
    </dgm:pt>
    <dgm:pt modelId="{6525DBEE-5E59-4434-ACC0-ECB0E83004C0}" type="sibTrans" cxnId="{C9CDA3A4-1408-47A7-8CAE-06C9DE5CD50F}">
      <dgm:prSet/>
      <dgm:spPr/>
      <dgm:t>
        <a:bodyPr/>
        <a:lstStyle/>
        <a:p>
          <a:endParaRPr lang="fr-FR"/>
        </a:p>
      </dgm:t>
    </dgm:pt>
    <dgm:pt modelId="{1721F31E-8A18-4D4F-AA8E-B5ABCAC1B723}">
      <dgm:prSet phldrT="[Text]"/>
      <dgm:spPr/>
      <dgm:t>
        <a:bodyPr/>
        <a:lstStyle/>
        <a:p>
          <a:r>
            <a:rPr lang="en-ID" dirty="0" err="1"/>
            <a:t>Penggabungan</a:t>
          </a:r>
          <a:endParaRPr lang="fr-FR" dirty="0"/>
        </a:p>
      </dgm:t>
    </dgm:pt>
    <dgm:pt modelId="{ED112991-B1B8-471D-BB13-F87D4DF57188}" type="parTrans" cxnId="{23436EE8-369A-4436-BB32-6E5B832F2A29}">
      <dgm:prSet/>
      <dgm:spPr/>
      <dgm:t>
        <a:bodyPr/>
        <a:lstStyle/>
        <a:p>
          <a:endParaRPr lang="fr-FR"/>
        </a:p>
      </dgm:t>
    </dgm:pt>
    <dgm:pt modelId="{7125E0B3-5344-4A4B-8872-C288B455AAD7}" type="sibTrans" cxnId="{23436EE8-369A-4436-BB32-6E5B832F2A29}">
      <dgm:prSet/>
      <dgm:spPr/>
      <dgm:t>
        <a:bodyPr/>
        <a:lstStyle/>
        <a:p>
          <a:endParaRPr lang="fr-FR"/>
        </a:p>
      </dgm:t>
    </dgm:pt>
    <dgm:pt modelId="{179D29EC-EB22-456C-BC02-0AA2133F21B8}">
      <dgm:prSet phldrT="[Text]"/>
      <dgm:spPr/>
      <dgm:t>
        <a:bodyPr/>
        <a:lstStyle/>
        <a:p>
          <a:r>
            <a:rPr lang="en-ID" dirty="0"/>
            <a:t>Uji </a:t>
          </a:r>
          <a:r>
            <a:rPr lang="en-ID" dirty="0" err="1"/>
            <a:t>coba</a:t>
          </a:r>
          <a:r>
            <a:rPr lang="en-ID" dirty="0"/>
            <a:t> oleh Software Tester</a:t>
          </a:r>
          <a:endParaRPr lang="fr-FR" dirty="0"/>
        </a:p>
      </dgm:t>
    </dgm:pt>
    <dgm:pt modelId="{82A5CEC5-9042-4D28-9076-6F9F0D1AB7F3}" type="parTrans" cxnId="{07313C74-47A0-4F99-B8DF-2F9846870A1D}">
      <dgm:prSet/>
      <dgm:spPr/>
      <dgm:t>
        <a:bodyPr/>
        <a:lstStyle/>
        <a:p>
          <a:endParaRPr lang="fr-FR"/>
        </a:p>
      </dgm:t>
    </dgm:pt>
    <dgm:pt modelId="{9E5F750C-3176-4093-B19A-1501A6F7BB58}" type="sibTrans" cxnId="{07313C74-47A0-4F99-B8DF-2F9846870A1D}">
      <dgm:prSet/>
      <dgm:spPr/>
      <dgm:t>
        <a:bodyPr/>
        <a:lstStyle/>
        <a:p>
          <a:endParaRPr lang="fr-FR"/>
        </a:p>
      </dgm:t>
    </dgm:pt>
    <dgm:pt modelId="{E334CE8F-E84D-4024-A3B1-6046F44C7F48}">
      <dgm:prSet phldrT="[Text]"/>
      <dgm:spPr/>
      <dgm:t>
        <a:bodyPr/>
        <a:lstStyle/>
        <a:p>
          <a:r>
            <a:rPr lang="en-ID" dirty="0" err="1"/>
            <a:t>Perbaikan</a:t>
          </a:r>
          <a:endParaRPr lang="fr-FR" dirty="0"/>
        </a:p>
      </dgm:t>
    </dgm:pt>
    <dgm:pt modelId="{BF297262-6675-41DC-9C8B-C8E0338AE7BE}" type="parTrans" cxnId="{61E40D4B-C35B-44A5-8B92-9B2348CF1EE2}">
      <dgm:prSet/>
      <dgm:spPr/>
      <dgm:t>
        <a:bodyPr/>
        <a:lstStyle/>
        <a:p>
          <a:endParaRPr lang="fr-FR"/>
        </a:p>
      </dgm:t>
    </dgm:pt>
    <dgm:pt modelId="{DB4070C2-29BF-479F-8DA6-6BBCFB581A49}" type="sibTrans" cxnId="{61E40D4B-C35B-44A5-8B92-9B2348CF1EE2}">
      <dgm:prSet/>
      <dgm:spPr/>
      <dgm:t>
        <a:bodyPr/>
        <a:lstStyle/>
        <a:p>
          <a:endParaRPr lang="fr-FR"/>
        </a:p>
      </dgm:t>
    </dgm:pt>
    <dgm:pt modelId="{13F22B94-56E7-49B4-A8C6-40A766B4DB39}">
      <dgm:prSet phldrT="[Text]"/>
      <dgm:spPr/>
      <dgm:t>
        <a:bodyPr/>
        <a:lstStyle/>
        <a:p>
          <a:r>
            <a:rPr lang="en-ID" dirty="0"/>
            <a:t>5. </a:t>
          </a:r>
          <a:r>
            <a:rPr lang="en-ID" dirty="0" err="1"/>
            <a:t>Instalasi</a:t>
          </a:r>
          <a:endParaRPr lang="fr-FR" dirty="0"/>
        </a:p>
      </dgm:t>
    </dgm:pt>
    <dgm:pt modelId="{5038E2B0-730A-4890-9502-AF0CDD554BA6}" type="parTrans" cxnId="{7FC12FFD-0D4D-4244-BEA0-D869F16D7843}">
      <dgm:prSet/>
      <dgm:spPr/>
      <dgm:t>
        <a:bodyPr/>
        <a:lstStyle/>
        <a:p>
          <a:endParaRPr lang="fr-FR"/>
        </a:p>
      </dgm:t>
    </dgm:pt>
    <dgm:pt modelId="{1FE8C2F9-C92C-4E5B-B683-AD0DC88188A6}" type="sibTrans" cxnId="{7FC12FFD-0D4D-4244-BEA0-D869F16D7843}">
      <dgm:prSet/>
      <dgm:spPr/>
      <dgm:t>
        <a:bodyPr/>
        <a:lstStyle/>
        <a:p>
          <a:endParaRPr lang="fr-FR"/>
        </a:p>
      </dgm:t>
    </dgm:pt>
    <dgm:pt modelId="{B0E120E5-971A-4AA5-BAFE-E296119693A2}">
      <dgm:prSet phldrT="[Text]"/>
      <dgm:spPr/>
      <dgm:t>
        <a:bodyPr/>
        <a:lstStyle/>
        <a:p>
          <a:r>
            <a:rPr lang="en-ID" dirty="0"/>
            <a:t>Deploy Server</a:t>
          </a:r>
          <a:endParaRPr lang="fr-FR" dirty="0"/>
        </a:p>
      </dgm:t>
    </dgm:pt>
    <dgm:pt modelId="{2558C437-EA88-4F15-B240-445AE56DA6AE}" type="parTrans" cxnId="{5338BF85-CC36-418D-8BE7-D3DAE6E23D99}">
      <dgm:prSet/>
      <dgm:spPr/>
      <dgm:t>
        <a:bodyPr/>
        <a:lstStyle/>
        <a:p>
          <a:endParaRPr lang="fr-FR"/>
        </a:p>
      </dgm:t>
    </dgm:pt>
    <dgm:pt modelId="{2E097325-A441-4D3C-988F-D92E7CFB48E1}" type="sibTrans" cxnId="{5338BF85-CC36-418D-8BE7-D3DAE6E23D99}">
      <dgm:prSet/>
      <dgm:spPr/>
      <dgm:t>
        <a:bodyPr/>
        <a:lstStyle/>
        <a:p>
          <a:endParaRPr lang="fr-FR"/>
        </a:p>
      </dgm:t>
    </dgm:pt>
    <dgm:pt modelId="{FC6572E6-E607-4B61-91C5-5C60F6AEE1FA}">
      <dgm:prSet phldrT="[Text]"/>
      <dgm:spPr/>
      <dgm:t>
        <a:bodyPr/>
        <a:lstStyle/>
        <a:p>
          <a:r>
            <a:rPr lang="en-ID" dirty="0" err="1"/>
            <a:t>Evaluasi</a:t>
          </a:r>
          <a:r>
            <a:rPr lang="en-ID" dirty="0"/>
            <a:t> Owner</a:t>
          </a:r>
          <a:endParaRPr lang="fr-FR" dirty="0"/>
        </a:p>
      </dgm:t>
    </dgm:pt>
    <dgm:pt modelId="{B3C56811-1EA2-4F4D-967E-37527D0B29DB}" type="parTrans" cxnId="{168C1898-89F9-4889-9E83-7AA4BCCA7A7C}">
      <dgm:prSet/>
      <dgm:spPr/>
      <dgm:t>
        <a:bodyPr/>
        <a:lstStyle/>
        <a:p>
          <a:endParaRPr lang="fr-FR"/>
        </a:p>
      </dgm:t>
    </dgm:pt>
    <dgm:pt modelId="{1F02256B-602C-402F-A41B-167EFAD8C5C8}" type="sibTrans" cxnId="{168C1898-89F9-4889-9E83-7AA4BCCA7A7C}">
      <dgm:prSet/>
      <dgm:spPr/>
      <dgm:t>
        <a:bodyPr/>
        <a:lstStyle/>
        <a:p>
          <a:endParaRPr lang="fr-FR"/>
        </a:p>
      </dgm:t>
    </dgm:pt>
    <dgm:pt modelId="{868EC8DC-B875-42C8-BB08-1391E10CCBC5}">
      <dgm:prSet phldrT="[Text]"/>
      <dgm:spPr/>
      <dgm:t>
        <a:bodyPr/>
        <a:lstStyle/>
        <a:p>
          <a:r>
            <a:rPr lang="en-ID" dirty="0"/>
            <a:t>Panduan </a:t>
          </a:r>
          <a:r>
            <a:rPr lang="en-ID" dirty="0" err="1"/>
            <a:t>Pemeliaharan</a:t>
          </a:r>
          <a:endParaRPr lang="fr-FR" dirty="0"/>
        </a:p>
      </dgm:t>
    </dgm:pt>
    <dgm:pt modelId="{5AD146E7-5001-433D-A46E-635932C2CA3C}" type="parTrans" cxnId="{B38CC3C2-B14F-46E5-B66D-1B1371B0D723}">
      <dgm:prSet/>
      <dgm:spPr/>
      <dgm:t>
        <a:bodyPr/>
        <a:lstStyle/>
        <a:p>
          <a:endParaRPr lang="fr-FR"/>
        </a:p>
      </dgm:t>
    </dgm:pt>
    <dgm:pt modelId="{52B76EC6-39E7-4FA2-A5B6-A24CC952D071}" type="sibTrans" cxnId="{B38CC3C2-B14F-46E5-B66D-1B1371B0D723}">
      <dgm:prSet/>
      <dgm:spPr/>
      <dgm:t>
        <a:bodyPr/>
        <a:lstStyle/>
        <a:p>
          <a:endParaRPr lang="fr-FR"/>
        </a:p>
      </dgm:t>
    </dgm:pt>
    <dgm:pt modelId="{54174099-A3C3-4D99-85A5-D6B16798C096}">
      <dgm:prSet phldrT="[Text]"/>
      <dgm:spPr/>
      <dgm:t>
        <a:bodyPr/>
        <a:lstStyle/>
        <a:p>
          <a:r>
            <a:rPr lang="en-ID" dirty="0"/>
            <a:t>Preliminary Project Plan</a:t>
          </a:r>
          <a:endParaRPr lang="fr-FR" dirty="0"/>
        </a:p>
      </dgm:t>
    </dgm:pt>
    <dgm:pt modelId="{673F3809-E7BB-4179-A71A-8AC4D9F61554}" type="parTrans" cxnId="{C575C1B7-2BE7-4320-A82F-1D9C798FAACF}">
      <dgm:prSet/>
      <dgm:spPr/>
      <dgm:t>
        <a:bodyPr/>
        <a:lstStyle/>
        <a:p>
          <a:endParaRPr lang="fr-FR"/>
        </a:p>
      </dgm:t>
    </dgm:pt>
    <dgm:pt modelId="{0F3F817C-7D85-4BBF-8224-2039FCEFB410}" type="sibTrans" cxnId="{C575C1B7-2BE7-4320-A82F-1D9C798FAACF}">
      <dgm:prSet/>
      <dgm:spPr/>
      <dgm:t>
        <a:bodyPr/>
        <a:lstStyle/>
        <a:p>
          <a:endParaRPr lang="fr-FR"/>
        </a:p>
      </dgm:t>
    </dgm:pt>
    <dgm:pt modelId="{1A4B2EAF-01EF-40F1-9807-22C262ABFD77}">
      <dgm:prSet phldrT="[Text]"/>
      <dgm:spPr/>
      <dgm:t>
        <a:bodyPr/>
        <a:lstStyle/>
        <a:p>
          <a:r>
            <a:rPr lang="en-ID" dirty="0" err="1"/>
            <a:t>Revisi</a:t>
          </a:r>
          <a:r>
            <a:rPr lang="en-ID" dirty="0"/>
            <a:t> Preliminary Project Plan</a:t>
          </a:r>
          <a:endParaRPr lang="fr-FR" dirty="0"/>
        </a:p>
      </dgm:t>
    </dgm:pt>
    <dgm:pt modelId="{089F8383-5F70-4AC5-839E-3AE416FC2BFD}" type="parTrans" cxnId="{F859385E-C940-40E7-8CE5-F1F419EAD835}">
      <dgm:prSet/>
      <dgm:spPr/>
      <dgm:t>
        <a:bodyPr/>
        <a:lstStyle/>
        <a:p>
          <a:endParaRPr lang="fr-FR"/>
        </a:p>
      </dgm:t>
    </dgm:pt>
    <dgm:pt modelId="{5B0FF861-AD82-4E9D-AE9A-493DEA311821}" type="sibTrans" cxnId="{F859385E-C940-40E7-8CE5-F1F419EAD835}">
      <dgm:prSet/>
      <dgm:spPr/>
      <dgm:t>
        <a:bodyPr/>
        <a:lstStyle/>
        <a:p>
          <a:endParaRPr lang="fr-FR"/>
        </a:p>
      </dgm:t>
    </dgm:pt>
    <dgm:pt modelId="{187FCE55-0BDE-4FC7-8C68-34355C53D75C}">
      <dgm:prSet phldrT="[Text]"/>
      <dgm:spPr/>
      <dgm:t>
        <a:bodyPr/>
        <a:lstStyle/>
        <a:p>
          <a:r>
            <a:rPr lang="en-ID" dirty="0" err="1"/>
            <a:t>Dokumen</a:t>
          </a:r>
          <a:r>
            <a:rPr lang="en-ID" dirty="0"/>
            <a:t> </a:t>
          </a:r>
          <a:r>
            <a:rPr lang="en-ID" dirty="0" err="1"/>
            <a:t>Kebutuhan</a:t>
          </a:r>
          <a:endParaRPr lang="fr-FR" dirty="0"/>
        </a:p>
      </dgm:t>
    </dgm:pt>
    <dgm:pt modelId="{1473EFAA-20D7-446C-B2AC-8E1DB7867D51}" type="parTrans" cxnId="{81E0C717-9FF8-4106-AD95-D364B6BD94D6}">
      <dgm:prSet/>
      <dgm:spPr/>
      <dgm:t>
        <a:bodyPr/>
        <a:lstStyle/>
        <a:p>
          <a:endParaRPr lang="fr-FR"/>
        </a:p>
      </dgm:t>
    </dgm:pt>
    <dgm:pt modelId="{4D53AE55-F6FA-4FD8-99B1-5696F08CA4DC}" type="sibTrans" cxnId="{81E0C717-9FF8-4106-AD95-D364B6BD94D6}">
      <dgm:prSet/>
      <dgm:spPr/>
      <dgm:t>
        <a:bodyPr/>
        <a:lstStyle/>
        <a:p>
          <a:endParaRPr lang="fr-FR"/>
        </a:p>
      </dgm:t>
    </dgm:pt>
    <dgm:pt modelId="{D076E1B8-0099-4ABA-B179-59C4232043EC}">
      <dgm:prSet phldrT="[Text]"/>
      <dgm:spPr/>
      <dgm:t>
        <a:bodyPr/>
        <a:lstStyle/>
        <a:p>
          <a:r>
            <a:rPr lang="en-ID" dirty="0" err="1"/>
            <a:t>Dokumen</a:t>
          </a:r>
          <a:r>
            <a:rPr lang="en-ID" dirty="0"/>
            <a:t> SDD</a:t>
          </a:r>
          <a:endParaRPr lang="fr-FR" dirty="0"/>
        </a:p>
      </dgm:t>
    </dgm:pt>
    <dgm:pt modelId="{3948391C-8453-47E4-9CBC-834422CA3A2E}" type="parTrans" cxnId="{C1FE1763-13BE-4AD4-B8AA-563CCB6C2297}">
      <dgm:prSet/>
      <dgm:spPr/>
      <dgm:t>
        <a:bodyPr/>
        <a:lstStyle/>
        <a:p>
          <a:endParaRPr lang="fr-FR"/>
        </a:p>
      </dgm:t>
    </dgm:pt>
    <dgm:pt modelId="{3A88085E-0564-48A5-85E3-36849C5BFD60}" type="sibTrans" cxnId="{C1FE1763-13BE-4AD4-B8AA-563CCB6C2297}">
      <dgm:prSet/>
      <dgm:spPr/>
      <dgm:t>
        <a:bodyPr/>
        <a:lstStyle/>
        <a:p>
          <a:endParaRPr lang="fr-FR"/>
        </a:p>
      </dgm:t>
    </dgm:pt>
    <dgm:pt modelId="{E13EEBE4-A35B-4099-A469-7D5B2BB8FC09}">
      <dgm:prSet phldrT="[Text]"/>
      <dgm:spPr/>
      <dgm:t>
        <a:bodyPr/>
        <a:lstStyle/>
        <a:p>
          <a:r>
            <a:rPr lang="en-ID" dirty="0" err="1"/>
            <a:t>Dokumen</a:t>
          </a:r>
          <a:r>
            <a:rPr lang="en-ID" dirty="0"/>
            <a:t> </a:t>
          </a:r>
          <a:r>
            <a:rPr lang="en-ID" dirty="0" err="1"/>
            <a:t>Implementasi</a:t>
          </a:r>
          <a:r>
            <a:rPr lang="en-ID" dirty="0"/>
            <a:t> </a:t>
          </a:r>
          <a:endParaRPr lang="fr-FR" dirty="0"/>
        </a:p>
      </dgm:t>
    </dgm:pt>
    <dgm:pt modelId="{9E46240F-3BAF-409D-9705-A073E04A4910}" type="parTrans" cxnId="{FF9E55DC-3A2A-4D2C-87D8-42C863DE8C2F}">
      <dgm:prSet/>
      <dgm:spPr/>
      <dgm:t>
        <a:bodyPr/>
        <a:lstStyle/>
        <a:p>
          <a:endParaRPr lang="fr-FR"/>
        </a:p>
      </dgm:t>
    </dgm:pt>
    <dgm:pt modelId="{FB5A6F64-FD1B-47B8-A4D7-877F5D8431D9}" type="sibTrans" cxnId="{FF9E55DC-3A2A-4D2C-87D8-42C863DE8C2F}">
      <dgm:prSet/>
      <dgm:spPr/>
      <dgm:t>
        <a:bodyPr/>
        <a:lstStyle/>
        <a:p>
          <a:endParaRPr lang="fr-FR"/>
        </a:p>
      </dgm:t>
    </dgm:pt>
    <dgm:pt modelId="{BBF4F8E8-FCEC-4064-A74C-CC0F1BB2F26C}">
      <dgm:prSet phldrT="[Text]"/>
      <dgm:spPr/>
      <dgm:t>
        <a:bodyPr/>
        <a:lstStyle/>
        <a:p>
          <a:r>
            <a:rPr lang="en-ID" dirty="0" err="1"/>
            <a:t>Dokumen</a:t>
          </a:r>
          <a:r>
            <a:rPr lang="en-ID" dirty="0"/>
            <a:t> UAT</a:t>
          </a:r>
          <a:endParaRPr lang="fr-FR" dirty="0"/>
        </a:p>
      </dgm:t>
    </dgm:pt>
    <dgm:pt modelId="{FE18B45D-1E09-4727-9305-8318FB04A966}" type="parTrans" cxnId="{82D0AA92-71CE-40D5-BAF8-E698523EF2C5}">
      <dgm:prSet/>
      <dgm:spPr/>
      <dgm:t>
        <a:bodyPr/>
        <a:lstStyle/>
        <a:p>
          <a:endParaRPr lang="fr-FR"/>
        </a:p>
      </dgm:t>
    </dgm:pt>
    <dgm:pt modelId="{77D7BD71-8A6D-4B52-8C7A-612E28A75FC2}" type="sibTrans" cxnId="{82D0AA92-71CE-40D5-BAF8-E698523EF2C5}">
      <dgm:prSet/>
      <dgm:spPr/>
      <dgm:t>
        <a:bodyPr/>
        <a:lstStyle/>
        <a:p>
          <a:endParaRPr lang="fr-FR"/>
        </a:p>
      </dgm:t>
    </dgm:pt>
    <dgm:pt modelId="{E071428B-990A-471D-91E7-C676DAAD32CB}">
      <dgm:prSet phldrT="[Text]"/>
      <dgm:spPr/>
      <dgm:t>
        <a:bodyPr/>
        <a:lstStyle/>
        <a:p>
          <a:r>
            <a:rPr lang="en-ID" dirty="0" err="1"/>
            <a:t>Dokumen</a:t>
          </a:r>
          <a:r>
            <a:rPr lang="en-ID" dirty="0"/>
            <a:t> SRS</a:t>
          </a:r>
          <a:endParaRPr lang="fr-FR" dirty="0"/>
        </a:p>
      </dgm:t>
    </dgm:pt>
    <dgm:pt modelId="{C913F45E-29DD-47DC-BB01-879C03C05EE8}" type="parTrans" cxnId="{8FB3496B-E62F-49A9-8D9B-EE36FBD3C90E}">
      <dgm:prSet/>
      <dgm:spPr/>
      <dgm:t>
        <a:bodyPr/>
        <a:lstStyle/>
        <a:p>
          <a:endParaRPr lang="fr-FR"/>
        </a:p>
      </dgm:t>
    </dgm:pt>
    <dgm:pt modelId="{18FE6D57-C534-4102-87BD-FE72216CF371}" type="sibTrans" cxnId="{8FB3496B-E62F-49A9-8D9B-EE36FBD3C90E}">
      <dgm:prSet/>
      <dgm:spPr/>
      <dgm:t>
        <a:bodyPr/>
        <a:lstStyle/>
        <a:p>
          <a:endParaRPr lang="fr-FR"/>
        </a:p>
      </dgm:t>
    </dgm:pt>
    <dgm:pt modelId="{D12C2EED-C37C-4A3D-9EB7-4EC3937CFAB2}">
      <dgm:prSet phldrT="[Text]"/>
      <dgm:spPr/>
      <dgm:t>
        <a:bodyPr/>
        <a:lstStyle/>
        <a:p>
          <a:r>
            <a:rPr lang="en-ID" dirty="0" err="1"/>
            <a:t>Dokumen</a:t>
          </a:r>
          <a:r>
            <a:rPr lang="en-ID" dirty="0"/>
            <a:t> Admin Guide</a:t>
          </a:r>
          <a:endParaRPr lang="fr-FR" dirty="0"/>
        </a:p>
      </dgm:t>
    </dgm:pt>
    <dgm:pt modelId="{40427ECD-F70E-4231-BF48-6B4E6157FB5C}" type="parTrans" cxnId="{5C372B93-359C-497B-A33B-7CFA71E860E0}">
      <dgm:prSet/>
      <dgm:spPr/>
      <dgm:t>
        <a:bodyPr/>
        <a:lstStyle/>
        <a:p>
          <a:endParaRPr lang="fr-FR"/>
        </a:p>
      </dgm:t>
    </dgm:pt>
    <dgm:pt modelId="{C04D6BFA-70FB-48F1-A9A6-0A9CFE65BC7D}" type="sibTrans" cxnId="{5C372B93-359C-497B-A33B-7CFA71E860E0}">
      <dgm:prSet/>
      <dgm:spPr/>
      <dgm:t>
        <a:bodyPr/>
        <a:lstStyle/>
        <a:p>
          <a:endParaRPr lang="fr-FR"/>
        </a:p>
      </dgm:t>
    </dgm:pt>
    <dgm:pt modelId="{6C9359B4-20C4-4921-B7D9-1FD2A9395FBE}" type="pres">
      <dgm:prSet presAssocID="{346A1F79-5AAD-40FC-9D93-60D4908F7FF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2029B99-6591-4DB9-AD38-08FDF35BE9A4}" type="pres">
      <dgm:prSet presAssocID="{CFA81C44-237F-4355-8904-B296B47039B4}" presName="hierRoot1" presStyleCnt="0">
        <dgm:presLayoutVars>
          <dgm:hierBranch val="init"/>
        </dgm:presLayoutVars>
      </dgm:prSet>
      <dgm:spPr/>
    </dgm:pt>
    <dgm:pt modelId="{6C39C6AB-573E-4A28-B42D-13DFA5AF112E}" type="pres">
      <dgm:prSet presAssocID="{CFA81C44-237F-4355-8904-B296B47039B4}" presName="rootComposite1" presStyleCnt="0"/>
      <dgm:spPr/>
    </dgm:pt>
    <dgm:pt modelId="{BE1F105C-E7E6-4D7D-AB71-186B6744741D}" type="pres">
      <dgm:prSet presAssocID="{CFA81C44-237F-4355-8904-B296B47039B4}" presName="rootText1" presStyleLbl="node0" presStyleIdx="0" presStyleCnt="1" custScaleX="181202">
        <dgm:presLayoutVars>
          <dgm:chPref val="3"/>
        </dgm:presLayoutVars>
      </dgm:prSet>
      <dgm:spPr/>
    </dgm:pt>
    <dgm:pt modelId="{64141483-1D22-4157-9DBE-B8C1C09F754C}" type="pres">
      <dgm:prSet presAssocID="{CFA81C44-237F-4355-8904-B296B47039B4}" presName="rootConnector1" presStyleLbl="node1" presStyleIdx="0" presStyleCnt="0"/>
      <dgm:spPr/>
    </dgm:pt>
    <dgm:pt modelId="{6A8BD288-F3E7-458E-AAF7-9FC5B76E0D31}" type="pres">
      <dgm:prSet presAssocID="{CFA81C44-237F-4355-8904-B296B47039B4}" presName="hierChild2" presStyleCnt="0"/>
      <dgm:spPr/>
    </dgm:pt>
    <dgm:pt modelId="{3DBA5DB0-3E8D-488F-82A3-0F53482A5F73}" type="pres">
      <dgm:prSet presAssocID="{44082865-F8B7-46B2-8AC3-6A185BD8BE64}" presName="Name37" presStyleLbl="parChTrans1D2" presStyleIdx="0" presStyleCnt="7"/>
      <dgm:spPr/>
    </dgm:pt>
    <dgm:pt modelId="{54CD3287-15B9-47F6-8041-B31A1607DFB2}" type="pres">
      <dgm:prSet presAssocID="{DAED6B18-0A1C-400D-ABCA-44C91A7F150E}" presName="hierRoot2" presStyleCnt="0">
        <dgm:presLayoutVars>
          <dgm:hierBranch val="init"/>
        </dgm:presLayoutVars>
      </dgm:prSet>
      <dgm:spPr/>
    </dgm:pt>
    <dgm:pt modelId="{D4E4036D-7BC7-43F7-B1DF-519886C12489}" type="pres">
      <dgm:prSet presAssocID="{DAED6B18-0A1C-400D-ABCA-44C91A7F150E}" presName="rootComposite" presStyleCnt="0"/>
      <dgm:spPr/>
    </dgm:pt>
    <dgm:pt modelId="{FC4B185F-A8F3-4191-9616-335D22F92C45}" type="pres">
      <dgm:prSet presAssocID="{DAED6B18-0A1C-400D-ABCA-44C91A7F150E}" presName="rootText" presStyleLbl="node2" presStyleIdx="0" presStyleCnt="7">
        <dgm:presLayoutVars>
          <dgm:chPref val="3"/>
        </dgm:presLayoutVars>
      </dgm:prSet>
      <dgm:spPr/>
    </dgm:pt>
    <dgm:pt modelId="{D60A93EF-EB58-4DF2-B81E-0F982AC12BC0}" type="pres">
      <dgm:prSet presAssocID="{DAED6B18-0A1C-400D-ABCA-44C91A7F150E}" presName="rootConnector" presStyleLbl="node2" presStyleIdx="0" presStyleCnt="7"/>
      <dgm:spPr/>
    </dgm:pt>
    <dgm:pt modelId="{D9C3F3A1-CC06-4DDA-94CB-291ED1EDCED7}" type="pres">
      <dgm:prSet presAssocID="{DAED6B18-0A1C-400D-ABCA-44C91A7F150E}" presName="hierChild4" presStyleCnt="0"/>
      <dgm:spPr/>
    </dgm:pt>
    <dgm:pt modelId="{BA57FD79-B622-4732-A936-93551DBBE00F}" type="pres">
      <dgm:prSet presAssocID="{E205678D-CE9E-476D-AD9C-D80857D8BC7E}" presName="Name37" presStyleLbl="parChTrans1D3" presStyleIdx="0" presStyleCnt="21"/>
      <dgm:spPr/>
    </dgm:pt>
    <dgm:pt modelId="{E7A82544-8C76-4E08-892B-698E0202BB04}" type="pres">
      <dgm:prSet presAssocID="{7E05C556-5208-4564-9F3E-842B4E39DD86}" presName="hierRoot2" presStyleCnt="0">
        <dgm:presLayoutVars>
          <dgm:hierBranch val="init"/>
        </dgm:presLayoutVars>
      </dgm:prSet>
      <dgm:spPr/>
    </dgm:pt>
    <dgm:pt modelId="{034F7F9E-7B31-41AD-98E4-F1C4CBA57DB9}" type="pres">
      <dgm:prSet presAssocID="{7E05C556-5208-4564-9F3E-842B4E39DD86}" presName="rootComposite" presStyleCnt="0"/>
      <dgm:spPr/>
    </dgm:pt>
    <dgm:pt modelId="{3D220AEB-46A2-4F24-BE9B-4FB94E35F3BE}" type="pres">
      <dgm:prSet presAssocID="{7E05C556-5208-4564-9F3E-842B4E39DD86}" presName="rootText" presStyleLbl="node3" presStyleIdx="0" presStyleCnt="21">
        <dgm:presLayoutVars>
          <dgm:chPref val="3"/>
        </dgm:presLayoutVars>
      </dgm:prSet>
      <dgm:spPr/>
    </dgm:pt>
    <dgm:pt modelId="{5E00ED38-A430-46B2-B7F0-55909B67CA5C}" type="pres">
      <dgm:prSet presAssocID="{7E05C556-5208-4564-9F3E-842B4E39DD86}" presName="rootConnector" presStyleLbl="node3" presStyleIdx="0" presStyleCnt="21"/>
      <dgm:spPr/>
    </dgm:pt>
    <dgm:pt modelId="{37483BB7-EF58-4FEB-83AC-A9681C6DF2A2}" type="pres">
      <dgm:prSet presAssocID="{7E05C556-5208-4564-9F3E-842B4E39DD86}" presName="hierChild4" presStyleCnt="0"/>
      <dgm:spPr/>
    </dgm:pt>
    <dgm:pt modelId="{4172ED83-0830-4F00-9D0C-96C1E0693749}" type="pres">
      <dgm:prSet presAssocID="{7E05C556-5208-4564-9F3E-842B4E39DD86}" presName="hierChild5" presStyleCnt="0"/>
      <dgm:spPr/>
    </dgm:pt>
    <dgm:pt modelId="{390E6E71-480A-4DD5-8B64-539E30EFAE9C}" type="pres">
      <dgm:prSet presAssocID="{B7843C33-E991-4B62-8557-BDFE4BEB2715}" presName="Name37" presStyleLbl="parChTrans1D3" presStyleIdx="1" presStyleCnt="21"/>
      <dgm:spPr/>
    </dgm:pt>
    <dgm:pt modelId="{8FC14C59-6A0E-4AC6-9621-45EC01C83E60}" type="pres">
      <dgm:prSet presAssocID="{02626621-74B7-49E2-A8EE-ADA06A55BCBE}" presName="hierRoot2" presStyleCnt="0">
        <dgm:presLayoutVars>
          <dgm:hierBranch val="init"/>
        </dgm:presLayoutVars>
      </dgm:prSet>
      <dgm:spPr/>
    </dgm:pt>
    <dgm:pt modelId="{2B488C25-EBD3-468D-851A-094F03720EE6}" type="pres">
      <dgm:prSet presAssocID="{02626621-74B7-49E2-A8EE-ADA06A55BCBE}" presName="rootComposite" presStyleCnt="0"/>
      <dgm:spPr/>
    </dgm:pt>
    <dgm:pt modelId="{010CC29E-9301-4B60-BE95-9B229894EE26}" type="pres">
      <dgm:prSet presAssocID="{02626621-74B7-49E2-A8EE-ADA06A55BCBE}" presName="rootText" presStyleLbl="node3" presStyleIdx="1" presStyleCnt="21">
        <dgm:presLayoutVars>
          <dgm:chPref val="3"/>
        </dgm:presLayoutVars>
      </dgm:prSet>
      <dgm:spPr/>
    </dgm:pt>
    <dgm:pt modelId="{36C7B469-85AF-4357-BC7A-277BE80F03DC}" type="pres">
      <dgm:prSet presAssocID="{02626621-74B7-49E2-A8EE-ADA06A55BCBE}" presName="rootConnector" presStyleLbl="node3" presStyleIdx="1" presStyleCnt="21"/>
      <dgm:spPr/>
    </dgm:pt>
    <dgm:pt modelId="{12EC7C8D-E444-4649-8A81-2F95C88B99F8}" type="pres">
      <dgm:prSet presAssocID="{02626621-74B7-49E2-A8EE-ADA06A55BCBE}" presName="hierChild4" presStyleCnt="0"/>
      <dgm:spPr/>
    </dgm:pt>
    <dgm:pt modelId="{EECFEE5C-0928-46F9-B430-839DB3CCDC17}" type="pres">
      <dgm:prSet presAssocID="{02626621-74B7-49E2-A8EE-ADA06A55BCBE}" presName="hierChild5" presStyleCnt="0"/>
      <dgm:spPr/>
    </dgm:pt>
    <dgm:pt modelId="{4A42BD4B-A7B5-4130-B020-23CC33777CF7}" type="pres">
      <dgm:prSet presAssocID="{DAED6B18-0A1C-400D-ABCA-44C91A7F150E}" presName="hierChild5" presStyleCnt="0"/>
      <dgm:spPr/>
    </dgm:pt>
    <dgm:pt modelId="{B20C5B8E-DEE4-477A-BCEB-0CC1DD69CED2}" type="pres">
      <dgm:prSet presAssocID="{210E16B3-CD7C-4E27-881D-AC1ACDCEBF5F}" presName="Name37" presStyleLbl="parChTrans1D2" presStyleIdx="1" presStyleCnt="7"/>
      <dgm:spPr/>
    </dgm:pt>
    <dgm:pt modelId="{4C6C1397-3933-4D8F-971B-AF88CF89D06E}" type="pres">
      <dgm:prSet presAssocID="{728DF2E7-1F6D-419B-A8E2-59709C306944}" presName="hierRoot2" presStyleCnt="0">
        <dgm:presLayoutVars>
          <dgm:hierBranch val="init"/>
        </dgm:presLayoutVars>
      </dgm:prSet>
      <dgm:spPr/>
    </dgm:pt>
    <dgm:pt modelId="{EF92AA59-F628-4E7A-98E1-7445AD68D5A7}" type="pres">
      <dgm:prSet presAssocID="{728DF2E7-1F6D-419B-A8E2-59709C306944}" presName="rootComposite" presStyleCnt="0"/>
      <dgm:spPr/>
    </dgm:pt>
    <dgm:pt modelId="{FC66AC8B-AE5B-4541-B86F-0E2167C6D110}" type="pres">
      <dgm:prSet presAssocID="{728DF2E7-1F6D-419B-A8E2-59709C306944}" presName="rootText" presStyleLbl="node2" presStyleIdx="1" presStyleCnt="7">
        <dgm:presLayoutVars>
          <dgm:chPref val="3"/>
        </dgm:presLayoutVars>
      </dgm:prSet>
      <dgm:spPr/>
    </dgm:pt>
    <dgm:pt modelId="{36AE2A36-AE60-4F82-B42A-CDCB71B8489D}" type="pres">
      <dgm:prSet presAssocID="{728DF2E7-1F6D-419B-A8E2-59709C306944}" presName="rootConnector" presStyleLbl="node2" presStyleIdx="1" presStyleCnt="7"/>
      <dgm:spPr/>
    </dgm:pt>
    <dgm:pt modelId="{6ACB8754-21A4-4D56-BCFA-35F3CDBC0948}" type="pres">
      <dgm:prSet presAssocID="{728DF2E7-1F6D-419B-A8E2-59709C306944}" presName="hierChild4" presStyleCnt="0"/>
      <dgm:spPr/>
    </dgm:pt>
    <dgm:pt modelId="{CFDF1463-2FBB-438B-AD03-C72C2B6B8B69}" type="pres">
      <dgm:prSet presAssocID="{7AB3BDD2-836D-4DA2-A26B-F8F371B8FB43}" presName="Name37" presStyleLbl="parChTrans1D3" presStyleIdx="2" presStyleCnt="21"/>
      <dgm:spPr/>
    </dgm:pt>
    <dgm:pt modelId="{AF996E4F-7E0E-41D4-8034-A044CA51488A}" type="pres">
      <dgm:prSet presAssocID="{98138E02-3046-4978-95F1-9C5A8748CFF4}" presName="hierRoot2" presStyleCnt="0">
        <dgm:presLayoutVars>
          <dgm:hierBranch val="init"/>
        </dgm:presLayoutVars>
      </dgm:prSet>
      <dgm:spPr/>
    </dgm:pt>
    <dgm:pt modelId="{84A4D92E-9BA9-4380-A89D-45F75277EDAA}" type="pres">
      <dgm:prSet presAssocID="{98138E02-3046-4978-95F1-9C5A8748CFF4}" presName="rootComposite" presStyleCnt="0"/>
      <dgm:spPr/>
    </dgm:pt>
    <dgm:pt modelId="{4189BCC9-0264-4D8F-A761-7351F3ECED19}" type="pres">
      <dgm:prSet presAssocID="{98138E02-3046-4978-95F1-9C5A8748CFF4}" presName="rootText" presStyleLbl="node3" presStyleIdx="2" presStyleCnt="21">
        <dgm:presLayoutVars>
          <dgm:chPref val="3"/>
        </dgm:presLayoutVars>
      </dgm:prSet>
      <dgm:spPr/>
    </dgm:pt>
    <dgm:pt modelId="{364431AB-EDD8-40BD-AA67-E3F1B06103B5}" type="pres">
      <dgm:prSet presAssocID="{98138E02-3046-4978-95F1-9C5A8748CFF4}" presName="rootConnector" presStyleLbl="node3" presStyleIdx="2" presStyleCnt="21"/>
      <dgm:spPr/>
    </dgm:pt>
    <dgm:pt modelId="{D8767FDD-8841-4BF0-A173-B47B3A6EE4FB}" type="pres">
      <dgm:prSet presAssocID="{98138E02-3046-4978-95F1-9C5A8748CFF4}" presName="hierChild4" presStyleCnt="0"/>
      <dgm:spPr/>
    </dgm:pt>
    <dgm:pt modelId="{61058E8E-8191-4889-8AB3-1589E1A0A9C0}" type="pres">
      <dgm:prSet presAssocID="{98138E02-3046-4978-95F1-9C5A8748CFF4}" presName="hierChild5" presStyleCnt="0"/>
      <dgm:spPr/>
    </dgm:pt>
    <dgm:pt modelId="{3A8B27D9-4EB5-4EA1-89B7-079CE480804A}" type="pres">
      <dgm:prSet presAssocID="{A584195F-3538-427D-883C-7ED6BA2AF749}" presName="Name37" presStyleLbl="parChTrans1D3" presStyleIdx="3" presStyleCnt="21"/>
      <dgm:spPr/>
    </dgm:pt>
    <dgm:pt modelId="{3DE7C6B3-87B0-489D-A749-AA6529FA877C}" type="pres">
      <dgm:prSet presAssocID="{72BAE534-29EF-4A73-9B0F-7EDA2FF06BAD}" presName="hierRoot2" presStyleCnt="0">
        <dgm:presLayoutVars>
          <dgm:hierBranch val="init"/>
        </dgm:presLayoutVars>
      </dgm:prSet>
      <dgm:spPr/>
    </dgm:pt>
    <dgm:pt modelId="{2E6705FB-A8BB-4C68-8DAD-C18CCAE282E7}" type="pres">
      <dgm:prSet presAssocID="{72BAE534-29EF-4A73-9B0F-7EDA2FF06BAD}" presName="rootComposite" presStyleCnt="0"/>
      <dgm:spPr/>
    </dgm:pt>
    <dgm:pt modelId="{A4A4F30B-A97D-4B5A-B251-AA3002C99902}" type="pres">
      <dgm:prSet presAssocID="{72BAE534-29EF-4A73-9B0F-7EDA2FF06BAD}" presName="rootText" presStyleLbl="node3" presStyleIdx="3" presStyleCnt="21">
        <dgm:presLayoutVars>
          <dgm:chPref val="3"/>
        </dgm:presLayoutVars>
      </dgm:prSet>
      <dgm:spPr/>
    </dgm:pt>
    <dgm:pt modelId="{AE57A0A3-9EB7-4C60-982E-8195F85B8287}" type="pres">
      <dgm:prSet presAssocID="{72BAE534-29EF-4A73-9B0F-7EDA2FF06BAD}" presName="rootConnector" presStyleLbl="node3" presStyleIdx="3" presStyleCnt="21"/>
      <dgm:spPr/>
    </dgm:pt>
    <dgm:pt modelId="{916A7D06-EF5D-440C-8A0A-420E6AB754E6}" type="pres">
      <dgm:prSet presAssocID="{72BAE534-29EF-4A73-9B0F-7EDA2FF06BAD}" presName="hierChild4" presStyleCnt="0"/>
      <dgm:spPr/>
    </dgm:pt>
    <dgm:pt modelId="{6AA4E7EC-5A05-4318-96CB-C2DE8DBFE2CE}" type="pres">
      <dgm:prSet presAssocID="{72BAE534-29EF-4A73-9B0F-7EDA2FF06BAD}" presName="hierChild5" presStyleCnt="0"/>
      <dgm:spPr/>
    </dgm:pt>
    <dgm:pt modelId="{5CBE8099-8147-48BE-AFEB-C5DCB65AEC1B}" type="pres">
      <dgm:prSet presAssocID="{728DF2E7-1F6D-419B-A8E2-59709C306944}" presName="hierChild5" presStyleCnt="0"/>
      <dgm:spPr/>
    </dgm:pt>
    <dgm:pt modelId="{064CD233-45C3-4841-8340-D5D676FFFC54}" type="pres">
      <dgm:prSet presAssocID="{BF9B1F57-E754-4277-B2B4-A5D5A13013ED}" presName="Name37" presStyleLbl="parChTrans1D2" presStyleIdx="2" presStyleCnt="7"/>
      <dgm:spPr/>
    </dgm:pt>
    <dgm:pt modelId="{7F61A00B-BF2B-431C-8B9C-E3A6ADC865FE}" type="pres">
      <dgm:prSet presAssocID="{B53A1ABA-4FE1-41BF-A2C3-F2EDF98EC9C8}" presName="hierRoot2" presStyleCnt="0">
        <dgm:presLayoutVars>
          <dgm:hierBranch val="init"/>
        </dgm:presLayoutVars>
      </dgm:prSet>
      <dgm:spPr/>
    </dgm:pt>
    <dgm:pt modelId="{4F017AF9-E9E5-4E6B-9B66-58289225AB05}" type="pres">
      <dgm:prSet presAssocID="{B53A1ABA-4FE1-41BF-A2C3-F2EDF98EC9C8}" presName="rootComposite" presStyleCnt="0"/>
      <dgm:spPr/>
    </dgm:pt>
    <dgm:pt modelId="{41C3017B-DE98-413E-AA31-8165A41FE6C7}" type="pres">
      <dgm:prSet presAssocID="{B53A1ABA-4FE1-41BF-A2C3-F2EDF98EC9C8}" presName="rootText" presStyleLbl="node2" presStyleIdx="2" presStyleCnt="7">
        <dgm:presLayoutVars>
          <dgm:chPref val="3"/>
        </dgm:presLayoutVars>
      </dgm:prSet>
      <dgm:spPr/>
    </dgm:pt>
    <dgm:pt modelId="{0950E2AD-90F3-4AE3-9FA8-FE9C381885E7}" type="pres">
      <dgm:prSet presAssocID="{B53A1ABA-4FE1-41BF-A2C3-F2EDF98EC9C8}" presName="rootConnector" presStyleLbl="node2" presStyleIdx="2" presStyleCnt="7"/>
      <dgm:spPr/>
    </dgm:pt>
    <dgm:pt modelId="{3662B1DA-156B-4BA8-ABD2-7C5C7AD5E545}" type="pres">
      <dgm:prSet presAssocID="{B53A1ABA-4FE1-41BF-A2C3-F2EDF98EC9C8}" presName="hierChild4" presStyleCnt="0"/>
      <dgm:spPr/>
    </dgm:pt>
    <dgm:pt modelId="{6CDC5DE6-A964-4E76-B475-9D22220FC600}" type="pres">
      <dgm:prSet presAssocID="{7FB7CC6E-ACD9-4816-B23C-326C61E4EF51}" presName="Name37" presStyleLbl="parChTrans1D3" presStyleIdx="4" presStyleCnt="21"/>
      <dgm:spPr/>
    </dgm:pt>
    <dgm:pt modelId="{44F9A0AA-3F97-4F17-AAAC-64143EFE3870}" type="pres">
      <dgm:prSet presAssocID="{FD5F55B8-B519-4B2F-8E6D-F2E541B96982}" presName="hierRoot2" presStyleCnt="0">
        <dgm:presLayoutVars>
          <dgm:hierBranch val="init"/>
        </dgm:presLayoutVars>
      </dgm:prSet>
      <dgm:spPr/>
    </dgm:pt>
    <dgm:pt modelId="{4F3F5AC6-8322-4236-B7B8-4C65F20091B2}" type="pres">
      <dgm:prSet presAssocID="{FD5F55B8-B519-4B2F-8E6D-F2E541B96982}" presName="rootComposite" presStyleCnt="0"/>
      <dgm:spPr/>
    </dgm:pt>
    <dgm:pt modelId="{7FB36EA8-A0C1-420B-ACE1-6FA22CB49597}" type="pres">
      <dgm:prSet presAssocID="{FD5F55B8-B519-4B2F-8E6D-F2E541B96982}" presName="rootText" presStyleLbl="node3" presStyleIdx="4" presStyleCnt="21">
        <dgm:presLayoutVars>
          <dgm:chPref val="3"/>
        </dgm:presLayoutVars>
      </dgm:prSet>
      <dgm:spPr/>
    </dgm:pt>
    <dgm:pt modelId="{F77A23D7-D706-49B4-A2D9-9F07CF79317D}" type="pres">
      <dgm:prSet presAssocID="{FD5F55B8-B519-4B2F-8E6D-F2E541B96982}" presName="rootConnector" presStyleLbl="node3" presStyleIdx="4" presStyleCnt="21"/>
      <dgm:spPr/>
    </dgm:pt>
    <dgm:pt modelId="{CB36A951-EBB7-49EB-AB8E-3B314B591A8A}" type="pres">
      <dgm:prSet presAssocID="{FD5F55B8-B519-4B2F-8E6D-F2E541B96982}" presName="hierChild4" presStyleCnt="0"/>
      <dgm:spPr/>
    </dgm:pt>
    <dgm:pt modelId="{FC9D8FCA-1502-4932-A4E0-0B1AE45D1247}" type="pres">
      <dgm:prSet presAssocID="{FD5F55B8-B519-4B2F-8E6D-F2E541B96982}" presName="hierChild5" presStyleCnt="0"/>
      <dgm:spPr/>
    </dgm:pt>
    <dgm:pt modelId="{2E321015-553E-442D-A41E-D035BDFE0A6E}" type="pres">
      <dgm:prSet presAssocID="{CD251094-E9E7-4AC0-AE26-395C98F9F2A5}" presName="Name37" presStyleLbl="parChTrans1D3" presStyleIdx="5" presStyleCnt="21"/>
      <dgm:spPr/>
    </dgm:pt>
    <dgm:pt modelId="{8E3EFF02-F809-44EB-860C-020DDA7F2571}" type="pres">
      <dgm:prSet presAssocID="{E2E65D92-053A-43EB-B107-FFA468FE4173}" presName="hierRoot2" presStyleCnt="0">
        <dgm:presLayoutVars>
          <dgm:hierBranch val="init"/>
        </dgm:presLayoutVars>
      </dgm:prSet>
      <dgm:spPr/>
    </dgm:pt>
    <dgm:pt modelId="{48A04607-1355-42D0-9949-0A7102D4D5A3}" type="pres">
      <dgm:prSet presAssocID="{E2E65D92-053A-43EB-B107-FFA468FE4173}" presName="rootComposite" presStyleCnt="0"/>
      <dgm:spPr/>
    </dgm:pt>
    <dgm:pt modelId="{A4AACA0A-DD3F-4C09-A08A-C58EC93B09D5}" type="pres">
      <dgm:prSet presAssocID="{E2E65D92-053A-43EB-B107-FFA468FE4173}" presName="rootText" presStyleLbl="node3" presStyleIdx="5" presStyleCnt="21">
        <dgm:presLayoutVars>
          <dgm:chPref val="3"/>
        </dgm:presLayoutVars>
      </dgm:prSet>
      <dgm:spPr/>
    </dgm:pt>
    <dgm:pt modelId="{2DCF910D-7EE9-48B8-BCDD-F8EB79E02A5E}" type="pres">
      <dgm:prSet presAssocID="{E2E65D92-053A-43EB-B107-FFA468FE4173}" presName="rootConnector" presStyleLbl="node3" presStyleIdx="5" presStyleCnt="21"/>
      <dgm:spPr/>
    </dgm:pt>
    <dgm:pt modelId="{3F863A9C-330F-42D3-91D4-A62C03FA0942}" type="pres">
      <dgm:prSet presAssocID="{E2E65D92-053A-43EB-B107-FFA468FE4173}" presName="hierChild4" presStyleCnt="0"/>
      <dgm:spPr/>
    </dgm:pt>
    <dgm:pt modelId="{AD880D5F-64A9-4DC4-8F3E-97E9822BF6AF}" type="pres">
      <dgm:prSet presAssocID="{E2E65D92-053A-43EB-B107-FFA468FE4173}" presName="hierChild5" presStyleCnt="0"/>
      <dgm:spPr/>
    </dgm:pt>
    <dgm:pt modelId="{F8D93D88-2035-4E1F-9F6B-15A0D6D8493F}" type="pres">
      <dgm:prSet presAssocID="{006E514B-720F-49AE-AE7C-B7EC12EC5A06}" presName="Name37" presStyleLbl="parChTrans1D3" presStyleIdx="6" presStyleCnt="21"/>
      <dgm:spPr/>
    </dgm:pt>
    <dgm:pt modelId="{5222C4D7-F2D8-41ED-863F-F71543994BA7}" type="pres">
      <dgm:prSet presAssocID="{3C40C56D-D0B3-4B40-A233-8D3FA8C0DC54}" presName="hierRoot2" presStyleCnt="0">
        <dgm:presLayoutVars>
          <dgm:hierBranch val="init"/>
        </dgm:presLayoutVars>
      </dgm:prSet>
      <dgm:spPr/>
    </dgm:pt>
    <dgm:pt modelId="{ACAE54CE-1750-473A-9C75-2D0019983F1E}" type="pres">
      <dgm:prSet presAssocID="{3C40C56D-D0B3-4B40-A233-8D3FA8C0DC54}" presName="rootComposite" presStyleCnt="0"/>
      <dgm:spPr/>
    </dgm:pt>
    <dgm:pt modelId="{B92D8532-287E-4D5E-BE51-FC7C3696C4A0}" type="pres">
      <dgm:prSet presAssocID="{3C40C56D-D0B3-4B40-A233-8D3FA8C0DC54}" presName="rootText" presStyleLbl="node3" presStyleIdx="6" presStyleCnt="21">
        <dgm:presLayoutVars>
          <dgm:chPref val="3"/>
        </dgm:presLayoutVars>
      </dgm:prSet>
      <dgm:spPr/>
    </dgm:pt>
    <dgm:pt modelId="{E646B259-C718-4D34-94B4-0DE02B47AB14}" type="pres">
      <dgm:prSet presAssocID="{3C40C56D-D0B3-4B40-A233-8D3FA8C0DC54}" presName="rootConnector" presStyleLbl="node3" presStyleIdx="6" presStyleCnt="21"/>
      <dgm:spPr/>
    </dgm:pt>
    <dgm:pt modelId="{66806443-9FD4-4AAF-AEFC-BC36CA878BD3}" type="pres">
      <dgm:prSet presAssocID="{3C40C56D-D0B3-4B40-A233-8D3FA8C0DC54}" presName="hierChild4" presStyleCnt="0"/>
      <dgm:spPr/>
    </dgm:pt>
    <dgm:pt modelId="{87A53026-6BE5-49FE-973D-78218A0F6698}" type="pres">
      <dgm:prSet presAssocID="{3C40C56D-D0B3-4B40-A233-8D3FA8C0DC54}" presName="hierChild5" presStyleCnt="0"/>
      <dgm:spPr/>
    </dgm:pt>
    <dgm:pt modelId="{4CC10A40-855B-4900-A580-D31FB07E8D86}" type="pres">
      <dgm:prSet presAssocID="{ED112991-B1B8-471D-BB13-F87D4DF57188}" presName="Name37" presStyleLbl="parChTrans1D3" presStyleIdx="7" presStyleCnt="21"/>
      <dgm:spPr/>
    </dgm:pt>
    <dgm:pt modelId="{EB0B7B31-F7AC-44E5-B187-ADFD57F86D28}" type="pres">
      <dgm:prSet presAssocID="{1721F31E-8A18-4D4F-AA8E-B5ABCAC1B723}" presName="hierRoot2" presStyleCnt="0">
        <dgm:presLayoutVars>
          <dgm:hierBranch val="init"/>
        </dgm:presLayoutVars>
      </dgm:prSet>
      <dgm:spPr/>
    </dgm:pt>
    <dgm:pt modelId="{16A88585-B1B1-4A52-9EDC-23A5A03CE6E2}" type="pres">
      <dgm:prSet presAssocID="{1721F31E-8A18-4D4F-AA8E-B5ABCAC1B723}" presName="rootComposite" presStyleCnt="0"/>
      <dgm:spPr/>
    </dgm:pt>
    <dgm:pt modelId="{E6B870E8-DC39-4CB4-B841-2FC7CAEB610E}" type="pres">
      <dgm:prSet presAssocID="{1721F31E-8A18-4D4F-AA8E-B5ABCAC1B723}" presName="rootText" presStyleLbl="node3" presStyleIdx="7" presStyleCnt="21">
        <dgm:presLayoutVars>
          <dgm:chPref val="3"/>
        </dgm:presLayoutVars>
      </dgm:prSet>
      <dgm:spPr/>
    </dgm:pt>
    <dgm:pt modelId="{D6B0A045-D7D8-450C-A884-133CF190C8C7}" type="pres">
      <dgm:prSet presAssocID="{1721F31E-8A18-4D4F-AA8E-B5ABCAC1B723}" presName="rootConnector" presStyleLbl="node3" presStyleIdx="7" presStyleCnt="21"/>
      <dgm:spPr/>
    </dgm:pt>
    <dgm:pt modelId="{4887E040-5B8C-4F33-BD88-64A6DECD4465}" type="pres">
      <dgm:prSet presAssocID="{1721F31E-8A18-4D4F-AA8E-B5ABCAC1B723}" presName="hierChild4" presStyleCnt="0"/>
      <dgm:spPr/>
    </dgm:pt>
    <dgm:pt modelId="{D4C1014F-A573-42BA-9444-6126835AEF60}" type="pres">
      <dgm:prSet presAssocID="{1721F31E-8A18-4D4F-AA8E-B5ABCAC1B723}" presName="hierChild5" presStyleCnt="0"/>
      <dgm:spPr/>
    </dgm:pt>
    <dgm:pt modelId="{E70AC483-F255-4C6F-89F3-0153AD8AB978}" type="pres">
      <dgm:prSet presAssocID="{B53A1ABA-4FE1-41BF-A2C3-F2EDF98EC9C8}" presName="hierChild5" presStyleCnt="0"/>
      <dgm:spPr/>
    </dgm:pt>
    <dgm:pt modelId="{2610A8D6-7037-44A3-81A6-E018C96E4E9B}" type="pres">
      <dgm:prSet presAssocID="{18242C69-75A6-4B1A-B83A-DAA189696E0A}" presName="Name37" presStyleLbl="parChTrans1D2" presStyleIdx="3" presStyleCnt="7"/>
      <dgm:spPr/>
    </dgm:pt>
    <dgm:pt modelId="{316F6B0A-4357-4EAE-8D1A-8B71B25E3145}" type="pres">
      <dgm:prSet presAssocID="{BFF005F2-00FE-4D70-A673-567AA2357873}" presName="hierRoot2" presStyleCnt="0">
        <dgm:presLayoutVars>
          <dgm:hierBranch val="init"/>
        </dgm:presLayoutVars>
      </dgm:prSet>
      <dgm:spPr/>
    </dgm:pt>
    <dgm:pt modelId="{0B1013C2-3D35-4051-8F6D-AEB3DD60322D}" type="pres">
      <dgm:prSet presAssocID="{BFF005F2-00FE-4D70-A673-567AA2357873}" presName="rootComposite" presStyleCnt="0"/>
      <dgm:spPr/>
    </dgm:pt>
    <dgm:pt modelId="{B8D42941-A811-4FF2-A896-0A33E4E2F79B}" type="pres">
      <dgm:prSet presAssocID="{BFF005F2-00FE-4D70-A673-567AA2357873}" presName="rootText" presStyleLbl="node2" presStyleIdx="3" presStyleCnt="7">
        <dgm:presLayoutVars>
          <dgm:chPref val="3"/>
        </dgm:presLayoutVars>
      </dgm:prSet>
      <dgm:spPr/>
    </dgm:pt>
    <dgm:pt modelId="{E13400A9-AC15-45D6-ADBD-4E46EB7CAF38}" type="pres">
      <dgm:prSet presAssocID="{BFF005F2-00FE-4D70-A673-567AA2357873}" presName="rootConnector" presStyleLbl="node2" presStyleIdx="3" presStyleCnt="7"/>
      <dgm:spPr/>
    </dgm:pt>
    <dgm:pt modelId="{FBD8DC7F-35FD-415F-9ED2-166FBB248134}" type="pres">
      <dgm:prSet presAssocID="{BFF005F2-00FE-4D70-A673-567AA2357873}" presName="hierChild4" presStyleCnt="0"/>
      <dgm:spPr/>
    </dgm:pt>
    <dgm:pt modelId="{48C675DC-3B6B-4F0B-AF6F-4DE4072BCB0E}" type="pres">
      <dgm:prSet presAssocID="{82A5CEC5-9042-4D28-9076-6F9F0D1AB7F3}" presName="Name37" presStyleLbl="parChTrans1D3" presStyleIdx="8" presStyleCnt="21"/>
      <dgm:spPr/>
    </dgm:pt>
    <dgm:pt modelId="{C85B89E9-B379-407B-9F9B-D76595C9354A}" type="pres">
      <dgm:prSet presAssocID="{179D29EC-EB22-456C-BC02-0AA2133F21B8}" presName="hierRoot2" presStyleCnt="0">
        <dgm:presLayoutVars>
          <dgm:hierBranch val="init"/>
        </dgm:presLayoutVars>
      </dgm:prSet>
      <dgm:spPr/>
    </dgm:pt>
    <dgm:pt modelId="{96B4E550-45DB-4463-A511-EFD48C04A01B}" type="pres">
      <dgm:prSet presAssocID="{179D29EC-EB22-456C-BC02-0AA2133F21B8}" presName="rootComposite" presStyleCnt="0"/>
      <dgm:spPr/>
    </dgm:pt>
    <dgm:pt modelId="{BF04F9FE-4FA1-4A7C-A3C1-D9DE848B5F66}" type="pres">
      <dgm:prSet presAssocID="{179D29EC-EB22-456C-BC02-0AA2133F21B8}" presName="rootText" presStyleLbl="node3" presStyleIdx="8" presStyleCnt="21">
        <dgm:presLayoutVars>
          <dgm:chPref val="3"/>
        </dgm:presLayoutVars>
      </dgm:prSet>
      <dgm:spPr/>
    </dgm:pt>
    <dgm:pt modelId="{3D1833D6-D049-4702-8775-1FBE408DE73C}" type="pres">
      <dgm:prSet presAssocID="{179D29EC-EB22-456C-BC02-0AA2133F21B8}" presName="rootConnector" presStyleLbl="node3" presStyleIdx="8" presStyleCnt="21"/>
      <dgm:spPr/>
    </dgm:pt>
    <dgm:pt modelId="{93D5E78C-FEF7-4D90-A14B-2DF485D24F46}" type="pres">
      <dgm:prSet presAssocID="{179D29EC-EB22-456C-BC02-0AA2133F21B8}" presName="hierChild4" presStyleCnt="0"/>
      <dgm:spPr/>
    </dgm:pt>
    <dgm:pt modelId="{517CA768-909F-4708-B84C-7F7F237BBD4F}" type="pres">
      <dgm:prSet presAssocID="{179D29EC-EB22-456C-BC02-0AA2133F21B8}" presName="hierChild5" presStyleCnt="0"/>
      <dgm:spPr/>
    </dgm:pt>
    <dgm:pt modelId="{9BB764F5-88A1-47AC-BF5E-5D01CC377D7F}" type="pres">
      <dgm:prSet presAssocID="{BF297262-6675-41DC-9C8B-C8E0338AE7BE}" presName="Name37" presStyleLbl="parChTrans1D3" presStyleIdx="9" presStyleCnt="21"/>
      <dgm:spPr/>
    </dgm:pt>
    <dgm:pt modelId="{418EA2B7-B226-47CA-9F2A-3448CB6338C5}" type="pres">
      <dgm:prSet presAssocID="{E334CE8F-E84D-4024-A3B1-6046F44C7F48}" presName="hierRoot2" presStyleCnt="0">
        <dgm:presLayoutVars>
          <dgm:hierBranch val="init"/>
        </dgm:presLayoutVars>
      </dgm:prSet>
      <dgm:spPr/>
    </dgm:pt>
    <dgm:pt modelId="{9532DAA1-28CA-4578-AB03-8D86A0736CBB}" type="pres">
      <dgm:prSet presAssocID="{E334CE8F-E84D-4024-A3B1-6046F44C7F48}" presName="rootComposite" presStyleCnt="0"/>
      <dgm:spPr/>
    </dgm:pt>
    <dgm:pt modelId="{5DAFCFA9-5301-4054-9E8B-35E927E034EA}" type="pres">
      <dgm:prSet presAssocID="{E334CE8F-E84D-4024-A3B1-6046F44C7F48}" presName="rootText" presStyleLbl="node3" presStyleIdx="9" presStyleCnt="21">
        <dgm:presLayoutVars>
          <dgm:chPref val="3"/>
        </dgm:presLayoutVars>
      </dgm:prSet>
      <dgm:spPr/>
    </dgm:pt>
    <dgm:pt modelId="{530C9055-E86C-43C0-800B-1F8E77B93945}" type="pres">
      <dgm:prSet presAssocID="{E334CE8F-E84D-4024-A3B1-6046F44C7F48}" presName="rootConnector" presStyleLbl="node3" presStyleIdx="9" presStyleCnt="21"/>
      <dgm:spPr/>
    </dgm:pt>
    <dgm:pt modelId="{357932A8-D401-4A5F-8A08-EF18EB1EC6AC}" type="pres">
      <dgm:prSet presAssocID="{E334CE8F-E84D-4024-A3B1-6046F44C7F48}" presName="hierChild4" presStyleCnt="0"/>
      <dgm:spPr/>
    </dgm:pt>
    <dgm:pt modelId="{C788DE8A-65A1-41A4-A20D-A584E00BD38B}" type="pres">
      <dgm:prSet presAssocID="{E334CE8F-E84D-4024-A3B1-6046F44C7F48}" presName="hierChild5" presStyleCnt="0"/>
      <dgm:spPr/>
    </dgm:pt>
    <dgm:pt modelId="{062FFD77-819A-4B18-9EC8-56CA06D3E5D6}" type="pres">
      <dgm:prSet presAssocID="{BFF005F2-00FE-4D70-A673-567AA2357873}" presName="hierChild5" presStyleCnt="0"/>
      <dgm:spPr/>
    </dgm:pt>
    <dgm:pt modelId="{76E14523-CA53-4480-9C0F-6AA04B37AE3D}" type="pres">
      <dgm:prSet presAssocID="{5038E2B0-730A-4890-9502-AF0CDD554BA6}" presName="Name37" presStyleLbl="parChTrans1D2" presStyleIdx="4" presStyleCnt="7"/>
      <dgm:spPr/>
    </dgm:pt>
    <dgm:pt modelId="{2992AB43-8D7A-406D-BDC2-C7FD89EDAAB4}" type="pres">
      <dgm:prSet presAssocID="{13F22B94-56E7-49B4-A8C6-40A766B4DB39}" presName="hierRoot2" presStyleCnt="0">
        <dgm:presLayoutVars>
          <dgm:hierBranch val="init"/>
        </dgm:presLayoutVars>
      </dgm:prSet>
      <dgm:spPr/>
    </dgm:pt>
    <dgm:pt modelId="{684F021A-EDA3-404C-A2B9-E6D02C7F856D}" type="pres">
      <dgm:prSet presAssocID="{13F22B94-56E7-49B4-A8C6-40A766B4DB39}" presName="rootComposite" presStyleCnt="0"/>
      <dgm:spPr/>
    </dgm:pt>
    <dgm:pt modelId="{7560D6EB-D712-401A-86E5-85383443C2C0}" type="pres">
      <dgm:prSet presAssocID="{13F22B94-56E7-49B4-A8C6-40A766B4DB39}" presName="rootText" presStyleLbl="node2" presStyleIdx="4" presStyleCnt="7">
        <dgm:presLayoutVars>
          <dgm:chPref val="3"/>
        </dgm:presLayoutVars>
      </dgm:prSet>
      <dgm:spPr/>
    </dgm:pt>
    <dgm:pt modelId="{077A1632-7AD1-41E9-9C98-485A673B47DE}" type="pres">
      <dgm:prSet presAssocID="{13F22B94-56E7-49B4-A8C6-40A766B4DB39}" presName="rootConnector" presStyleLbl="node2" presStyleIdx="4" presStyleCnt="7"/>
      <dgm:spPr/>
    </dgm:pt>
    <dgm:pt modelId="{DAE78DA9-4612-4DDB-8460-80AC9AC1F3AD}" type="pres">
      <dgm:prSet presAssocID="{13F22B94-56E7-49B4-A8C6-40A766B4DB39}" presName="hierChild4" presStyleCnt="0"/>
      <dgm:spPr/>
    </dgm:pt>
    <dgm:pt modelId="{7DFB44BB-B397-4220-818C-43752707FA17}" type="pres">
      <dgm:prSet presAssocID="{2558C437-EA88-4F15-B240-445AE56DA6AE}" presName="Name37" presStyleLbl="parChTrans1D3" presStyleIdx="10" presStyleCnt="21"/>
      <dgm:spPr/>
    </dgm:pt>
    <dgm:pt modelId="{B98C244D-1500-4AEE-B6B4-C432CF93D137}" type="pres">
      <dgm:prSet presAssocID="{B0E120E5-971A-4AA5-BAFE-E296119693A2}" presName="hierRoot2" presStyleCnt="0">
        <dgm:presLayoutVars>
          <dgm:hierBranch val="init"/>
        </dgm:presLayoutVars>
      </dgm:prSet>
      <dgm:spPr/>
    </dgm:pt>
    <dgm:pt modelId="{147B4C20-DBC2-4338-9D0A-C099E5C52116}" type="pres">
      <dgm:prSet presAssocID="{B0E120E5-971A-4AA5-BAFE-E296119693A2}" presName="rootComposite" presStyleCnt="0"/>
      <dgm:spPr/>
    </dgm:pt>
    <dgm:pt modelId="{C2B20324-AA68-4EDB-BECA-CB62D5319DA3}" type="pres">
      <dgm:prSet presAssocID="{B0E120E5-971A-4AA5-BAFE-E296119693A2}" presName="rootText" presStyleLbl="node3" presStyleIdx="10" presStyleCnt="21">
        <dgm:presLayoutVars>
          <dgm:chPref val="3"/>
        </dgm:presLayoutVars>
      </dgm:prSet>
      <dgm:spPr/>
    </dgm:pt>
    <dgm:pt modelId="{C857AD0B-D4CA-4AF2-9119-1E7EC44715D9}" type="pres">
      <dgm:prSet presAssocID="{B0E120E5-971A-4AA5-BAFE-E296119693A2}" presName="rootConnector" presStyleLbl="node3" presStyleIdx="10" presStyleCnt="21"/>
      <dgm:spPr/>
    </dgm:pt>
    <dgm:pt modelId="{A54C019C-2A4E-43AF-B94B-CDBB9EC33541}" type="pres">
      <dgm:prSet presAssocID="{B0E120E5-971A-4AA5-BAFE-E296119693A2}" presName="hierChild4" presStyleCnt="0"/>
      <dgm:spPr/>
    </dgm:pt>
    <dgm:pt modelId="{7B40EA85-42C8-481A-BBFF-3B7D129C71EF}" type="pres">
      <dgm:prSet presAssocID="{B0E120E5-971A-4AA5-BAFE-E296119693A2}" presName="hierChild5" presStyleCnt="0"/>
      <dgm:spPr/>
    </dgm:pt>
    <dgm:pt modelId="{D84D761B-2DEA-4AAC-A7C9-36CA5F444301}" type="pres">
      <dgm:prSet presAssocID="{13F22B94-56E7-49B4-A8C6-40A766B4DB39}" presName="hierChild5" presStyleCnt="0"/>
      <dgm:spPr/>
    </dgm:pt>
    <dgm:pt modelId="{66E75DA0-E53A-491E-850E-5FF25065F284}" type="pres">
      <dgm:prSet presAssocID="{D0B607DA-D04B-4506-A698-2DA73A58AE80}" presName="Name37" presStyleLbl="parChTrans1D2" presStyleIdx="5" presStyleCnt="7"/>
      <dgm:spPr/>
    </dgm:pt>
    <dgm:pt modelId="{4717194B-C285-4626-AC65-15C00AEA56F9}" type="pres">
      <dgm:prSet presAssocID="{C3DE7D9D-A939-448D-9F4A-EA0B3C9ACCEA}" presName="hierRoot2" presStyleCnt="0">
        <dgm:presLayoutVars>
          <dgm:hierBranch val="init"/>
        </dgm:presLayoutVars>
      </dgm:prSet>
      <dgm:spPr/>
    </dgm:pt>
    <dgm:pt modelId="{92CDE473-107F-44C2-87A4-DBCCE92A9C9A}" type="pres">
      <dgm:prSet presAssocID="{C3DE7D9D-A939-448D-9F4A-EA0B3C9ACCEA}" presName="rootComposite" presStyleCnt="0"/>
      <dgm:spPr/>
    </dgm:pt>
    <dgm:pt modelId="{EC8DA89D-719E-4A85-A495-198CA7059F06}" type="pres">
      <dgm:prSet presAssocID="{C3DE7D9D-A939-448D-9F4A-EA0B3C9ACCEA}" presName="rootText" presStyleLbl="node2" presStyleIdx="5" presStyleCnt="7">
        <dgm:presLayoutVars>
          <dgm:chPref val="3"/>
        </dgm:presLayoutVars>
      </dgm:prSet>
      <dgm:spPr/>
    </dgm:pt>
    <dgm:pt modelId="{53D296F9-1940-4641-B58B-71FFBB1B2AF5}" type="pres">
      <dgm:prSet presAssocID="{C3DE7D9D-A939-448D-9F4A-EA0B3C9ACCEA}" presName="rootConnector" presStyleLbl="node2" presStyleIdx="5" presStyleCnt="7"/>
      <dgm:spPr/>
    </dgm:pt>
    <dgm:pt modelId="{8D8DD7AB-DD03-44F4-9FB9-B1139782C2CD}" type="pres">
      <dgm:prSet presAssocID="{C3DE7D9D-A939-448D-9F4A-EA0B3C9ACCEA}" presName="hierChild4" presStyleCnt="0"/>
      <dgm:spPr/>
    </dgm:pt>
    <dgm:pt modelId="{9F9C981E-F3EA-4F80-B70D-FF2543C7CA6C}" type="pres">
      <dgm:prSet presAssocID="{B3C56811-1EA2-4F4D-967E-37527D0B29DB}" presName="Name37" presStyleLbl="parChTrans1D3" presStyleIdx="11" presStyleCnt="21"/>
      <dgm:spPr/>
    </dgm:pt>
    <dgm:pt modelId="{73E44B21-E238-4639-A1CF-3942873257C1}" type="pres">
      <dgm:prSet presAssocID="{FC6572E6-E607-4B61-91C5-5C60F6AEE1FA}" presName="hierRoot2" presStyleCnt="0">
        <dgm:presLayoutVars>
          <dgm:hierBranch val="init"/>
        </dgm:presLayoutVars>
      </dgm:prSet>
      <dgm:spPr/>
    </dgm:pt>
    <dgm:pt modelId="{3F2C8D87-741A-48C8-82E7-C2A62954B423}" type="pres">
      <dgm:prSet presAssocID="{FC6572E6-E607-4B61-91C5-5C60F6AEE1FA}" presName="rootComposite" presStyleCnt="0"/>
      <dgm:spPr/>
    </dgm:pt>
    <dgm:pt modelId="{E71EF8BF-FD45-435B-A980-AF00C7337A74}" type="pres">
      <dgm:prSet presAssocID="{FC6572E6-E607-4B61-91C5-5C60F6AEE1FA}" presName="rootText" presStyleLbl="node3" presStyleIdx="11" presStyleCnt="21">
        <dgm:presLayoutVars>
          <dgm:chPref val="3"/>
        </dgm:presLayoutVars>
      </dgm:prSet>
      <dgm:spPr/>
    </dgm:pt>
    <dgm:pt modelId="{51A24425-B812-4CEF-9FBA-692B95637AF2}" type="pres">
      <dgm:prSet presAssocID="{FC6572E6-E607-4B61-91C5-5C60F6AEE1FA}" presName="rootConnector" presStyleLbl="node3" presStyleIdx="11" presStyleCnt="21"/>
      <dgm:spPr/>
    </dgm:pt>
    <dgm:pt modelId="{C442B106-6A78-4FA3-BF47-9071CC82F99B}" type="pres">
      <dgm:prSet presAssocID="{FC6572E6-E607-4B61-91C5-5C60F6AEE1FA}" presName="hierChild4" presStyleCnt="0"/>
      <dgm:spPr/>
    </dgm:pt>
    <dgm:pt modelId="{433DB7C8-253F-41A4-9BDD-E1BFB3A7C62F}" type="pres">
      <dgm:prSet presAssocID="{FC6572E6-E607-4B61-91C5-5C60F6AEE1FA}" presName="hierChild5" presStyleCnt="0"/>
      <dgm:spPr/>
    </dgm:pt>
    <dgm:pt modelId="{D650FF42-EA6C-47E0-BC95-10ECFD37350D}" type="pres">
      <dgm:prSet presAssocID="{5AD146E7-5001-433D-A46E-635932C2CA3C}" presName="Name37" presStyleLbl="parChTrans1D3" presStyleIdx="12" presStyleCnt="21"/>
      <dgm:spPr/>
    </dgm:pt>
    <dgm:pt modelId="{0B50F8DE-CFBB-4B97-A8BA-D2281326969A}" type="pres">
      <dgm:prSet presAssocID="{868EC8DC-B875-42C8-BB08-1391E10CCBC5}" presName="hierRoot2" presStyleCnt="0">
        <dgm:presLayoutVars>
          <dgm:hierBranch val="init"/>
        </dgm:presLayoutVars>
      </dgm:prSet>
      <dgm:spPr/>
    </dgm:pt>
    <dgm:pt modelId="{471839B8-2D7A-4DB5-9A10-48103CE21FB7}" type="pres">
      <dgm:prSet presAssocID="{868EC8DC-B875-42C8-BB08-1391E10CCBC5}" presName="rootComposite" presStyleCnt="0"/>
      <dgm:spPr/>
    </dgm:pt>
    <dgm:pt modelId="{CF8EC0B8-BCB2-4B5B-8ECB-18006450A011}" type="pres">
      <dgm:prSet presAssocID="{868EC8DC-B875-42C8-BB08-1391E10CCBC5}" presName="rootText" presStyleLbl="node3" presStyleIdx="12" presStyleCnt="21">
        <dgm:presLayoutVars>
          <dgm:chPref val="3"/>
        </dgm:presLayoutVars>
      </dgm:prSet>
      <dgm:spPr/>
    </dgm:pt>
    <dgm:pt modelId="{FEEFA576-7162-4836-9D30-41D5DC5453C2}" type="pres">
      <dgm:prSet presAssocID="{868EC8DC-B875-42C8-BB08-1391E10CCBC5}" presName="rootConnector" presStyleLbl="node3" presStyleIdx="12" presStyleCnt="21"/>
      <dgm:spPr/>
    </dgm:pt>
    <dgm:pt modelId="{43DC583C-598B-4E8E-9CC2-1611F52E000D}" type="pres">
      <dgm:prSet presAssocID="{868EC8DC-B875-42C8-BB08-1391E10CCBC5}" presName="hierChild4" presStyleCnt="0"/>
      <dgm:spPr/>
    </dgm:pt>
    <dgm:pt modelId="{1058506D-CE01-4250-914C-54AA1CF50414}" type="pres">
      <dgm:prSet presAssocID="{868EC8DC-B875-42C8-BB08-1391E10CCBC5}" presName="hierChild5" presStyleCnt="0"/>
      <dgm:spPr/>
    </dgm:pt>
    <dgm:pt modelId="{50C38269-7CBA-4A7A-AEAF-C19FCDD14825}" type="pres">
      <dgm:prSet presAssocID="{C3DE7D9D-A939-448D-9F4A-EA0B3C9ACCEA}" presName="hierChild5" presStyleCnt="0"/>
      <dgm:spPr/>
    </dgm:pt>
    <dgm:pt modelId="{7D2326E1-837F-4D4C-9969-A9951CF36533}" type="pres">
      <dgm:prSet presAssocID="{24871922-20DE-41C5-9610-1B35A343DD2E}" presName="Name37" presStyleLbl="parChTrans1D2" presStyleIdx="6" presStyleCnt="7"/>
      <dgm:spPr/>
    </dgm:pt>
    <dgm:pt modelId="{9829D39C-3880-4B6D-BE57-FC995AD88BB8}" type="pres">
      <dgm:prSet presAssocID="{81BDF045-186E-447C-9BC7-B63B994E785F}" presName="hierRoot2" presStyleCnt="0">
        <dgm:presLayoutVars>
          <dgm:hierBranch val="init"/>
        </dgm:presLayoutVars>
      </dgm:prSet>
      <dgm:spPr/>
    </dgm:pt>
    <dgm:pt modelId="{D5FFEAC1-132A-46BC-B806-9935ABBE9026}" type="pres">
      <dgm:prSet presAssocID="{81BDF045-186E-447C-9BC7-B63B994E785F}" presName="rootComposite" presStyleCnt="0"/>
      <dgm:spPr/>
    </dgm:pt>
    <dgm:pt modelId="{E5CE9970-3518-4D02-93F3-71660D25CFAE}" type="pres">
      <dgm:prSet presAssocID="{81BDF045-186E-447C-9BC7-B63B994E785F}" presName="rootText" presStyleLbl="node2" presStyleIdx="6" presStyleCnt="7">
        <dgm:presLayoutVars>
          <dgm:chPref val="3"/>
        </dgm:presLayoutVars>
      </dgm:prSet>
      <dgm:spPr/>
    </dgm:pt>
    <dgm:pt modelId="{AF25366B-8BD9-4480-AEEF-E64A03BAFCB8}" type="pres">
      <dgm:prSet presAssocID="{81BDF045-186E-447C-9BC7-B63B994E785F}" presName="rootConnector" presStyleLbl="node2" presStyleIdx="6" presStyleCnt="7"/>
      <dgm:spPr/>
    </dgm:pt>
    <dgm:pt modelId="{1978B0B5-37F9-490D-A70B-ECDC32E5BCE0}" type="pres">
      <dgm:prSet presAssocID="{81BDF045-186E-447C-9BC7-B63B994E785F}" presName="hierChild4" presStyleCnt="0"/>
      <dgm:spPr/>
    </dgm:pt>
    <dgm:pt modelId="{BB2871FF-2518-410D-AFEA-3F3C83542374}" type="pres">
      <dgm:prSet presAssocID="{673F3809-E7BB-4179-A71A-8AC4D9F61554}" presName="Name37" presStyleLbl="parChTrans1D3" presStyleIdx="13" presStyleCnt="21"/>
      <dgm:spPr/>
    </dgm:pt>
    <dgm:pt modelId="{2E6CCE57-C8D5-4B51-9BBB-3F27B88FD133}" type="pres">
      <dgm:prSet presAssocID="{54174099-A3C3-4D99-85A5-D6B16798C096}" presName="hierRoot2" presStyleCnt="0">
        <dgm:presLayoutVars>
          <dgm:hierBranch val="init"/>
        </dgm:presLayoutVars>
      </dgm:prSet>
      <dgm:spPr/>
    </dgm:pt>
    <dgm:pt modelId="{742A1A12-303E-4BF2-901F-133A042674FF}" type="pres">
      <dgm:prSet presAssocID="{54174099-A3C3-4D99-85A5-D6B16798C096}" presName="rootComposite" presStyleCnt="0"/>
      <dgm:spPr/>
    </dgm:pt>
    <dgm:pt modelId="{4181DDB8-80B9-494A-8231-DD23CA81DED1}" type="pres">
      <dgm:prSet presAssocID="{54174099-A3C3-4D99-85A5-D6B16798C096}" presName="rootText" presStyleLbl="node3" presStyleIdx="13" presStyleCnt="21">
        <dgm:presLayoutVars>
          <dgm:chPref val="3"/>
        </dgm:presLayoutVars>
      </dgm:prSet>
      <dgm:spPr/>
    </dgm:pt>
    <dgm:pt modelId="{560A2B0F-2D26-4126-8A12-32ACF0F4C5BA}" type="pres">
      <dgm:prSet presAssocID="{54174099-A3C3-4D99-85A5-D6B16798C096}" presName="rootConnector" presStyleLbl="node3" presStyleIdx="13" presStyleCnt="21"/>
      <dgm:spPr/>
    </dgm:pt>
    <dgm:pt modelId="{704C1076-7394-4F5C-94B0-56C038FA06B9}" type="pres">
      <dgm:prSet presAssocID="{54174099-A3C3-4D99-85A5-D6B16798C096}" presName="hierChild4" presStyleCnt="0"/>
      <dgm:spPr/>
    </dgm:pt>
    <dgm:pt modelId="{171C76D8-27D8-4CAB-A1E7-075ADF6B705C}" type="pres">
      <dgm:prSet presAssocID="{54174099-A3C3-4D99-85A5-D6B16798C096}" presName="hierChild5" presStyleCnt="0"/>
      <dgm:spPr/>
    </dgm:pt>
    <dgm:pt modelId="{5214C57C-45E6-4084-A7D8-89B7D1D105A6}" type="pres">
      <dgm:prSet presAssocID="{089F8383-5F70-4AC5-839E-3AE416FC2BFD}" presName="Name37" presStyleLbl="parChTrans1D3" presStyleIdx="14" presStyleCnt="21"/>
      <dgm:spPr/>
    </dgm:pt>
    <dgm:pt modelId="{9A6C9496-E17A-4833-B948-4C3465468F25}" type="pres">
      <dgm:prSet presAssocID="{1A4B2EAF-01EF-40F1-9807-22C262ABFD77}" presName="hierRoot2" presStyleCnt="0">
        <dgm:presLayoutVars>
          <dgm:hierBranch val="init"/>
        </dgm:presLayoutVars>
      </dgm:prSet>
      <dgm:spPr/>
    </dgm:pt>
    <dgm:pt modelId="{5E20F345-5203-495F-AE4B-6167FB20BCF4}" type="pres">
      <dgm:prSet presAssocID="{1A4B2EAF-01EF-40F1-9807-22C262ABFD77}" presName="rootComposite" presStyleCnt="0"/>
      <dgm:spPr/>
    </dgm:pt>
    <dgm:pt modelId="{2887E232-458B-419A-AEF4-123C1C6B94D8}" type="pres">
      <dgm:prSet presAssocID="{1A4B2EAF-01EF-40F1-9807-22C262ABFD77}" presName="rootText" presStyleLbl="node3" presStyleIdx="14" presStyleCnt="21">
        <dgm:presLayoutVars>
          <dgm:chPref val="3"/>
        </dgm:presLayoutVars>
      </dgm:prSet>
      <dgm:spPr/>
    </dgm:pt>
    <dgm:pt modelId="{C8DC8FF6-B984-4532-903B-4DEBF3F44A29}" type="pres">
      <dgm:prSet presAssocID="{1A4B2EAF-01EF-40F1-9807-22C262ABFD77}" presName="rootConnector" presStyleLbl="node3" presStyleIdx="14" presStyleCnt="21"/>
      <dgm:spPr/>
    </dgm:pt>
    <dgm:pt modelId="{25C22F02-34CC-4935-AA72-702CCFDF0114}" type="pres">
      <dgm:prSet presAssocID="{1A4B2EAF-01EF-40F1-9807-22C262ABFD77}" presName="hierChild4" presStyleCnt="0"/>
      <dgm:spPr/>
    </dgm:pt>
    <dgm:pt modelId="{6D7BE59A-1A8B-44BC-A6CC-E39D11DAE6B7}" type="pres">
      <dgm:prSet presAssocID="{1A4B2EAF-01EF-40F1-9807-22C262ABFD77}" presName="hierChild5" presStyleCnt="0"/>
      <dgm:spPr/>
    </dgm:pt>
    <dgm:pt modelId="{7243A8B4-AF17-4D50-99B5-9A7DB26CFF59}" type="pres">
      <dgm:prSet presAssocID="{1473EFAA-20D7-446C-B2AC-8E1DB7867D51}" presName="Name37" presStyleLbl="parChTrans1D3" presStyleIdx="15" presStyleCnt="21"/>
      <dgm:spPr/>
    </dgm:pt>
    <dgm:pt modelId="{37F23866-8E08-42DF-BEB1-8839E62D40A2}" type="pres">
      <dgm:prSet presAssocID="{187FCE55-0BDE-4FC7-8C68-34355C53D75C}" presName="hierRoot2" presStyleCnt="0">
        <dgm:presLayoutVars>
          <dgm:hierBranch val="init"/>
        </dgm:presLayoutVars>
      </dgm:prSet>
      <dgm:spPr/>
    </dgm:pt>
    <dgm:pt modelId="{A022FE4A-F817-4A3E-885F-8A57EC4622CC}" type="pres">
      <dgm:prSet presAssocID="{187FCE55-0BDE-4FC7-8C68-34355C53D75C}" presName="rootComposite" presStyleCnt="0"/>
      <dgm:spPr/>
    </dgm:pt>
    <dgm:pt modelId="{67A191DA-3033-4905-904F-F8372A610A1E}" type="pres">
      <dgm:prSet presAssocID="{187FCE55-0BDE-4FC7-8C68-34355C53D75C}" presName="rootText" presStyleLbl="node3" presStyleIdx="15" presStyleCnt="21">
        <dgm:presLayoutVars>
          <dgm:chPref val="3"/>
        </dgm:presLayoutVars>
      </dgm:prSet>
      <dgm:spPr/>
    </dgm:pt>
    <dgm:pt modelId="{539A6713-328F-4CB9-9F9A-C4E230A16F7F}" type="pres">
      <dgm:prSet presAssocID="{187FCE55-0BDE-4FC7-8C68-34355C53D75C}" presName="rootConnector" presStyleLbl="node3" presStyleIdx="15" presStyleCnt="21"/>
      <dgm:spPr/>
    </dgm:pt>
    <dgm:pt modelId="{86D856BA-76E1-4769-AB29-8BCF85A793F6}" type="pres">
      <dgm:prSet presAssocID="{187FCE55-0BDE-4FC7-8C68-34355C53D75C}" presName="hierChild4" presStyleCnt="0"/>
      <dgm:spPr/>
    </dgm:pt>
    <dgm:pt modelId="{A0FC24CD-90A9-4647-82E0-881A176420EA}" type="pres">
      <dgm:prSet presAssocID="{187FCE55-0BDE-4FC7-8C68-34355C53D75C}" presName="hierChild5" presStyleCnt="0"/>
      <dgm:spPr/>
    </dgm:pt>
    <dgm:pt modelId="{C0D13FEE-FE33-4F2F-A487-5C71A25BA384}" type="pres">
      <dgm:prSet presAssocID="{3948391C-8453-47E4-9CBC-834422CA3A2E}" presName="Name37" presStyleLbl="parChTrans1D3" presStyleIdx="16" presStyleCnt="21"/>
      <dgm:spPr/>
    </dgm:pt>
    <dgm:pt modelId="{0BCD9B98-A943-4E17-BE48-ECA9B9A3E604}" type="pres">
      <dgm:prSet presAssocID="{D076E1B8-0099-4ABA-B179-59C4232043EC}" presName="hierRoot2" presStyleCnt="0">
        <dgm:presLayoutVars>
          <dgm:hierBranch val="init"/>
        </dgm:presLayoutVars>
      </dgm:prSet>
      <dgm:spPr/>
    </dgm:pt>
    <dgm:pt modelId="{DE4D96FE-86F5-4B8E-ACFC-2DBEBF84D2D1}" type="pres">
      <dgm:prSet presAssocID="{D076E1B8-0099-4ABA-B179-59C4232043EC}" presName="rootComposite" presStyleCnt="0"/>
      <dgm:spPr/>
    </dgm:pt>
    <dgm:pt modelId="{E8E0A806-1A57-450E-9EBA-0475E312B418}" type="pres">
      <dgm:prSet presAssocID="{D076E1B8-0099-4ABA-B179-59C4232043EC}" presName="rootText" presStyleLbl="node3" presStyleIdx="16" presStyleCnt="21">
        <dgm:presLayoutVars>
          <dgm:chPref val="3"/>
        </dgm:presLayoutVars>
      </dgm:prSet>
      <dgm:spPr/>
    </dgm:pt>
    <dgm:pt modelId="{E4CE7828-098C-421C-919D-491346A7F97C}" type="pres">
      <dgm:prSet presAssocID="{D076E1B8-0099-4ABA-B179-59C4232043EC}" presName="rootConnector" presStyleLbl="node3" presStyleIdx="16" presStyleCnt="21"/>
      <dgm:spPr/>
    </dgm:pt>
    <dgm:pt modelId="{06D90ED0-5EE2-42D8-8F09-B6339F888547}" type="pres">
      <dgm:prSet presAssocID="{D076E1B8-0099-4ABA-B179-59C4232043EC}" presName="hierChild4" presStyleCnt="0"/>
      <dgm:spPr/>
    </dgm:pt>
    <dgm:pt modelId="{2E1AD340-BE31-4D0D-A844-356BB277D707}" type="pres">
      <dgm:prSet presAssocID="{D076E1B8-0099-4ABA-B179-59C4232043EC}" presName="hierChild5" presStyleCnt="0"/>
      <dgm:spPr/>
    </dgm:pt>
    <dgm:pt modelId="{DBB52468-5451-429C-847E-DA6DA18DC21C}" type="pres">
      <dgm:prSet presAssocID="{9E46240F-3BAF-409D-9705-A073E04A4910}" presName="Name37" presStyleLbl="parChTrans1D3" presStyleIdx="17" presStyleCnt="21"/>
      <dgm:spPr/>
    </dgm:pt>
    <dgm:pt modelId="{075289E5-CE6C-4B53-8B10-F35D86CAC371}" type="pres">
      <dgm:prSet presAssocID="{E13EEBE4-A35B-4099-A469-7D5B2BB8FC09}" presName="hierRoot2" presStyleCnt="0">
        <dgm:presLayoutVars>
          <dgm:hierBranch val="init"/>
        </dgm:presLayoutVars>
      </dgm:prSet>
      <dgm:spPr/>
    </dgm:pt>
    <dgm:pt modelId="{AE2D0C71-7B79-4478-895C-CA0B2F7FFC59}" type="pres">
      <dgm:prSet presAssocID="{E13EEBE4-A35B-4099-A469-7D5B2BB8FC09}" presName="rootComposite" presStyleCnt="0"/>
      <dgm:spPr/>
    </dgm:pt>
    <dgm:pt modelId="{BB41DEBA-1B32-407D-B95A-1D07A59067DD}" type="pres">
      <dgm:prSet presAssocID="{E13EEBE4-A35B-4099-A469-7D5B2BB8FC09}" presName="rootText" presStyleLbl="node3" presStyleIdx="17" presStyleCnt="21">
        <dgm:presLayoutVars>
          <dgm:chPref val="3"/>
        </dgm:presLayoutVars>
      </dgm:prSet>
      <dgm:spPr/>
    </dgm:pt>
    <dgm:pt modelId="{BD279CE3-B2A9-4B55-BB97-68E6F96FF58B}" type="pres">
      <dgm:prSet presAssocID="{E13EEBE4-A35B-4099-A469-7D5B2BB8FC09}" presName="rootConnector" presStyleLbl="node3" presStyleIdx="17" presStyleCnt="21"/>
      <dgm:spPr/>
    </dgm:pt>
    <dgm:pt modelId="{918CF0F5-F517-4B81-A90C-8BB3E86C53D2}" type="pres">
      <dgm:prSet presAssocID="{E13EEBE4-A35B-4099-A469-7D5B2BB8FC09}" presName="hierChild4" presStyleCnt="0"/>
      <dgm:spPr/>
    </dgm:pt>
    <dgm:pt modelId="{6997FF8F-D54A-4DEE-9D39-542C7B97C8EF}" type="pres">
      <dgm:prSet presAssocID="{E13EEBE4-A35B-4099-A469-7D5B2BB8FC09}" presName="hierChild5" presStyleCnt="0"/>
      <dgm:spPr/>
    </dgm:pt>
    <dgm:pt modelId="{E62ACC3C-5000-4424-85F1-BC837D99CA9D}" type="pres">
      <dgm:prSet presAssocID="{FE18B45D-1E09-4727-9305-8318FB04A966}" presName="Name37" presStyleLbl="parChTrans1D3" presStyleIdx="18" presStyleCnt="21"/>
      <dgm:spPr/>
    </dgm:pt>
    <dgm:pt modelId="{DD788EB1-EEB5-4F30-BAAB-13AA14840740}" type="pres">
      <dgm:prSet presAssocID="{BBF4F8E8-FCEC-4064-A74C-CC0F1BB2F26C}" presName="hierRoot2" presStyleCnt="0">
        <dgm:presLayoutVars>
          <dgm:hierBranch val="init"/>
        </dgm:presLayoutVars>
      </dgm:prSet>
      <dgm:spPr/>
    </dgm:pt>
    <dgm:pt modelId="{C353F271-F55C-47F9-81BF-3D969F87E921}" type="pres">
      <dgm:prSet presAssocID="{BBF4F8E8-FCEC-4064-A74C-CC0F1BB2F26C}" presName="rootComposite" presStyleCnt="0"/>
      <dgm:spPr/>
    </dgm:pt>
    <dgm:pt modelId="{22F4764B-2F5A-4F3E-BFB3-3DDFC28FF6C0}" type="pres">
      <dgm:prSet presAssocID="{BBF4F8E8-FCEC-4064-A74C-CC0F1BB2F26C}" presName="rootText" presStyleLbl="node3" presStyleIdx="18" presStyleCnt="21">
        <dgm:presLayoutVars>
          <dgm:chPref val="3"/>
        </dgm:presLayoutVars>
      </dgm:prSet>
      <dgm:spPr/>
    </dgm:pt>
    <dgm:pt modelId="{35A83766-C3ED-4108-863A-39D79C137930}" type="pres">
      <dgm:prSet presAssocID="{BBF4F8E8-FCEC-4064-A74C-CC0F1BB2F26C}" presName="rootConnector" presStyleLbl="node3" presStyleIdx="18" presStyleCnt="21"/>
      <dgm:spPr/>
    </dgm:pt>
    <dgm:pt modelId="{23A9D06C-38C4-4D10-917D-753D87803BAC}" type="pres">
      <dgm:prSet presAssocID="{BBF4F8E8-FCEC-4064-A74C-CC0F1BB2F26C}" presName="hierChild4" presStyleCnt="0"/>
      <dgm:spPr/>
    </dgm:pt>
    <dgm:pt modelId="{2DBBF98F-BBBC-4C01-A05A-B33744DFA11D}" type="pres">
      <dgm:prSet presAssocID="{BBF4F8E8-FCEC-4064-A74C-CC0F1BB2F26C}" presName="hierChild5" presStyleCnt="0"/>
      <dgm:spPr/>
    </dgm:pt>
    <dgm:pt modelId="{7F5D708E-FDAD-449F-86EA-5AAE19549108}" type="pres">
      <dgm:prSet presAssocID="{C913F45E-29DD-47DC-BB01-879C03C05EE8}" presName="Name37" presStyleLbl="parChTrans1D3" presStyleIdx="19" presStyleCnt="21"/>
      <dgm:spPr/>
    </dgm:pt>
    <dgm:pt modelId="{03E9DB17-4C24-421D-A805-6EE0531DC5FA}" type="pres">
      <dgm:prSet presAssocID="{E071428B-990A-471D-91E7-C676DAAD32CB}" presName="hierRoot2" presStyleCnt="0">
        <dgm:presLayoutVars>
          <dgm:hierBranch val="init"/>
        </dgm:presLayoutVars>
      </dgm:prSet>
      <dgm:spPr/>
    </dgm:pt>
    <dgm:pt modelId="{CA5ED0DE-B157-43C5-8E1B-7DA4DE968BAA}" type="pres">
      <dgm:prSet presAssocID="{E071428B-990A-471D-91E7-C676DAAD32CB}" presName="rootComposite" presStyleCnt="0"/>
      <dgm:spPr/>
    </dgm:pt>
    <dgm:pt modelId="{9D6C0524-CB76-4251-808A-10CE34EB2BE6}" type="pres">
      <dgm:prSet presAssocID="{E071428B-990A-471D-91E7-C676DAAD32CB}" presName="rootText" presStyleLbl="node3" presStyleIdx="19" presStyleCnt="21">
        <dgm:presLayoutVars>
          <dgm:chPref val="3"/>
        </dgm:presLayoutVars>
      </dgm:prSet>
      <dgm:spPr/>
    </dgm:pt>
    <dgm:pt modelId="{4601ED26-0557-48F5-8F7D-77FF6CC13A40}" type="pres">
      <dgm:prSet presAssocID="{E071428B-990A-471D-91E7-C676DAAD32CB}" presName="rootConnector" presStyleLbl="node3" presStyleIdx="19" presStyleCnt="21"/>
      <dgm:spPr/>
    </dgm:pt>
    <dgm:pt modelId="{9EBE505A-9958-4C19-9ABE-D8C07D5FE62B}" type="pres">
      <dgm:prSet presAssocID="{E071428B-990A-471D-91E7-C676DAAD32CB}" presName="hierChild4" presStyleCnt="0"/>
      <dgm:spPr/>
    </dgm:pt>
    <dgm:pt modelId="{E6F9BB91-304E-4074-8FC3-CD429077EEB7}" type="pres">
      <dgm:prSet presAssocID="{E071428B-990A-471D-91E7-C676DAAD32CB}" presName="hierChild5" presStyleCnt="0"/>
      <dgm:spPr/>
    </dgm:pt>
    <dgm:pt modelId="{283F918E-0033-491F-AD8B-0FE98C2F87A9}" type="pres">
      <dgm:prSet presAssocID="{40427ECD-F70E-4231-BF48-6B4E6157FB5C}" presName="Name37" presStyleLbl="parChTrans1D3" presStyleIdx="20" presStyleCnt="21"/>
      <dgm:spPr/>
    </dgm:pt>
    <dgm:pt modelId="{6C69BA7E-4388-4A35-B094-5C5D252C4932}" type="pres">
      <dgm:prSet presAssocID="{D12C2EED-C37C-4A3D-9EB7-4EC3937CFAB2}" presName="hierRoot2" presStyleCnt="0">
        <dgm:presLayoutVars>
          <dgm:hierBranch val="init"/>
        </dgm:presLayoutVars>
      </dgm:prSet>
      <dgm:spPr/>
    </dgm:pt>
    <dgm:pt modelId="{35E82500-C6F9-47A0-9905-173E92AA033A}" type="pres">
      <dgm:prSet presAssocID="{D12C2EED-C37C-4A3D-9EB7-4EC3937CFAB2}" presName="rootComposite" presStyleCnt="0"/>
      <dgm:spPr/>
    </dgm:pt>
    <dgm:pt modelId="{845148A8-4AA7-462A-8945-50385D415179}" type="pres">
      <dgm:prSet presAssocID="{D12C2EED-C37C-4A3D-9EB7-4EC3937CFAB2}" presName="rootText" presStyleLbl="node3" presStyleIdx="20" presStyleCnt="21">
        <dgm:presLayoutVars>
          <dgm:chPref val="3"/>
        </dgm:presLayoutVars>
      </dgm:prSet>
      <dgm:spPr/>
    </dgm:pt>
    <dgm:pt modelId="{6E424001-1ED7-4B52-859B-622AFE25F071}" type="pres">
      <dgm:prSet presAssocID="{D12C2EED-C37C-4A3D-9EB7-4EC3937CFAB2}" presName="rootConnector" presStyleLbl="node3" presStyleIdx="20" presStyleCnt="21"/>
      <dgm:spPr/>
    </dgm:pt>
    <dgm:pt modelId="{0D0AEBB9-04A4-4B01-9648-78C62F8CD7B1}" type="pres">
      <dgm:prSet presAssocID="{D12C2EED-C37C-4A3D-9EB7-4EC3937CFAB2}" presName="hierChild4" presStyleCnt="0"/>
      <dgm:spPr/>
    </dgm:pt>
    <dgm:pt modelId="{F10136AD-F32F-41FA-8A68-02AA39128C6C}" type="pres">
      <dgm:prSet presAssocID="{D12C2EED-C37C-4A3D-9EB7-4EC3937CFAB2}" presName="hierChild5" presStyleCnt="0"/>
      <dgm:spPr/>
    </dgm:pt>
    <dgm:pt modelId="{CF521967-ECEF-4C2A-B5A2-8E4F6E93A17A}" type="pres">
      <dgm:prSet presAssocID="{81BDF045-186E-447C-9BC7-B63B994E785F}" presName="hierChild5" presStyleCnt="0"/>
      <dgm:spPr/>
    </dgm:pt>
    <dgm:pt modelId="{0F02DE4D-0B09-42E6-827F-565FD46FD101}" type="pres">
      <dgm:prSet presAssocID="{CFA81C44-237F-4355-8904-B296B47039B4}" presName="hierChild3" presStyleCnt="0"/>
      <dgm:spPr/>
    </dgm:pt>
  </dgm:ptLst>
  <dgm:cxnLst>
    <dgm:cxn modelId="{97EB3400-0564-433A-AB4B-74E0B787191B}" srcId="{B53A1ABA-4FE1-41BF-A2C3-F2EDF98EC9C8}" destId="{FD5F55B8-B519-4B2F-8E6D-F2E541B96982}" srcOrd="0" destOrd="0" parTransId="{7FB7CC6E-ACD9-4816-B23C-326C61E4EF51}" sibTransId="{6358E710-675A-4ACB-9410-62DD24FDCD09}"/>
    <dgm:cxn modelId="{DBE39005-A7BA-4D3D-88B1-37DD5C16039B}" type="presOf" srcId="{868EC8DC-B875-42C8-BB08-1391E10CCBC5}" destId="{FEEFA576-7162-4836-9D30-41D5DC5453C2}" srcOrd="1" destOrd="0" presId="urn:microsoft.com/office/officeart/2005/8/layout/orgChart1"/>
    <dgm:cxn modelId="{D1EBBB08-2BE8-42BA-9F43-E21779726F32}" type="presOf" srcId="{E334CE8F-E84D-4024-A3B1-6046F44C7F48}" destId="{530C9055-E86C-43C0-800B-1F8E77B93945}" srcOrd="1" destOrd="0" presId="urn:microsoft.com/office/officeart/2005/8/layout/orgChart1"/>
    <dgm:cxn modelId="{ACDB0910-9DEF-4D69-AE0D-70B32F7EF156}" type="presOf" srcId="{E2E65D92-053A-43EB-B107-FFA468FE4173}" destId="{A4AACA0A-DD3F-4C09-A08A-C58EC93B09D5}" srcOrd="0" destOrd="0" presId="urn:microsoft.com/office/officeart/2005/8/layout/orgChart1"/>
    <dgm:cxn modelId="{7967F411-2CE7-48D1-9226-F838562D9B80}" type="presOf" srcId="{C913F45E-29DD-47DC-BB01-879C03C05EE8}" destId="{7F5D708E-FDAD-449F-86EA-5AAE19549108}" srcOrd="0" destOrd="0" presId="urn:microsoft.com/office/officeart/2005/8/layout/orgChart1"/>
    <dgm:cxn modelId="{133BF712-627E-4131-B95A-084537506A10}" type="presOf" srcId="{E334CE8F-E84D-4024-A3B1-6046F44C7F48}" destId="{5DAFCFA9-5301-4054-9E8B-35E927E034EA}" srcOrd="0" destOrd="0" presId="urn:microsoft.com/office/officeart/2005/8/layout/orgChart1"/>
    <dgm:cxn modelId="{81E0C717-9FF8-4106-AD95-D364B6BD94D6}" srcId="{81BDF045-186E-447C-9BC7-B63B994E785F}" destId="{187FCE55-0BDE-4FC7-8C68-34355C53D75C}" srcOrd="2" destOrd="0" parTransId="{1473EFAA-20D7-446C-B2AC-8E1DB7867D51}" sibTransId="{4D53AE55-F6FA-4FD8-99B1-5696F08CA4DC}"/>
    <dgm:cxn modelId="{D494E418-F21A-4517-A803-E7F654CC4F10}" type="presOf" srcId="{B0E120E5-971A-4AA5-BAFE-E296119693A2}" destId="{C857AD0B-D4CA-4AF2-9119-1E7EC44715D9}" srcOrd="1" destOrd="0" presId="urn:microsoft.com/office/officeart/2005/8/layout/orgChart1"/>
    <dgm:cxn modelId="{06ABF51B-40A9-49AB-A21A-6ED47B919B04}" type="presOf" srcId="{18242C69-75A6-4B1A-B83A-DAA189696E0A}" destId="{2610A8D6-7037-44A3-81A6-E018C96E4E9B}" srcOrd="0" destOrd="0" presId="urn:microsoft.com/office/officeart/2005/8/layout/orgChart1"/>
    <dgm:cxn modelId="{4F669D1C-CDA7-40D3-8956-EF1408EFA7E0}" srcId="{CFA81C44-237F-4355-8904-B296B47039B4}" destId="{DAED6B18-0A1C-400D-ABCA-44C91A7F150E}" srcOrd="0" destOrd="0" parTransId="{44082865-F8B7-46B2-8AC3-6A185BD8BE64}" sibTransId="{BDC4A9A0-5BD0-457E-BEA5-DA1DF939F309}"/>
    <dgm:cxn modelId="{370BB11C-E535-487A-A2BC-CC57ED6E91D6}" type="presOf" srcId="{3948391C-8453-47E4-9CBC-834422CA3A2E}" destId="{C0D13FEE-FE33-4F2F-A487-5C71A25BA384}" srcOrd="0" destOrd="0" presId="urn:microsoft.com/office/officeart/2005/8/layout/orgChart1"/>
    <dgm:cxn modelId="{9C89071D-B0D8-4923-AA81-E1591B9BCEA7}" type="presOf" srcId="{40427ECD-F70E-4231-BF48-6B4E6157FB5C}" destId="{283F918E-0033-491F-AD8B-0FE98C2F87A9}" srcOrd="0" destOrd="0" presId="urn:microsoft.com/office/officeart/2005/8/layout/orgChart1"/>
    <dgm:cxn modelId="{EBD2C122-ECF1-4BE3-9373-0C2EF212852D}" type="presOf" srcId="{7AB3BDD2-836D-4DA2-A26B-F8F371B8FB43}" destId="{CFDF1463-2FBB-438B-AD03-C72C2B6B8B69}" srcOrd="0" destOrd="0" presId="urn:microsoft.com/office/officeart/2005/8/layout/orgChart1"/>
    <dgm:cxn modelId="{FE13E823-540D-4F3C-B739-A60601D71D12}" type="presOf" srcId="{B7843C33-E991-4B62-8557-BDFE4BEB2715}" destId="{390E6E71-480A-4DD5-8B64-539E30EFAE9C}" srcOrd="0" destOrd="0" presId="urn:microsoft.com/office/officeart/2005/8/layout/orgChart1"/>
    <dgm:cxn modelId="{48635724-320B-409F-8586-C57E7BDF01D3}" type="presOf" srcId="{FE18B45D-1E09-4727-9305-8318FB04A966}" destId="{E62ACC3C-5000-4424-85F1-BC837D99CA9D}" srcOrd="0" destOrd="0" presId="urn:microsoft.com/office/officeart/2005/8/layout/orgChart1"/>
    <dgm:cxn modelId="{5F983D26-F3DC-49A7-B5AC-CE47F5B36E76}" type="presOf" srcId="{179D29EC-EB22-456C-BC02-0AA2133F21B8}" destId="{3D1833D6-D049-4702-8775-1FBE408DE73C}" srcOrd="1" destOrd="0" presId="urn:microsoft.com/office/officeart/2005/8/layout/orgChart1"/>
    <dgm:cxn modelId="{8186652F-0DEE-405A-B72D-6A76197CCD0B}" type="presOf" srcId="{98138E02-3046-4978-95F1-9C5A8748CFF4}" destId="{364431AB-EDD8-40BD-AA67-E3F1B06103B5}" srcOrd="1" destOrd="0" presId="urn:microsoft.com/office/officeart/2005/8/layout/orgChart1"/>
    <dgm:cxn modelId="{B87B552F-9BC8-4834-9510-0E8189A28BA1}" type="presOf" srcId="{D0B607DA-D04B-4506-A698-2DA73A58AE80}" destId="{66E75DA0-E53A-491E-850E-5FF25065F284}" srcOrd="0" destOrd="0" presId="urn:microsoft.com/office/officeart/2005/8/layout/orgChart1"/>
    <dgm:cxn modelId="{9F8D2730-50F2-41FD-9E61-85A26752CFCF}" srcId="{CFA81C44-237F-4355-8904-B296B47039B4}" destId="{BFF005F2-00FE-4D70-A673-567AA2357873}" srcOrd="3" destOrd="0" parTransId="{18242C69-75A6-4B1A-B83A-DAA189696E0A}" sibTransId="{CC16386E-ED14-467E-B2E5-46CCDC44F429}"/>
    <dgm:cxn modelId="{E4DB3831-630C-4DE6-9794-3F72266C2453}" type="presOf" srcId="{2558C437-EA88-4F15-B240-445AE56DA6AE}" destId="{7DFB44BB-B397-4220-818C-43752707FA17}" srcOrd="0" destOrd="0" presId="urn:microsoft.com/office/officeart/2005/8/layout/orgChart1"/>
    <dgm:cxn modelId="{C6A17A34-962D-462A-936E-9F025B89211F}" type="presOf" srcId="{E071428B-990A-471D-91E7-C676DAAD32CB}" destId="{9D6C0524-CB76-4251-808A-10CE34EB2BE6}" srcOrd="0" destOrd="0" presId="urn:microsoft.com/office/officeart/2005/8/layout/orgChart1"/>
    <dgm:cxn modelId="{365EA537-4297-4847-A240-9DFB4E40A702}" type="presOf" srcId="{D076E1B8-0099-4ABA-B179-59C4232043EC}" destId="{E4CE7828-098C-421C-919D-491346A7F97C}" srcOrd="1" destOrd="0" presId="urn:microsoft.com/office/officeart/2005/8/layout/orgChart1"/>
    <dgm:cxn modelId="{DD8BF938-F87E-4800-BD1C-EEE563D3D9A1}" type="presOf" srcId="{673F3809-E7BB-4179-A71A-8AC4D9F61554}" destId="{BB2871FF-2518-410D-AFEA-3F3C83542374}" srcOrd="0" destOrd="0" presId="urn:microsoft.com/office/officeart/2005/8/layout/orgChart1"/>
    <dgm:cxn modelId="{E17E463B-A8EA-4E8C-887D-1CF3AD34D160}" type="presOf" srcId="{DAED6B18-0A1C-400D-ABCA-44C91A7F150E}" destId="{FC4B185F-A8F3-4191-9616-335D22F92C45}" srcOrd="0" destOrd="0" presId="urn:microsoft.com/office/officeart/2005/8/layout/orgChart1"/>
    <dgm:cxn modelId="{A8B3653D-F1B8-43E6-AF23-7A0432DCEFEC}" type="presOf" srcId="{E2E65D92-053A-43EB-B107-FFA468FE4173}" destId="{2DCF910D-7EE9-48B8-BCDD-F8EB79E02A5E}" srcOrd="1" destOrd="0" presId="urn:microsoft.com/office/officeart/2005/8/layout/orgChart1"/>
    <dgm:cxn modelId="{E4C5D43E-D227-4E0F-A407-14D0CEF34BBC}" type="presOf" srcId="{13F22B94-56E7-49B4-A8C6-40A766B4DB39}" destId="{7560D6EB-D712-401A-86E5-85383443C2C0}" srcOrd="0" destOrd="0" presId="urn:microsoft.com/office/officeart/2005/8/layout/orgChart1"/>
    <dgm:cxn modelId="{23504C40-2C5A-4001-8FC1-A5F85E8C0F70}" srcId="{728DF2E7-1F6D-419B-A8E2-59709C306944}" destId="{98138E02-3046-4978-95F1-9C5A8748CFF4}" srcOrd="0" destOrd="0" parTransId="{7AB3BDD2-836D-4DA2-A26B-F8F371B8FB43}" sibTransId="{3E3784D3-8845-41CB-B187-A5BCB65434E3}"/>
    <dgm:cxn modelId="{C805A25C-E471-48E0-8912-607C6D39BF0E}" type="presOf" srcId="{02626621-74B7-49E2-A8EE-ADA06A55BCBE}" destId="{36C7B469-85AF-4357-BC7A-277BE80F03DC}" srcOrd="1" destOrd="0" presId="urn:microsoft.com/office/officeart/2005/8/layout/orgChart1"/>
    <dgm:cxn modelId="{F859385E-C940-40E7-8CE5-F1F419EAD835}" srcId="{81BDF045-186E-447C-9BC7-B63B994E785F}" destId="{1A4B2EAF-01EF-40F1-9807-22C262ABFD77}" srcOrd="1" destOrd="0" parTransId="{089F8383-5F70-4AC5-839E-3AE416FC2BFD}" sibTransId="{5B0FF861-AD82-4E9D-AE9A-493DEA311821}"/>
    <dgm:cxn modelId="{AB6F0360-1BEB-49F0-8136-58A76457AA23}" type="presOf" srcId="{B0E120E5-971A-4AA5-BAFE-E296119693A2}" destId="{C2B20324-AA68-4EDB-BECA-CB62D5319DA3}" srcOrd="0" destOrd="0" presId="urn:microsoft.com/office/officeart/2005/8/layout/orgChart1"/>
    <dgm:cxn modelId="{C1FE1763-13BE-4AD4-B8AA-563CCB6C2297}" srcId="{81BDF045-186E-447C-9BC7-B63B994E785F}" destId="{D076E1B8-0099-4ABA-B179-59C4232043EC}" srcOrd="3" destOrd="0" parTransId="{3948391C-8453-47E4-9CBC-834422CA3A2E}" sibTransId="{3A88085E-0564-48A5-85E3-36849C5BFD60}"/>
    <dgm:cxn modelId="{3F95DA43-C970-4AF7-A4C3-CF6A76198261}" type="presOf" srcId="{98138E02-3046-4978-95F1-9C5A8748CFF4}" destId="{4189BCC9-0264-4D8F-A761-7351F3ECED19}" srcOrd="0" destOrd="0" presId="urn:microsoft.com/office/officeart/2005/8/layout/orgChart1"/>
    <dgm:cxn modelId="{29DE2245-BE2F-4978-AA00-09D139962DA7}" type="presOf" srcId="{81BDF045-186E-447C-9BC7-B63B994E785F}" destId="{E5CE9970-3518-4D02-93F3-71660D25CFAE}" srcOrd="0" destOrd="0" presId="urn:microsoft.com/office/officeart/2005/8/layout/orgChart1"/>
    <dgm:cxn modelId="{720EDE65-ED31-4B3B-A361-B2471F88D468}" type="presOf" srcId="{44082865-F8B7-46B2-8AC3-6A185BD8BE64}" destId="{3DBA5DB0-3E8D-488F-82A3-0F53482A5F73}" srcOrd="0" destOrd="0" presId="urn:microsoft.com/office/officeart/2005/8/layout/orgChart1"/>
    <dgm:cxn modelId="{539E5568-6FFD-4F00-BC08-911D71B522EF}" type="presOf" srcId="{E205678D-CE9E-476D-AD9C-D80857D8BC7E}" destId="{BA57FD79-B622-4732-A936-93551DBBE00F}" srcOrd="0" destOrd="0" presId="urn:microsoft.com/office/officeart/2005/8/layout/orgChart1"/>
    <dgm:cxn modelId="{B3CEDA49-8021-4053-92A5-5D62CF9B36FA}" type="presOf" srcId="{BBF4F8E8-FCEC-4064-A74C-CC0F1BB2F26C}" destId="{35A83766-C3ED-4108-863A-39D79C137930}" srcOrd="1" destOrd="0" presId="urn:microsoft.com/office/officeart/2005/8/layout/orgChart1"/>
    <dgm:cxn modelId="{3AC9B64A-4A63-4874-8E93-60FB7208478F}" type="presOf" srcId="{868EC8DC-B875-42C8-BB08-1391E10CCBC5}" destId="{CF8EC0B8-BCB2-4B5B-8ECB-18006450A011}" srcOrd="0" destOrd="0" presId="urn:microsoft.com/office/officeart/2005/8/layout/orgChart1"/>
    <dgm:cxn modelId="{61E40D4B-C35B-44A5-8B92-9B2348CF1EE2}" srcId="{BFF005F2-00FE-4D70-A673-567AA2357873}" destId="{E334CE8F-E84D-4024-A3B1-6046F44C7F48}" srcOrd="1" destOrd="0" parTransId="{BF297262-6675-41DC-9C8B-C8E0338AE7BE}" sibTransId="{DB4070C2-29BF-479F-8DA6-6BBCFB581A49}"/>
    <dgm:cxn modelId="{95E53C4B-0B7D-4DCA-85DF-ADF9D4BE7705}" type="presOf" srcId="{BF297262-6675-41DC-9C8B-C8E0338AE7BE}" destId="{9BB764F5-88A1-47AC-BF5E-5D01CC377D7F}" srcOrd="0" destOrd="0" presId="urn:microsoft.com/office/officeart/2005/8/layout/orgChart1"/>
    <dgm:cxn modelId="{8FB3496B-E62F-49A9-8D9B-EE36FBD3C90E}" srcId="{81BDF045-186E-447C-9BC7-B63B994E785F}" destId="{E071428B-990A-471D-91E7-C676DAAD32CB}" srcOrd="6" destOrd="0" parTransId="{C913F45E-29DD-47DC-BB01-879C03C05EE8}" sibTransId="{18FE6D57-C534-4102-87BD-FE72216CF371}"/>
    <dgm:cxn modelId="{9D28126C-EFCE-4633-9E43-80C9DFBFE006}" type="presOf" srcId="{B53A1ABA-4FE1-41BF-A2C3-F2EDF98EC9C8}" destId="{0950E2AD-90F3-4AE3-9FA8-FE9C381885E7}" srcOrd="1" destOrd="0" presId="urn:microsoft.com/office/officeart/2005/8/layout/orgChart1"/>
    <dgm:cxn modelId="{DF2D686C-AF7E-4A46-AFD6-A2862EED9077}" type="presOf" srcId="{B53A1ABA-4FE1-41BF-A2C3-F2EDF98EC9C8}" destId="{41C3017B-DE98-413E-AA31-8165A41FE6C7}" srcOrd="0" destOrd="0" presId="urn:microsoft.com/office/officeart/2005/8/layout/orgChart1"/>
    <dgm:cxn modelId="{B8DFBF4D-D27D-49CF-984B-E1B8CAA8728C}" type="presOf" srcId="{D076E1B8-0099-4ABA-B179-59C4232043EC}" destId="{E8E0A806-1A57-450E-9EBA-0475E312B418}" srcOrd="0" destOrd="0" presId="urn:microsoft.com/office/officeart/2005/8/layout/orgChart1"/>
    <dgm:cxn modelId="{E9D4186E-81C7-4BE0-B15C-4CB854906D8C}" type="presOf" srcId="{7FB7CC6E-ACD9-4816-B23C-326C61E4EF51}" destId="{6CDC5DE6-A964-4E76-B475-9D22220FC600}" srcOrd="0" destOrd="0" presId="urn:microsoft.com/office/officeart/2005/8/layout/orgChart1"/>
    <dgm:cxn modelId="{A5EC506F-76E1-4B89-A17C-5057D75A41A7}" type="presOf" srcId="{187FCE55-0BDE-4FC7-8C68-34355C53D75C}" destId="{67A191DA-3033-4905-904F-F8372A610A1E}" srcOrd="0" destOrd="0" presId="urn:microsoft.com/office/officeart/2005/8/layout/orgChart1"/>
    <dgm:cxn modelId="{BC51E451-F458-48DF-85DD-97EA554E0966}" srcId="{CFA81C44-237F-4355-8904-B296B47039B4}" destId="{C3DE7D9D-A939-448D-9F4A-EA0B3C9ACCEA}" srcOrd="5" destOrd="0" parTransId="{D0B607DA-D04B-4506-A698-2DA73A58AE80}" sibTransId="{66C2519D-56EA-479E-BFE0-128BF57AF447}"/>
    <dgm:cxn modelId="{03163274-91E3-4B4B-8455-9688F0326AC2}" type="presOf" srcId="{1A4B2EAF-01EF-40F1-9807-22C262ABFD77}" destId="{C8DC8FF6-B984-4532-903B-4DEBF3F44A29}" srcOrd="1" destOrd="0" presId="urn:microsoft.com/office/officeart/2005/8/layout/orgChart1"/>
    <dgm:cxn modelId="{07313C74-47A0-4F99-B8DF-2F9846870A1D}" srcId="{BFF005F2-00FE-4D70-A673-567AA2357873}" destId="{179D29EC-EB22-456C-BC02-0AA2133F21B8}" srcOrd="0" destOrd="0" parTransId="{82A5CEC5-9042-4D28-9076-6F9F0D1AB7F3}" sibTransId="{9E5F750C-3176-4093-B19A-1501A6F7BB58}"/>
    <dgm:cxn modelId="{8D359574-AEF8-4572-9E4E-B2064506A359}" srcId="{CFA81C44-237F-4355-8904-B296B47039B4}" destId="{81BDF045-186E-447C-9BC7-B63B994E785F}" srcOrd="6" destOrd="0" parTransId="{24871922-20DE-41C5-9610-1B35A343DD2E}" sibTransId="{8EC2999A-C937-4001-A0DD-152AF8D45C99}"/>
    <dgm:cxn modelId="{F62F0A75-1D77-419F-8ED2-0510D2CE5A0C}" type="presOf" srcId="{CD251094-E9E7-4AC0-AE26-395C98F9F2A5}" destId="{2E321015-553E-442D-A41E-D035BDFE0A6E}" srcOrd="0" destOrd="0" presId="urn:microsoft.com/office/officeart/2005/8/layout/orgChart1"/>
    <dgm:cxn modelId="{DC145755-E62D-448C-9DD0-DD41EAB8FB61}" type="presOf" srcId="{02626621-74B7-49E2-A8EE-ADA06A55BCBE}" destId="{010CC29E-9301-4B60-BE95-9B229894EE26}" srcOrd="0" destOrd="0" presId="urn:microsoft.com/office/officeart/2005/8/layout/orgChart1"/>
    <dgm:cxn modelId="{7E34DF56-8D1C-4E95-80EA-C02663C0BF26}" type="presOf" srcId="{E13EEBE4-A35B-4099-A469-7D5B2BB8FC09}" destId="{BB41DEBA-1B32-407D-B95A-1D07A59067DD}" srcOrd="0" destOrd="0" presId="urn:microsoft.com/office/officeart/2005/8/layout/orgChart1"/>
    <dgm:cxn modelId="{218AE978-7BF4-4F94-82A8-16C8DE4DF647}" type="presOf" srcId="{81BDF045-186E-447C-9BC7-B63B994E785F}" destId="{AF25366B-8BD9-4480-AEEF-E64A03BAFCB8}" srcOrd="1" destOrd="0" presId="urn:microsoft.com/office/officeart/2005/8/layout/orgChart1"/>
    <dgm:cxn modelId="{BE384459-0494-42C8-98D0-AC6A2F2D90DA}" srcId="{DAED6B18-0A1C-400D-ABCA-44C91A7F150E}" destId="{02626621-74B7-49E2-A8EE-ADA06A55BCBE}" srcOrd="1" destOrd="0" parTransId="{B7843C33-E991-4B62-8557-BDFE4BEB2715}" sibTransId="{D76746FD-BAD4-42A3-9496-19564D7A2BFE}"/>
    <dgm:cxn modelId="{FABAB379-1008-4BA0-BA84-3E37BFFF24BC}" srcId="{B53A1ABA-4FE1-41BF-A2C3-F2EDF98EC9C8}" destId="{E2E65D92-053A-43EB-B107-FFA468FE4173}" srcOrd="1" destOrd="0" parTransId="{CD251094-E9E7-4AC0-AE26-395C98F9F2A5}" sibTransId="{D0E2A221-C3D3-4EC5-8378-E7D4F989CB39}"/>
    <dgm:cxn modelId="{A179737B-712C-4277-9CA3-2A7E1DAD5B42}" type="presOf" srcId="{728DF2E7-1F6D-419B-A8E2-59709C306944}" destId="{36AE2A36-AE60-4F82-B42A-CDCB71B8489D}" srcOrd="1" destOrd="0" presId="urn:microsoft.com/office/officeart/2005/8/layout/orgChart1"/>
    <dgm:cxn modelId="{177E047F-E754-4433-95AF-FEE3AC6648E2}" type="presOf" srcId="{CFA81C44-237F-4355-8904-B296B47039B4}" destId="{BE1F105C-E7E6-4D7D-AB71-186B6744741D}" srcOrd="0" destOrd="0" presId="urn:microsoft.com/office/officeart/2005/8/layout/orgChart1"/>
    <dgm:cxn modelId="{BE5D0184-D8D2-4301-89D2-38AA36AAD337}" srcId="{346A1F79-5AAD-40FC-9D93-60D4908F7FFE}" destId="{CFA81C44-237F-4355-8904-B296B47039B4}" srcOrd="0" destOrd="0" parTransId="{37EEAC66-D0DA-4DCA-9E03-0AF2AAC2DBB6}" sibTransId="{818F08DF-10FF-42E5-B361-E04B43C5FCBF}"/>
    <dgm:cxn modelId="{83D74B85-4164-4C12-A7E8-E5CAC337064E}" type="presOf" srcId="{24871922-20DE-41C5-9610-1B35A343DD2E}" destId="{7D2326E1-837F-4D4C-9969-A9951CF36533}" srcOrd="0" destOrd="0" presId="urn:microsoft.com/office/officeart/2005/8/layout/orgChart1"/>
    <dgm:cxn modelId="{089E8785-69EB-4BE4-9EC9-E4307CEE8854}" type="presOf" srcId="{ED112991-B1B8-471D-BB13-F87D4DF57188}" destId="{4CC10A40-855B-4900-A580-D31FB07E8D86}" srcOrd="0" destOrd="0" presId="urn:microsoft.com/office/officeart/2005/8/layout/orgChart1"/>
    <dgm:cxn modelId="{F3DEAD85-D234-4410-928A-7745ADBC2BCF}" type="presOf" srcId="{1A4B2EAF-01EF-40F1-9807-22C262ABFD77}" destId="{2887E232-458B-419A-AEF4-123C1C6B94D8}" srcOrd="0" destOrd="0" presId="urn:microsoft.com/office/officeart/2005/8/layout/orgChart1"/>
    <dgm:cxn modelId="{5338BF85-CC36-418D-8BE7-D3DAE6E23D99}" srcId="{13F22B94-56E7-49B4-A8C6-40A766B4DB39}" destId="{B0E120E5-971A-4AA5-BAFE-E296119693A2}" srcOrd="0" destOrd="0" parTransId="{2558C437-EA88-4F15-B240-445AE56DA6AE}" sibTransId="{2E097325-A441-4D3C-988F-D92E7CFB48E1}"/>
    <dgm:cxn modelId="{BCC8DF85-481B-401C-9B2D-8636F2819CE8}" type="presOf" srcId="{72BAE534-29EF-4A73-9B0F-7EDA2FF06BAD}" destId="{A4A4F30B-A97D-4B5A-B251-AA3002C99902}" srcOrd="0" destOrd="0" presId="urn:microsoft.com/office/officeart/2005/8/layout/orgChart1"/>
    <dgm:cxn modelId="{8A8F2386-6252-4CF3-83E3-F164EFE092AD}" type="presOf" srcId="{3C40C56D-D0B3-4B40-A233-8D3FA8C0DC54}" destId="{E646B259-C718-4D34-94B4-0DE02B47AB14}" srcOrd="1" destOrd="0" presId="urn:microsoft.com/office/officeart/2005/8/layout/orgChart1"/>
    <dgm:cxn modelId="{8C45DF87-CEA7-4EF0-B32B-655FA0A80E8E}" type="presOf" srcId="{1473EFAA-20D7-446C-B2AC-8E1DB7867D51}" destId="{7243A8B4-AF17-4D50-99B5-9A7DB26CFF59}" srcOrd="0" destOrd="0" presId="urn:microsoft.com/office/officeart/2005/8/layout/orgChart1"/>
    <dgm:cxn modelId="{D4384088-5724-47EA-86C7-B116A9312A5F}" type="presOf" srcId="{5038E2B0-730A-4890-9502-AF0CDD554BA6}" destId="{76E14523-CA53-4480-9C0F-6AA04B37AE3D}" srcOrd="0" destOrd="0" presId="urn:microsoft.com/office/officeart/2005/8/layout/orgChart1"/>
    <dgm:cxn modelId="{9C2C018E-3172-43BA-8DCD-40E603C4C1FF}" type="presOf" srcId="{346A1F79-5AAD-40FC-9D93-60D4908F7FFE}" destId="{6C9359B4-20C4-4921-B7D9-1FD2A9395FBE}" srcOrd="0" destOrd="0" presId="urn:microsoft.com/office/officeart/2005/8/layout/orgChart1"/>
    <dgm:cxn modelId="{82D0AA92-71CE-40D5-BAF8-E698523EF2C5}" srcId="{81BDF045-186E-447C-9BC7-B63B994E785F}" destId="{BBF4F8E8-FCEC-4064-A74C-CC0F1BB2F26C}" srcOrd="5" destOrd="0" parTransId="{FE18B45D-1E09-4727-9305-8318FB04A966}" sibTransId="{77D7BD71-8A6D-4B52-8C7A-612E28A75FC2}"/>
    <dgm:cxn modelId="{5C372B93-359C-497B-A33B-7CFA71E860E0}" srcId="{81BDF045-186E-447C-9BC7-B63B994E785F}" destId="{D12C2EED-C37C-4A3D-9EB7-4EC3937CFAB2}" srcOrd="7" destOrd="0" parTransId="{40427ECD-F70E-4231-BF48-6B4E6157FB5C}" sibTransId="{C04D6BFA-70FB-48F1-A9A6-0A9CFE65BC7D}"/>
    <dgm:cxn modelId="{F4A23195-7255-4701-B7A6-3F9F40EAC61A}" type="presOf" srcId="{D12C2EED-C37C-4A3D-9EB7-4EC3937CFAB2}" destId="{845148A8-4AA7-462A-8945-50385D415179}" srcOrd="0" destOrd="0" presId="urn:microsoft.com/office/officeart/2005/8/layout/orgChart1"/>
    <dgm:cxn modelId="{7C585997-AC13-410D-BEAB-D3639A541D01}" srcId="{CFA81C44-237F-4355-8904-B296B47039B4}" destId="{728DF2E7-1F6D-419B-A8E2-59709C306944}" srcOrd="1" destOrd="0" parTransId="{210E16B3-CD7C-4E27-881D-AC1ACDCEBF5F}" sibTransId="{505BECC8-CCCD-4E04-87B2-52665EC1CFF8}"/>
    <dgm:cxn modelId="{168C1898-89F9-4889-9E83-7AA4BCCA7A7C}" srcId="{C3DE7D9D-A939-448D-9F4A-EA0B3C9ACCEA}" destId="{FC6572E6-E607-4B61-91C5-5C60F6AEE1FA}" srcOrd="0" destOrd="0" parTransId="{B3C56811-1EA2-4F4D-967E-37527D0B29DB}" sibTransId="{1F02256B-602C-402F-A41B-167EFAD8C5C8}"/>
    <dgm:cxn modelId="{A9923C98-9C97-4696-AF97-05C3C55C7ED8}" type="presOf" srcId="{9E46240F-3BAF-409D-9705-A073E04A4910}" destId="{DBB52468-5451-429C-847E-DA6DA18DC21C}" srcOrd="0" destOrd="0" presId="urn:microsoft.com/office/officeart/2005/8/layout/orgChart1"/>
    <dgm:cxn modelId="{8C5DE79D-4CED-485E-8F60-21AC643E11CC}" type="presOf" srcId="{FC6572E6-E607-4B61-91C5-5C60F6AEE1FA}" destId="{E71EF8BF-FD45-435B-A980-AF00C7337A74}" srcOrd="0" destOrd="0" presId="urn:microsoft.com/office/officeart/2005/8/layout/orgChart1"/>
    <dgm:cxn modelId="{E98FE39E-46B6-4A8D-9E58-9B45886429D2}" type="presOf" srcId="{728DF2E7-1F6D-419B-A8E2-59709C306944}" destId="{FC66AC8B-AE5B-4541-B86F-0E2167C6D110}" srcOrd="0" destOrd="0" presId="urn:microsoft.com/office/officeart/2005/8/layout/orgChart1"/>
    <dgm:cxn modelId="{72351EA0-6015-424A-88E7-62DC2EADF3B8}" srcId="{DAED6B18-0A1C-400D-ABCA-44C91A7F150E}" destId="{7E05C556-5208-4564-9F3E-842B4E39DD86}" srcOrd="0" destOrd="0" parTransId="{E205678D-CE9E-476D-AD9C-D80857D8BC7E}" sibTransId="{F90C6E6E-F9C1-47D6-8B73-FB0EDDD23D36}"/>
    <dgm:cxn modelId="{1151D2A0-5CA0-42A2-9BD4-9F285292CF0D}" type="presOf" srcId="{1721F31E-8A18-4D4F-AA8E-B5ABCAC1B723}" destId="{D6B0A045-D7D8-450C-A884-133CF190C8C7}" srcOrd="1" destOrd="0" presId="urn:microsoft.com/office/officeart/2005/8/layout/orgChart1"/>
    <dgm:cxn modelId="{C4C2CEA1-F277-43AA-8050-CD765E4D2C16}" type="presOf" srcId="{13F22B94-56E7-49B4-A8C6-40A766B4DB39}" destId="{077A1632-7AD1-41E9-9C98-485A673B47DE}" srcOrd="1" destOrd="0" presId="urn:microsoft.com/office/officeart/2005/8/layout/orgChart1"/>
    <dgm:cxn modelId="{C9CDA3A4-1408-47A7-8CAE-06C9DE5CD50F}" srcId="{B53A1ABA-4FE1-41BF-A2C3-F2EDF98EC9C8}" destId="{3C40C56D-D0B3-4B40-A233-8D3FA8C0DC54}" srcOrd="2" destOrd="0" parTransId="{006E514B-720F-49AE-AE7C-B7EC12EC5A06}" sibTransId="{6525DBEE-5E59-4434-ACC0-ECB0E83004C0}"/>
    <dgm:cxn modelId="{321B6CA6-6289-4DFD-918F-89E6058B62FB}" type="presOf" srcId="{72BAE534-29EF-4A73-9B0F-7EDA2FF06BAD}" destId="{AE57A0A3-9EB7-4C60-982E-8195F85B8287}" srcOrd="1" destOrd="0" presId="urn:microsoft.com/office/officeart/2005/8/layout/orgChart1"/>
    <dgm:cxn modelId="{495D04A8-040C-47AE-A021-555835A38DDD}" type="presOf" srcId="{187FCE55-0BDE-4FC7-8C68-34355C53D75C}" destId="{539A6713-328F-4CB9-9F9A-C4E230A16F7F}" srcOrd="1" destOrd="0" presId="urn:microsoft.com/office/officeart/2005/8/layout/orgChart1"/>
    <dgm:cxn modelId="{AE7E67A9-6AA3-4744-9648-ED342704CB75}" srcId="{CFA81C44-237F-4355-8904-B296B47039B4}" destId="{B53A1ABA-4FE1-41BF-A2C3-F2EDF98EC9C8}" srcOrd="2" destOrd="0" parTransId="{BF9B1F57-E754-4277-B2B4-A5D5A13013ED}" sibTransId="{DE70B9CB-B4D6-48FC-A80F-83BB357224E1}"/>
    <dgm:cxn modelId="{8719D9AB-4DBB-407B-9CDB-99CA4B29CFE8}" type="presOf" srcId="{E13EEBE4-A35B-4099-A469-7D5B2BB8FC09}" destId="{BD279CE3-B2A9-4B55-BB97-68E6F96FF58B}" srcOrd="1" destOrd="0" presId="urn:microsoft.com/office/officeart/2005/8/layout/orgChart1"/>
    <dgm:cxn modelId="{85A551AC-430A-4EE6-B812-10470CB41979}" type="presOf" srcId="{089F8383-5F70-4AC5-839E-3AE416FC2BFD}" destId="{5214C57C-45E6-4084-A7D8-89B7D1D105A6}" srcOrd="0" destOrd="0" presId="urn:microsoft.com/office/officeart/2005/8/layout/orgChart1"/>
    <dgm:cxn modelId="{FFEDA4B0-9EC1-4EE6-9AB5-CBEFD437508E}" type="presOf" srcId="{BBF4F8E8-FCEC-4064-A74C-CC0F1BB2F26C}" destId="{22F4764B-2F5A-4F3E-BFB3-3DDFC28FF6C0}" srcOrd="0" destOrd="0" presId="urn:microsoft.com/office/officeart/2005/8/layout/orgChart1"/>
    <dgm:cxn modelId="{5C7B07B3-DD2A-420E-BDFE-7F7B79063884}" type="presOf" srcId="{A584195F-3538-427D-883C-7ED6BA2AF749}" destId="{3A8B27D9-4EB5-4EA1-89B7-079CE480804A}" srcOrd="0" destOrd="0" presId="urn:microsoft.com/office/officeart/2005/8/layout/orgChart1"/>
    <dgm:cxn modelId="{68070CB4-586E-4105-8143-92A84F7FC350}" type="presOf" srcId="{DAED6B18-0A1C-400D-ABCA-44C91A7F150E}" destId="{D60A93EF-EB58-4DF2-B81E-0F982AC12BC0}" srcOrd="1" destOrd="0" presId="urn:microsoft.com/office/officeart/2005/8/layout/orgChart1"/>
    <dgm:cxn modelId="{6B9B5BB5-77D8-4769-BCE3-822465E74EBA}" type="presOf" srcId="{82A5CEC5-9042-4D28-9076-6F9F0D1AB7F3}" destId="{48C675DC-3B6B-4F0B-AF6F-4DE4072BCB0E}" srcOrd="0" destOrd="0" presId="urn:microsoft.com/office/officeart/2005/8/layout/orgChart1"/>
    <dgm:cxn modelId="{FBAFA0B5-F476-4067-B847-3216706A21AD}" type="presOf" srcId="{CFA81C44-237F-4355-8904-B296B47039B4}" destId="{64141483-1D22-4157-9DBE-B8C1C09F754C}" srcOrd="1" destOrd="0" presId="urn:microsoft.com/office/officeart/2005/8/layout/orgChart1"/>
    <dgm:cxn modelId="{C575C1B7-2BE7-4320-A82F-1D9C798FAACF}" srcId="{81BDF045-186E-447C-9BC7-B63B994E785F}" destId="{54174099-A3C3-4D99-85A5-D6B16798C096}" srcOrd="0" destOrd="0" parTransId="{673F3809-E7BB-4179-A71A-8AC4D9F61554}" sibTransId="{0F3F817C-7D85-4BBF-8224-2039FCEFB410}"/>
    <dgm:cxn modelId="{BD9357B9-DD02-41F9-9145-DFD0D525A216}" type="presOf" srcId="{BFF005F2-00FE-4D70-A673-567AA2357873}" destId="{E13400A9-AC15-45D6-ADBD-4E46EB7CAF38}" srcOrd="1" destOrd="0" presId="urn:microsoft.com/office/officeart/2005/8/layout/orgChart1"/>
    <dgm:cxn modelId="{635D86BD-C8DD-429B-B795-9CA37919110C}" type="presOf" srcId="{7E05C556-5208-4564-9F3E-842B4E39DD86}" destId="{3D220AEB-46A2-4F24-BE9B-4FB94E35F3BE}" srcOrd="0" destOrd="0" presId="urn:microsoft.com/office/officeart/2005/8/layout/orgChart1"/>
    <dgm:cxn modelId="{B38CC3C2-B14F-46E5-B66D-1B1371B0D723}" srcId="{C3DE7D9D-A939-448D-9F4A-EA0B3C9ACCEA}" destId="{868EC8DC-B875-42C8-BB08-1391E10CCBC5}" srcOrd="1" destOrd="0" parTransId="{5AD146E7-5001-433D-A46E-635932C2CA3C}" sibTransId="{52B76EC6-39E7-4FA2-A5B6-A24CC952D071}"/>
    <dgm:cxn modelId="{08CA28C5-B415-489E-980E-A922A6D29C0C}" type="presOf" srcId="{006E514B-720F-49AE-AE7C-B7EC12EC5A06}" destId="{F8D93D88-2035-4E1F-9F6B-15A0D6D8493F}" srcOrd="0" destOrd="0" presId="urn:microsoft.com/office/officeart/2005/8/layout/orgChart1"/>
    <dgm:cxn modelId="{091EEEC8-3C98-46FD-8ABC-32290AE076D1}" type="presOf" srcId="{1721F31E-8A18-4D4F-AA8E-B5ABCAC1B723}" destId="{E6B870E8-DC39-4CB4-B841-2FC7CAEB610E}" srcOrd="0" destOrd="0" presId="urn:microsoft.com/office/officeart/2005/8/layout/orgChart1"/>
    <dgm:cxn modelId="{FAAEFEC9-7BE7-4036-B7D3-C54143FF87AF}" type="presOf" srcId="{D12C2EED-C37C-4A3D-9EB7-4EC3937CFAB2}" destId="{6E424001-1ED7-4B52-859B-622AFE25F071}" srcOrd="1" destOrd="0" presId="urn:microsoft.com/office/officeart/2005/8/layout/orgChart1"/>
    <dgm:cxn modelId="{2FE2B7D5-72FE-497D-8C05-B41887C0893F}" type="presOf" srcId="{5AD146E7-5001-433D-A46E-635932C2CA3C}" destId="{D650FF42-EA6C-47E0-BC95-10ECFD37350D}" srcOrd="0" destOrd="0" presId="urn:microsoft.com/office/officeart/2005/8/layout/orgChart1"/>
    <dgm:cxn modelId="{96B98DD8-59A4-443A-93B5-61D40918AB05}" type="presOf" srcId="{C3DE7D9D-A939-448D-9F4A-EA0B3C9ACCEA}" destId="{53D296F9-1940-4641-B58B-71FFBB1B2AF5}" srcOrd="1" destOrd="0" presId="urn:microsoft.com/office/officeart/2005/8/layout/orgChart1"/>
    <dgm:cxn modelId="{18C1A4D8-E828-40DB-8B7F-5450998DC1B5}" type="presOf" srcId="{E071428B-990A-471D-91E7-C676DAAD32CB}" destId="{4601ED26-0557-48F5-8F7D-77FF6CC13A40}" srcOrd="1" destOrd="0" presId="urn:microsoft.com/office/officeart/2005/8/layout/orgChart1"/>
    <dgm:cxn modelId="{D04E37DC-F7FE-43B7-849A-251A9924ED97}" type="presOf" srcId="{BFF005F2-00FE-4D70-A673-567AA2357873}" destId="{B8D42941-A811-4FF2-A896-0A33E4E2F79B}" srcOrd="0" destOrd="0" presId="urn:microsoft.com/office/officeart/2005/8/layout/orgChart1"/>
    <dgm:cxn modelId="{FF9E55DC-3A2A-4D2C-87D8-42C863DE8C2F}" srcId="{81BDF045-186E-447C-9BC7-B63B994E785F}" destId="{E13EEBE4-A35B-4099-A469-7D5B2BB8FC09}" srcOrd="4" destOrd="0" parTransId="{9E46240F-3BAF-409D-9705-A073E04A4910}" sibTransId="{FB5A6F64-FD1B-47B8-A4D7-877F5D8431D9}"/>
    <dgm:cxn modelId="{5CD55FDE-1E23-4BB8-89FD-ED81FF44A98D}" type="presOf" srcId="{54174099-A3C3-4D99-85A5-D6B16798C096}" destId="{4181DDB8-80B9-494A-8231-DD23CA81DED1}" srcOrd="0" destOrd="0" presId="urn:microsoft.com/office/officeart/2005/8/layout/orgChart1"/>
    <dgm:cxn modelId="{2270BEE1-8D15-4380-A930-69858D9B4B81}" type="presOf" srcId="{BF9B1F57-E754-4277-B2B4-A5D5A13013ED}" destId="{064CD233-45C3-4841-8340-D5D676FFFC54}" srcOrd="0" destOrd="0" presId="urn:microsoft.com/office/officeart/2005/8/layout/orgChart1"/>
    <dgm:cxn modelId="{5F5BE8E5-0717-4ED8-8E42-A9F2E2172AA6}" type="presOf" srcId="{FC6572E6-E607-4B61-91C5-5C60F6AEE1FA}" destId="{51A24425-B812-4CEF-9FBA-692B95637AF2}" srcOrd="1" destOrd="0" presId="urn:microsoft.com/office/officeart/2005/8/layout/orgChart1"/>
    <dgm:cxn modelId="{4FBBD9E7-94B6-4FC0-A941-F4329C2B102C}" type="presOf" srcId="{210E16B3-CD7C-4E27-881D-AC1ACDCEBF5F}" destId="{B20C5B8E-DEE4-477A-BCEB-0CC1DD69CED2}" srcOrd="0" destOrd="0" presId="urn:microsoft.com/office/officeart/2005/8/layout/orgChart1"/>
    <dgm:cxn modelId="{23436EE8-369A-4436-BB32-6E5B832F2A29}" srcId="{B53A1ABA-4FE1-41BF-A2C3-F2EDF98EC9C8}" destId="{1721F31E-8A18-4D4F-AA8E-B5ABCAC1B723}" srcOrd="3" destOrd="0" parTransId="{ED112991-B1B8-471D-BB13-F87D4DF57188}" sibTransId="{7125E0B3-5344-4A4B-8872-C288B455AAD7}"/>
    <dgm:cxn modelId="{4D511BF1-0A85-459D-A72C-5DE254A946BC}" type="presOf" srcId="{FD5F55B8-B519-4B2F-8E6D-F2E541B96982}" destId="{F77A23D7-D706-49B4-A2D9-9F07CF79317D}" srcOrd="1" destOrd="0" presId="urn:microsoft.com/office/officeart/2005/8/layout/orgChart1"/>
    <dgm:cxn modelId="{EB2830F1-FA80-4020-93C8-14662FAE4030}" type="presOf" srcId="{B3C56811-1EA2-4F4D-967E-37527D0B29DB}" destId="{9F9C981E-F3EA-4F80-B70D-FF2543C7CA6C}" srcOrd="0" destOrd="0" presId="urn:microsoft.com/office/officeart/2005/8/layout/orgChart1"/>
    <dgm:cxn modelId="{4FAFA4F5-11B2-498B-9554-E53C67584B34}" type="presOf" srcId="{C3DE7D9D-A939-448D-9F4A-EA0B3C9ACCEA}" destId="{EC8DA89D-719E-4A85-A495-198CA7059F06}" srcOrd="0" destOrd="0" presId="urn:microsoft.com/office/officeart/2005/8/layout/orgChart1"/>
    <dgm:cxn modelId="{98A04DF6-F5E2-48E6-8514-28E145D2D151}" type="presOf" srcId="{FD5F55B8-B519-4B2F-8E6D-F2E541B96982}" destId="{7FB36EA8-A0C1-420B-ACE1-6FA22CB49597}" srcOrd="0" destOrd="0" presId="urn:microsoft.com/office/officeart/2005/8/layout/orgChart1"/>
    <dgm:cxn modelId="{C1D2D6F7-9ACB-4AE5-A6A7-979504A0BEFD}" type="presOf" srcId="{54174099-A3C3-4D99-85A5-D6B16798C096}" destId="{560A2B0F-2D26-4126-8A12-32ACF0F4C5BA}" srcOrd="1" destOrd="0" presId="urn:microsoft.com/office/officeart/2005/8/layout/orgChart1"/>
    <dgm:cxn modelId="{9C440BF8-948A-46A6-8BB1-F2030877227D}" srcId="{728DF2E7-1F6D-419B-A8E2-59709C306944}" destId="{72BAE534-29EF-4A73-9B0F-7EDA2FF06BAD}" srcOrd="1" destOrd="0" parTransId="{A584195F-3538-427D-883C-7ED6BA2AF749}" sibTransId="{B5187C85-46B2-48CD-BA71-B7091946A168}"/>
    <dgm:cxn modelId="{5A461DF9-2445-4648-9ACC-D74F0C727FEE}" type="presOf" srcId="{179D29EC-EB22-456C-BC02-0AA2133F21B8}" destId="{BF04F9FE-4FA1-4A7C-A3C1-D9DE848B5F66}" srcOrd="0" destOrd="0" presId="urn:microsoft.com/office/officeart/2005/8/layout/orgChart1"/>
    <dgm:cxn modelId="{8094B6FA-2D3D-458C-91B8-A738A6D08DBA}" type="presOf" srcId="{7E05C556-5208-4564-9F3E-842B4E39DD86}" destId="{5E00ED38-A430-46B2-B7F0-55909B67CA5C}" srcOrd="1" destOrd="0" presId="urn:microsoft.com/office/officeart/2005/8/layout/orgChart1"/>
    <dgm:cxn modelId="{DAB9ADFC-4782-4403-A8D5-7D7A0589A5DC}" type="presOf" srcId="{3C40C56D-D0B3-4B40-A233-8D3FA8C0DC54}" destId="{B92D8532-287E-4D5E-BE51-FC7C3696C4A0}" srcOrd="0" destOrd="0" presId="urn:microsoft.com/office/officeart/2005/8/layout/orgChart1"/>
    <dgm:cxn modelId="{7FC12FFD-0D4D-4244-BEA0-D869F16D7843}" srcId="{CFA81C44-237F-4355-8904-B296B47039B4}" destId="{13F22B94-56E7-49B4-A8C6-40A766B4DB39}" srcOrd="4" destOrd="0" parTransId="{5038E2B0-730A-4890-9502-AF0CDD554BA6}" sibTransId="{1FE8C2F9-C92C-4E5B-B683-AD0DC88188A6}"/>
    <dgm:cxn modelId="{1B719903-6E1C-4AD0-907B-B1D8DCBC5F20}" type="presParOf" srcId="{6C9359B4-20C4-4921-B7D9-1FD2A9395FBE}" destId="{02029B99-6591-4DB9-AD38-08FDF35BE9A4}" srcOrd="0" destOrd="0" presId="urn:microsoft.com/office/officeart/2005/8/layout/orgChart1"/>
    <dgm:cxn modelId="{AEC53DAA-1F09-4451-8DBE-5DE3DC84E222}" type="presParOf" srcId="{02029B99-6591-4DB9-AD38-08FDF35BE9A4}" destId="{6C39C6AB-573E-4A28-B42D-13DFA5AF112E}" srcOrd="0" destOrd="0" presId="urn:microsoft.com/office/officeart/2005/8/layout/orgChart1"/>
    <dgm:cxn modelId="{ACD0A59B-B424-4547-A605-CF8F0E0883ED}" type="presParOf" srcId="{6C39C6AB-573E-4A28-B42D-13DFA5AF112E}" destId="{BE1F105C-E7E6-4D7D-AB71-186B6744741D}" srcOrd="0" destOrd="0" presId="urn:microsoft.com/office/officeart/2005/8/layout/orgChart1"/>
    <dgm:cxn modelId="{328F35DA-472E-42FE-ADEB-9F71943D340C}" type="presParOf" srcId="{6C39C6AB-573E-4A28-B42D-13DFA5AF112E}" destId="{64141483-1D22-4157-9DBE-B8C1C09F754C}" srcOrd="1" destOrd="0" presId="urn:microsoft.com/office/officeart/2005/8/layout/orgChart1"/>
    <dgm:cxn modelId="{E5D9F975-A31E-4534-A133-75100C8AB9B5}" type="presParOf" srcId="{02029B99-6591-4DB9-AD38-08FDF35BE9A4}" destId="{6A8BD288-F3E7-458E-AAF7-9FC5B76E0D31}" srcOrd="1" destOrd="0" presId="urn:microsoft.com/office/officeart/2005/8/layout/orgChart1"/>
    <dgm:cxn modelId="{5F984D08-38B6-47DF-B05C-7D6BEA7DFB09}" type="presParOf" srcId="{6A8BD288-F3E7-458E-AAF7-9FC5B76E0D31}" destId="{3DBA5DB0-3E8D-488F-82A3-0F53482A5F73}" srcOrd="0" destOrd="0" presId="urn:microsoft.com/office/officeart/2005/8/layout/orgChart1"/>
    <dgm:cxn modelId="{3F010C9A-BD06-409C-A3D4-2C506DD6E50D}" type="presParOf" srcId="{6A8BD288-F3E7-458E-AAF7-9FC5B76E0D31}" destId="{54CD3287-15B9-47F6-8041-B31A1607DFB2}" srcOrd="1" destOrd="0" presId="urn:microsoft.com/office/officeart/2005/8/layout/orgChart1"/>
    <dgm:cxn modelId="{DCCDEC19-C212-41B5-A27B-121F107EEA04}" type="presParOf" srcId="{54CD3287-15B9-47F6-8041-B31A1607DFB2}" destId="{D4E4036D-7BC7-43F7-B1DF-519886C12489}" srcOrd="0" destOrd="0" presId="urn:microsoft.com/office/officeart/2005/8/layout/orgChart1"/>
    <dgm:cxn modelId="{FA691435-AC9F-419E-BD98-01C698C79C15}" type="presParOf" srcId="{D4E4036D-7BC7-43F7-B1DF-519886C12489}" destId="{FC4B185F-A8F3-4191-9616-335D22F92C45}" srcOrd="0" destOrd="0" presId="urn:microsoft.com/office/officeart/2005/8/layout/orgChart1"/>
    <dgm:cxn modelId="{827C7694-E421-42F4-892E-93ACAC4BED96}" type="presParOf" srcId="{D4E4036D-7BC7-43F7-B1DF-519886C12489}" destId="{D60A93EF-EB58-4DF2-B81E-0F982AC12BC0}" srcOrd="1" destOrd="0" presId="urn:microsoft.com/office/officeart/2005/8/layout/orgChart1"/>
    <dgm:cxn modelId="{82BF5172-5F5D-4848-9F80-AA1B39CFB775}" type="presParOf" srcId="{54CD3287-15B9-47F6-8041-B31A1607DFB2}" destId="{D9C3F3A1-CC06-4DDA-94CB-291ED1EDCED7}" srcOrd="1" destOrd="0" presId="urn:microsoft.com/office/officeart/2005/8/layout/orgChart1"/>
    <dgm:cxn modelId="{9BB3864C-F8E1-41A5-99FF-805ED1D03341}" type="presParOf" srcId="{D9C3F3A1-CC06-4DDA-94CB-291ED1EDCED7}" destId="{BA57FD79-B622-4732-A936-93551DBBE00F}" srcOrd="0" destOrd="0" presId="urn:microsoft.com/office/officeart/2005/8/layout/orgChart1"/>
    <dgm:cxn modelId="{57F4F744-B725-443C-ACA0-2DBFE45C95EC}" type="presParOf" srcId="{D9C3F3A1-CC06-4DDA-94CB-291ED1EDCED7}" destId="{E7A82544-8C76-4E08-892B-698E0202BB04}" srcOrd="1" destOrd="0" presId="urn:microsoft.com/office/officeart/2005/8/layout/orgChart1"/>
    <dgm:cxn modelId="{63C21F7A-92C8-4390-BCEE-3A886DFFF587}" type="presParOf" srcId="{E7A82544-8C76-4E08-892B-698E0202BB04}" destId="{034F7F9E-7B31-41AD-98E4-F1C4CBA57DB9}" srcOrd="0" destOrd="0" presId="urn:microsoft.com/office/officeart/2005/8/layout/orgChart1"/>
    <dgm:cxn modelId="{92798F0A-B01B-4478-9809-57EFDA04DFC4}" type="presParOf" srcId="{034F7F9E-7B31-41AD-98E4-F1C4CBA57DB9}" destId="{3D220AEB-46A2-4F24-BE9B-4FB94E35F3BE}" srcOrd="0" destOrd="0" presId="urn:microsoft.com/office/officeart/2005/8/layout/orgChart1"/>
    <dgm:cxn modelId="{2F9C95F5-8920-4877-8E16-049850346194}" type="presParOf" srcId="{034F7F9E-7B31-41AD-98E4-F1C4CBA57DB9}" destId="{5E00ED38-A430-46B2-B7F0-55909B67CA5C}" srcOrd="1" destOrd="0" presId="urn:microsoft.com/office/officeart/2005/8/layout/orgChart1"/>
    <dgm:cxn modelId="{9FE21576-6B31-440B-8009-D863BE6F1676}" type="presParOf" srcId="{E7A82544-8C76-4E08-892B-698E0202BB04}" destId="{37483BB7-EF58-4FEB-83AC-A9681C6DF2A2}" srcOrd="1" destOrd="0" presId="urn:microsoft.com/office/officeart/2005/8/layout/orgChart1"/>
    <dgm:cxn modelId="{4FFD9C0D-03A7-4A3E-BFF5-38F6A3FB12D7}" type="presParOf" srcId="{E7A82544-8C76-4E08-892B-698E0202BB04}" destId="{4172ED83-0830-4F00-9D0C-96C1E0693749}" srcOrd="2" destOrd="0" presId="urn:microsoft.com/office/officeart/2005/8/layout/orgChart1"/>
    <dgm:cxn modelId="{CB6EC913-3C2F-4967-B49C-B899E1C3CEE5}" type="presParOf" srcId="{D9C3F3A1-CC06-4DDA-94CB-291ED1EDCED7}" destId="{390E6E71-480A-4DD5-8B64-539E30EFAE9C}" srcOrd="2" destOrd="0" presId="urn:microsoft.com/office/officeart/2005/8/layout/orgChart1"/>
    <dgm:cxn modelId="{1F3E2F78-F02E-40D1-AE56-AFB691D6CC67}" type="presParOf" srcId="{D9C3F3A1-CC06-4DDA-94CB-291ED1EDCED7}" destId="{8FC14C59-6A0E-4AC6-9621-45EC01C83E60}" srcOrd="3" destOrd="0" presId="urn:microsoft.com/office/officeart/2005/8/layout/orgChart1"/>
    <dgm:cxn modelId="{4AC2DFC6-CBD6-4125-9F3A-78BB3A384AB5}" type="presParOf" srcId="{8FC14C59-6A0E-4AC6-9621-45EC01C83E60}" destId="{2B488C25-EBD3-468D-851A-094F03720EE6}" srcOrd="0" destOrd="0" presId="urn:microsoft.com/office/officeart/2005/8/layout/orgChart1"/>
    <dgm:cxn modelId="{D80EED35-4664-4A2C-B31B-E5E03C86F394}" type="presParOf" srcId="{2B488C25-EBD3-468D-851A-094F03720EE6}" destId="{010CC29E-9301-4B60-BE95-9B229894EE26}" srcOrd="0" destOrd="0" presId="urn:microsoft.com/office/officeart/2005/8/layout/orgChart1"/>
    <dgm:cxn modelId="{EA8496F5-B43F-4097-9B76-F1BA8E40EC55}" type="presParOf" srcId="{2B488C25-EBD3-468D-851A-094F03720EE6}" destId="{36C7B469-85AF-4357-BC7A-277BE80F03DC}" srcOrd="1" destOrd="0" presId="urn:microsoft.com/office/officeart/2005/8/layout/orgChart1"/>
    <dgm:cxn modelId="{A2919CE2-BAF8-44B9-B379-40B4091A9BB1}" type="presParOf" srcId="{8FC14C59-6A0E-4AC6-9621-45EC01C83E60}" destId="{12EC7C8D-E444-4649-8A81-2F95C88B99F8}" srcOrd="1" destOrd="0" presId="urn:microsoft.com/office/officeart/2005/8/layout/orgChart1"/>
    <dgm:cxn modelId="{FCBAB3F0-2599-4CAF-81BF-61C97A3B9338}" type="presParOf" srcId="{8FC14C59-6A0E-4AC6-9621-45EC01C83E60}" destId="{EECFEE5C-0928-46F9-B430-839DB3CCDC17}" srcOrd="2" destOrd="0" presId="urn:microsoft.com/office/officeart/2005/8/layout/orgChart1"/>
    <dgm:cxn modelId="{21C369DB-5082-42D2-ACFF-A574497AED48}" type="presParOf" srcId="{54CD3287-15B9-47F6-8041-B31A1607DFB2}" destId="{4A42BD4B-A7B5-4130-B020-23CC33777CF7}" srcOrd="2" destOrd="0" presId="urn:microsoft.com/office/officeart/2005/8/layout/orgChart1"/>
    <dgm:cxn modelId="{34054ECF-F722-40E9-A304-F28F99689E8E}" type="presParOf" srcId="{6A8BD288-F3E7-458E-AAF7-9FC5B76E0D31}" destId="{B20C5B8E-DEE4-477A-BCEB-0CC1DD69CED2}" srcOrd="2" destOrd="0" presId="urn:microsoft.com/office/officeart/2005/8/layout/orgChart1"/>
    <dgm:cxn modelId="{4A108AC4-0ED0-472A-ADAC-33B19149A72E}" type="presParOf" srcId="{6A8BD288-F3E7-458E-AAF7-9FC5B76E0D31}" destId="{4C6C1397-3933-4D8F-971B-AF88CF89D06E}" srcOrd="3" destOrd="0" presId="urn:microsoft.com/office/officeart/2005/8/layout/orgChart1"/>
    <dgm:cxn modelId="{76A1EAAF-5BFC-4871-A7DF-B57968665E4A}" type="presParOf" srcId="{4C6C1397-3933-4D8F-971B-AF88CF89D06E}" destId="{EF92AA59-F628-4E7A-98E1-7445AD68D5A7}" srcOrd="0" destOrd="0" presId="urn:microsoft.com/office/officeart/2005/8/layout/orgChart1"/>
    <dgm:cxn modelId="{6E81BCDF-545F-47CF-9E0C-A337D572E47E}" type="presParOf" srcId="{EF92AA59-F628-4E7A-98E1-7445AD68D5A7}" destId="{FC66AC8B-AE5B-4541-B86F-0E2167C6D110}" srcOrd="0" destOrd="0" presId="urn:microsoft.com/office/officeart/2005/8/layout/orgChart1"/>
    <dgm:cxn modelId="{E632ED00-E184-4764-B75C-BAC48473C46F}" type="presParOf" srcId="{EF92AA59-F628-4E7A-98E1-7445AD68D5A7}" destId="{36AE2A36-AE60-4F82-B42A-CDCB71B8489D}" srcOrd="1" destOrd="0" presId="urn:microsoft.com/office/officeart/2005/8/layout/orgChart1"/>
    <dgm:cxn modelId="{471B68D0-FEB3-42E5-AE6C-F3F865987D01}" type="presParOf" srcId="{4C6C1397-3933-4D8F-971B-AF88CF89D06E}" destId="{6ACB8754-21A4-4D56-BCFA-35F3CDBC0948}" srcOrd="1" destOrd="0" presId="urn:microsoft.com/office/officeart/2005/8/layout/orgChart1"/>
    <dgm:cxn modelId="{1BEF16D8-EC11-49B5-98FA-E8C8B5F75474}" type="presParOf" srcId="{6ACB8754-21A4-4D56-BCFA-35F3CDBC0948}" destId="{CFDF1463-2FBB-438B-AD03-C72C2B6B8B69}" srcOrd="0" destOrd="0" presId="urn:microsoft.com/office/officeart/2005/8/layout/orgChart1"/>
    <dgm:cxn modelId="{EDC72DCA-7CDD-4603-BCF6-72591E35B67E}" type="presParOf" srcId="{6ACB8754-21A4-4D56-BCFA-35F3CDBC0948}" destId="{AF996E4F-7E0E-41D4-8034-A044CA51488A}" srcOrd="1" destOrd="0" presId="urn:microsoft.com/office/officeart/2005/8/layout/orgChart1"/>
    <dgm:cxn modelId="{7804D019-5373-4885-8C7F-1E685BA0C9E1}" type="presParOf" srcId="{AF996E4F-7E0E-41D4-8034-A044CA51488A}" destId="{84A4D92E-9BA9-4380-A89D-45F75277EDAA}" srcOrd="0" destOrd="0" presId="urn:microsoft.com/office/officeart/2005/8/layout/orgChart1"/>
    <dgm:cxn modelId="{C87B4318-44AF-4E7D-9170-2A9B5507D081}" type="presParOf" srcId="{84A4D92E-9BA9-4380-A89D-45F75277EDAA}" destId="{4189BCC9-0264-4D8F-A761-7351F3ECED19}" srcOrd="0" destOrd="0" presId="urn:microsoft.com/office/officeart/2005/8/layout/orgChart1"/>
    <dgm:cxn modelId="{78CD25B0-E2F8-4243-95A2-EF9806BC0533}" type="presParOf" srcId="{84A4D92E-9BA9-4380-A89D-45F75277EDAA}" destId="{364431AB-EDD8-40BD-AA67-E3F1B06103B5}" srcOrd="1" destOrd="0" presId="urn:microsoft.com/office/officeart/2005/8/layout/orgChart1"/>
    <dgm:cxn modelId="{7619A787-BA67-4C5B-8E14-6965C48F7F35}" type="presParOf" srcId="{AF996E4F-7E0E-41D4-8034-A044CA51488A}" destId="{D8767FDD-8841-4BF0-A173-B47B3A6EE4FB}" srcOrd="1" destOrd="0" presId="urn:microsoft.com/office/officeart/2005/8/layout/orgChart1"/>
    <dgm:cxn modelId="{D04DDC9F-4930-4E66-A236-578FD533A8E6}" type="presParOf" srcId="{AF996E4F-7E0E-41D4-8034-A044CA51488A}" destId="{61058E8E-8191-4889-8AB3-1589E1A0A9C0}" srcOrd="2" destOrd="0" presId="urn:microsoft.com/office/officeart/2005/8/layout/orgChart1"/>
    <dgm:cxn modelId="{D19106BA-C365-4883-BD86-B86B2DBD5383}" type="presParOf" srcId="{6ACB8754-21A4-4D56-BCFA-35F3CDBC0948}" destId="{3A8B27D9-4EB5-4EA1-89B7-079CE480804A}" srcOrd="2" destOrd="0" presId="urn:microsoft.com/office/officeart/2005/8/layout/orgChart1"/>
    <dgm:cxn modelId="{F578E3E4-48CD-44E4-BD33-D11E15195328}" type="presParOf" srcId="{6ACB8754-21A4-4D56-BCFA-35F3CDBC0948}" destId="{3DE7C6B3-87B0-489D-A749-AA6529FA877C}" srcOrd="3" destOrd="0" presId="urn:microsoft.com/office/officeart/2005/8/layout/orgChart1"/>
    <dgm:cxn modelId="{96E0D9BE-0500-4F72-908B-CCCDB48C25EF}" type="presParOf" srcId="{3DE7C6B3-87B0-489D-A749-AA6529FA877C}" destId="{2E6705FB-A8BB-4C68-8DAD-C18CCAE282E7}" srcOrd="0" destOrd="0" presId="urn:microsoft.com/office/officeart/2005/8/layout/orgChart1"/>
    <dgm:cxn modelId="{7191903B-5EAD-4D01-B3DF-808481A92282}" type="presParOf" srcId="{2E6705FB-A8BB-4C68-8DAD-C18CCAE282E7}" destId="{A4A4F30B-A97D-4B5A-B251-AA3002C99902}" srcOrd="0" destOrd="0" presId="urn:microsoft.com/office/officeart/2005/8/layout/orgChart1"/>
    <dgm:cxn modelId="{9604F9CE-E125-4FAB-BF69-C7611E203002}" type="presParOf" srcId="{2E6705FB-A8BB-4C68-8DAD-C18CCAE282E7}" destId="{AE57A0A3-9EB7-4C60-982E-8195F85B8287}" srcOrd="1" destOrd="0" presId="urn:microsoft.com/office/officeart/2005/8/layout/orgChart1"/>
    <dgm:cxn modelId="{9B6B4607-4DE6-47F1-8889-EE3A666623D4}" type="presParOf" srcId="{3DE7C6B3-87B0-489D-A749-AA6529FA877C}" destId="{916A7D06-EF5D-440C-8A0A-420E6AB754E6}" srcOrd="1" destOrd="0" presId="urn:microsoft.com/office/officeart/2005/8/layout/orgChart1"/>
    <dgm:cxn modelId="{56BB3869-690B-4C61-BDF1-18B40E5CDB53}" type="presParOf" srcId="{3DE7C6B3-87B0-489D-A749-AA6529FA877C}" destId="{6AA4E7EC-5A05-4318-96CB-C2DE8DBFE2CE}" srcOrd="2" destOrd="0" presId="urn:microsoft.com/office/officeart/2005/8/layout/orgChart1"/>
    <dgm:cxn modelId="{F18A0A41-6721-4C70-8F3B-A7C2301691D8}" type="presParOf" srcId="{4C6C1397-3933-4D8F-971B-AF88CF89D06E}" destId="{5CBE8099-8147-48BE-AFEB-C5DCB65AEC1B}" srcOrd="2" destOrd="0" presId="urn:microsoft.com/office/officeart/2005/8/layout/orgChart1"/>
    <dgm:cxn modelId="{91F11A05-FC15-4573-8FC2-3C52900F2DE3}" type="presParOf" srcId="{6A8BD288-F3E7-458E-AAF7-9FC5B76E0D31}" destId="{064CD233-45C3-4841-8340-D5D676FFFC54}" srcOrd="4" destOrd="0" presId="urn:microsoft.com/office/officeart/2005/8/layout/orgChart1"/>
    <dgm:cxn modelId="{EE3E9588-6A42-4211-945C-92EF867C0C16}" type="presParOf" srcId="{6A8BD288-F3E7-458E-AAF7-9FC5B76E0D31}" destId="{7F61A00B-BF2B-431C-8B9C-E3A6ADC865FE}" srcOrd="5" destOrd="0" presId="urn:microsoft.com/office/officeart/2005/8/layout/orgChart1"/>
    <dgm:cxn modelId="{A1EB42A7-BEA2-47DD-92D5-76F9CCEA1CF3}" type="presParOf" srcId="{7F61A00B-BF2B-431C-8B9C-E3A6ADC865FE}" destId="{4F017AF9-E9E5-4E6B-9B66-58289225AB05}" srcOrd="0" destOrd="0" presId="urn:microsoft.com/office/officeart/2005/8/layout/orgChart1"/>
    <dgm:cxn modelId="{BC2A3168-85A3-4388-B3EB-FCA0CBF9CD39}" type="presParOf" srcId="{4F017AF9-E9E5-4E6B-9B66-58289225AB05}" destId="{41C3017B-DE98-413E-AA31-8165A41FE6C7}" srcOrd="0" destOrd="0" presId="urn:microsoft.com/office/officeart/2005/8/layout/orgChart1"/>
    <dgm:cxn modelId="{F7FB43F3-02F4-4D61-9F8D-E2815D774BB0}" type="presParOf" srcId="{4F017AF9-E9E5-4E6B-9B66-58289225AB05}" destId="{0950E2AD-90F3-4AE3-9FA8-FE9C381885E7}" srcOrd="1" destOrd="0" presId="urn:microsoft.com/office/officeart/2005/8/layout/orgChart1"/>
    <dgm:cxn modelId="{C60EC665-5DC5-44B9-ACA8-F5CB48AC06C3}" type="presParOf" srcId="{7F61A00B-BF2B-431C-8B9C-E3A6ADC865FE}" destId="{3662B1DA-156B-4BA8-ABD2-7C5C7AD5E545}" srcOrd="1" destOrd="0" presId="urn:microsoft.com/office/officeart/2005/8/layout/orgChart1"/>
    <dgm:cxn modelId="{8AD6D201-286F-4935-86F3-01816CB90008}" type="presParOf" srcId="{3662B1DA-156B-4BA8-ABD2-7C5C7AD5E545}" destId="{6CDC5DE6-A964-4E76-B475-9D22220FC600}" srcOrd="0" destOrd="0" presId="urn:microsoft.com/office/officeart/2005/8/layout/orgChart1"/>
    <dgm:cxn modelId="{FAE81F3B-B5B0-4693-8FE4-AA48045BC5B1}" type="presParOf" srcId="{3662B1DA-156B-4BA8-ABD2-7C5C7AD5E545}" destId="{44F9A0AA-3F97-4F17-AAAC-64143EFE3870}" srcOrd="1" destOrd="0" presId="urn:microsoft.com/office/officeart/2005/8/layout/orgChart1"/>
    <dgm:cxn modelId="{58E70BE8-02BE-4842-B16C-272218C297EB}" type="presParOf" srcId="{44F9A0AA-3F97-4F17-AAAC-64143EFE3870}" destId="{4F3F5AC6-8322-4236-B7B8-4C65F20091B2}" srcOrd="0" destOrd="0" presId="urn:microsoft.com/office/officeart/2005/8/layout/orgChart1"/>
    <dgm:cxn modelId="{70B291BE-3198-4934-B29A-FA7B3F05663D}" type="presParOf" srcId="{4F3F5AC6-8322-4236-B7B8-4C65F20091B2}" destId="{7FB36EA8-A0C1-420B-ACE1-6FA22CB49597}" srcOrd="0" destOrd="0" presId="urn:microsoft.com/office/officeart/2005/8/layout/orgChart1"/>
    <dgm:cxn modelId="{C4B3A8A5-9BFB-46C7-BBD5-BDD2FA677DE4}" type="presParOf" srcId="{4F3F5AC6-8322-4236-B7B8-4C65F20091B2}" destId="{F77A23D7-D706-49B4-A2D9-9F07CF79317D}" srcOrd="1" destOrd="0" presId="urn:microsoft.com/office/officeart/2005/8/layout/orgChart1"/>
    <dgm:cxn modelId="{2D1FB0C6-80EC-4B2A-935C-54A7BDDB981A}" type="presParOf" srcId="{44F9A0AA-3F97-4F17-AAAC-64143EFE3870}" destId="{CB36A951-EBB7-49EB-AB8E-3B314B591A8A}" srcOrd="1" destOrd="0" presId="urn:microsoft.com/office/officeart/2005/8/layout/orgChart1"/>
    <dgm:cxn modelId="{A43D932E-CE75-4E81-8810-062F317BBFD1}" type="presParOf" srcId="{44F9A0AA-3F97-4F17-AAAC-64143EFE3870}" destId="{FC9D8FCA-1502-4932-A4E0-0B1AE45D1247}" srcOrd="2" destOrd="0" presId="urn:microsoft.com/office/officeart/2005/8/layout/orgChart1"/>
    <dgm:cxn modelId="{147431D5-FAF1-4883-AA96-819AED4BC47D}" type="presParOf" srcId="{3662B1DA-156B-4BA8-ABD2-7C5C7AD5E545}" destId="{2E321015-553E-442D-A41E-D035BDFE0A6E}" srcOrd="2" destOrd="0" presId="urn:microsoft.com/office/officeart/2005/8/layout/orgChart1"/>
    <dgm:cxn modelId="{31A22AA5-DE5D-4C01-A965-B8B315637086}" type="presParOf" srcId="{3662B1DA-156B-4BA8-ABD2-7C5C7AD5E545}" destId="{8E3EFF02-F809-44EB-860C-020DDA7F2571}" srcOrd="3" destOrd="0" presId="urn:microsoft.com/office/officeart/2005/8/layout/orgChart1"/>
    <dgm:cxn modelId="{E2E2AA39-473E-4F55-A3AB-AA3292E58D29}" type="presParOf" srcId="{8E3EFF02-F809-44EB-860C-020DDA7F2571}" destId="{48A04607-1355-42D0-9949-0A7102D4D5A3}" srcOrd="0" destOrd="0" presId="urn:microsoft.com/office/officeart/2005/8/layout/orgChart1"/>
    <dgm:cxn modelId="{E738A64C-B0FC-4FC7-861B-9AB118528D5D}" type="presParOf" srcId="{48A04607-1355-42D0-9949-0A7102D4D5A3}" destId="{A4AACA0A-DD3F-4C09-A08A-C58EC93B09D5}" srcOrd="0" destOrd="0" presId="urn:microsoft.com/office/officeart/2005/8/layout/orgChart1"/>
    <dgm:cxn modelId="{5B54EE90-AFD5-4791-A822-FAA949B73447}" type="presParOf" srcId="{48A04607-1355-42D0-9949-0A7102D4D5A3}" destId="{2DCF910D-7EE9-48B8-BCDD-F8EB79E02A5E}" srcOrd="1" destOrd="0" presId="urn:microsoft.com/office/officeart/2005/8/layout/orgChart1"/>
    <dgm:cxn modelId="{6E4DB440-96E6-4070-BA32-C619AF3040F0}" type="presParOf" srcId="{8E3EFF02-F809-44EB-860C-020DDA7F2571}" destId="{3F863A9C-330F-42D3-91D4-A62C03FA0942}" srcOrd="1" destOrd="0" presId="urn:microsoft.com/office/officeart/2005/8/layout/orgChart1"/>
    <dgm:cxn modelId="{10824AC8-A824-4984-96F0-953A5E1A79BB}" type="presParOf" srcId="{8E3EFF02-F809-44EB-860C-020DDA7F2571}" destId="{AD880D5F-64A9-4DC4-8F3E-97E9822BF6AF}" srcOrd="2" destOrd="0" presId="urn:microsoft.com/office/officeart/2005/8/layout/orgChart1"/>
    <dgm:cxn modelId="{D0A95470-7788-4836-8971-4258BDA00BCF}" type="presParOf" srcId="{3662B1DA-156B-4BA8-ABD2-7C5C7AD5E545}" destId="{F8D93D88-2035-4E1F-9F6B-15A0D6D8493F}" srcOrd="4" destOrd="0" presId="urn:microsoft.com/office/officeart/2005/8/layout/orgChart1"/>
    <dgm:cxn modelId="{ADA583A8-3BAC-4805-ACBE-E428E99FC639}" type="presParOf" srcId="{3662B1DA-156B-4BA8-ABD2-7C5C7AD5E545}" destId="{5222C4D7-F2D8-41ED-863F-F71543994BA7}" srcOrd="5" destOrd="0" presId="urn:microsoft.com/office/officeart/2005/8/layout/orgChart1"/>
    <dgm:cxn modelId="{4B822A6F-AEE3-4BF3-95A4-477D2909640A}" type="presParOf" srcId="{5222C4D7-F2D8-41ED-863F-F71543994BA7}" destId="{ACAE54CE-1750-473A-9C75-2D0019983F1E}" srcOrd="0" destOrd="0" presId="urn:microsoft.com/office/officeart/2005/8/layout/orgChart1"/>
    <dgm:cxn modelId="{8C07F721-A9AD-45C4-8B56-BA49AC37B58A}" type="presParOf" srcId="{ACAE54CE-1750-473A-9C75-2D0019983F1E}" destId="{B92D8532-287E-4D5E-BE51-FC7C3696C4A0}" srcOrd="0" destOrd="0" presId="urn:microsoft.com/office/officeart/2005/8/layout/orgChart1"/>
    <dgm:cxn modelId="{4FB6A1D8-549A-4EDF-A630-5381D6CC2977}" type="presParOf" srcId="{ACAE54CE-1750-473A-9C75-2D0019983F1E}" destId="{E646B259-C718-4D34-94B4-0DE02B47AB14}" srcOrd="1" destOrd="0" presId="urn:microsoft.com/office/officeart/2005/8/layout/orgChart1"/>
    <dgm:cxn modelId="{21BE6673-BE5D-4254-9444-C2B3235116C5}" type="presParOf" srcId="{5222C4D7-F2D8-41ED-863F-F71543994BA7}" destId="{66806443-9FD4-4AAF-AEFC-BC36CA878BD3}" srcOrd="1" destOrd="0" presId="urn:microsoft.com/office/officeart/2005/8/layout/orgChart1"/>
    <dgm:cxn modelId="{EC8D96A2-AE9F-4307-96A1-110C8EA29510}" type="presParOf" srcId="{5222C4D7-F2D8-41ED-863F-F71543994BA7}" destId="{87A53026-6BE5-49FE-973D-78218A0F6698}" srcOrd="2" destOrd="0" presId="urn:microsoft.com/office/officeart/2005/8/layout/orgChart1"/>
    <dgm:cxn modelId="{7CD58DE8-9106-45B8-8FD4-887834CE6EB0}" type="presParOf" srcId="{3662B1DA-156B-4BA8-ABD2-7C5C7AD5E545}" destId="{4CC10A40-855B-4900-A580-D31FB07E8D86}" srcOrd="6" destOrd="0" presId="urn:microsoft.com/office/officeart/2005/8/layout/orgChart1"/>
    <dgm:cxn modelId="{8F6BD43E-52A7-4313-A8FE-064329C516F8}" type="presParOf" srcId="{3662B1DA-156B-4BA8-ABD2-7C5C7AD5E545}" destId="{EB0B7B31-F7AC-44E5-B187-ADFD57F86D28}" srcOrd="7" destOrd="0" presId="urn:microsoft.com/office/officeart/2005/8/layout/orgChart1"/>
    <dgm:cxn modelId="{FF46E261-26EA-431D-9C66-23D0A84C5784}" type="presParOf" srcId="{EB0B7B31-F7AC-44E5-B187-ADFD57F86D28}" destId="{16A88585-B1B1-4A52-9EDC-23A5A03CE6E2}" srcOrd="0" destOrd="0" presId="urn:microsoft.com/office/officeart/2005/8/layout/orgChart1"/>
    <dgm:cxn modelId="{2545A921-30DC-4AD5-9A2E-940FBD5CDD4E}" type="presParOf" srcId="{16A88585-B1B1-4A52-9EDC-23A5A03CE6E2}" destId="{E6B870E8-DC39-4CB4-B841-2FC7CAEB610E}" srcOrd="0" destOrd="0" presId="urn:microsoft.com/office/officeart/2005/8/layout/orgChart1"/>
    <dgm:cxn modelId="{099DFF0F-EA5B-47E9-BBDB-EC50FF34F595}" type="presParOf" srcId="{16A88585-B1B1-4A52-9EDC-23A5A03CE6E2}" destId="{D6B0A045-D7D8-450C-A884-133CF190C8C7}" srcOrd="1" destOrd="0" presId="urn:microsoft.com/office/officeart/2005/8/layout/orgChart1"/>
    <dgm:cxn modelId="{5DB44236-C99B-48A8-A0ED-D67A7DA60E56}" type="presParOf" srcId="{EB0B7B31-F7AC-44E5-B187-ADFD57F86D28}" destId="{4887E040-5B8C-4F33-BD88-64A6DECD4465}" srcOrd="1" destOrd="0" presId="urn:microsoft.com/office/officeart/2005/8/layout/orgChart1"/>
    <dgm:cxn modelId="{A190A2CF-2CA4-4C0F-8CC8-7F96523D387F}" type="presParOf" srcId="{EB0B7B31-F7AC-44E5-B187-ADFD57F86D28}" destId="{D4C1014F-A573-42BA-9444-6126835AEF60}" srcOrd="2" destOrd="0" presId="urn:microsoft.com/office/officeart/2005/8/layout/orgChart1"/>
    <dgm:cxn modelId="{2FBFAE29-037E-4589-999C-A5DD7624EB31}" type="presParOf" srcId="{7F61A00B-BF2B-431C-8B9C-E3A6ADC865FE}" destId="{E70AC483-F255-4C6F-89F3-0153AD8AB978}" srcOrd="2" destOrd="0" presId="urn:microsoft.com/office/officeart/2005/8/layout/orgChart1"/>
    <dgm:cxn modelId="{2C10A934-529A-4053-AD2C-74ECD2C90C45}" type="presParOf" srcId="{6A8BD288-F3E7-458E-AAF7-9FC5B76E0D31}" destId="{2610A8D6-7037-44A3-81A6-E018C96E4E9B}" srcOrd="6" destOrd="0" presId="urn:microsoft.com/office/officeart/2005/8/layout/orgChart1"/>
    <dgm:cxn modelId="{16B68CA4-AE74-45FF-A265-6153E8C12738}" type="presParOf" srcId="{6A8BD288-F3E7-458E-AAF7-9FC5B76E0D31}" destId="{316F6B0A-4357-4EAE-8D1A-8B71B25E3145}" srcOrd="7" destOrd="0" presId="urn:microsoft.com/office/officeart/2005/8/layout/orgChart1"/>
    <dgm:cxn modelId="{7FBB8BA2-8CAD-47F2-92DF-499F21525CC9}" type="presParOf" srcId="{316F6B0A-4357-4EAE-8D1A-8B71B25E3145}" destId="{0B1013C2-3D35-4051-8F6D-AEB3DD60322D}" srcOrd="0" destOrd="0" presId="urn:microsoft.com/office/officeart/2005/8/layout/orgChart1"/>
    <dgm:cxn modelId="{FF0F74F2-B756-4BAA-BC68-477446C2817E}" type="presParOf" srcId="{0B1013C2-3D35-4051-8F6D-AEB3DD60322D}" destId="{B8D42941-A811-4FF2-A896-0A33E4E2F79B}" srcOrd="0" destOrd="0" presId="urn:microsoft.com/office/officeart/2005/8/layout/orgChart1"/>
    <dgm:cxn modelId="{8FA7731F-CB9B-43AD-A662-140243520B20}" type="presParOf" srcId="{0B1013C2-3D35-4051-8F6D-AEB3DD60322D}" destId="{E13400A9-AC15-45D6-ADBD-4E46EB7CAF38}" srcOrd="1" destOrd="0" presId="urn:microsoft.com/office/officeart/2005/8/layout/orgChart1"/>
    <dgm:cxn modelId="{FE0CDB59-AA4F-484A-91C4-AC9754F3E0AD}" type="presParOf" srcId="{316F6B0A-4357-4EAE-8D1A-8B71B25E3145}" destId="{FBD8DC7F-35FD-415F-9ED2-166FBB248134}" srcOrd="1" destOrd="0" presId="urn:microsoft.com/office/officeart/2005/8/layout/orgChart1"/>
    <dgm:cxn modelId="{7BAE61F5-9A63-4606-955C-09430EE88F6C}" type="presParOf" srcId="{FBD8DC7F-35FD-415F-9ED2-166FBB248134}" destId="{48C675DC-3B6B-4F0B-AF6F-4DE4072BCB0E}" srcOrd="0" destOrd="0" presId="urn:microsoft.com/office/officeart/2005/8/layout/orgChart1"/>
    <dgm:cxn modelId="{E83B30F8-CDD7-4BEF-B848-7850F6F23493}" type="presParOf" srcId="{FBD8DC7F-35FD-415F-9ED2-166FBB248134}" destId="{C85B89E9-B379-407B-9F9B-D76595C9354A}" srcOrd="1" destOrd="0" presId="urn:microsoft.com/office/officeart/2005/8/layout/orgChart1"/>
    <dgm:cxn modelId="{C96B7BF6-66B6-4896-89FB-94BF3E09CD8B}" type="presParOf" srcId="{C85B89E9-B379-407B-9F9B-D76595C9354A}" destId="{96B4E550-45DB-4463-A511-EFD48C04A01B}" srcOrd="0" destOrd="0" presId="urn:microsoft.com/office/officeart/2005/8/layout/orgChart1"/>
    <dgm:cxn modelId="{7AF9B848-2D71-4E2F-A575-B1A25DE2F9DF}" type="presParOf" srcId="{96B4E550-45DB-4463-A511-EFD48C04A01B}" destId="{BF04F9FE-4FA1-4A7C-A3C1-D9DE848B5F66}" srcOrd="0" destOrd="0" presId="urn:microsoft.com/office/officeart/2005/8/layout/orgChart1"/>
    <dgm:cxn modelId="{D2CD43EC-AF56-413C-B2C5-13D8979DB7AA}" type="presParOf" srcId="{96B4E550-45DB-4463-A511-EFD48C04A01B}" destId="{3D1833D6-D049-4702-8775-1FBE408DE73C}" srcOrd="1" destOrd="0" presId="urn:microsoft.com/office/officeart/2005/8/layout/orgChart1"/>
    <dgm:cxn modelId="{B4D2E08C-7E20-4492-8735-FA1DFC76E5F1}" type="presParOf" srcId="{C85B89E9-B379-407B-9F9B-D76595C9354A}" destId="{93D5E78C-FEF7-4D90-A14B-2DF485D24F46}" srcOrd="1" destOrd="0" presId="urn:microsoft.com/office/officeart/2005/8/layout/orgChart1"/>
    <dgm:cxn modelId="{1BAC3F3D-92D0-47B4-88DD-612020B93A1A}" type="presParOf" srcId="{C85B89E9-B379-407B-9F9B-D76595C9354A}" destId="{517CA768-909F-4708-B84C-7F7F237BBD4F}" srcOrd="2" destOrd="0" presId="urn:microsoft.com/office/officeart/2005/8/layout/orgChart1"/>
    <dgm:cxn modelId="{27DA190A-B3CE-4AAA-ABF9-955419A36EAF}" type="presParOf" srcId="{FBD8DC7F-35FD-415F-9ED2-166FBB248134}" destId="{9BB764F5-88A1-47AC-BF5E-5D01CC377D7F}" srcOrd="2" destOrd="0" presId="urn:microsoft.com/office/officeart/2005/8/layout/orgChart1"/>
    <dgm:cxn modelId="{AD83FF70-7AFF-449B-A4A3-FD804C0B01FD}" type="presParOf" srcId="{FBD8DC7F-35FD-415F-9ED2-166FBB248134}" destId="{418EA2B7-B226-47CA-9F2A-3448CB6338C5}" srcOrd="3" destOrd="0" presId="urn:microsoft.com/office/officeart/2005/8/layout/orgChart1"/>
    <dgm:cxn modelId="{7C616B78-271C-4AE0-BAE0-96C4E72E77AF}" type="presParOf" srcId="{418EA2B7-B226-47CA-9F2A-3448CB6338C5}" destId="{9532DAA1-28CA-4578-AB03-8D86A0736CBB}" srcOrd="0" destOrd="0" presId="urn:microsoft.com/office/officeart/2005/8/layout/orgChart1"/>
    <dgm:cxn modelId="{53DC00E7-B580-4EB1-BF3A-CB91D1C6F183}" type="presParOf" srcId="{9532DAA1-28CA-4578-AB03-8D86A0736CBB}" destId="{5DAFCFA9-5301-4054-9E8B-35E927E034EA}" srcOrd="0" destOrd="0" presId="urn:microsoft.com/office/officeart/2005/8/layout/orgChart1"/>
    <dgm:cxn modelId="{54BD9EF5-51FE-449B-83E3-D23D919D2D91}" type="presParOf" srcId="{9532DAA1-28CA-4578-AB03-8D86A0736CBB}" destId="{530C9055-E86C-43C0-800B-1F8E77B93945}" srcOrd="1" destOrd="0" presId="urn:microsoft.com/office/officeart/2005/8/layout/orgChart1"/>
    <dgm:cxn modelId="{5BE1FD40-B5EE-4D54-944D-CA5B4CD548E9}" type="presParOf" srcId="{418EA2B7-B226-47CA-9F2A-3448CB6338C5}" destId="{357932A8-D401-4A5F-8A08-EF18EB1EC6AC}" srcOrd="1" destOrd="0" presId="urn:microsoft.com/office/officeart/2005/8/layout/orgChart1"/>
    <dgm:cxn modelId="{55473687-A1F7-42EF-8762-514C621C570C}" type="presParOf" srcId="{418EA2B7-B226-47CA-9F2A-3448CB6338C5}" destId="{C788DE8A-65A1-41A4-A20D-A584E00BD38B}" srcOrd="2" destOrd="0" presId="urn:microsoft.com/office/officeart/2005/8/layout/orgChart1"/>
    <dgm:cxn modelId="{6BCC5071-8693-4AF6-B8FB-71F41BA4A411}" type="presParOf" srcId="{316F6B0A-4357-4EAE-8D1A-8B71B25E3145}" destId="{062FFD77-819A-4B18-9EC8-56CA06D3E5D6}" srcOrd="2" destOrd="0" presId="urn:microsoft.com/office/officeart/2005/8/layout/orgChart1"/>
    <dgm:cxn modelId="{A358AEC3-B104-454D-8162-A675341E80CB}" type="presParOf" srcId="{6A8BD288-F3E7-458E-AAF7-9FC5B76E0D31}" destId="{76E14523-CA53-4480-9C0F-6AA04B37AE3D}" srcOrd="8" destOrd="0" presId="urn:microsoft.com/office/officeart/2005/8/layout/orgChart1"/>
    <dgm:cxn modelId="{78CBD6F2-7DD3-455C-9E7A-1549ECA4D811}" type="presParOf" srcId="{6A8BD288-F3E7-458E-AAF7-9FC5B76E0D31}" destId="{2992AB43-8D7A-406D-BDC2-C7FD89EDAAB4}" srcOrd="9" destOrd="0" presId="urn:microsoft.com/office/officeart/2005/8/layout/orgChart1"/>
    <dgm:cxn modelId="{D3D574E2-CBE3-48B7-B417-73C92A9C1260}" type="presParOf" srcId="{2992AB43-8D7A-406D-BDC2-C7FD89EDAAB4}" destId="{684F021A-EDA3-404C-A2B9-E6D02C7F856D}" srcOrd="0" destOrd="0" presId="urn:microsoft.com/office/officeart/2005/8/layout/orgChart1"/>
    <dgm:cxn modelId="{B7C30DBE-4768-4B9B-9311-C5CC3A383261}" type="presParOf" srcId="{684F021A-EDA3-404C-A2B9-E6D02C7F856D}" destId="{7560D6EB-D712-401A-86E5-85383443C2C0}" srcOrd="0" destOrd="0" presId="urn:microsoft.com/office/officeart/2005/8/layout/orgChart1"/>
    <dgm:cxn modelId="{817B5577-725E-4F45-B5DE-21546CCB4ABF}" type="presParOf" srcId="{684F021A-EDA3-404C-A2B9-E6D02C7F856D}" destId="{077A1632-7AD1-41E9-9C98-485A673B47DE}" srcOrd="1" destOrd="0" presId="urn:microsoft.com/office/officeart/2005/8/layout/orgChart1"/>
    <dgm:cxn modelId="{37EFEB88-CEE6-44FB-BD9E-46152E9D4958}" type="presParOf" srcId="{2992AB43-8D7A-406D-BDC2-C7FD89EDAAB4}" destId="{DAE78DA9-4612-4DDB-8460-80AC9AC1F3AD}" srcOrd="1" destOrd="0" presId="urn:microsoft.com/office/officeart/2005/8/layout/orgChart1"/>
    <dgm:cxn modelId="{BD78C805-5682-4997-92CF-43B7A4144ED3}" type="presParOf" srcId="{DAE78DA9-4612-4DDB-8460-80AC9AC1F3AD}" destId="{7DFB44BB-B397-4220-818C-43752707FA17}" srcOrd="0" destOrd="0" presId="urn:microsoft.com/office/officeart/2005/8/layout/orgChart1"/>
    <dgm:cxn modelId="{4ACB5310-BFB7-4044-9AA9-34A6C0EDDBE4}" type="presParOf" srcId="{DAE78DA9-4612-4DDB-8460-80AC9AC1F3AD}" destId="{B98C244D-1500-4AEE-B6B4-C432CF93D137}" srcOrd="1" destOrd="0" presId="urn:microsoft.com/office/officeart/2005/8/layout/orgChart1"/>
    <dgm:cxn modelId="{D99322BE-9A17-4419-A9F0-AB43C5CB7378}" type="presParOf" srcId="{B98C244D-1500-4AEE-B6B4-C432CF93D137}" destId="{147B4C20-DBC2-4338-9D0A-C099E5C52116}" srcOrd="0" destOrd="0" presId="urn:microsoft.com/office/officeart/2005/8/layout/orgChart1"/>
    <dgm:cxn modelId="{3AA4B290-ED3B-4EA3-84E3-2177EE3A7765}" type="presParOf" srcId="{147B4C20-DBC2-4338-9D0A-C099E5C52116}" destId="{C2B20324-AA68-4EDB-BECA-CB62D5319DA3}" srcOrd="0" destOrd="0" presId="urn:microsoft.com/office/officeart/2005/8/layout/orgChart1"/>
    <dgm:cxn modelId="{12ABF2E9-6D16-48CD-99F1-E48B0FBC0C84}" type="presParOf" srcId="{147B4C20-DBC2-4338-9D0A-C099E5C52116}" destId="{C857AD0B-D4CA-4AF2-9119-1E7EC44715D9}" srcOrd="1" destOrd="0" presId="urn:microsoft.com/office/officeart/2005/8/layout/orgChart1"/>
    <dgm:cxn modelId="{E54BD80C-7787-4B4F-AC16-9C8C54F1E674}" type="presParOf" srcId="{B98C244D-1500-4AEE-B6B4-C432CF93D137}" destId="{A54C019C-2A4E-43AF-B94B-CDBB9EC33541}" srcOrd="1" destOrd="0" presId="urn:microsoft.com/office/officeart/2005/8/layout/orgChart1"/>
    <dgm:cxn modelId="{2019C66A-2F35-47DF-B73D-7604E584AC5C}" type="presParOf" srcId="{B98C244D-1500-4AEE-B6B4-C432CF93D137}" destId="{7B40EA85-42C8-481A-BBFF-3B7D129C71EF}" srcOrd="2" destOrd="0" presId="urn:microsoft.com/office/officeart/2005/8/layout/orgChart1"/>
    <dgm:cxn modelId="{B1EC0575-6FBD-47CB-BD50-7A5700FE4405}" type="presParOf" srcId="{2992AB43-8D7A-406D-BDC2-C7FD89EDAAB4}" destId="{D84D761B-2DEA-4AAC-A7C9-36CA5F444301}" srcOrd="2" destOrd="0" presId="urn:microsoft.com/office/officeart/2005/8/layout/orgChart1"/>
    <dgm:cxn modelId="{4E0871CE-576D-4300-A5A7-AE7187B0FE97}" type="presParOf" srcId="{6A8BD288-F3E7-458E-AAF7-9FC5B76E0D31}" destId="{66E75DA0-E53A-491E-850E-5FF25065F284}" srcOrd="10" destOrd="0" presId="urn:microsoft.com/office/officeart/2005/8/layout/orgChart1"/>
    <dgm:cxn modelId="{70C86626-8683-4E9B-99CC-520F78CED151}" type="presParOf" srcId="{6A8BD288-F3E7-458E-AAF7-9FC5B76E0D31}" destId="{4717194B-C285-4626-AC65-15C00AEA56F9}" srcOrd="11" destOrd="0" presId="urn:microsoft.com/office/officeart/2005/8/layout/orgChart1"/>
    <dgm:cxn modelId="{40A14B70-C9C5-4DAB-89BE-BDA5671218FE}" type="presParOf" srcId="{4717194B-C285-4626-AC65-15C00AEA56F9}" destId="{92CDE473-107F-44C2-87A4-DBCCE92A9C9A}" srcOrd="0" destOrd="0" presId="urn:microsoft.com/office/officeart/2005/8/layout/orgChart1"/>
    <dgm:cxn modelId="{2379FEEF-C182-41D4-9CC2-B0709B6D5060}" type="presParOf" srcId="{92CDE473-107F-44C2-87A4-DBCCE92A9C9A}" destId="{EC8DA89D-719E-4A85-A495-198CA7059F06}" srcOrd="0" destOrd="0" presId="urn:microsoft.com/office/officeart/2005/8/layout/orgChart1"/>
    <dgm:cxn modelId="{A76ED075-B2D5-413B-8096-A1E140FBF0BA}" type="presParOf" srcId="{92CDE473-107F-44C2-87A4-DBCCE92A9C9A}" destId="{53D296F9-1940-4641-B58B-71FFBB1B2AF5}" srcOrd="1" destOrd="0" presId="urn:microsoft.com/office/officeart/2005/8/layout/orgChart1"/>
    <dgm:cxn modelId="{2280E22A-86AD-4E25-9BE9-EE8E87A1A045}" type="presParOf" srcId="{4717194B-C285-4626-AC65-15C00AEA56F9}" destId="{8D8DD7AB-DD03-44F4-9FB9-B1139782C2CD}" srcOrd="1" destOrd="0" presId="urn:microsoft.com/office/officeart/2005/8/layout/orgChart1"/>
    <dgm:cxn modelId="{9B49024D-B33D-4C76-B9D2-1B8B689094EA}" type="presParOf" srcId="{8D8DD7AB-DD03-44F4-9FB9-B1139782C2CD}" destId="{9F9C981E-F3EA-4F80-B70D-FF2543C7CA6C}" srcOrd="0" destOrd="0" presId="urn:microsoft.com/office/officeart/2005/8/layout/orgChart1"/>
    <dgm:cxn modelId="{57CC38D9-FFE4-44FC-9459-B640DA111187}" type="presParOf" srcId="{8D8DD7AB-DD03-44F4-9FB9-B1139782C2CD}" destId="{73E44B21-E238-4639-A1CF-3942873257C1}" srcOrd="1" destOrd="0" presId="urn:microsoft.com/office/officeart/2005/8/layout/orgChart1"/>
    <dgm:cxn modelId="{927A1891-808C-4406-8728-58678E994B84}" type="presParOf" srcId="{73E44B21-E238-4639-A1CF-3942873257C1}" destId="{3F2C8D87-741A-48C8-82E7-C2A62954B423}" srcOrd="0" destOrd="0" presId="urn:microsoft.com/office/officeart/2005/8/layout/orgChart1"/>
    <dgm:cxn modelId="{6E91B48F-9CAE-4D63-B61D-753CAA457ED0}" type="presParOf" srcId="{3F2C8D87-741A-48C8-82E7-C2A62954B423}" destId="{E71EF8BF-FD45-435B-A980-AF00C7337A74}" srcOrd="0" destOrd="0" presId="urn:microsoft.com/office/officeart/2005/8/layout/orgChart1"/>
    <dgm:cxn modelId="{5A64F9C3-2970-4AD4-8B64-DBA525F82D67}" type="presParOf" srcId="{3F2C8D87-741A-48C8-82E7-C2A62954B423}" destId="{51A24425-B812-4CEF-9FBA-692B95637AF2}" srcOrd="1" destOrd="0" presId="urn:microsoft.com/office/officeart/2005/8/layout/orgChart1"/>
    <dgm:cxn modelId="{EC46FDDE-7426-45BF-8100-21F26C83E753}" type="presParOf" srcId="{73E44B21-E238-4639-A1CF-3942873257C1}" destId="{C442B106-6A78-4FA3-BF47-9071CC82F99B}" srcOrd="1" destOrd="0" presId="urn:microsoft.com/office/officeart/2005/8/layout/orgChart1"/>
    <dgm:cxn modelId="{539A2B6C-731B-4583-A8AE-056E091AD9A3}" type="presParOf" srcId="{73E44B21-E238-4639-A1CF-3942873257C1}" destId="{433DB7C8-253F-41A4-9BDD-E1BFB3A7C62F}" srcOrd="2" destOrd="0" presId="urn:microsoft.com/office/officeart/2005/8/layout/orgChart1"/>
    <dgm:cxn modelId="{E020AFCB-7238-402D-8A4C-8DE0F00A3524}" type="presParOf" srcId="{8D8DD7AB-DD03-44F4-9FB9-B1139782C2CD}" destId="{D650FF42-EA6C-47E0-BC95-10ECFD37350D}" srcOrd="2" destOrd="0" presId="urn:microsoft.com/office/officeart/2005/8/layout/orgChart1"/>
    <dgm:cxn modelId="{FE7753BA-19EF-48C7-9517-BE21B90D1385}" type="presParOf" srcId="{8D8DD7AB-DD03-44F4-9FB9-B1139782C2CD}" destId="{0B50F8DE-CFBB-4B97-A8BA-D2281326969A}" srcOrd="3" destOrd="0" presId="urn:microsoft.com/office/officeart/2005/8/layout/orgChart1"/>
    <dgm:cxn modelId="{AB1E057D-64CF-4C7A-B0AE-20B7CB2FAB51}" type="presParOf" srcId="{0B50F8DE-CFBB-4B97-A8BA-D2281326969A}" destId="{471839B8-2D7A-4DB5-9A10-48103CE21FB7}" srcOrd="0" destOrd="0" presId="urn:microsoft.com/office/officeart/2005/8/layout/orgChart1"/>
    <dgm:cxn modelId="{DC72C826-72EE-4448-B397-67781476CA04}" type="presParOf" srcId="{471839B8-2D7A-4DB5-9A10-48103CE21FB7}" destId="{CF8EC0B8-BCB2-4B5B-8ECB-18006450A011}" srcOrd="0" destOrd="0" presId="urn:microsoft.com/office/officeart/2005/8/layout/orgChart1"/>
    <dgm:cxn modelId="{2CD8AC23-37C7-4940-8490-53A4435CA0CF}" type="presParOf" srcId="{471839B8-2D7A-4DB5-9A10-48103CE21FB7}" destId="{FEEFA576-7162-4836-9D30-41D5DC5453C2}" srcOrd="1" destOrd="0" presId="urn:microsoft.com/office/officeart/2005/8/layout/orgChart1"/>
    <dgm:cxn modelId="{7EA84C04-2822-4920-A7F0-B5496EE475F0}" type="presParOf" srcId="{0B50F8DE-CFBB-4B97-A8BA-D2281326969A}" destId="{43DC583C-598B-4E8E-9CC2-1611F52E000D}" srcOrd="1" destOrd="0" presId="urn:microsoft.com/office/officeart/2005/8/layout/orgChart1"/>
    <dgm:cxn modelId="{041ECEFC-E783-4881-ABFB-A644E67FF587}" type="presParOf" srcId="{0B50F8DE-CFBB-4B97-A8BA-D2281326969A}" destId="{1058506D-CE01-4250-914C-54AA1CF50414}" srcOrd="2" destOrd="0" presId="urn:microsoft.com/office/officeart/2005/8/layout/orgChart1"/>
    <dgm:cxn modelId="{4E5C0AE2-04BE-49BD-BFA0-BA7D94C6421B}" type="presParOf" srcId="{4717194B-C285-4626-AC65-15C00AEA56F9}" destId="{50C38269-7CBA-4A7A-AEAF-C19FCDD14825}" srcOrd="2" destOrd="0" presId="urn:microsoft.com/office/officeart/2005/8/layout/orgChart1"/>
    <dgm:cxn modelId="{4A87B928-0BC4-4621-B162-E68ED8034258}" type="presParOf" srcId="{6A8BD288-F3E7-458E-AAF7-9FC5B76E0D31}" destId="{7D2326E1-837F-4D4C-9969-A9951CF36533}" srcOrd="12" destOrd="0" presId="urn:microsoft.com/office/officeart/2005/8/layout/orgChart1"/>
    <dgm:cxn modelId="{01E0C3C8-9BCF-48D8-BC14-03A74AC4950B}" type="presParOf" srcId="{6A8BD288-F3E7-458E-AAF7-9FC5B76E0D31}" destId="{9829D39C-3880-4B6D-BE57-FC995AD88BB8}" srcOrd="13" destOrd="0" presId="urn:microsoft.com/office/officeart/2005/8/layout/orgChart1"/>
    <dgm:cxn modelId="{43601463-D6EF-4F6A-ABE3-608E71F59B54}" type="presParOf" srcId="{9829D39C-3880-4B6D-BE57-FC995AD88BB8}" destId="{D5FFEAC1-132A-46BC-B806-9935ABBE9026}" srcOrd="0" destOrd="0" presId="urn:microsoft.com/office/officeart/2005/8/layout/orgChart1"/>
    <dgm:cxn modelId="{D55F598C-C318-4181-8045-FEBE0DFECF04}" type="presParOf" srcId="{D5FFEAC1-132A-46BC-B806-9935ABBE9026}" destId="{E5CE9970-3518-4D02-93F3-71660D25CFAE}" srcOrd="0" destOrd="0" presId="urn:microsoft.com/office/officeart/2005/8/layout/orgChart1"/>
    <dgm:cxn modelId="{7C0CE719-43D3-4892-A0A7-08A9ABC356BB}" type="presParOf" srcId="{D5FFEAC1-132A-46BC-B806-9935ABBE9026}" destId="{AF25366B-8BD9-4480-AEEF-E64A03BAFCB8}" srcOrd="1" destOrd="0" presId="urn:microsoft.com/office/officeart/2005/8/layout/orgChart1"/>
    <dgm:cxn modelId="{BDBA557B-5781-427D-ACAB-F571F7F5851F}" type="presParOf" srcId="{9829D39C-3880-4B6D-BE57-FC995AD88BB8}" destId="{1978B0B5-37F9-490D-A70B-ECDC32E5BCE0}" srcOrd="1" destOrd="0" presId="urn:microsoft.com/office/officeart/2005/8/layout/orgChart1"/>
    <dgm:cxn modelId="{4E2072AF-9C87-4071-813A-64D405BDDB6D}" type="presParOf" srcId="{1978B0B5-37F9-490D-A70B-ECDC32E5BCE0}" destId="{BB2871FF-2518-410D-AFEA-3F3C83542374}" srcOrd="0" destOrd="0" presId="urn:microsoft.com/office/officeart/2005/8/layout/orgChart1"/>
    <dgm:cxn modelId="{DFB368B6-E136-49EA-922C-47C758A9E55B}" type="presParOf" srcId="{1978B0B5-37F9-490D-A70B-ECDC32E5BCE0}" destId="{2E6CCE57-C8D5-4B51-9BBB-3F27B88FD133}" srcOrd="1" destOrd="0" presId="urn:microsoft.com/office/officeart/2005/8/layout/orgChart1"/>
    <dgm:cxn modelId="{61AFB59D-491C-4456-8AB4-55F8ADE5E534}" type="presParOf" srcId="{2E6CCE57-C8D5-4B51-9BBB-3F27B88FD133}" destId="{742A1A12-303E-4BF2-901F-133A042674FF}" srcOrd="0" destOrd="0" presId="urn:microsoft.com/office/officeart/2005/8/layout/orgChart1"/>
    <dgm:cxn modelId="{91152A30-12F5-431B-8FAF-E1FC9EDA1073}" type="presParOf" srcId="{742A1A12-303E-4BF2-901F-133A042674FF}" destId="{4181DDB8-80B9-494A-8231-DD23CA81DED1}" srcOrd="0" destOrd="0" presId="urn:microsoft.com/office/officeart/2005/8/layout/orgChart1"/>
    <dgm:cxn modelId="{DA81276E-4725-4959-A51C-C7846CC03E8B}" type="presParOf" srcId="{742A1A12-303E-4BF2-901F-133A042674FF}" destId="{560A2B0F-2D26-4126-8A12-32ACF0F4C5BA}" srcOrd="1" destOrd="0" presId="urn:microsoft.com/office/officeart/2005/8/layout/orgChart1"/>
    <dgm:cxn modelId="{1EE6A847-3E93-426E-BEE3-87D0D7C81E4E}" type="presParOf" srcId="{2E6CCE57-C8D5-4B51-9BBB-3F27B88FD133}" destId="{704C1076-7394-4F5C-94B0-56C038FA06B9}" srcOrd="1" destOrd="0" presId="urn:microsoft.com/office/officeart/2005/8/layout/orgChart1"/>
    <dgm:cxn modelId="{D7560476-7F0C-454D-8AA6-16751053F74B}" type="presParOf" srcId="{2E6CCE57-C8D5-4B51-9BBB-3F27B88FD133}" destId="{171C76D8-27D8-4CAB-A1E7-075ADF6B705C}" srcOrd="2" destOrd="0" presId="urn:microsoft.com/office/officeart/2005/8/layout/orgChart1"/>
    <dgm:cxn modelId="{7FFF840C-0244-4EA7-A400-5EE53D6218E6}" type="presParOf" srcId="{1978B0B5-37F9-490D-A70B-ECDC32E5BCE0}" destId="{5214C57C-45E6-4084-A7D8-89B7D1D105A6}" srcOrd="2" destOrd="0" presId="urn:microsoft.com/office/officeart/2005/8/layout/orgChart1"/>
    <dgm:cxn modelId="{C9D94A9C-C550-4C5D-ACFC-4E649EA1181F}" type="presParOf" srcId="{1978B0B5-37F9-490D-A70B-ECDC32E5BCE0}" destId="{9A6C9496-E17A-4833-B948-4C3465468F25}" srcOrd="3" destOrd="0" presId="urn:microsoft.com/office/officeart/2005/8/layout/orgChart1"/>
    <dgm:cxn modelId="{79186C04-3785-4E8F-A9A5-651E35AFF859}" type="presParOf" srcId="{9A6C9496-E17A-4833-B948-4C3465468F25}" destId="{5E20F345-5203-495F-AE4B-6167FB20BCF4}" srcOrd="0" destOrd="0" presId="urn:microsoft.com/office/officeart/2005/8/layout/orgChart1"/>
    <dgm:cxn modelId="{C4F29A5A-62AD-4DC3-B994-411A0600F080}" type="presParOf" srcId="{5E20F345-5203-495F-AE4B-6167FB20BCF4}" destId="{2887E232-458B-419A-AEF4-123C1C6B94D8}" srcOrd="0" destOrd="0" presId="urn:microsoft.com/office/officeart/2005/8/layout/orgChart1"/>
    <dgm:cxn modelId="{E59C5BD2-3CBA-4A56-9E9A-EABFD4DBAB24}" type="presParOf" srcId="{5E20F345-5203-495F-AE4B-6167FB20BCF4}" destId="{C8DC8FF6-B984-4532-903B-4DEBF3F44A29}" srcOrd="1" destOrd="0" presId="urn:microsoft.com/office/officeart/2005/8/layout/orgChart1"/>
    <dgm:cxn modelId="{071F4008-D2C3-41DD-99BA-15B4D2FB4C9A}" type="presParOf" srcId="{9A6C9496-E17A-4833-B948-4C3465468F25}" destId="{25C22F02-34CC-4935-AA72-702CCFDF0114}" srcOrd="1" destOrd="0" presId="urn:microsoft.com/office/officeart/2005/8/layout/orgChart1"/>
    <dgm:cxn modelId="{582F086D-5DDE-40C7-80FF-D90244697CAE}" type="presParOf" srcId="{9A6C9496-E17A-4833-B948-4C3465468F25}" destId="{6D7BE59A-1A8B-44BC-A6CC-E39D11DAE6B7}" srcOrd="2" destOrd="0" presId="urn:microsoft.com/office/officeart/2005/8/layout/orgChart1"/>
    <dgm:cxn modelId="{ED84AF7A-D821-4F1A-A3CF-A32F7438A88B}" type="presParOf" srcId="{1978B0B5-37F9-490D-A70B-ECDC32E5BCE0}" destId="{7243A8B4-AF17-4D50-99B5-9A7DB26CFF59}" srcOrd="4" destOrd="0" presId="urn:microsoft.com/office/officeart/2005/8/layout/orgChart1"/>
    <dgm:cxn modelId="{B4307FBD-7F77-4758-8822-2D08923AC301}" type="presParOf" srcId="{1978B0B5-37F9-490D-A70B-ECDC32E5BCE0}" destId="{37F23866-8E08-42DF-BEB1-8839E62D40A2}" srcOrd="5" destOrd="0" presId="urn:microsoft.com/office/officeart/2005/8/layout/orgChart1"/>
    <dgm:cxn modelId="{2414B82F-FA8C-4118-AC84-FA1423F2C026}" type="presParOf" srcId="{37F23866-8E08-42DF-BEB1-8839E62D40A2}" destId="{A022FE4A-F817-4A3E-885F-8A57EC4622CC}" srcOrd="0" destOrd="0" presId="urn:microsoft.com/office/officeart/2005/8/layout/orgChart1"/>
    <dgm:cxn modelId="{274BFEEF-F259-4882-9CF0-92817693B36C}" type="presParOf" srcId="{A022FE4A-F817-4A3E-885F-8A57EC4622CC}" destId="{67A191DA-3033-4905-904F-F8372A610A1E}" srcOrd="0" destOrd="0" presId="urn:microsoft.com/office/officeart/2005/8/layout/orgChart1"/>
    <dgm:cxn modelId="{C5B2A8B4-9109-4D47-A8FB-4CC24BBD5785}" type="presParOf" srcId="{A022FE4A-F817-4A3E-885F-8A57EC4622CC}" destId="{539A6713-328F-4CB9-9F9A-C4E230A16F7F}" srcOrd="1" destOrd="0" presId="urn:microsoft.com/office/officeart/2005/8/layout/orgChart1"/>
    <dgm:cxn modelId="{CFB79286-27FD-4F37-AEB6-2F95FB72B906}" type="presParOf" srcId="{37F23866-8E08-42DF-BEB1-8839E62D40A2}" destId="{86D856BA-76E1-4769-AB29-8BCF85A793F6}" srcOrd="1" destOrd="0" presId="urn:microsoft.com/office/officeart/2005/8/layout/orgChart1"/>
    <dgm:cxn modelId="{7C28EFD1-A4D8-4F35-B3E8-1235308EDBA9}" type="presParOf" srcId="{37F23866-8E08-42DF-BEB1-8839E62D40A2}" destId="{A0FC24CD-90A9-4647-82E0-881A176420EA}" srcOrd="2" destOrd="0" presId="urn:microsoft.com/office/officeart/2005/8/layout/orgChart1"/>
    <dgm:cxn modelId="{D7691604-4CF8-4CE9-BE46-505F743208DC}" type="presParOf" srcId="{1978B0B5-37F9-490D-A70B-ECDC32E5BCE0}" destId="{C0D13FEE-FE33-4F2F-A487-5C71A25BA384}" srcOrd="6" destOrd="0" presId="urn:microsoft.com/office/officeart/2005/8/layout/orgChart1"/>
    <dgm:cxn modelId="{4FA41658-D6A2-4438-AFE5-EEC251F1EDDC}" type="presParOf" srcId="{1978B0B5-37F9-490D-A70B-ECDC32E5BCE0}" destId="{0BCD9B98-A943-4E17-BE48-ECA9B9A3E604}" srcOrd="7" destOrd="0" presId="urn:microsoft.com/office/officeart/2005/8/layout/orgChart1"/>
    <dgm:cxn modelId="{C0C2791D-180A-4EBC-9937-EC19B7263436}" type="presParOf" srcId="{0BCD9B98-A943-4E17-BE48-ECA9B9A3E604}" destId="{DE4D96FE-86F5-4B8E-ACFC-2DBEBF84D2D1}" srcOrd="0" destOrd="0" presId="urn:microsoft.com/office/officeart/2005/8/layout/orgChart1"/>
    <dgm:cxn modelId="{83447F25-635C-4E45-83A7-166FAC0BC996}" type="presParOf" srcId="{DE4D96FE-86F5-4B8E-ACFC-2DBEBF84D2D1}" destId="{E8E0A806-1A57-450E-9EBA-0475E312B418}" srcOrd="0" destOrd="0" presId="urn:microsoft.com/office/officeart/2005/8/layout/orgChart1"/>
    <dgm:cxn modelId="{0930E751-E200-480F-B855-993CC0752F68}" type="presParOf" srcId="{DE4D96FE-86F5-4B8E-ACFC-2DBEBF84D2D1}" destId="{E4CE7828-098C-421C-919D-491346A7F97C}" srcOrd="1" destOrd="0" presId="urn:microsoft.com/office/officeart/2005/8/layout/orgChart1"/>
    <dgm:cxn modelId="{EF8D02A4-82AB-4C13-9B18-A9495AD84B5D}" type="presParOf" srcId="{0BCD9B98-A943-4E17-BE48-ECA9B9A3E604}" destId="{06D90ED0-5EE2-42D8-8F09-B6339F888547}" srcOrd="1" destOrd="0" presId="urn:microsoft.com/office/officeart/2005/8/layout/orgChart1"/>
    <dgm:cxn modelId="{3B084E0B-8836-4D67-AC62-CA6F24643C5B}" type="presParOf" srcId="{0BCD9B98-A943-4E17-BE48-ECA9B9A3E604}" destId="{2E1AD340-BE31-4D0D-A844-356BB277D707}" srcOrd="2" destOrd="0" presId="urn:microsoft.com/office/officeart/2005/8/layout/orgChart1"/>
    <dgm:cxn modelId="{69E0C1BF-8DBA-43F3-85BA-4D91682B173A}" type="presParOf" srcId="{1978B0B5-37F9-490D-A70B-ECDC32E5BCE0}" destId="{DBB52468-5451-429C-847E-DA6DA18DC21C}" srcOrd="8" destOrd="0" presId="urn:microsoft.com/office/officeart/2005/8/layout/orgChart1"/>
    <dgm:cxn modelId="{38D76E10-DA77-4A53-AB46-0320935BF160}" type="presParOf" srcId="{1978B0B5-37F9-490D-A70B-ECDC32E5BCE0}" destId="{075289E5-CE6C-4B53-8B10-F35D86CAC371}" srcOrd="9" destOrd="0" presId="urn:microsoft.com/office/officeart/2005/8/layout/orgChart1"/>
    <dgm:cxn modelId="{A2BFB554-EC93-4E23-9030-0004F0383B76}" type="presParOf" srcId="{075289E5-CE6C-4B53-8B10-F35D86CAC371}" destId="{AE2D0C71-7B79-4478-895C-CA0B2F7FFC59}" srcOrd="0" destOrd="0" presId="urn:microsoft.com/office/officeart/2005/8/layout/orgChart1"/>
    <dgm:cxn modelId="{82819614-683B-43D1-A8CA-3B3B6F078F15}" type="presParOf" srcId="{AE2D0C71-7B79-4478-895C-CA0B2F7FFC59}" destId="{BB41DEBA-1B32-407D-B95A-1D07A59067DD}" srcOrd="0" destOrd="0" presId="urn:microsoft.com/office/officeart/2005/8/layout/orgChart1"/>
    <dgm:cxn modelId="{C0B983C1-0EA7-411F-85E5-40C6375FD4E3}" type="presParOf" srcId="{AE2D0C71-7B79-4478-895C-CA0B2F7FFC59}" destId="{BD279CE3-B2A9-4B55-BB97-68E6F96FF58B}" srcOrd="1" destOrd="0" presId="urn:microsoft.com/office/officeart/2005/8/layout/orgChart1"/>
    <dgm:cxn modelId="{1AE86B6C-2614-4DC8-A521-03FC9B4B2D30}" type="presParOf" srcId="{075289E5-CE6C-4B53-8B10-F35D86CAC371}" destId="{918CF0F5-F517-4B81-A90C-8BB3E86C53D2}" srcOrd="1" destOrd="0" presId="urn:microsoft.com/office/officeart/2005/8/layout/orgChart1"/>
    <dgm:cxn modelId="{CBAC2D05-8416-48CA-95EC-49C57B739295}" type="presParOf" srcId="{075289E5-CE6C-4B53-8B10-F35D86CAC371}" destId="{6997FF8F-D54A-4DEE-9D39-542C7B97C8EF}" srcOrd="2" destOrd="0" presId="urn:microsoft.com/office/officeart/2005/8/layout/orgChart1"/>
    <dgm:cxn modelId="{1827C78E-C11A-4982-8EFE-BDC4DD8624BF}" type="presParOf" srcId="{1978B0B5-37F9-490D-A70B-ECDC32E5BCE0}" destId="{E62ACC3C-5000-4424-85F1-BC837D99CA9D}" srcOrd="10" destOrd="0" presId="urn:microsoft.com/office/officeart/2005/8/layout/orgChart1"/>
    <dgm:cxn modelId="{0A20C75F-A672-412C-8D8E-D02D0E9D3341}" type="presParOf" srcId="{1978B0B5-37F9-490D-A70B-ECDC32E5BCE0}" destId="{DD788EB1-EEB5-4F30-BAAB-13AA14840740}" srcOrd="11" destOrd="0" presId="urn:microsoft.com/office/officeart/2005/8/layout/orgChart1"/>
    <dgm:cxn modelId="{669A2ECF-753E-4133-90A9-BD7FF1B45687}" type="presParOf" srcId="{DD788EB1-EEB5-4F30-BAAB-13AA14840740}" destId="{C353F271-F55C-47F9-81BF-3D969F87E921}" srcOrd="0" destOrd="0" presId="urn:microsoft.com/office/officeart/2005/8/layout/orgChart1"/>
    <dgm:cxn modelId="{BA36CD41-8FED-47A3-9461-8DDCD4C175DF}" type="presParOf" srcId="{C353F271-F55C-47F9-81BF-3D969F87E921}" destId="{22F4764B-2F5A-4F3E-BFB3-3DDFC28FF6C0}" srcOrd="0" destOrd="0" presId="urn:microsoft.com/office/officeart/2005/8/layout/orgChart1"/>
    <dgm:cxn modelId="{EF7CB7D5-D0ED-42C4-85FF-9CB17B282C8C}" type="presParOf" srcId="{C353F271-F55C-47F9-81BF-3D969F87E921}" destId="{35A83766-C3ED-4108-863A-39D79C137930}" srcOrd="1" destOrd="0" presId="urn:microsoft.com/office/officeart/2005/8/layout/orgChart1"/>
    <dgm:cxn modelId="{143074AC-627B-4C2C-B1CC-EDF4D3145B01}" type="presParOf" srcId="{DD788EB1-EEB5-4F30-BAAB-13AA14840740}" destId="{23A9D06C-38C4-4D10-917D-753D87803BAC}" srcOrd="1" destOrd="0" presId="urn:microsoft.com/office/officeart/2005/8/layout/orgChart1"/>
    <dgm:cxn modelId="{DAF1E282-3EE9-417C-BC83-09E96C20456B}" type="presParOf" srcId="{DD788EB1-EEB5-4F30-BAAB-13AA14840740}" destId="{2DBBF98F-BBBC-4C01-A05A-B33744DFA11D}" srcOrd="2" destOrd="0" presId="urn:microsoft.com/office/officeart/2005/8/layout/orgChart1"/>
    <dgm:cxn modelId="{E38FB167-90C0-438E-BCDD-E5291BA88606}" type="presParOf" srcId="{1978B0B5-37F9-490D-A70B-ECDC32E5BCE0}" destId="{7F5D708E-FDAD-449F-86EA-5AAE19549108}" srcOrd="12" destOrd="0" presId="urn:microsoft.com/office/officeart/2005/8/layout/orgChart1"/>
    <dgm:cxn modelId="{6F5DC75B-F4DE-4B38-B95F-D3B2138F0BA3}" type="presParOf" srcId="{1978B0B5-37F9-490D-A70B-ECDC32E5BCE0}" destId="{03E9DB17-4C24-421D-A805-6EE0531DC5FA}" srcOrd="13" destOrd="0" presId="urn:microsoft.com/office/officeart/2005/8/layout/orgChart1"/>
    <dgm:cxn modelId="{8BD33F30-A9B3-46DA-93EF-E5C99FB27144}" type="presParOf" srcId="{03E9DB17-4C24-421D-A805-6EE0531DC5FA}" destId="{CA5ED0DE-B157-43C5-8E1B-7DA4DE968BAA}" srcOrd="0" destOrd="0" presId="urn:microsoft.com/office/officeart/2005/8/layout/orgChart1"/>
    <dgm:cxn modelId="{82F6BB4D-02D7-4EFD-A721-1777224E37CC}" type="presParOf" srcId="{CA5ED0DE-B157-43C5-8E1B-7DA4DE968BAA}" destId="{9D6C0524-CB76-4251-808A-10CE34EB2BE6}" srcOrd="0" destOrd="0" presId="urn:microsoft.com/office/officeart/2005/8/layout/orgChart1"/>
    <dgm:cxn modelId="{09D9238C-77AC-459A-889E-33F5B75107EA}" type="presParOf" srcId="{CA5ED0DE-B157-43C5-8E1B-7DA4DE968BAA}" destId="{4601ED26-0557-48F5-8F7D-77FF6CC13A40}" srcOrd="1" destOrd="0" presId="urn:microsoft.com/office/officeart/2005/8/layout/orgChart1"/>
    <dgm:cxn modelId="{A98B68CF-7880-4723-AC36-EFE8E85E9FD8}" type="presParOf" srcId="{03E9DB17-4C24-421D-A805-6EE0531DC5FA}" destId="{9EBE505A-9958-4C19-9ABE-D8C07D5FE62B}" srcOrd="1" destOrd="0" presId="urn:microsoft.com/office/officeart/2005/8/layout/orgChart1"/>
    <dgm:cxn modelId="{35A57F7B-CDF0-4F44-A936-EBC62240A94F}" type="presParOf" srcId="{03E9DB17-4C24-421D-A805-6EE0531DC5FA}" destId="{E6F9BB91-304E-4074-8FC3-CD429077EEB7}" srcOrd="2" destOrd="0" presId="urn:microsoft.com/office/officeart/2005/8/layout/orgChart1"/>
    <dgm:cxn modelId="{34917278-00D5-403F-BBA7-7B725504064F}" type="presParOf" srcId="{1978B0B5-37F9-490D-A70B-ECDC32E5BCE0}" destId="{283F918E-0033-491F-AD8B-0FE98C2F87A9}" srcOrd="14" destOrd="0" presId="urn:microsoft.com/office/officeart/2005/8/layout/orgChart1"/>
    <dgm:cxn modelId="{D5A1FAC8-DAC5-493D-8AF7-27BD22D6CFBF}" type="presParOf" srcId="{1978B0B5-37F9-490D-A70B-ECDC32E5BCE0}" destId="{6C69BA7E-4388-4A35-B094-5C5D252C4932}" srcOrd="15" destOrd="0" presId="urn:microsoft.com/office/officeart/2005/8/layout/orgChart1"/>
    <dgm:cxn modelId="{1431A5B6-2986-4206-80FF-5CF1DB53D890}" type="presParOf" srcId="{6C69BA7E-4388-4A35-B094-5C5D252C4932}" destId="{35E82500-C6F9-47A0-9905-173E92AA033A}" srcOrd="0" destOrd="0" presId="urn:microsoft.com/office/officeart/2005/8/layout/orgChart1"/>
    <dgm:cxn modelId="{8C1DEF5F-64FB-42A1-966C-BB3B632C8BCE}" type="presParOf" srcId="{35E82500-C6F9-47A0-9905-173E92AA033A}" destId="{845148A8-4AA7-462A-8945-50385D415179}" srcOrd="0" destOrd="0" presId="urn:microsoft.com/office/officeart/2005/8/layout/orgChart1"/>
    <dgm:cxn modelId="{099CEDBF-5B41-4C9C-A3AC-CC857D21644C}" type="presParOf" srcId="{35E82500-C6F9-47A0-9905-173E92AA033A}" destId="{6E424001-1ED7-4B52-859B-622AFE25F071}" srcOrd="1" destOrd="0" presId="urn:microsoft.com/office/officeart/2005/8/layout/orgChart1"/>
    <dgm:cxn modelId="{F7802556-5828-4215-BE6B-06AE7FBB03C0}" type="presParOf" srcId="{6C69BA7E-4388-4A35-B094-5C5D252C4932}" destId="{0D0AEBB9-04A4-4B01-9648-78C62F8CD7B1}" srcOrd="1" destOrd="0" presId="urn:microsoft.com/office/officeart/2005/8/layout/orgChart1"/>
    <dgm:cxn modelId="{6D3D6A6B-A42B-42B0-BF2B-E426256B8A7A}" type="presParOf" srcId="{6C69BA7E-4388-4A35-B094-5C5D252C4932}" destId="{F10136AD-F32F-41FA-8A68-02AA39128C6C}" srcOrd="2" destOrd="0" presId="urn:microsoft.com/office/officeart/2005/8/layout/orgChart1"/>
    <dgm:cxn modelId="{4D6179D9-735F-4B76-A90D-DDDFCEE21009}" type="presParOf" srcId="{9829D39C-3880-4B6D-BE57-FC995AD88BB8}" destId="{CF521967-ECEF-4C2A-B5A2-8E4F6E93A17A}" srcOrd="2" destOrd="0" presId="urn:microsoft.com/office/officeart/2005/8/layout/orgChart1"/>
    <dgm:cxn modelId="{EA277556-C0BA-4E11-B1BB-C911A3F2F7B5}" type="presParOf" srcId="{02029B99-6591-4DB9-AD38-08FDF35BE9A4}" destId="{0F02DE4D-0B09-42E6-827F-565FD46FD1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6A1F79-5AAD-40FC-9D93-60D4908F7FFE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CFA81C44-237F-4355-8904-B296B47039B4}">
      <dgm:prSet phldrT="[Text]"/>
      <dgm:spPr/>
      <dgm:t>
        <a:bodyPr/>
        <a:lstStyle/>
        <a:p>
          <a:r>
            <a:rPr lang="en-ID" b="1" dirty="0"/>
            <a:t>Website </a:t>
          </a:r>
          <a:r>
            <a:rPr lang="en-ID" b="1" dirty="0" err="1"/>
            <a:t>Rumah</a:t>
          </a:r>
          <a:r>
            <a:rPr lang="en-ID" b="1" dirty="0"/>
            <a:t> </a:t>
          </a:r>
          <a:r>
            <a:rPr lang="en-ID" b="1" dirty="0" err="1"/>
            <a:t>makan</a:t>
          </a:r>
          <a:r>
            <a:rPr lang="en-ID" b="1" dirty="0"/>
            <a:t> </a:t>
          </a:r>
          <a:r>
            <a:rPr lang="en-ID" b="1" dirty="0" err="1"/>
            <a:t>Bebek</a:t>
          </a:r>
          <a:r>
            <a:rPr lang="en-ID" b="1" dirty="0"/>
            <a:t> </a:t>
          </a:r>
          <a:r>
            <a:rPr lang="en-ID" b="1" dirty="0" err="1"/>
            <a:t>Nyambel</a:t>
          </a:r>
          <a:endParaRPr lang="fr-FR" b="1" dirty="0"/>
        </a:p>
      </dgm:t>
    </dgm:pt>
    <dgm:pt modelId="{818F08DF-10FF-42E5-B361-E04B43C5FCBF}" type="sibTrans" cxnId="{BE5D0184-D8D2-4301-89D2-38AA36AAD337}">
      <dgm:prSet/>
      <dgm:spPr/>
      <dgm:t>
        <a:bodyPr/>
        <a:lstStyle/>
        <a:p>
          <a:endParaRPr lang="fr-FR"/>
        </a:p>
      </dgm:t>
    </dgm:pt>
    <dgm:pt modelId="{37EEAC66-D0DA-4DCA-9E03-0AF2AAC2DBB6}" type="parTrans" cxnId="{BE5D0184-D8D2-4301-89D2-38AA36AAD337}">
      <dgm:prSet/>
      <dgm:spPr/>
      <dgm:t>
        <a:bodyPr/>
        <a:lstStyle/>
        <a:p>
          <a:endParaRPr lang="fr-FR"/>
        </a:p>
      </dgm:t>
    </dgm:pt>
    <dgm:pt modelId="{6E10A724-D1E5-4FE3-BEA4-F0687E5057ED}">
      <dgm:prSet phldrT="[Text]"/>
      <dgm:spPr/>
      <dgm:t>
        <a:bodyPr/>
        <a:lstStyle/>
        <a:p>
          <a:r>
            <a:rPr lang="en-ID" b="1" dirty="0"/>
            <a:t>Home Page</a:t>
          </a:r>
          <a:endParaRPr lang="fr-FR" b="1" dirty="0"/>
        </a:p>
      </dgm:t>
    </dgm:pt>
    <dgm:pt modelId="{43C4B2BA-303E-45B9-B243-531F1D09DFBA}" type="parTrans" cxnId="{DA405238-FAE3-4CBB-AB06-03AF6F31AFAC}">
      <dgm:prSet/>
      <dgm:spPr/>
      <dgm:t>
        <a:bodyPr/>
        <a:lstStyle/>
        <a:p>
          <a:endParaRPr lang="fr-FR"/>
        </a:p>
      </dgm:t>
    </dgm:pt>
    <dgm:pt modelId="{33DB485C-FA15-4A28-933C-6C91A96B51B1}" type="sibTrans" cxnId="{DA405238-FAE3-4CBB-AB06-03AF6F31AFAC}">
      <dgm:prSet/>
      <dgm:spPr/>
      <dgm:t>
        <a:bodyPr/>
        <a:lstStyle/>
        <a:p>
          <a:endParaRPr lang="fr-FR"/>
        </a:p>
      </dgm:t>
    </dgm:pt>
    <dgm:pt modelId="{52797461-3145-4D80-8C37-BFC42EC2415A}">
      <dgm:prSet phldrT="[Text]"/>
      <dgm:spPr/>
      <dgm:t>
        <a:bodyPr/>
        <a:lstStyle/>
        <a:p>
          <a:r>
            <a:rPr lang="en-ID" b="1" dirty="0" err="1"/>
            <a:t>Pemesanan</a:t>
          </a:r>
          <a:r>
            <a:rPr lang="en-ID" b="1" dirty="0"/>
            <a:t> Page</a:t>
          </a:r>
          <a:endParaRPr lang="fr-FR" b="1" dirty="0"/>
        </a:p>
      </dgm:t>
    </dgm:pt>
    <dgm:pt modelId="{43119AF3-1C6C-44F6-8992-4805F4EA14CD}" type="parTrans" cxnId="{90718055-F1F6-4A92-9C0B-C4C8697687C5}">
      <dgm:prSet/>
      <dgm:spPr/>
      <dgm:t>
        <a:bodyPr/>
        <a:lstStyle/>
        <a:p>
          <a:endParaRPr lang="fr-FR"/>
        </a:p>
      </dgm:t>
    </dgm:pt>
    <dgm:pt modelId="{F3CD723D-CA82-46A0-B305-2F7908CB9DF2}" type="sibTrans" cxnId="{90718055-F1F6-4A92-9C0B-C4C8697687C5}">
      <dgm:prSet/>
      <dgm:spPr/>
      <dgm:t>
        <a:bodyPr/>
        <a:lstStyle/>
        <a:p>
          <a:endParaRPr lang="fr-FR"/>
        </a:p>
      </dgm:t>
    </dgm:pt>
    <dgm:pt modelId="{9207BEB4-0712-48CA-8DBF-298D55106B12}">
      <dgm:prSet phldrT="[Text]"/>
      <dgm:spPr/>
      <dgm:t>
        <a:bodyPr/>
        <a:lstStyle/>
        <a:p>
          <a:r>
            <a:rPr lang="en-ID" b="1" dirty="0" err="1"/>
            <a:t>Katalog</a:t>
          </a:r>
          <a:r>
            <a:rPr lang="en-ID" b="1" dirty="0"/>
            <a:t> Menu page</a:t>
          </a:r>
          <a:endParaRPr lang="fr-FR" b="1" dirty="0"/>
        </a:p>
      </dgm:t>
    </dgm:pt>
    <dgm:pt modelId="{549CFC57-2E50-46FB-BC2C-B31E46C62F2A}" type="parTrans" cxnId="{049FEBFD-A859-48D0-A322-2C81C39DAD86}">
      <dgm:prSet/>
      <dgm:spPr/>
      <dgm:t>
        <a:bodyPr/>
        <a:lstStyle/>
        <a:p>
          <a:endParaRPr lang="fr-FR"/>
        </a:p>
      </dgm:t>
    </dgm:pt>
    <dgm:pt modelId="{5899E3D3-8A32-43DD-BB4F-A88EAB3B5C54}" type="sibTrans" cxnId="{049FEBFD-A859-48D0-A322-2C81C39DAD86}">
      <dgm:prSet/>
      <dgm:spPr/>
      <dgm:t>
        <a:bodyPr/>
        <a:lstStyle/>
        <a:p>
          <a:endParaRPr lang="fr-FR"/>
        </a:p>
      </dgm:t>
    </dgm:pt>
    <dgm:pt modelId="{C19E6C55-6959-44A9-80E4-AB60BD67E3DA}">
      <dgm:prSet phldrT="[Text]"/>
      <dgm:spPr/>
      <dgm:t>
        <a:bodyPr/>
        <a:lstStyle/>
        <a:p>
          <a:r>
            <a:rPr lang="en-ID" b="1" dirty="0"/>
            <a:t>Promo page</a:t>
          </a:r>
          <a:endParaRPr lang="fr-FR" b="1" dirty="0"/>
        </a:p>
      </dgm:t>
    </dgm:pt>
    <dgm:pt modelId="{E2B897A7-D47B-40D4-8F6C-A41C13152D55}" type="parTrans" cxnId="{33065397-EDB0-4CC9-B8A3-4F01F58F6A68}">
      <dgm:prSet/>
      <dgm:spPr/>
      <dgm:t>
        <a:bodyPr/>
        <a:lstStyle/>
        <a:p>
          <a:endParaRPr lang="fr-FR"/>
        </a:p>
      </dgm:t>
    </dgm:pt>
    <dgm:pt modelId="{4FD6826A-B614-4CCA-AA05-C5F2D712FDC6}" type="sibTrans" cxnId="{33065397-EDB0-4CC9-B8A3-4F01F58F6A68}">
      <dgm:prSet/>
      <dgm:spPr/>
      <dgm:t>
        <a:bodyPr/>
        <a:lstStyle/>
        <a:p>
          <a:endParaRPr lang="fr-FR"/>
        </a:p>
      </dgm:t>
    </dgm:pt>
    <dgm:pt modelId="{CC71FDE5-7FB9-4242-ABF2-ABB1FA5E5336}">
      <dgm:prSet phldrT="[Text]"/>
      <dgm:spPr/>
      <dgm:t>
        <a:bodyPr/>
        <a:lstStyle/>
        <a:p>
          <a:r>
            <a:rPr lang="en-ID" b="1" dirty="0" err="1"/>
            <a:t>Manajemen</a:t>
          </a:r>
          <a:r>
            <a:rPr lang="en-ID" b="1" dirty="0"/>
            <a:t> Menu page</a:t>
          </a:r>
          <a:endParaRPr lang="fr-FR" b="1" dirty="0"/>
        </a:p>
      </dgm:t>
    </dgm:pt>
    <dgm:pt modelId="{1C712EAF-93E3-45BE-B3BF-EC3DBF9A6700}" type="parTrans" cxnId="{975CF89A-F817-487B-B8FE-5701710EC790}">
      <dgm:prSet/>
      <dgm:spPr/>
      <dgm:t>
        <a:bodyPr/>
        <a:lstStyle/>
        <a:p>
          <a:endParaRPr lang="fr-FR"/>
        </a:p>
      </dgm:t>
    </dgm:pt>
    <dgm:pt modelId="{0228BD69-B21D-419C-8264-05407182962A}" type="sibTrans" cxnId="{975CF89A-F817-487B-B8FE-5701710EC790}">
      <dgm:prSet/>
      <dgm:spPr/>
      <dgm:t>
        <a:bodyPr/>
        <a:lstStyle/>
        <a:p>
          <a:endParaRPr lang="fr-FR"/>
        </a:p>
      </dgm:t>
    </dgm:pt>
    <dgm:pt modelId="{8DCB5091-23D2-461A-AAED-BE23421B31C6}">
      <dgm:prSet phldrT="[Text]"/>
      <dgm:spPr/>
      <dgm:t>
        <a:bodyPr/>
        <a:lstStyle/>
        <a:p>
          <a:r>
            <a:rPr lang="en-ID" b="1" dirty="0" err="1"/>
            <a:t>Manajemen</a:t>
          </a:r>
          <a:r>
            <a:rPr lang="en-ID" b="1" dirty="0"/>
            <a:t> Promo page</a:t>
          </a:r>
          <a:endParaRPr lang="fr-FR" b="1" dirty="0"/>
        </a:p>
      </dgm:t>
    </dgm:pt>
    <dgm:pt modelId="{80519AA2-CAFF-4ECD-86C4-5837CE70AE80}" type="parTrans" cxnId="{027F2A88-DE68-41CD-B92B-5BF89D5DBD7E}">
      <dgm:prSet/>
      <dgm:spPr/>
      <dgm:t>
        <a:bodyPr/>
        <a:lstStyle/>
        <a:p>
          <a:endParaRPr lang="fr-FR"/>
        </a:p>
      </dgm:t>
    </dgm:pt>
    <dgm:pt modelId="{2CBC2553-CDA2-48D4-B7A5-8AC90DC6E671}" type="sibTrans" cxnId="{027F2A88-DE68-41CD-B92B-5BF89D5DBD7E}">
      <dgm:prSet/>
      <dgm:spPr/>
      <dgm:t>
        <a:bodyPr/>
        <a:lstStyle/>
        <a:p>
          <a:endParaRPr lang="fr-FR"/>
        </a:p>
      </dgm:t>
    </dgm:pt>
    <dgm:pt modelId="{89242B61-1529-47F0-BE74-32EF1D0949E8}">
      <dgm:prSet phldrT="[Text]"/>
      <dgm:spPr/>
      <dgm:t>
        <a:bodyPr/>
        <a:lstStyle/>
        <a:p>
          <a:r>
            <a:rPr lang="en-ID" b="1" dirty="0" err="1"/>
            <a:t>Manajemen</a:t>
          </a:r>
          <a:r>
            <a:rPr lang="en-ID" b="1" dirty="0"/>
            <a:t> </a:t>
          </a:r>
          <a:r>
            <a:rPr lang="en-ID" b="1" dirty="0" err="1"/>
            <a:t>Akun</a:t>
          </a:r>
          <a:r>
            <a:rPr lang="en-ID" b="1" dirty="0"/>
            <a:t> page</a:t>
          </a:r>
          <a:endParaRPr lang="fr-FR" b="1" dirty="0"/>
        </a:p>
      </dgm:t>
    </dgm:pt>
    <dgm:pt modelId="{AD047E68-7CD9-4BAC-BE97-2F7B9E80D2BC}" type="parTrans" cxnId="{8999183B-BE85-4A6E-8697-0B1EA3CEFAB5}">
      <dgm:prSet/>
      <dgm:spPr/>
      <dgm:t>
        <a:bodyPr/>
        <a:lstStyle/>
        <a:p>
          <a:endParaRPr lang="fr-FR"/>
        </a:p>
      </dgm:t>
    </dgm:pt>
    <dgm:pt modelId="{ECB203A0-8F46-4002-9688-9D58CD0419BC}" type="sibTrans" cxnId="{8999183B-BE85-4A6E-8697-0B1EA3CEFAB5}">
      <dgm:prSet/>
      <dgm:spPr/>
      <dgm:t>
        <a:bodyPr/>
        <a:lstStyle/>
        <a:p>
          <a:endParaRPr lang="fr-FR"/>
        </a:p>
      </dgm:t>
    </dgm:pt>
    <dgm:pt modelId="{58797051-301B-4A79-AA20-9FE6BBADEBE9}">
      <dgm:prSet phldrT="[Text]"/>
      <dgm:spPr/>
      <dgm:t>
        <a:bodyPr/>
        <a:lstStyle/>
        <a:p>
          <a:r>
            <a:rPr lang="en-ID" b="1" dirty="0" err="1"/>
            <a:t>Manajemen</a:t>
          </a:r>
          <a:r>
            <a:rPr lang="en-ID" b="1" dirty="0"/>
            <a:t> </a:t>
          </a:r>
          <a:r>
            <a:rPr lang="en-ID" b="1" dirty="0" err="1"/>
            <a:t>Keuangan</a:t>
          </a:r>
          <a:r>
            <a:rPr lang="en-ID" b="1" dirty="0"/>
            <a:t> page</a:t>
          </a:r>
          <a:endParaRPr lang="fr-FR" b="1" dirty="0"/>
        </a:p>
      </dgm:t>
    </dgm:pt>
    <dgm:pt modelId="{73166EBD-40D4-4CE4-8792-7B5B77B1F343}" type="parTrans" cxnId="{22A9EC3A-01B8-4BAA-90A0-C9708E6D92FF}">
      <dgm:prSet/>
      <dgm:spPr/>
      <dgm:t>
        <a:bodyPr/>
        <a:lstStyle/>
        <a:p>
          <a:endParaRPr lang="fr-FR"/>
        </a:p>
      </dgm:t>
    </dgm:pt>
    <dgm:pt modelId="{9B185D9F-ED5D-4468-B143-0A91AEDC9F6F}" type="sibTrans" cxnId="{22A9EC3A-01B8-4BAA-90A0-C9708E6D92FF}">
      <dgm:prSet/>
      <dgm:spPr/>
      <dgm:t>
        <a:bodyPr/>
        <a:lstStyle/>
        <a:p>
          <a:endParaRPr lang="fr-FR"/>
        </a:p>
      </dgm:t>
    </dgm:pt>
    <dgm:pt modelId="{7B5794CF-8B64-4AC3-88BA-FFA217D969CC}">
      <dgm:prSet phldrT="[Text]"/>
      <dgm:spPr/>
      <dgm:t>
        <a:bodyPr/>
        <a:lstStyle/>
        <a:p>
          <a:r>
            <a:rPr lang="en-ID" b="1" dirty="0" err="1"/>
            <a:t>Foto</a:t>
          </a:r>
          <a:endParaRPr lang="fr-FR" b="1" dirty="0"/>
        </a:p>
      </dgm:t>
    </dgm:pt>
    <dgm:pt modelId="{0B8C64F6-4A0E-4733-8CC1-A0740713CD99}" type="parTrans" cxnId="{0648E9A1-717F-4FE4-A0A3-5703C7A6421A}">
      <dgm:prSet/>
      <dgm:spPr/>
      <dgm:t>
        <a:bodyPr/>
        <a:lstStyle/>
        <a:p>
          <a:endParaRPr lang="fr-FR"/>
        </a:p>
      </dgm:t>
    </dgm:pt>
    <dgm:pt modelId="{FF1EBDAD-D25D-47D7-9217-DCD9886B8BDC}" type="sibTrans" cxnId="{0648E9A1-717F-4FE4-A0A3-5703C7A6421A}">
      <dgm:prSet/>
      <dgm:spPr/>
      <dgm:t>
        <a:bodyPr/>
        <a:lstStyle/>
        <a:p>
          <a:endParaRPr lang="fr-FR"/>
        </a:p>
      </dgm:t>
    </dgm:pt>
    <dgm:pt modelId="{6F868B3B-8F76-442A-AB18-A561D78A6164}">
      <dgm:prSet phldrT="[Text]"/>
      <dgm:spPr/>
      <dgm:t>
        <a:bodyPr/>
        <a:lstStyle/>
        <a:p>
          <a:r>
            <a:rPr lang="en-ID" b="1" dirty="0" err="1"/>
            <a:t>Carosel</a:t>
          </a:r>
          <a:endParaRPr lang="fr-FR" b="1" dirty="0"/>
        </a:p>
      </dgm:t>
    </dgm:pt>
    <dgm:pt modelId="{56096327-4407-4C91-A42E-9481A87797F7}" type="parTrans" cxnId="{99D84C44-F3CB-4605-80D8-5BA998AA1E4F}">
      <dgm:prSet/>
      <dgm:spPr/>
      <dgm:t>
        <a:bodyPr/>
        <a:lstStyle/>
        <a:p>
          <a:endParaRPr lang="fr-FR"/>
        </a:p>
      </dgm:t>
    </dgm:pt>
    <dgm:pt modelId="{AD85F739-23D2-4FC7-B714-1276CC81FB98}" type="sibTrans" cxnId="{99D84C44-F3CB-4605-80D8-5BA998AA1E4F}">
      <dgm:prSet/>
      <dgm:spPr/>
      <dgm:t>
        <a:bodyPr/>
        <a:lstStyle/>
        <a:p>
          <a:endParaRPr lang="fr-FR"/>
        </a:p>
      </dgm:t>
    </dgm:pt>
    <dgm:pt modelId="{599DB3C1-6346-4A69-A44F-0F06C1FFE296}">
      <dgm:prSet phldrT="[Text]"/>
      <dgm:spPr/>
      <dgm:t>
        <a:bodyPr/>
        <a:lstStyle/>
        <a:p>
          <a:r>
            <a:rPr lang="en-ID" b="1" dirty="0"/>
            <a:t>Hyperlink</a:t>
          </a:r>
          <a:endParaRPr lang="fr-FR" b="1" dirty="0"/>
        </a:p>
      </dgm:t>
    </dgm:pt>
    <dgm:pt modelId="{C02063A7-01D4-46E6-B295-365EE8A19740}" type="parTrans" cxnId="{4BC4508B-0991-4B96-BD73-D7A1D0645CD6}">
      <dgm:prSet/>
      <dgm:spPr/>
      <dgm:t>
        <a:bodyPr/>
        <a:lstStyle/>
        <a:p>
          <a:endParaRPr lang="fr-FR"/>
        </a:p>
      </dgm:t>
    </dgm:pt>
    <dgm:pt modelId="{5DD458E5-49DE-47D3-91A8-1F16FE9DFCBF}" type="sibTrans" cxnId="{4BC4508B-0991-4B96-BD73-D7A1D0645CD6}">
      <dgm:prSet/>
      <dgm:spPr/>
      <dgm:t>
        <a:bodyPr/>
        <a:lstStyle/>
        <a:p>
          <a:endParaRPr lang="fr-FR"/>
        </a:p>
      </dgm:t>
    </dgm:pt>
    <dgm:pt modelId="{A8B8B536-41C1-4897-B059-117249A72CA0}">
      <dgm:prSet phldrT="[Text]"/>
      <dgm:spPr/>
      <dgm:t>
        <a:bodyPr/>
        <a:lstStyle/>
        <a:p>
          <a:r>
            <a:rPr lang="en-ID" b="1" dirty="0"/>
            <a:t>Live chat</a:t>
          </a:r>
          <a:endParaRPr lang="fr-FR" b="1" dirty="0"/>
        </a:p>
      </dgm:t>
    </dgm:pt>
    <dgm:pt modelId="{66F5362D-3677-4E4C-9D0B-125A28081C1F}" type="parTrans" cxnId="{8E87A4D7-26EE-4AE9-8C33-AB61B1DFF3F7}">
      <dgm:prSet/>
      <dgm:spPr/>
      <dgm:t>
        <a:bodyPr/>
        <a:lstStyle/>
        <a:p>
          <a:endParaRPr lang="fr-FR"/>
        </a:p>
      </dgm:t>
    </dgm:pt>
    <dgm:pt modelId="{897323B1-2AD2-4226-9AF1-ED5FD793140E}" type="sibTrans" cxnId="{8E87A4D7-26EE-4AE9-8C33-AB61B1DFF3F7}">
      <dgm:prSet/>
      <dgm:spPr/>
      <dgm:t>
        <a:bodyPr/>
        <a:lstStyle/>
        <a:p>
          <a:endParaRPr lang="fr-FR"/>
        </a:p>
      </dgm:t>
    </dgm:pt>
    <dgm:pt modelId="{7FEA4F5B-D929-4E9A-B516-67729888C870}">
      <dgm:prSet phldrT="[Text]"/>
      <dgm:spPr/>
      <dgm:t>
        <a:bodyPr/>
        <a:lstStyle/>
        <a:p>
          <a:r>
            <a:rPr lang="en-ID" b="1" dirty="0"/>
            <a:t>Text</a:t>
          </a:r>
          <a:endParaRPr lang="fr-FR" b="1" dirty="0"/>
        </a:p>
      </dgm:t>
    </dgm:pt>
    <dgm:pt modelId="{082DF775-6369-472A-A094-1C1CA7BF7A27}" type="parTrans" cxnId="{242FC7C0-EDD2-43CB-9DB7-76C617E25FE6}">
      <dgm:prSet/>
      <dgm:spPr/>
      <dgm:t>
        <a:bodyPr/>
        <a:lstStyle/>
        <a:p>
          <a:endParaRPr lang="fr-FR"/>
        </a:p>
      </dgm:t>
    </dgm:pt>
    <dgm:pt modelId="{586B85CB-A358-41E3-82B1-2A48A37B3386}" type="sibTrans" cxnId="{242FC7C0-EDD2-43CB-9DB7-76C617E25FE6}">
      <dgm:prSet/>
      <dgm:spPr/>
      <dgm:t>
        <a:bodyPr/>
        <a:lstStyle/>
        <a:p>
          <a:endParaRPr lang="fr-FR"/>
        </a:p>
      </dgm:t>
    </dgm:pt>
    <dgm:pt modelId="{B3722534-0A4A-4B77-954F-8FACAAA2E7FC}">
      <dgm:prSet phldrT="[Text]"/>
      <dgm:spPr/>
      <dgm:t>
        <a:bodyPr/>
        <a:lstStyle/>
        <a:p>
          <a:r>
            <a:rPr lang="en-ID" b="1" dirty="0"/>
            <a:t>Chart</a:t>
          </a:r>
          <a:endParaRPr lang="fr-FR" b="1" dirty="0"/>
        </a:p>
      </dgm:t>
    </dgm:pt>
    <dgm:pt modelId="{C749077A-6023-4D03-8E3A-FC88A2DB19E2}" type="parTrans" cxnId="{BCCD12D1-4A60-47F3-ABB4-1BADD745676C}">
      <dgm:prSet/>
      <dgm:spPr/>
      <dgm:t>
        <a:bodyPr/>
        <a:lstStyle/>
        <a:p>
          <a:endParaRPr lang="fr-FR"/>
        </a:p>
      </dgm:t>
    </dgm:pt>
    <dgm:pt modelId="{000E1128-E399-4CE7-9204-926442629E35}" type="sibTrans" cxnId="{BCCD12D1-4A60-47F3-ABB4-1BADD745676C}">
      <dgm:prSet/>
      <dgm:spPr/>
      <dgm:t>
        <a:bodyPr/>
        <a:lstStyle/>
        <a:p>
          <a:endParaRPr lang="fr-FR"/>
        </a:p>
      </dgm:t>
    </dgm:pt>
    <dgm:pt modelId="{11C33A8C-CA9B-4D5C-91DB-DFF71E8F37EF}">
      <dgm:prSet phldrT="[Text]"/>
      <dgm:spPr/>
      <dgm:t>
        <a:bodyPr/>
        <a:lstStyle/>
        <a:p>
          <a:r>
            <a:rPr lang="en-ID" b="1" dirty="0"/>
            <a:t>Text</a:t>
          </a:r>
          <a:endParaRPr lang="fr-FR" b="1" dirty="0"/>
        </a:p>
      </dgm:t>
    </dgm:pt>
    <dgm:pt modelId="{7F717E7A-1A42-4934-956E-A0B0EDBB81C5}" type="parTrans" cxnId="{61D8D018-77A8-4F8F-8D0D-6C2F979F5DAF}">
      <dgm:prSet/>
      <dgm:spPr/>
      <dgm:t>
        <a:bodyPr/>
        <a:lstStyle/>
        <a:p>
          <a:endParaRPr lang="fr-FR"/>
        </a:p>
      </dgm:t>
    </dgm:pt>
    <dgm:pt modelId="{9BF1E066-4CB4-481C-9DEA-5BD1C8B88098}" type="sibTrans" cxnId="{61D8D018-77A8-4F8F-8D0D-6C2F979F5DAF}">
      <dgm:prSet/>
      <dgm:spPr/>
      <dgm:t>
        <a:bodyPr/>
        <a:lstStyle/>
        <a:p>
          <a:endParaRPr lang="fr-FR"/>
        </a:p>
      </dgm:t>
    </dgm:pt>
    <dgm:pt modelId="{EF4EB12C-F113-4F68-B96B-5AA5B0E4F061}">
      <dgm:prSet phldrT="[Text]"/>
      <dgm:spPr/>
      <dgm:t>
        <a:bodyPr/>
        <a:lstStyle/>
        <a:p>
          <a:r>
            <a:rPr lang="en-ID" b="1" dirty="0" err="1"/>
            <a:t>Foto</a:t>
          </a:r>
          <a:endParaRPr lang="fr-FR" b="1" dirty="0"/>
        </a:p>
      </dgm:t>
    </dgm:pt>
    <dgm:pt modelId="{5CC0DA5E-0608-4614-9F15-9ED8A490D052}" type="parTrans" cxnId="{B526D4C7-EF77-4D19-AF3F-B4C412B353AC}">
      <dgm:prSet/>
      <dgm:spPr/>
      <dgm:t>
        <a:bodyPr/>
        <a:lstStyle/>
        <a:p>
          <a:endParaRPr lang="fr-FR"/>
        </a:p>
      </dgm:t>
    </dgm:pt>
    <dgm:pt modelId="{E0469052-2BB0-4DCA-A68C-706AD1D62256}" type="sibTrans" cxnId="{B526D4C7-EF77-4D19-AF3F-B4C412B353AC}">
      <dgm:prSet/>
      <dgm:spPr/>
      <dgm:t>
        <a:bodyPr/>
        <a:lstStyle/>
        <a:p>
          <a:endParaRPr lang="fr-FR"/>
        </a:p>
      </dgm:t>
    </dgm:pt>
    <dgm:pt modelId="{0B647BA1-A511-453D-96BB-8D59E6395B3F}">
      <dgm:prSet phldrT="[Text]"/>
      <dgm:spPr/>
      <dgm:t>
        <a:bodyPr/>
        <a:lstStyle/>
        <a:p>
          <a:r>
            <a:rPr lang="en-ID" b="1" dirty="0"/>
            <a:t>Text</a:t>
          </a:r>
          <a:endParaRPr lang="fr-FR" b="1" dirty="0"/>
        </a:p>
      </dgm:t>
    </dgm:pt>
    <dgm:pt modelId="{0A911628-23F8-437D-802C-E929955233F1}" type="parTrans" cxnId="{DF204C7B-1419-4B6C-979C-AD679262C664}">
      <dgm:prSet/>
      <dgm:spPr/>
      <dgm:t>
        <a:bodyPr/>
        <a:lstStyle/>
        <a:p>
          <a:endParaRPr lang="fr-FR"/>
        </a:p>
      </dgm:t>
    </dgm:pt>
    <dgm:pt modelId="{0844B939-8691-4C87-B48E-8C1CC388924B}" type="sibTrans" cxnId="{DF204C7B-1419-4B6C-979C-AD679262C664}">
      <dgm:prSet/>
      <dgm:spPr/>
      <dgm:t>
        <a:bodyPr/>
        <a:lstStyle/>
        <a:p>
          <a:endParaRPr lang="fr-FR"/>
        </a:p>
      </dgm:t>
    </dgm:pt>
    <dgm:pt modelId="{96D0584E-6E12-410A-B933-89C86D14FD43}">
      <dgm:prSet phldrT="[Text]"/>
      <dgm:spPr/>
      <dgm:t>
        <a:bodyPr/>
        <a:lstStyle/>
        <a:p>
          <a:r>
            <a:rPr lang="en-ID" b="1" dirty="0"/>
            <a:t>Hyperlink</a:t>
          </a:r>
          <a:endParaRPr lang="fr-FR" b="1" dirty="0"/>
        </a:p>
      </dgm:t>
    </dgm:pt>
    <dgm:pt modelId="{49ECCEAD-00AC-4824-B23F-CFB83A1CC779}" type="parTrans" cxnId="{C95E090F-65F2-47FD-A17D-3A0C2BFAB4DE}">
      <dgm:prSet/>
      <dgm:spPr/>
      <dgm:t>
        <a:bodyPr/>
        <a:lstStyle/>
        <a:p>
          <a:endParaRPr lang="fr-FR"/>
        </a:p>
      </dgm:t>
    </dgm:pt>
    <dgm:pt modelId="{2BAAB4E6-B004-411F-8687-8C2534269A8A}" type="sibTrans" cxnId="{C95E090F-65F2-47FD-A17D-3A0C2BFAB4DE}">
      <dgm:prSet/>
      <dgm:spPr/>
      <dgm:t>
        <a:bodyPr/>
        <a:lstStyle/>
        <a:p>
          <a:endParaRPr lang="fr-FR"/>
        </a:p>
      </dgm:t>
    </dgm:pt>
    <dgm:pt modelId="{EEDEEF29-978E-43DA-8195-CF5076DF9A9A}">
      <dgm:prSet phldrT="[Text]"/>
      <dgm:spPr/>
      <dgm:t>
        <a:bodyPr/>
        <a:lstStyle/>
        <a:p>
          <a:r>
            <a:rPr lang="en-ID" b="1" dirty="0" err="1"/>
            <a:t>Keranjang</a:t>
          </a:r>
          <a:endParaRPr lang="fr-FR" b="1" dirty="0"/>
        </a:p>
      </dgm:t>
    </dgm:pt>
    <dgm:pt modelId="{022D2FB0-7F7D-4105-93CE-1BED9D0C2E99}" type="parTrans" cxnId="{D715FF30-4A7A-408F-BA91-B3E051C9A22D}">
      <dgm:prSet/>
      <dgm:spPr/>
      <dgm:t>
        <a:bodyPr/>
        <a:lstStyle/>
        <a:p>
          <a:endParaRPr lang="fr-FR"/>
        </a:p>
      </dgm:t>
    </dgm:pt>
    <dgm:pt modelId="{D531CC81-FD3B-4AAB-A5A2-F106CC2BC3E9}" type="sibTrans" cxnId="{D715FF30-4A7A-408F-BA91-B3E051C9A22D}">
      <dgm:prSet/>
      <dgm:spPr/>
      <dgm:t>
        <a:bodyPr/>
        <a:lstStyle/>
        <a:p>
          <a:endParaRPr lang="fr-FR"/>
        </a:p>
      </dgm:t>
    </dgm:pt>
    <dgm:pt modelId="{5A304B2B-C927-4C1F-9806-97862BE0D224}">
      <dgm:prSet phldrT="[Text]"/>
      <dgm:spPr/>
      <dgm:t>
        <a:bodyPr/>
        <a:lstStyle/>
        <a:p>
          <a:r>
            <a:rPr lang="en-ID" b="1" dirty="0" err="1"/>
            <a:t>Keranjang</a:t>
          </a:r>
          <a:endParaRPr lang="fr-FR" b="1" dirty="0"/>
        </a:p>
      </dgm:t>
    </dgm:pt>
    <dgm:pt modelId="{B8DECF6D-E6B5-4AEA-BEFE-6D092C65EF44}" type="parTrans" cxnId="{C83F8AB0-1BB3-4150-9085-1B1E9A2D6618}">
      <dgm:prSet/>
      <dgm:spPr/>
      <dgm:t>
        <a:bodyPr/>
        <a:lstStyle/>
        <a:p>
          <a:endParaRPr lang="fr-FR"/>
        </a:p>
      </dgm:t>
    </dgm:pt>
    <dgm:pt modelId="{CABB6FC6-3C34-4548-AAFA-43ADB436C524}" type="sibTrans" cxnId="{C83F8AB0-1BB3-4150-9085-1B1E9A2D6618}">
      <dgm:prSet/>
      <dgm:spPr/>
      <dgm:t>
        <a:bodyPr/>
        <a:lstStyle/>
        <a:p>
          <a:endParaRPr lang="fr-FR"/>
        </a:p>
      </dgm:t>
    </dgm:pt>
    <dgm:pt modelId="{B216D81F-5A29-46A2-A0E4-0B62715A815A}">
      <dgm:prSet phldrT="[Text]"/>
      <dgm:spPr/>
      <dgm:t>
        <a:bodyPr/>
        <a:lstStyle/>
        <a:p>
          <a:r>
            <a:rPr lang="en-ID" b="1" dirty="0"/>
            <a:t>Upload Bukti</a:t>
          </a:r>
          <a:endParaRPr lang="fr-FR" b="1" dirty="0"/>
        </a:p>
      </dgm:t>
    </dgm:pt>
    <dgm:pt modelId="{BA295EBA-5BB5-4AE1-B8A5-3C8C5FAFF368}" type="parTrans" cxnId="{91C4045B-63D0-46EC-94F8-F3986373E5F4}">
      <dgm:prSet/>
      <dgm:spPr/>
      <dgm:t>
        <a:bodyPr/>
        <a:lstStyle/>
        <a:p>
          <a:endParaRPr lang="fr-FR"/>
        </a:p>
      </dgm:t>
    </dgm:pt>
    <dgm:pt modelId="{622BF786-82EA-43B2-B64B-E22FEAC45C44}" type="sibTrans" cxnId="{91C4045B-63D0-46EC-94F8-F3986373E5F4}">
      <dgm:prSet/>
      <dgm:spPr/>
      <dgm:t>
        <a:bodyPr/>
        <a:lstStyle/>
        <a:p>
          <a:endParaRPr lang="fr-FR"/>
        </a:p>
      </dgm:t>
    </dgm:pt>
    <dgm:pt modelId="{BBF3FD61-63E6-4708-A237-9633AE3D1812}">
      <dgm:prSet phldrT="[Text]"/>
      <dgm:spPr/>
      <dgm:t>
        <a:bodyPr/>
        <a:lstStyle/>
        <a:p>
          <a:r>
            <a:rPr lang="en-ID" b="1" dirty="0"/>
            <a:t>Text</a:t>
          </a:r>
          <a:endParaRPr lang="fr-FR" b="1" dirty="0"/>
        </a:p>
      </dgm:t>
    </dgm:pt>
    <dgm:pt modelId="{9F70A6BA-BB92-4243-8A84-8F9E25C2FD42}" type="parTrans" cxnId="{DF7CCFAD-5E01-4FA6-A73E-E94F5BE6FDBD}">
      <dgm:prSet/>
      <dgm:spPr/>
      <dgm:t>
        <a:bodyPr/>
        <a:lstStyle/>
        <a:p>
          <a:endParaRPr lang="fr-FR"/>
        </a:p>
      </dgm:t>
    </dgm:pt>
    <dgm:pt modelId="{53B7C5C7-CE03-4867-88B6-55D80EBA499B}" type="sibTrans" cxnId="{DF7CCFAD-5E01-4FA6-A73E-E94F5BE6FDBD}">
      <dgm:prSet/>
      <dgm:spPr/>
      <dgm:t>
        <a:bodyPr/>
        <a:lstStyle/>
        <a:p>
          <a:endParaRPr lang="fr-FR"/>
        </a:p>
      </dgm:t>
    </dgm:pt>
    <dgm:pt modelId="{87AD897E-DFB3-4142-917C-67BCD6A30BCC}">
      <dgm:prSet phldrT="[Text]"/>
      <dgm:spPr/>
      <dgm:t>
        <a:bodyPr/>
        <a:lstStyle/>
        <a:p>
          <a:r>
            <a:rPr lang="en-ID" b="1" dirty="0"/>
            <a:t>Barcode</a:t>
          </a:r>
          <a:endParaRPr lang="fr-FR" b="1" dirty="0"/>
        </a:p>
      </dgm:t>
    </dgm:pt>
    <dgm:pt modelId="{D7F77E32-E7C4-4C01-9441-64869C745E63}" type="parTrans" cxnId="{BF99D13F-6AA1-4251-9ACD-C81D04D9C6EB}">
      <dgm:prSet/>
      <dgm:spPr/>
      <dgm:t>
        <a:bodyPr/>
        <a:lstStyle/>
        <a:p>
          <a:endParaRPr lang="fr-FR"/>
        </a:p>
      </dgm:t>
    </dgm:pt>
    <dgm:pt modelId="{2E2B6FC3-22C8-4BDF-8BAC-6AE3CAB0C9C7}" type="sibTrans" cxnId="{BF99D13F-6AA1-4251-9ACD-C81D04D9C6EB}">
      <dgm:prSet/>
      <dgm:spPr/>
      <dgm:t>
        <a:bodyPr/>
        <a:lstStyle/>
        <a:p>
          <a:endParaRPr lang="fr-FR"/>
        </a:p>
      </dgm:t>
    </dgm:pt>
    <dgm:pt modelId="{0AD2D906-8C98-495D-9A18-47365E094293}">
      <dgm:prSet phldrT="[Text]"/>
      <dgm:spPr/>
      <dgm:t>
        <a:bodyPr/>
        <a:lstStyle/>
        <a:p>
          <a:r>
            <a:rPr lang="en-ID" b="1" dirty="0" err="1"/>
            <a:t>Foto</a:t>
          </a:r>
          <a:endParaRPr lang="fr-FR" b="1" dirty="0"/>
        </a:p>
      </dgm:t>
    </dgm:pt>
    <dgm:pt modelId="{E74C1E9D-D85D-43A5-860B-208D9C2018AB}" type="parTrans" cxnId="{C4EFE992-E378-4C9E-96CD-99DCDF716B17}">
      <dgm:prSet/>
      <dgm:spPr/>
      <dgm:t>
        <a:bodyPr/>
        <a:lstStyle/>
        <a:p>
          <a:endParaRPr lang="fr-FR"/>
        </a:p>
      </dgm:t>
    </dgm:pt>
    <dgm:pt modelId="{937F2CF2-F043-44DE-B0DE-21F4436DB8B8}" type="sibTrans" cxnId="{C4EFE992-E378-4C9E-96CD-99DCDF716B17}">
      <dgm:prSet/>
      <dgm:spPr/>
      <dgm:t>
        <a:bodyPr/>
        <a:lstStyle/>
        <a:p>
          <a:endParaRPr lang="fr-FR"/>
        </a:p>
      </dgm:t>
    </dgm:pt>
    <dgm:pt modelId="{AF19FE08-CD65-4226-BC4E-BBB929B26C25}">
      <dgm:prSet phldrT="[Text]"/>
      <dgm:spPr/>
      <dgm:t>
        <a:bodyPr/>
        <a:lstStyle/>
        <a:p>
          <a:r>
            <a:rPr lang="en-ID" b="1" dirty="0"/>
            <a:t>Text</a:t>
          </a:r>
          <a:endParaRPr lang="fr-FR" b="1" dirty="0"/>
        </a:p>
      </dgm:t>
    </dgm:pt>
    <dgm:pt modelId="{C5F49E30-76DF-4DAD-82D7-99E55347938A}" type="parTrans" cxnId="{352CDCE2-B94A-4182-8380-9843FA2C7853}">
      <dgm:prSet/>
      <dgm:spPr/>
      <dgm:t>
        <a:bodyPr/>
        <a:lstStyle/>
        <a:p>
          <a:endParaRPr lang="fr-FR"/>
        </a:p>
      </dgm:t>
    </dgm:pt>
    <dgm:pt modelId="{41EB34B3-7F26-4F27-94F7-A79BF5A3F734}" type="sibTrans" cxnId="{352CDCE2-B94A-4182-8380-9843FA2C7853}">
      <dgm:prSet/>
      <dgm:spPr/>
      <dgm:t>
        <a:bodyPr/>
        <a:lstStyle/>
        <a:p>
          <a:endParaRPr lang="fr-FR"/>
        </a:p>
      </dgm:t>
    </dgm:pt>
    <dgm:pt modelId="{FF6DAE1B-53F9-4395-807E-CD6B7D4EF216}">
      <dgm:prSet phldrT="[Text]"/>
      <dgm:spPr/>
      <dgm:t>
        <a:bodyPr/>
        <a:lstStyle/>
        <a:p>
          <a:r>
            <a:rPr lang="en-ID" b="1" dirty="0" err="1"/>
            <a:t>Tabel</a:t>
          </a:r>
          <a:endParaRPr lang="fr-FR" b="1" dirty="0"/>
        </a:p>
      </dgm:t>
    </dgm:pt>
    <dgm:pt modelId="{2121EF1E-2776-4943-9031-97245A508BD9}" type="parTrans" cxnId="{44BAC4C9-3907-419D-83E3-BC0542945AA9}">
      <dgm:prSet/>
      <dgm:spPr/>
      <dgm:t>
        <a:bodyPr/>
        <a:lstStyle/>
        <a:p>
          <a:endParaRPr lang="fr-FR"/>
        </a:p>
      </dgm:t>
    </dgm:pt>
    <dgm:pt modelId="{CB8D391D-CF70-4F27-B2D5-6468E77B8D88}" type="sibTrans" cxnId="{44BAC4C9-3907-419D-83E3-BC0542945AA9}">
      <dgm:prSet/>
      <dgm:spPr/>
      <dgm:t>
        <a:bodyPr/>
        <a:lstStyle/>
        <a:p>
          <a:endParaRPr lang="fr-FR"/>
        </a:p>
      </dgm:t>
    </dgm:pt>
    <dgm:pt modelId="{FFFB84EF-5F7D-4F65-82C9-589B2AE70F8C}">
      <dgm:prSet phldrT="[Text]"/>
      <dgm:spPr/>
      <dgm:t>
        <a:bodyPr/>
        <a:lstStyle/>
        <a:p>
          <a:r>
            <a:rPr lang="en-ID" b="1" dirty="0"/>
            <a:t>CRUD</a:t>
          </a:r>
          <a:endParaRPr lang="fr-FR" b="1" dirty="0"/>
        </a:p>
      </dgm:t>
    </dgm:pt>
    <dgm:pt modelId="{48B542FF-7926-4BBD-97F6-3ED2B1C978A4}" type="parTrans" cxnId="{EF3E7295-5557-4172-95B9-5A6A3621D4CF}">
      <dgm:prSet/>
      <dgm:spPr/>
      <dgm:t>
        <a:bodyPr/>
        <a:lstStyle/>
        <a:p>
          <a:endParaRPr lang="fr-FR"/>
        </a:p>
      </dgm:t>
    </dgm:pt>
    <dgm:pt modelId="{132A8A56-8176-4133-B8DC-B9CF6EBD21E1}" type="sibTrans" cxnId="{EF3E7295-5557-4172-95B9-5A6A3621D4CF}">
      <dgm:prSet/>
      <dgm:spPr/>
      <dgm:t>
        <a:bodyPr/>
        <a:lstStyle/>
        <a:p>
          <a:endParaRPr lang="fr-FR"/>
        </a:p>
      </dgm:t>
    </dgm:pt>
    <dgm:pt modelId="{AAEA39FA-F8AE-4096-8F23-092D9A565B0F}">
      <dgm:prSet phldrT="[Text]"/>
      <dgm:spPr/>
      <dgm:t>
        <a:bodyPr/>
        <a:lstStyle/>
        <a:p>
          <a:r>
            <a:rPr lang="en-ID" b="1" dirty="0"/>
            <a:t>Text</a:t>
          </a:r>
          <a:endParaRPr lang="fr-FR" b="1" dirty="0"/>
        </a:p>
      </dgm:t>
    </dgm:pt>
    <dgm:pt modelId="{87B7008C-E992-47E1-B3F1-DC0EC05ECF3C}" type="parTrans" cxnId="{97EF3D0A-E30B-431B-BFA7-6D214A57D521}">
      <dgm:prSet/>
      <dgm:spPr/>
      <dgm:t>
        <a:bodyPr/>
        <a:lstStyle/>
        <a:p>
          <a:endParaRPr lang="fr-FR"/>
        </a:p>
      </dgm:t>
    </dgm:pt>
    <dgm:pt modelId="{EC4CE0B9-866B-472E-8E8E-55940CBA3E23}" type="sibTrans" cxnId="{97EF3D0A-E30B-431B-BFA7-6D214A57D521}">
      <dgm:prSet/>
      <dgm:spPr/>
      <dgm:t>
        <a:bodyPr/>
        <a:lstStyle/>
        <a:p>
          <a:endParaRPr lang="fr-FR"/>
        </a:p>
      </dgm:t>
    </dgm:pt>
    <dgm:pt modelId="{A1D2A7B4-FC64-4A5A-A3F6-DC435416FE51}">
      <dgm:prSet phldrT="[Text]"/>
      <dgm:spPr/>
      <dgm:t>
        <a:bodyPr/>
        <a:lstStyle/>
        <a:p>
          <a:r>
            <a:rPr lang="en-ID" b="1" dirty="0" err="1"/>
            <a:t>Foto</a:t>
          </a:r>
          <a:endParaRPr lang="fr-FR" b="1" dirty="0"/>
        </a:p>
      </dgm:t>
    </dgm:pt>
    <dgm:pt modelId="{158D0F2D-38CD-4F2D-9B60-970AC6EE5D0D}" type="parTrans" cxnId="{D6BE4A88-2918-4CCD-90D7-302ECA793390}">
      <dgm:prSet/>
      <dgm:spPr/>
      <dgm:t>
        <a:bodyPr/>
        <a:lstStyle/>
        <a:p>
          <a:endParaRPr lang="fr-FR"/>
        </a:p>
      </dgm:t>
    </dgm:pt>
    <dgm:pt modelId="{D69AB2C7-CA15-4705-BEDD-7631320A89EE}" type="sibTrans" cxnId="{D6BE4A88-2918-4CCD-90D7-302ECA793390}">
      <dgm:prSet/>
      <dgm:spPr/>
      <dgm:t>
        <a:bodyPr/>
        <a:lstStyle/>
        <a:p>
          <a:endParaRPr lang="fr-FR"/>
        </a:p>
      </dgm:t>
    </dgm:pt>
    <dgm:pt modelId="{36982F4B-609A-48FC-B14A-5FEDECE22B28}">
      <dgm:prSet phldrT="[Text]"/>
      <dgm:spPr/>
      <dgm:t>
        <a:bodyPr/>
        <a:lstStyle/>
        <a:p>
          <a:r>
            <a:rPr lang="en-ID" b="1" dirty="0" err="1"/>
            <a:t>Tabel</a:t>
          </a:r>
          <a:endParaRPr lang="fr-FR" b="1" dirty="0"/>
        </a:p>
      </dgm:t>
    </dgm:pt>
    <dgm:pt modelId="{B30FDD18-CF68-4B0D-8506-04C280B18073}" type="parTrans" cxnId="{44734667-0154-442F-AE42-3C1D6FCCB090}">
      <dgm:prSet/>
      <dgm:spPr/>
      <dgm:t>
        <a:bodyPr/>
        <a:lstStyle/>
        <a:p>
          <a:endParaRPr lang="fr-FR"/>
        </a:p>
      </dgm:t>
    </dgm:pt>
    <dgm:pt modelId="{6353C45D-B511-4D22-838B-02AFC2A041CA}" type="sibTrans" cxnId="{44734667-0154-442F-AE42-3C1D6FCCB090}">
      <dgm:prSet/>
      <dgm:spPr/>
      <dgm:t>
        <a:bodyPr/>
        <a:lstStyle/>
        <a:p>
          <a:endParaRPr lang="fr-FR"/>
        </a:p>
      </dgm:t>
    </dgm:pt>
    <dgm:pt modelId="{AA72E35E-D568-4B45-B181-8394366C2E8A}">
      <dgm:prSet phldrT="[Text]"/>
      <dgm:spPr/>
      <dgm:t>
        <a:bodyPr/>
        <a:lstStyle/>
        <a:p>
          <a:r>
            <a:rPr lang="en-ID" b="1" dirty="0"/>
            <a:t>CRUD</a:t>
          </a:r>
          <a:endParaRPr lang="fr-FR" b="1" dirty="0"/>
        </a:p>
      </dgm:t>
    </dgm:pt>
    <dgm:pt modelId="{A9104842-F79D-4AAB-B4B1-089507F63470}" type="parTrans" cxnId="{889CCABC-E7C6-4053-B3FA-CDBEBFB15C97}">
      <dgm:prSet/>
      <dgm:spPr/>
      <dgm:t>
        <a:bodyPr/>
        <a:lstStyle/>
        <a:p>
          <a:endParaRPr lang="fr-FR"/>
        </a:p>
      </dgm:t>
    </dgm:pt>
    <dgm:pt modelId="{C5A91D98-2AB5-484A-BFF4-4091D8C49CF7}" type="sibTrans" cxnId="{889CCABC-E7C6-4053-B3FA-CDBEBFB15C97}">
      <dgm:prSet/>
      <dgm:spPr/>
      <dgm:t>
        <a:bodyPr/>
        <a:lstStyle/>
        <a:p>
          <a:endParaRPr lang="fr-FR"/>
        </a:p>
      </dgm:t>
    </dgm:pt>
    <dgm:pt modelId="{947590DA-07D4-4243-A1CD-490A039D8BAA}">
      <dgm:prSet phldrT="[Text]"/>
      <dgm:spPr/>
      <dgm:t>
        <a:bodyPr/>
        <a:lstStyle/>
        <a:p>
          <a:r>
            <a:rPr lang="en-ID" b="1" dirty="0"/>
            <a:t>Text</a:t>
          </a:r>
          <a:endParaRPr lang="fr-FR" b="1" dirty="0"/>
        </a:p>
      </dgm:t>
    </dgm:pt>
    <dgm:pt modelId="{BFF90621-00DB-462E-8CF4-2350915F9422}" type="parTrans" cxnId="{C56681E5-37A6-4FF2-9FA4-58E0C8E1833D}">
      <dgm:prSet/>
      <dgm:spPr/>
      <dgm:t>
        <a:bodyPr/>
        <a:lstStyle/>
        <a:p>
          <a:endParaRPr lang="fr-FR"/>
        </a:p>
      </dgm:t>
    </dgm:pt>
    <dgm:pt modelId="{A80E083E-C75B-4D0B-8295-D3EC9102DAB4}" type="sibTrans" cxnId="{C56681E5-37A6-4FF2-9FA4-58E0C8E1833D}">
      <dgm:prSet/>
      <dgm:spPr/>
      <dgm:t>
        <a:bodyPr/>
        <a:lstStyle/>
        <a:p>
          <a:endParaRPr lang="fr-FR"/>
        </a:p>
      </dgm:t>
    </dgm:pt>
    <dgm:pt modelId="{3FEA4ACB-D74D-4A1A-8A5A-41A37F642246}">
      <dgm:prSet phldrT="[Text]"/>
      <dgm:spPr/>
      <dgm:t>
        <a:bodyPr/>
        <a:lstStyle/>
        <a:p>
          <a:r>
            <a:rPr lang="en-ID" b="1" dirty="0" err="1"/>
            <a:t>Foto</a:t>
          </a:r>
          <a:endParaRPr lang="fr-FR" b="1" dirty="0"/>
        </a:p>
      </dgm:t>
    </dgm:pt>
    <dgm:pt modelId="{B5A4D718-076B-4C1D-A649-D44732C830C8}" type="parTrans" cxnId="{7FD94179-1392-4234-B4F1-7113E1460A4D}">
      <dgm:prSet/>
      <dgm:spPr/>
      <dgm:t>
        <a:bodyPr/>
        <a:lstStyle/>
        <a:p>
          <a:endParaRPr lang="fr-FR"/>
        </a:p>
      </dgm:t>
    </dgm:pt>
    <dgm:pt modelId="{13568DF3-B95A-47E2-8A50-3D2C3BBF3A32}" type="sibTrans" cxnId="{7FD94179-1392-4234-B4F1-7113E1460A4D}">
      <dgm:prSet/>
      <dgm:spPr/>
      <dgm:t>
        <a:bodyPr/>
        <a:lstStyle/>
        <a:p>
          <a:endParaRPr lang="fr-FR"/>
        </a:p>
      </dgm:t>
    </dgm:pt>
    <dgm:pt modelId="{0A40D702-E809-46F9-BF3A-A82CEE71F264}">
      <dgm:prSet phldrT="[Text]"/>
      <dgm:spPr/>
      <dgm:t>
        <a:bodyPr/>
        <a:lstStyle/>
        <a:p>
          <a:r>
            <a:rPr lang="en-ID" b="1" dirty="0" err="1"/>
            <a:t>Tabel</a:t>
          </a:r>
          <a:endParaRPr lang="fr-FR" b="1" dirty="0"/>
        </a:p>
      </dgm:t>
    </dgm:pt>
    <dgm:pt modelId="{637457D7-3B02-43AE-8ED5-C1FA11CE35AD}" type="parTrans" cxnId="{5FF0691A-0BCC-4E7D-AC30-4811B7661DA3}">
      <dgm:prSet/>
      <dgm:spPr/>
      <dgm:t>
        <a:bodyPr/>
        <a:lstStyle/>
        <a:p>
          <a:endParaRPr lang="fr-FR"/>
        </a:p>
      </dgm:t>
    </dgm:pt>
    <dgm:pt modelId="{4E3A661F-E9E0-44CE-BFCA-D630ABE81D0E}" type="sibTrans" cxnId="{5FF0691A-0BCC-4E7D-AC30-4811B7661DA3}">
      <dgm:prSet/>
      <dgm:spPr/>
      <dgm:t>
        <a:bodyPr/>
        <a:lstStyle/>
        <a:p>
          <a:endParaRPr lang="fr-FR"/>
        </a:p>
      </dgm:t>
    </dgm:pt>
    <dgm:pt modelId="{F8B3157D-672E-4FA8-AE5B-229CC63FEBF5}">
      <dgm:prSet phldrT="[Text]"/>
      <dgm:spPr/>
      <dgm:t>
        <a:bodyPr/>
        <a:lstStyle/>
        <a:p>
          <a:r>
            <a:rPr lang="en-ID" b="1" dirty="0"/>
            <a:t>CRUD</a:t>
          </a:r>
          <a:endParaRPr lang="fr-FR" b="1" dirty="0"/>
        </a:p>
      </dgm:t>
    </dgm:pt>
    <dgm:pt modelId="{9A47B94F-9016-48F2-AEDB-17723AB76AAB}" type="parTrans" cxnId="{7CBE9350-4622-4F4B-8BD9-338640257530}">
      <dgm:prSet/>
      <dgm:spPr/>
      <dgm:t>
        <a:bodyPr/>
        <a:lstStyle/>
        <a:p>
          <a:endParaRPr lang="fr-FR"/>
        </a:p>
      </dgm:t>
    </dgm:pt>
    <dgm:pt modelId="{E4E0B9CD-2C0E-4829-9E45-61C5D547E8E6}" type="sibTrans" cxnId="{7CBE9350-4622-4F4B-8BD9-338640257530}">
      <dgm:prSet/>
      <dgm:spPr/>
      <dgm:t>
        <a:bodyPr/>
        <a:lstStyle/>
        <a:p>
          <a:endParaRPr lang="fr-FR"/>
        </a:p>
      </dgm:t>
    </dgm:pt>
    <dgm:pt modelId="{4D4846AF-27BE-4207-8098-CB26DC463DFB}">
      <dgm:prSet phldrT="[Text]"/>
      <dgm:spPr/>
      <dgm:t>
        <a:bodyPr/>
        <a:lstStyle/>
        <a:p>
          <a:r>
            <a:rPr lang="en-ID" b="1" dirty="0"/>
            <a:t>Text</a:t>
          </a:r>
          <a:endParaRPr lang="fr-FR" b="1" dirty="0"/>
        </a:p>
      </dgm:t>
    </dgm:pt>
    <dgm:pt modelId="{7CE71546-BA55-465E-AEB4-8245BB94AAA5}" type="parTrans" cxnId="{32DEE4CD-040C-4F88-B19A-209060ABA1FC}">
      <dgm:prSet/>
      <dgm:spPr/>
      <dgm:t>
        <a:bodyPr/>
        <a:lstStyle/>
        <a:p>
          <a:endParaRPr lang="fr-FR"/>
        </a:p>
      </dgm:t>
    </dgm:pt>
    <dgm:pt modelId="{6E52AE53-0694-4ACE-BBEB-4AE1CB9C4130}" type="sibTrans" cxnId="{32DEE4CD-040C-4F88-B19A-209060ABA1FC}">
      <dgm:prSet/>
      <dgm:spPr/>
      <dgm:t>
        <a:bodyPr/>
        <a:lstStyle/>
        <a:p>
          <a:endParaRPr lang="fr-FR"/>
        </a:p>
      </dgm:t>
    </dgm:pt>
    <dgm:pt modelId="{90B9D806-4971-45A1-B244-C75B5F894311}">
      <dgm:prSet phldrT="[Text]"/>
      <dgm:spPr/>
      <dgm:t>
        <a:bodyPr/>
        <a:lstStyle/>
        <a:p>
          <a:r>
            <a:rPr lang="en-ID" b="1" dirty="0" err="1"/>
            <a:t>Tabel</a:t>
          </a:r>
          <a:endParaRPr lang="fr-FR" b="1" dirty="0"/>
        </a:p>
      </dgm:t>
    </dgm:pt>
    <dgm:pt modelId="{6405A9C1-FAD0-4248-A334-C7B2EC8D56CB}" type="parTrans" cxnId="{5084BE5F-80D0-4C57-9BA4-9E1FD700C3BF}">
      <dgm:prSet/>
      <dgm:spPr/>
      <dgm:t>
        <a:bodyPr/>
        <a:lstStyle/>
        <a:p>
          <a:endParaRPr lang="fr-FR"/>
        </a:p>
      </dgm:t>
    </dgm:pt>
    <dgm:pt modelId="{51EC3C7A-6880-4653-9012-BD4445F39427}" type="sibTrans" cxnId="{5084BE5F-80D0-4C57-9BA4-9E1FD700C3BF}">
      <dgm:prSet/>
      <dgm:spPr/>
      <dgm:t>
        <a:bodyPr/>
        <a:lstStyle/>
        <a:p>
          <a:endParaRPr lang="fr-FR"/>
        </a:p>
      </dgm:t>
    </dgm:pt>
    <dgm:pt modelId="{71EDE0A8-FA54-4337-8D3B-AA6F6941AD84}">
      <dgm:prSet phldrT="[Text]"/>
      <dgm:spPr/>
      <dgm:t>
        <a:bodyPr/>
        <a:lstStyle/>
        <a:p>
          <a:r>
            <a:rPr lang="en-ID" b="1" dirty="0"/>
            <a:t>Text</a:t>
          </a:r>
          <a:endParaRPr lang="fr-FR" b="1" dirty="0"/>
        </a:p>
      </dgm:t>
    </dgm:pt>
    <dgm:pt modelId="{8A01E3EA-85E1-4556-AE1F-CF641FFF7584}" type="parTrans" cxnId="{6EDF2BB8-5C32-48BA-BD13-A0EE504C7FF5}">
      <dgm:prSet/>
      <dgm:spPr/>
      <dgm:t>
        <a:bodyPr/>
        <a:lstStyle/>
        <a:p>
          <a:endParaRPr lang="fr-FR"/>
        </a:p>
      </dgm:t>
    </dgm:pt>
    <dgm:pt modelId="{C79083B9-CB50-4603-BE6A-2DED8C91D6D5}" type="sibTrans" cxnId="{6EDF2BB8-5C32-48BA-BD13-A0EE504C7FF5}">
      <dgm:prSet/>
      <dgm:spPr/>
      <dgm:t>
        <a:bodyPr/>
        <a:lstStyle/>
        <a:p>
          <a:endParaRPr lang="fr-FR"/>
        </a:p>
      </dgm:t>
    </dgm:pt>
    <dgm:pt modelId="{453E18B7-0F2D-4C8C-B08C-5A786F85AF1B}">
      <dgm:prSet phldrT="[Text]"/>
      <dgm:spPr/>
      <dgm:t>
        <a:bodyPr/>
        <a:lstStyle/>
        <a:p>
          <a:r>
            <a:rPr lang="en-ID" b="1" dirty="0"/>
            <a:t>Acceptance Feature</a:t>
          </a:r>
          <a:endParaRPr lang="fr-FR" b="1" dirty="0"/>
        </a:p>
      </dgm:t>
    </dgm:pt>
    <dgm:pt modelId="{97AE96C7-247A-438B-978A-3DFDE605674C}" type="parTrans" cxnId="{990F6A26-7424-444B-8408-E97A04D09856}">
      <dgm:prSet/>
      <dgm:spPr/>
      <dgm:t>
        <a:bodyPr/>
        <a:lstStyle/>
        <a:p>
          <a:endParaRPr lang="fr-FR"/>
        </a:p>
      </dgm:t>
    </dgm:pt>
    <dgm:pt modelId="{F7D27455-43FD-49D8-86F6-2386CEA28460}" type="sibTrans" cxnId="{990F6A26-7424-444B-8408-E97A04D09856}">
      <dgm:prSet/>
      <dgm:spPr/>
      <dgm:t>
        <a:bodyPr/>
        <a:lstStyle/>
        <a:p>
          <a:endParaRPr lang="fr-FR"/>
        </a:p>
      </dgm:t>
    </dgm:pt>
    <dgm:pt modelId="{1D979E9B-781F-40BA-A03F-D63F3CF898EB}">
      <dgm:prSet phldrT="[Text]"/>
      <dgm:spPr/>
      <dgm:t>
        <a:bodyPr/>
        <a:lstStyle/>
        <a:p>
          <a:r>
            <a:rPr lang="en-ID" b="1" dirty="0"/>
            <a:t>Log</a:t>
          </a:r>
          <a:endParaRPr lang="fr-FR" b="1" dirty="0"/>
        </a:p>
      </dgm:t>
    </dgm:pt>
    <dgm:pt modelId="{8511DBF3-85B8-4855-A83E-14DE1D63E969}" type="parTrans" cxnId="{8376101A-2025-46FC-9832-394EB0C06519}">
      <dgm:prSet/>
      <dgm:spPr/>
      <dgm:t>
        <a:bodyPr/>
        <a:lstStyle/>
        <a:p>
          <a:endParaRPr lang="fr-FR"/>
        </a:p>
      </dgm:t>
    </dgm:pt>
    <dgm:pt modelId="{BD1DE777-0F14-44F7-B88B-F84138CCF43B}" type="sibTrans" cxnId="{8376101A-2025-46FC-9832-394EB0C06519}">
      <dgm:prSet/>
      <dgm:spPr/>
      <dgm:t>
        <a:bodyPr/>
        <a:lstStyle/>
        <a:p>
          <a:endParaRPr lang="fr-FR"/>
        </a:p>
      </dgm:t>
    </dgm:pt>
    <dgm:pt modelId="{E4704C6A-75C5-4532-A9AC-8229315C3DEF}">
      <dgm:prSet phldrT="[Text]"/>
      <dgm:spPr/>
      <dgm:t>
        <a:bodyPr/>
        <a:lstStyle/>
        <a:p>
          <a:r>
            <a:rPr lang="en-ID" b="1" dirty="0"/>
            <a:t>Dashboard page</a:t>
          </a:r>
          <a:endParaRPr lang="fr-FR" b="1" dirty="0"/>
        </a:p>
      </dgm:t>
    </dgm:pt>
    <dgm:pt modelId="{F827F2D6-7EA6-4F1F-93E1-A670C2DD8981}" type="parTrans" cxnId="{92F41B70-4EBF-46C6-9E1B-32BA7B1BB478}">
      <dgm:prSet/>
      <dgm:spPr/>
      <dgm:t>
        <a:bodyPr/>
        <a:lstStyle/>
        <a:p>
          <a:endParaRPr lang="fr-FR"/>
        </a:p>
      </dgm:t>
    </dgm:pt>
    <dgm:pt modelId="{4A50C8E2-C051-40F3-B38F-B8275AC40742}" type="sibTrans" cxnId="{92F41B70-4EBF-46C6-9E1B-32BA7B1BB478}">
      <dgm:prSet/>
      <dgm:spPr/>
      <dgm:t>
        <a:bodyPr/>
        <a:lstStyle/>
        <a:p>
          <a:endParaRPr lang="fr-FR"/>
        </a:p>
      </dgm:t>
    </dgm:pt>
    <dgm:pt modelId="{032274ED-B19F-4AD3-AC7C-F84EB9223164}">
      <dgm:prSet phldrT="[Text]"/>
      <dgm:spPr/>
      <dgm:t>
        <a:bodyPr/>
        <a:lstStyle/>
        <a:p>
          <a:r>
            <a:rPr lang="en-ID" b="1" dirty="0"/>
            <a:t>Profile Page</a:t>
          </a:r>
          <a:endParaRPr lang="fr-FR" b="1" dirty="0"/>
        </a:p>
      </dgm:t>
    </dgm:pt>
    <dgm:pt modelId="{13DE6C0B-DBB3-403E-AA6D-BE40F3E0D958}" type="parTrans" cxnId="{ABC6FEBC-4B31-4A42-A544-689872F41884}">
      <dgm:prSet/>
      <dgm:spPr/>
      <dgm:t>
        <a:bodyPr/>
        <a:lstStyle/>
        <a:p>
          <a:endParaRPr lang="fr-FR"/>
        </a:p>
      </dgm:t>
    </dgm:pt>
    <dgm:pt modelId="{18A02C7E-27BF-4748-A4C0-D4D6063F2FA0}" type="sibTrans" cxnId="{ABC6FEBC-4B31-4A42-A544-689872F41884}">
      <dgm:prSet/>
      <dgm:spPr/>
      <dgm:t>
        <a:bodyPr/>
        <a:lstStyle/>
        <a:p>
          <a:endParaRPr lang="fr-FR"/>
        </a:p>
      </dgm:t>
    </dgm:pt>
    <dgm:pt modelId="{20B8EF52-8E2A-4274-8D29-5729A9D3F7C4}">
      <dgm:prSet phldrT="[Text]"/>
      <dgm:spPr/>
      <dgm:t>
        <a:bodyPr/>
        <a:lstStyle/>
        <a:p>
          <a:r>
            <a:rPr lang="en-ID" b="1" dirty="0"/>
            <a:t>Text</a:t>
          </a:r>
          <a:endParaRPr lang="fr-FR" b="1" dirty="0"/>
        </a:p>
      </dgm:t>
    </dgm:pt>
    <dgm:pt modelId="{0050EC5A-BE3B-4DFB-927F-78A02050D1BE}" type="parTrans" cxnId="{01711467-B220-4A50-8D09-D8394FE68A32}">
      <dgm:prSet/>
      <dgm:spPr/>
      <dgm:t>
        <a:bodyPr/>
        <a:lstStyle/>
        <a:p>
          <a:endParaRPr lang="fr-FR"/>
        </a:p>
      </dgm:t>
    </dgm:pt>
    <dgm:pt modelId="{15BDE705-2858-4FB8-8486-C2EA0C907D38}" type="sibTrans" cxnId="{01711467-B220-4A50-8D09-D8394FE68A32}">
      <dgm:prSet/>
      <dgm:spPr/>
      <dgm:t>
        <a:bodyPr/>
        <a:lstStyle/>
        <a:p>
          <a:endParaRPr lang="fr-FR"/>
        </a:p>
      </dgm:t>
    </dgm:pt>
    <dgm:pt modelId="{29D7A7E5-57F1-4F67-8B6B-B29899B8F63F}">
      <dgm:prSet phldrT="[Text]"/>
      <dgm:spPr/>
      <dgm:t>
        <a:bodyPr/>
        <a:lstStyle/>
        <a:p>
          <a:r>
            <a:rPr lang="en-ID" b="1" dirty="0"/>
            <a:t>Change </a:t>
          </a:r>
          <a:r>
            <a:rPr lang="en-ID" b="1" dirty="0" err="1"/>
            <a:t>Pwd</a:t>
          </a:r>
          <a:endParaRPr lang="fr-FR" b="1" dirty="0"/>
        </a:p>
      </dgm:t>
    </dgm:pt>
    <dgm:pt modelId="{8E51A812-9C15-4E1B-A966-758B99B082F1}" type="parTrans" cxnId="{AAAC3582-142A-447A-90CA-2C4C35BC04E7}">
      <dgm:prSet/>
      <dgm:spPr/>
      <dgm:t>
        <a:bodyPr/>
        <a:lstStyle/>
        <a:p>
          <a:endParaRPr lang="fr-FR"/>
        </a:p>
      </dgm:t>
    </dgm:pt>
    <dgm:pt modelId="{B22A4F5D-81A3-476D-8052-0EB978A78535}" type="sibTrans" cxnId="{AAAC3582-142A-447A-90CA-2C4C35BC04E7}">
      <dgm:prSet/>
      <dgm:spPr/>
      <dgm:t>
        <a:bodyPr/>
        <a:lstStyle/>
        <a:p>
          <a:endParaRPr lang="fr-FR"/>
        </a:p>
      </dgm:t>
    </dgm:pt>
    <dgm:pt modelId="{5721D97E-0D41-4FC0-AB22-AF7212A35010}">
      <dgm:prSet phldrT="[Text]"/>
      <dgm:spPr/>
      <dgm:t>
        <a:bodyPr/>
        <a:lstStyle/>
        <a:p>
          <a:r>
            <a:rPr lang="en-ID" b="1" dirty="0" err="1"/>
            <a:t>Foto</a:t>
          </a:r>
          <a:endParaRPr lang="fr-FR" b="1" dirty="0"/>
        </a:p>
      </dgm:t>
    </dgm:pt>
    <dgm:pt modelId="{64DD9E20-BF31-4E3E-AD43-6DDDA458D0DC}" type="parTrans" cxnId="{0D0984EC-DDEF-4152-9ED1-128E95D3343B}">
      <dgm:prSet/>
      <dgm:spPr/>
      <dgm:t>
        <a:bodyPr/>
        <a:lstStyle/>
        <a:p>
          <a:endParaRPr lang="fr-FR"/>
        </a:p>
      </dgm:t>
    </dgm:pt>
    <dgm:pt modelId="{EAF6C8AF-667F-49EE-AB98-550EBE52256E}" type="sibTrans" cxnId="{0D0984EC-DDEF-4152-9ED1-128E95D3343B}">
      <dgm:prSet/>
      <dgm:spPr/>
      <dgm:t>
        <a:bodyPr/>
        <a:lstStyle/>
        <a:p>
          <a:endParaRPr lang="fr-FR"/>
        </a:p>
      </dgm:t>
    </dgm:pt>
    <dgm:pt modelId="{270AB760-CB41-4A3E-B2CB-B11978501FF9}">
      <dgm:prSet phldrT="[Text]"/>
      <dgm:spPr/>
      <dgm:t>
        <a:bodyPr/>
        <a:lstStyle/>
        <a:p>
          <a:r>
            <a:rPr lang="en-ID" b="1" dirty="0" err="1"/>
            <a:t>Tabel</a:t>
          </a:r>
          <a:endParaRPr lang="fr-FR" b="1" dirty="0"/>
        </a:p>
      </dgm:t>
    </dgm:pt>
    <dgm:pt modelId="{643095B6-5E4C-43A1-AAD0-833C5F3A3C75}" type="parTrans" cxnId="{667385DE-B55D-4830-96B7-2D72E20CB48F}">
      <dgm:prSet/>
      <dgm:spPr/>
      <dgm:t>
        <a:bodyPr/>
        <a:lstStyle/>
        <a:p>
          <a:endParaRPr lang="fr-FR"/>
        </a:p>
      </dgm:t>
    </dgm:pt>
    <dgm:pt modelId="{D9860199-9278-4523-A902-D7F2BD85829A}" type="sibTrans" cxnId="{667385DE-B55D-4830-96B7-2D72E20CB48F}">
      <dgm:prSet/>
      <dgm:spPr/>
      <dgm:t>
        <a:bodyPr/>
        <a:lstStyle/>
        <a:p>
          <a:endParaRPr lang="fr-FR"/>
        </a:p>
      </dgm:t>
    </dgm:pt>
    <dgm:pt modelId="{B4344F96-4586-4C56-86AB-ADAF377B9C13}">
      <dgm:prSet phldrT="[Text]"/>
      <dgm:spPr/>
      <dgm:t>
        <a:bodyPr/>
        <a:lstStyle/>
        <a:p>
          <a:r>
            <a:rPr lang="en-ID" b="1" dirty="0"/>
            <a:t>Hyperlink</a:t>
          </a:r>
          <a:endParaRPr lang="fr-FR" b="1" dirty="0"/>
        </a:p>
      </dgm:t>
    </dgm:pt>
    <dgm:pt modelId="{3BAB0B79-D2C8-4C6A-B2A2-281FE659093F}" type="parTrans" cxnId="{90FD2C85-CFEA-415A-B084-452C545F4EB4}">
      <dgm:prSet/>
      <dgm:spPr/>
      <dgm:t>
        <a:bodyPr/>
        <a:lstStyle/>
        <a:p>
          <a:endParaRPr lang="fr-FR"/>
        </a:p>
      </dgm:t>
    </dgm:pt>
    <dgm:pt modelId="{FF891BCB-C141-4A9E-A2D7-F9C04A4209B4}" type="sibTrans" cxnId="{90FD2C85-CFEA-415A-B084-452C545F4EB4}">
      <dgm:prSet/>
      <dgm:spPr/>
      <dgm:t>
        <a:bodyPr/>
        <a:lstStyle/>
        <a:p>
          <a:endParaRPr lang="fr-FR"/>
        </a:p>
      </dgm:t>
    </dgm:pt>
    <dgm:pt modelId="{CECFE19E-5C1B-42F3-B451-C37B24D25D99}">
      <dgm:prSet phldrT="[Text]"/>
      <dgm:spPr/>
      <dgm:t>
        <a:bodyPr/>
        <a:lstStyle/>
        <a:p>
          <a:r>
            <a:rPr lang="en-ID" b="1" dirty="0"/>
            <a:t>Hyperlink</a:t>
          </a:r>
          <a:endParaRPr lang="fr-FR" b="1" dirty="0"/>
        </a:p>
      </dgm:t>
    </dgm:pt>
    <dgm:pt modelId="{98F62053-EB67-4E59-B451-8C330B789951}" type="parTrans" cxnId="{EF872832-7781-48A1-8FC7-5707E51A2ED4}">
      <dgm:prSet/>
      <dgm:spPr/>
      <dgm:t>
        <a:bodyPr/>
        <a:lstStyle/>
        <a:p>
          <a:endParaRPr lang="fr-FR"/>
        </a:p>
      </dgm:t>
    </dgm:pt>
    <dgm:pt modelId="{4886F51A-47A3-4C41-B665-64E6ADAADB73}" type="sibTrans" cxnId="{EF872832-7781-48A1-8FC7-5707E51A2ED4}">
      <dgm:prSet/>
      <dgm:spPr/>
      <dgm:t>
        <a:bodyPr/>
        <a:lstStyle/>
        <a:p>
          <a:endParaRPr lang="fr-FR"/>
        </a:p>
      </dgm:t>
    </dgm:pt>
    <dgm:pt modelId="{6C9359B4-20C4-4921-B7D9-1FD2A9395FBE}" type="pres">
      <dgm:prSet presAssocID="{346A1F79-5AAD-40FC-9D93-60D4908F7FF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2029B99-6591-4DB9-AD38-08FDF35BE9A4}" type="pres">
      <dgm:prSet presAssocID="{CFA81C44-237F-4355-8904-B296B47039B4}" presName="hierRoot1" presStyleCnt="0">
        <dgm:presLayoutVars>
          <dgm:hierBranch val="init"/>
        </dgm:presLayoutVars>
      </dgm:prSet>
      <dgm:spPr/>
    </dgm:pt>
    <dgm:pt modelId="{6C39C6AB-573E-4A28-B42D-13DFA5AF112E}" type="pres">
      <dgm:prSet presAssocID="{CFA81C44-237F-4355-8904-B296B47039B4}" presName="rootComposite1" presStyleCnt="0"/>
      <dgm:spPr/>
    </dgm:pt>
    <dgm:pt modelId="{BE1F105C-E7E6-4D7D-AB71-186B6744741D}" type="pres">
      <dgm:prSet presAssocID="{CFA81C44-237F-4355-8904-B296B47039B4}" presName="rootText1" presStyleLbl="node0" presStyleIdx="0" presStyleCnt="1" custScaleX="181202">
        <dgm:presLayoutVars>
          <dgm:chPref val="3"/>
        </dgm:presLayoutVars>
      </dgm:prSet>
      <dgm:spPr/>
    </dgm:pt>
    <dgm:pt modelId="{64141483-1D22-4157-9DBE-B8C1C09F754C}" type="pres">
      <dgm:prSet presAssocID="{CFA81C44-237F-4355-8904-B296B47039B4}" presName="rootConnector1" presStyleLbl="node1" presStyleIdx="0" presStyleCnt="0"/>
      <dgm:spPr/>
    </dgm:pt>
    <dgm:pt modelId="{6A8BD288-F3E7-458E-AAF7-9FC5B76E0D31}" type="pres">
      <dgm:prSet presAssocID="{CFA81C44-237F-4355-8904-B296B47039B4}" presName="hierChild2" presStyleCnt="0"/>
      <dgm:spPr/>
    </dgm:pt>
    <dgm:pt modelId="{EA82174E-4FF7-45D5-90D3-B49D6753CB05}" type="pres">
      <dgm:prSet presAssocID="{43C4B2BA-303E-45B9-B243-531F1D09DFBA}" presName="Name37" presStyleLbl="parChTrans1D2" presStyleIdx="0" presStyleCnt="10"/>
      <dgm:spPr/>
    </dgm:pt>
    <dgm:pt modelId="{01977570-D99A-41D5-9B31-C741C2DB7C70}" type="pres">
      <dgm:prSet presAssocID="{6E10A724-D1E5-4FE3-BEA4-F0687E5057ED}" presName="hierRoot2" presStyleCnt="0">
        <dgm:presLayoutVars>
          <dgm:hierBranch val="init"/>
        </dgm:presLayoutVars>
      </dgm:prSet>
      <dgm:spPr/>
    </dgm:pt>
    <dgm:pt modelId="{5B896F7B-B49B-4387-B957-51B13C860CFF}" type="pres">
      <dgm:prSet presAssocID="{6E10A724-D1E5-4FE3-BEA4-F0687E5057ED}" presName="rootComposite" presStyleCnt="0"/>
      <dgm:spPr/>
    </dgm:pt>
    <dgm:pt modelId="{34A8E790-5190-4459-ADAF-7D063C3713A2}" type="pres">
      <dgm:prSet presAssocID="{6E10A724-D1E5-4FE3-BEA4-F0687E5057ED}" presName="rootText" presStyleLbl="node2" presStyleIdx="0" presStyleCnt="10">
        <dgm:presLayoutVars>
          <dgm:chPref val="3"/>
        </dgm:presLayoutVars>
      </dgm:prSet>
      <dgm:spPr/>
    </dgm:pt>
    <dgm:pt modelId="{E4E34A9C-A640-4E2C-A74C-2A3FE0C52E6D}" type="pres">
      <dgm:prSet presAssocID="{6E10A724-D1E5-4FE3-BEA4-F0687E5057ED}" presName="rootConnector" presStyleLbl="node2" presStyleIdx="0" presStyleCnt="10"/>
      <dgm:spPr/>
    </dgm:pt>
    <dgm:pt modelId="{5DC88FA0-32EE-4B48-9283-AC3DA3582706}" type="pres">
      <dgm:prSet presAssocID="{6E10A724-D1E5-4FE3-BEA4-F0687E5057ED}" presName="hierChild4" presStyleCnt="0"/>
      <dgm:spPr/>
    </dgm:pt>
    <dgm:pt modelId="{6C20332D-AB40-4151-8488-1BA09169D07B}" type="pres">
      <dgm:prSet presAssocID="{0B8C64F6-4A0E-4733-8CC1-A0740713CD99}" presName="Name37" presStyleLbl="parChTrans1D3" presStyleIdx="0" presStyleCnt="38"/>
      <dgm:spPr/>
    </dgm:pt>
    <dgm:pt modelId="{F6EDB0EC-FA82-46B1-85BF-AFF3B15EFCA2}" type="pres">
      <dgm:prSet presAssocID="{7B5794CF-8B64-4AC3-88BA-FFA217D969CC}" presName="hierRoot2" presStyleCnt="0">
        <dgm:presLayoutVars>
          <dgm:hierBranch val="init"/>
        </dgm:presLayoutVars>
      </dgm:prSet>
      <dgm:spPr/>
    </dgm:pt>
    <dgm:pt modelId="{CE57D0F0-D414-49CC-9D9F-00405F97254F}" type="pres">
      <dgm:prSet presAssocID="{7B5794CF-8B64-4AC3-88BA-FFA217D969CC}" presName="rootComposite" presStyleCnt="0"/>
      <dgm:spPr/>
    </dgm:pt>
    <dgm:pt modelId="{C05B71D5-2A33-4937-89B2-ACA353AA03FA}" type="pres">
      <dgm:prSet presAssocID="{7B5794CF-8B64-4AC3-88BA-FFA217D969CC}" presName="rootText" presStyleLbl="node3" presStyleIdx="0" presStyleCnt="38">
        <dgm:presLayoutVars>
          <dgm:chPref val="3"/>
        </dgm:presLayoutVars>
      </dgm:prSet>
      <dgm:spPr/>
    </dgm:pt>
    <dgm:pt modelId="{53124D75-4575-443A-A454-AE5FE764B289}" type="pres">
      <dgm:prSet presAssocID="{7B5794CF-8B64-4AC3-88BA-FFA217D969CC}" presName="rootConnector" presStyleLbl="node3" presStyleIdx="0" presStyleCnt="38"/>
      <dgm:spPr/>
    </dgm:pt>
    <dgm:pt modelId="{FE278A83-A088-4E9C-B314-834B4D4A8825}" type="pres">
      <dgm:prSet presAssocID="{7B5794CF-8B64-4AC3-88BA-FFA217D969CC}" presName="hierChild4" presStyleCnt="0"/>
      <dgm:spPr/>
    </dgm:pt>
    <dgm:pt modelId="{96028560-6A29-44E9-B592-1F1C27554B45}" type="pres">
      <dgm:prSet presAssocID="{7B5794CF-8B64-4AC3-88BA-FFA217D969CC}" presName="hierChild5" presStyleCnt="0"/>
      <dgm:spPr/>
    </dgm:pt>
    <dgm:pt modelId="{97C30875-99C8-448A-9D99-DAADD1D156D5}" type="pres">
      <dgm:prSet presAssocID="{56096327-4407-4C91-A42E-9481A87797F7}" presName="Name37" presStyleLbl="parChTrans1D3" presStyleIdx="1" presStyleCnt="38"/>
      <dgm:spPr/>
    </dgm:pt>
    <dgm:pt modelId="{2BBC2AAC-DF3C-478E-A452-5AED1E0D9E81}" type="pres">
      <dgm:prSet presAssocID="{6F868B3B-8F76-442A-AB18-A561D78A6164}" presName="hierRoot2" presStyleCnt="0">
        <dgm:presLayoutVars>
          <dgm:hierBranch val="init"/>
        </dgm:presLayoutVars>
      </dgm:prSet>
      <dgm:spPr/>
    </dgm:pt>
    <dgm:pt modelId="{5B234A8D-1797-4D31-A911-A65B935411ED}" type="pres">
      <dgm:prSet presAssocID="{6F868B3B-8F76-442A-AB18-A561D78A6164}" presName="rootComposite" presStyleCnt="0"/>
      <dgm:spPr/>
    </dgm:pt>
    <dgm:pt modelId="{C909168C-F427-4D5C-BF5D-8940FB8FB890}" type="pres">
      <dgm:prSet presAssocID="{6F868B3B-8F76-442A-AB18-A561D78A6164}" presName="rootText" presStyleLbl="node3" presStyleIdx="1" presStyleCnt="38">
        <dgm:presLayoutVars>
          <dgm:chPref val="3"/>
        </dgm:presLayoutVars>
      </dgm:prSet>
      <dgm:spPr/>
    </dgm:pt>
    <dgm:pt modelId="{BC3A8F1E-C913-4F37-9FE9-C397A30F2445}" type="pres">
      <dgm:prSet presAssocID="{6F868B3B-8F76-442A-AB18-A561D78A6164}" presName="rootConnector" presStyleLbl="node3" presStyleIdx="1" presStyleCnt="38"/>
      <dgm:spPr/>
    </dgm:pt>
    <dgm:pt modelId="{736A852A-44D0-431E-B825-5A34FC478A03}" type="pres">
      <dgm:prSet presAssocID="{6F868B3B-8F76-442A-AB18-A561D78A6164}" presName="hierChild4" presStyleCnt="0"/>
      <dgm:spPr/>
    </dgm:pt>
    <dgm:pt modelId="{01486011-BAFB-4929-AB99-8F93CB400D24}" type="pres">
      <dgm:prSet presAssocID="{6F868B3B-8F76-442A-AB18-A561D78A6164}" presName="hierChild5" presStyleCnt="0"/>
      <dgm:spPr/>
    </dgm:pt>
    <dgm:pt modelId="{4616CE5F-704A-4E4E-B154-3B16D11B3A51}" type="pres">
      <dgm:prSet presAssocID="{C02063A7-01D4-46E6-B295-365EE8A19740}" presName="Name37" presStyleLbl="parChTrans1D3" presStyleIdx="2" presStyleCnt="38"/>
      <dgm:spPr/>
    </dgm:pt>
    <dgm:pt modelId="{22EEFDBB-792F-4892-87CD-60A687BCCDF5}" type="pres">
      <dgm:prSet presAssocID="{599DB3C1-6346-4A69-A44F-0F06C1FFE296}" presName="hierRoot2" presStyleCnt="0">
        <dgm:presLayoutVars>
          <dgm:hierBranch val="init"/>
        </dgm:presLayoutVars>
      </dgm:prSet>
      <dgm:spPr/>
    </dgm:pt>
    <dgm:pt modelId="{F7C0A332-989A-4ACB-A687-FE4D6B30FD73}" type="pres">
      <dgm:prSet presAssocID="{599DB3C1-6346-4A69-A44F-0F06C1FFE296}" presName="rootComposite" presStyleCnt="0"/>
      <dgm:spPr/>
    </dgm:pt>
    <dgm:pt modelId="{8959E86B-CD48-4A7A-A8A4-4F95542D5733}" type="pres">
      <dgm:prSet presAssocID="{599DB3C1-6346-4A69-A44F-0F06C1FFE296}" presName="rootText" presStyleLbl="node3" presStyleIdx="2" presStyleCnt="38">
        <dgm:presLayoutVars>
          <dgm:chPref val="3"/>
        </dgm:presLayoutVars>
      </dgm:prSet>
      <dgm:spPr/>
    </dgm:pt>
    <dgm:pt modelId="{47DB4DFF-A520-4892-A6F5-6357DAB98770}" type="pres">
      <dgm:prSet presAssocID="{599DB3C1-6346-4A69-A44F-0F06C1FFE296}" presName="rootConnector" presStyleLbl="node3" presStyleIdx="2" presStyleCnt="38"/>
      <dgm:spPr/>
    </dgm:pt>
    <dgm:pt modelId="{3D5EF0E3-61E6-43CE-9D10-66190F36C00B}" type="pres">
      <dgm:prSet presAssocID="{599DB3C1-6346-4A69-A44F-0F06C1FFE296}" presName="hierChild4" presStyleCnt="0"/>
      <dgm:spPr/>
    </dgm:pt>
    <dgm:pt modelId="{4130D7B3-E5F9-41DC-8F3F-60B7B1814A41}" type="pres">
      <dgm:prSet presAssocID="{599DB3C1-6346-4A69-A44F-0F06C1FFE296}" presName="hierChild5" presStyleCnt="0"/>
      <dgm:spPr/>
    </dgm:pt>
    <dgm:pt modelId="{F2871AD7-53C8-4043-825B-BB4ED78CC7FD}" type="pres">
      <dgm:prSet presAssocID="{66F5362D-3677-4E4C-9D0B-125A28081C1F}" presName="Name37" presStyleLbl="parChTrans1D3" presStyleIdx="3" presStyleCnt="38"/>
      <dgm:spPr/>
    </dgm:pt>
    <dgm:pt modelId="{AABF8DC4-0F24-4846-A4C9-9241DF4F32AE}" type="pres">
      <dgm:prSet presAssocID="{A8B8B536-41C1-4897-B059-117249A72CA0}" presName="hierRoot2" presStyleCnt="0">
        <dgm:presLayoutVars>
          <dgm:hierBranch val="init"/>
        </dgm:presLayoutVars>
      </dgm:prSet>
      <dgm:spPr/>
    </dgm:pt>
    <dgm:pt modelId="{2D3137CD-B67C-4209-86E2-BF800F5887DC}" type="pres">
      <dgm:prSet presAssocID="{A8B8B536-41C1-4897-B059-117249A72CA0}" presName="rootComposite" presStyleCnt="0"/>
      <dgm:spPr/>
    </dgm:pt>
    <dgm:pt modelId="{1B1CA6B3-8F57-4C0B-8215-D7D3750EAD09}" type="pres">
      <dgm:prSet presAssocID="{A8B8B536-41C1-4897-B059-117249A72CA0}" presName="rootText" presStyleLbl="node3" presStyleIdx="3" presStyleCnt="38">
        <dgm:presLayoutVars>
          <dgm:chPref val="3"/>
        </dgm:presLayoutVars>
      </dgm:prSet>
      <dgm:spPr/>
    </dgm:pt>
    <dgm:pt modelId="{0F3B51FF-0E6A-43E6-9D66-C689A48BF66A}" type="pres">
      <dgm:prSet presAssocID="{A8B8B536-41C1-4897-B059-117249A72CA0}" presName="rootConnector" presStyleLbl="node3" presStyleIdx="3" presStyleCnt="38"/>
      <dgm:spPr/>
    </dgm:pt>
    <dgm:pt modelId="{547E9CF3-31B0-43BD-AD37-E982A2217915}" type="pres">
      <dgm:prSet presAssocID="{A8B8B536-41C1-4897-B059-117249A72CA0}" presName="hierChild4" presStyleCnt="0"/>
      <dgm:spPr/>
    </dgm:pt>
    <dgm:pt modelId="{4AC53CF1-FA6E-474C-AC17-E2A50338168D}" type="pres">
      <dgm:prSet presAssocID="{A8B8B536-41C1-4897-B059-117249A72CA0}" presName="hierChild5" presStyleCnt="0"/>
      <dgm:spPr/>
    </dgm:pt>
    <dgm:pt modelId="{A8800A2B-6B1E-45D7-BE1A-DFB18E0ACB25}" type="pres">
      <dgm:prSet presAssocID="{082DF775-6369-472A-A094-1C1CA7BF7A27}" presName="Name37" presStyleLbl="parChTrans1D3" presStyleIdx="4" presStyleCnt="38"/>
      <dgm:spPr/>
    </dgm:pt>
    <dgm:pt modelId="{7F529E06-C3D9-4332-8AAB-DCD1F3FDD291}" type="pres">
      <dgm:prSet presAssocID="{7FEA4F5B-D929-4E9A-B516-67729888C870}" presName="hierRoot2" presStyleCnt="0">
        <dgm:presLayoutVars>
          <dgm:hierBranch val="init"/>
        </dgm:presLayoutVars>
      </dgm:prSet>
      <dgm:spPr/>
    </dgm:pt>
    <dgm:pt modelId="{DAEC8130-C450-4C7F-A388-0FB525450C12}" type="pres">
      <dgm:prSet presAssocID="{7FEA4F5B-D929-4E9A-B516-67729888C870}" presName="rootComposite" presStyleCnt="0"/>
      <dgm:spPr/>
    </dgm:pt>
    <dgm:pt modelId="{3C90B74D-026E-49C0-94F9-2CE76088EF9E}" type="pres">
      <dgm:prSet presAssocID="{7FEA4F5B-D929-4E9A-B516-67729888C870}" presName="rootText" presStyleLbl="node3" presStyleIdx="4" presStyleCnt="38">
        <dgm:presLayoutVars>
          <dgm:chPref val="3"/>
        </dgm:presLayoutVars>
      </dgm:prSet>
      <dgm:spPr/>
    </dgm:pt>
    <dgm:pt modelId="{F5AAC334-F135-43B7-8810-B774A8D23C66}" type="pres">
      <dgm:prSet presAssocID="{7FEA4F5B-D929-4E9A-B516-67729888C870}" presName="rootConnector" presStyleLbl="node3" presStyleIdx="4" presStyleCnt="38"/>
      <dgm:spPr/>
    </dgm:pt>
    <dgm:pt modelId="{219EBED4-731C-421C-8590-2919C82DE7F3}" type="pres">
      <dgm:prSet presAssocID="{7FEA4F5B-D929-4E9A-B516-67729888C870}" presName="hierChild4" presStyleCnt="0"/>
      <dgm:spPr/>
    </dgm:pt>
    <dgm:pt modelId="{AAE61C4D-B0D7-4591-80B8-9CE48B704E22}" type="pres">
      <dgm:prSet presAssocID="{7FEA4F5B-D929-4E9A-B516-67729888C870}" presName="hierChild5" presStyleCnt="0"/>
      <dgm:spPr/>
    </dgm:pt>
    <dgm:pt modelId="{9F6D10FF-2021-4106-B710-827BCE4B8EB9}" type="pres">
      <dgm:prSet presAssocID="{6E10A724-D1E5-4FE3-BEA4-F0687E5057ED}" presName="hierChild5" presStyleCnt="0"/>
      <dgm:spPr/>
    </dgm:pt>
    <dgm:pt modelId="{4B9D55EC-D463-4B10-9C0A-566D19587843}" type="pres">
      <dgm:prSet presAssocID="{13DE6C0B-DBB3-403E-AA6D-BE40F3E0D958}" presName="Name37" presStyleLbl="parChTrans1D2" presStyleIdx="1" presStyleCnt="10"/>
      <dgm:spPr/>
    </dgm:pt>
    <dgm:pt modelId="{D3E4CAF2-F07C-42FF-8387-203389A5EA63}" type="pres">
      <dgm:prSet presAssocID="{032274ED-B19F-4AD3-AC7C-F84EB9223164}" presName="hierRoot2" presStyleCnt="0">
        <dgm:presLayoutVars>
          <dgm:hierBranch val="init"/>
        </dgm:presLayoutVars>
      </dgm:prSet>
      <dgm:spPr/>
    </dgm:pt>
    <dgm:pt modelId="{0AB40E83-A6DC-4E69-A020-C80B9006E2F4}" type="pres">
      <dgm:prSet presAssocID="{032274ED-B19F-4AD3-AC7C-F84EB9223164}" presName="rootComposite" presStyleCnt="0"/>
      <dgm:spPr/>
    </dgm:pt>
    <dgm:pt modelId="{7F6311F0-40C5-4859-8F90-4FBCACCF413F}" type="pres">
      <dgm:prSet presAssocID="{032274ED-B19F-4AD3-AC7C-F84EB9223164}" presName="rootText" presStyleLbl="node2" presStyleIdx="1" presStyleCnt="10">
        <dgm:presLayoutVars>
          <dgm:chPref val="3"/>
        </dgm:presLayoutVars>
      </dgm:prSet>
      <dgm:spPr/>
    </dgm:pt>
    <dgm:pt modelId="{88DE736C-DDB7-42FA-A56A-AE7C65D4BDB4}" type="pres">
      <dgm:prSet presAssocID="{032274ED-B19F-4AD3-AC7C-F84EB9223164}" presName="rootConnector" presStyleLbl="node2" presStyleIdx="1" presStyleCnt="10"/>
      <dgm:spPr/>
    </dgm:pt>
    <dgm:pt modelId="{0DFDC4E4-26FB-4671-ACA3-50631A51C0F0}" type="pres">
      <dgm:prSet presAssocID="{032274ED-B19F-4AD3-AC7C-F84EB9223164}" presName="hierChild4" presStyleCnt="0"/>
      <dgm:spPr/>
    </dgm:pt>
    <dgm:pt modelId="{1B42A36E-9752-4B9D-9A3B-070FE567EE38}" type="pres">
      <dgm:prSet presAssocID="{0050EC5A-BE3B-4DFB-927F-78A02050D1BE}" presName="Name37" presStyleLbl="parChTrans1D3" presStyleIdx="5" presStyleCnt="38"/>
      <dgm:spPr/>
    </dgm:pt>
    <dgm:pt modelId="{833871BD-56C5-48D4-880F-92AE2246AC48}" type="pres">
      <dgm:prSet presAssocID="{20B8EF52-8E2A-4274-8D29-5729A9D3F7C4}" presName="hierRoot2" presStyleCnt="0">
        <dgm:presLayoutVars>
          <dgm:hierBranch val="init"/>
        </dgm:presLayoutVars>
      </dgm:prSet>
      <dgm:spPr/>
    </dgm:pt>
    <dgm:pt modelId="{CBB575E9-D991-45F4-88D9-A97239D86188}" type="pres">
      <dgm:prSet presAssocID="{20B8EF52-8E2A-4274-8D29-5729A9D3F7C4}" presName="rootComposite" presStyleCnt="0"/>
      <dgm:spPr/>
    </dgm:pt>
    <dgm:pt modelId="{DCFD1F63-BAD7-44E5-AE74-110C7C87036D}" type="pres">
      <dgm:prSet presAssocID="{20B8EF52-8E2A-4274-8D29-5729A9D3F7C4}" presName="rootText" presStyleLbl="node3" presStyleIdx="5" presStyleCnt="38">
        <dgm:presLayoutVars>
          <dgm:chPref val="3"/>
        </dgm:presLayoutVars>
      </dgm:prSet>
      <dgm:spPr/>
    </dgm:pt>
    <dgm:pt modelId="{08962AB9-F575-4AF2-91C4-72958AFD502E}" type="pres">
      <dgm:prSet presAssocID="{20B8EF52-8E2A-4274-8D29-5729A9D3F7C4}" presName="rootConnector" presStyleLbl="node3" presStyleIdx="5" presStyleCnt="38"/>
      <dgm:spPr/>
    </dgm:pt>
    <dgm:pt modelId="{CCC7B292-BA24-4A91-84BF-413DF8C7F9AF}" type="pres">
      <dgm:prSet presAssocID="{20B8EF52-8E2A-4274-8D29-5729A9D3F7C4}" presName="hierChild4" presStyleCnt="0"/>
      <dgm:spPr/>
    </dgm:pt>
    <dgm:pt modelId="{559F59FB-4402-4A9C-AD22-186D627348D1}" type="pres">
      <dgm:prSet presAssocID="{20B8EF52-8E2A-4274-8D29-5729A9D3F7C4}" presName="hierChild5" presStyleCnt="0"/>
      <dgm:spPr/>
    </dgm:pt>
    <dgm:pt modelId="{4E18FA8F-AA11-44E1-A84F-D00E7D4815B0}" type="pres">
      <dgm:prSet presAssocID="{8E51A812-9C15-4E1B-A966-758B99B082F1}" presName="Name37" presStyleLbl="parChTrans1D3" presStyleIdx="6" presStyleCnt="38"/>
      <dgm:spPr/>
    </dgm:pt>
    <dgm:pt modelId="{F185C5E3-6DD6-4F2D-962E-A47CBB013593}" type="pres">
      <dgm:prSet presAssocID="{29D7A7E5-57F1-4F67-8B6B-B29899B8F63F}" presName="hierRoot2" presStyleCnt="0">
        <dgm:presLayoutVars>
          <dgm:hierBranch val="init"/>
        </dgm:presLayoutVars>
      </dgm:prSet>
      <dgm:spPr/>
    </dgm:pt>
    <dgm:pt modelId="{D32CEF33-F4E0-4F10-A7C5-52FF5D58DD0F}" type="pres">
      <dgm:prSet presAssocID="{29D7A7E5-57F1-4F67-8B6B-B29899B8F63F}" presName="rootComposite" presStyleCnt="0"/>
      <dgm:spPr/>
    </dgm:pt>
    <dgm:pt modelId="{3FAF1418-96E2-4B48-AEE0-6459081D4EB3}" type="pres">
      <dgm:prSet presAssocID="{29D7A7E5-57F1-4F67-8B6B-B29899B8F63F}" presName="rootText" presStyleLbl="node3" presStyleIdx="6" presStyleCnt="38">
        <dgm:presLayoutVars>
          <dgm:chPref val="3"/>
        </dgm:presLayoutVars>
      </dgm:prSet>
      <dgm:spPr/>
    </dgm:pt>
    <dgm:pt modelId="{9B859C1C-484B-4D65-87C7-662F6F83BB02}" type="pres">
      <dgm:prSet presAssocID="{29D7A7E5-57F1-4F67-8B6B-B29899B8F63F}" presName="rootConnector" presStyleLbl="node3" presStyleIdx="6" presStyleCnt="38"/>
      <dgm:spPr/>
    </dgm:pt>
    <dgm:pt modelId="{412C7279-879F-44F6-97CD-5CDE147EB0E8}" type="pres">
      <dgm:prSet presAssocID="{29D7A7E5-57F1-4F67-8B6B-B29899B8F63F}" presName="hierChild4" presStyleCnt="0"/>
      <dgm:spPr/>
    </dgm:pt>
    <dgm:pt modelId="{CB0CA3A1-B9D3-4EB3-8A16-B28711B22DC4}" type="pres">
      <dgm:prSet presAssocID="{29D7A7E5-57F1-4F67-8B6B-B29899B8F63F}" presName="hierChild5" presStyleCnt="0"/>
      <dgm:spPr/>
    </dgm:pt>
    <dgm:pt modelId="{3B90BAA9-9D20-497A-8EE4-F6AE912ACF37}" type="pres">
      <dgm:prSet presAssocID="{64DD9E20-BF31-4E3E-AD43-6DDDA458D0DC}" presName="Name37" presStyleLbl="parChTrans1D3" presStyleIdx="7" presStyleCnt="38"/>
      <dgm:spPr/>
    </dgm:pt>
    <dgm:pt modelId="{40C8E46E-664F-4A48-B632-998D368ED06A}" type="pres">
      <dgm:prSet presAssocID="{5721D97E-0D41-4FC0-AB22-AF7212A35010}" presName="hierRoot2" presStyleCnt="0">
        <dgm:presLayoutVars>
          <dgm:hierBranch val="init"/>
        </dgm:presLayoutVars>
      </dgm:prSet>
      <dgm:spPr/>
    </dgm:pt>
    <dgm:pt modelId="{68F43AA8-003D-4A52-A551-191BB311F807}" type="pres">
      <dgm:prSet presAssocID="{5721D97E-0D41-4FC0-AB22-AF7212A35010}" presName="rootComposite" presStyleCnt="0"/>
      <dgm:spPr/>
    </dgm:pt>
    <dgm:pt modelId="{6B42D0E8-9559-4F3D-B793-9F2910D1AE07}" type="pres">
      <dgm:prSet presAssocID="{5721D97E-0D41-4FC0-AB22-AF7212A35010}" presName="rootText" presStyleLbl="node3" presStyleIdx="7" presStyleCnt="38">
        <dgm:presLayoutVars>
          <dgm:chPref val="3"/>
        </dgm:presLayoutVars>
      </dgm:prSet>
      <dgm:spPr/>
    </dgm:pt>
    <dgm:pt modelId="{A3983EB3-B4B2-4C37-9CBB-C525FA1885CE}" type="pres">
      <dgm:prSet presAssocID="{5721D97E-0D41-4FC0-AB22-AF7212A35010}" presName="rootConnector" presStyleLbl="node3" presStyleIdx="7" presStyleCnt="38"/>
      <dgm:spPr/>
    </dgm:pt>
    <dgm:pt modelId="{3E8229EA-4B7A-4439-ADC9-D7476E29DC71}" type="pres">
      <dgm:prSet presAssocID="{5721D97E-0D41-4FC0-AB22-AF7212A35010}" presName="hierChild4" presStyleCnt="0"/>
      <dgm:spPr/>
    </dgm:pt>
    <dgm:pt modelId="{1D4BC7D4-BA23-4160-B90E-9B4DB8558672}" type="pres">
      <dgm:prSet presAssocID="{5721D97E-0D41-4FC0-AB22-AF7212A35010}" presName="hierChild5" presStyleCnt="0"/>
      <dgm:spPr/>
    </dgm:pt>
    <dgm:pt modelId="{61FC7D33-061B-4B87-8B98-EF7456A11B24}" type="pres">
      <dgm:prSet presAssocID="{643095B6-5E4C-43A1-AAD0-833C5F3A3C75}" presName="Name37" presStyleLbl="parChTrans1D3" presStyleIdx="8" presStyleCnt="38"/>
      <dgm:spPr/>
    </dgm:pt>
    <dgm:pt modelId="{4A7ECFB5-350D-4555-95E5-2C1D207B23B4}" type="pres">
      <dgm:prSet presAssocID="{270AB760-CB41-4A3E-B2CB-B11978501FF9}" presName="hierRoot2" presStyleCnt="0">
        <dgm:presLayoutVars>
          <dgm:hierBranch val="init"/>
        </dgm:presLayoutVars>
      </dgm:prSet>
      <dgm:spPr/>
    </dgm:pt>
    <dgm:pt modelId="{B4B998A5-AD67-4712-9FB4-21CD1D11D6E7}" type="pres">
      <dgm:prSet presAssocID="{270AB760-CB41-4A3E-B2CB-B11978501FF9}" presName="rootComposite" presStyleCnt="0"/>
      <dgm:spPr/>
    </dgm:pt>
    <dgm:pt modelId="{9CE4F066-47C9-4424-BD32-4966B5A6C60D}" type="pres">
      <dgm:prSet presAssocID="{270AB760-CB41-4A3E-B2CB-B11978501FF9}" presName="rootText" presStyleLbl="node3" presStyleIdx="8" presStyleCnt="38">
        <dgm:presLayoutVars>
          <dgm:chPref val="3"/>
        </dgm:presLayoutVars>
      </dgm:prSet>
      <dgm:spPr/>
    </dgm:pt>
    <dgm:pt modelId="{BFFA0A1A-3D00-4620-A500-BC80505D5E8C}" type="pres">
      <dgm:prSet presAssocID="{270AB760-CB41-4A3E-B2CB-B11978501FF9}" presName="rootConnector" presStyleLbl="node3" presStyleIdx="8" presStyleCnt="38"/>
      <dgm:spPr/>
    </dgm:pt>
    <dgm:pt modelId="{611B8989-C996-4EE9-AD41-18ED0E7889AD}" type="pres">
      <dgm:prSet presAssocID="{270AB760-CB41-4A3E-B2CB-B11978501FF9}" presName="hierChild4" presStyleCnt="0"/>
      <dgm:spPr/>
    </dgm:pt>
    <dgm:pt modelId="{C96DC7C3-35DB-417D-A44F-6E8982526B75}" type="pres">
      <dgm:prSet presAssocID="{270AB760-CB41-4A3E-B2CB-B11978501FF9}" presName="hierChild5" presStyleCnt="0"/>
      <dgm:spPr/>
    </dgm:pt>
    <dgm:pt modelId="{3D8F2F60-25BD-4225-B02D-8F00EEE64155}" type="pres">
      <dgm:prSet presAssocID="{032274ED-B19F-4AD3-AC7C-F84EB9223164}" presName="hierChild5" presStyleCnt="0"/>
      <dgm:spPr/>
    </dgm:pt>
    <dgm:pt modelId="{DAD388B8-80DF-41CA-94FA-82AB6121B320}" type="pres">
      <dgm:prSet presAssocID="{F827F2D6-7EA6-4F1F-93E1-A670C2DD8981}" presName="Name37" presStyleLbl="parChTrans1D2" presStyleIdx="2" presStyleCnt="10"/>
      <dgm:spPr/>
    </dgm:pt>
    <dgm:pt modelId="{B1425D5D-700B-40FA-BCC7-6E595ED82819}" type="pres">
      <dgm:prSet presAssocID="{E4704C6A-75C5-4532-A9AC-8229315C3DEF}" presName="hierRoot2" presStyleCnt="0">
        <dgm:presLayoutVars>
          <dgm:hierBranch val="init"/>
        </dgm:presLayoutVars>
      </dgm:prSet>
      <dgm:spPr/>
    </dgm:pt>
    <dgm:pt modelId="{F2802161-B2E9-4009-9484-89AEADD53E34}" type="pres">
      <dgm:prSet presAssocID="{E4704C6A-75C5-4532-A9AC-8229315C3DEF}" presName="rootComposite" presStyleCnt="0"/>
      <dgm:spPr/>
    </dgm:pt>
    <dgm:pt modelId="{6FD3ACDD-1801-4CB9-9BDA-8470A0413D3C}" type="pres">
      <dgm:prSet presAssocID="{E4704C6A-75C5-4532-A9AC-8229315C3DEF}" presName="rootText" presStyleLbl="node2" presStyleIdx="2" presStyleCnt="10">
        <dgm:presLayoutVars>
          <dgm:chPref val="3"/>
        </dgm:presLayoutVars>
      </dgm:prSet>
      <dgm:spPr/>
    </dgm:pt>
    <dgm:pt modelId="{9FB0FCB7-DE4B-47BD-A928-EED5058458BC}" type="pres">
      <dgm:prSet presAssocID="{E4704C6A-75C5-4532-A9AC-8229315C3DEF}" presName="rootConnector" presStyleLbl="node2" presStyleIdx="2" presStyleCnt="10"/>
      <dgm:spPr/>
    </dgm:pt>
    <dgm:pt modelId="{4DC43FEE-FEFC-434E-8DF2-871931DA5ABE}" type="pres">
      <dgm:prSet presAssocID="{E4704C6A-75C5-4532-A9AC-8229315C3DEF}" presName="hierChild4" presStyleCnt="0"/>
      <dgm:spPr/>
    </dgm:pt>
    <dgm:pt modelId="{21F6B9A0-E66F-4731-88A4-3D95292E09F0}" type="pres">
      <dgm:prSet presAssocID="{C749077A-6023-4D03-8E3A-FC88A2DB19E2}" presName="Name37" presStyleLbl="parChTrans1D3" presStyleIdx="9" presStyleCnt="38"/>
      <dgm:spPr/>
    </dgm:pt>
    <dgm:pt modelId="{1A9979DB-C5F8-4F50-88E0-BD1D137D2ABE}" type="pres">
      <dgm:prSet presAssocID="{B3722534-0A4A-4B77-954F-8FACAAA2E7FC}" presName="hierRoot2" presStyleCnt="0">
        <dgm:presLayoutVars>
          <dgm:hierBranch val="init"/>
        </dgm:presLayoutVars>
      </dgm:prSet>
      <dgm:spPr/>
    </dgm:pt>
    <dgm:pt modelId="{64E8FA9C-C5BF-4CF0-9868-2E87FB6BE637}" type="pres">
      <dgm:prSet presAssocID="{B3722534-0A4A-4B77-954F-8FACAAA2E7FC}" presName="rootComposite" presStyleCnt="0"/>
      <dgm:spPr/>
    </dgm:pt>
    <dgm:pt modelId="{70F79F6F-1821-49F6-A86D-F373CCB1E191}" type="pres">
      <dgm:prSet presAssocID="{B3722534-0A4A-4B77-954F-8FACAAA2E7FC}" presName="rootText" presStyleLbl="node3" presStyleIdx="9" presStyleCnt="38">
        <dgm:presLayoutVars>
          <dgm:chPref val="3"/>
        </dgm:presLayoutVars>
      </dgm:prSet>
      <dgm:spPr/>
    </dgm:pt>
    <dgm:pt modelId="{A6016E88-2414-4143-9FDC-23C7D2D6C462}" type="pres">
      <dgm:prSet presAssocID="{B3722534-0A4A-4B77-954F-8FACAAA2E7FC}" presName="rootConnector" presStyleLbl="node3" presStyleIdx="9" presStyleCnt="38"/>
      <dgm:spPr/>
    </dgm:pt>
    <dgm:pt modelId="{F6C56C6E-D52C-4C72-9914-2392A89C7FE1}" type="pres">
      <dgm:prSet presAssocID="{B3722534-0A4A-4B77-954F-8FACAAA2E7FC}" presName="hierChild4" presStyleCnt="0"/>
      <dgm:spPr/>
    </dgm:pt>
    <dgm:pt modelId="{0BF77553-4CBC-4919-B812-7B4DAE935623}" type="pres">
      <dgm:prSet presAssocID="{B3722534-0A4A-4B77-954F-8FACAAA2E7FC}" presName="hierChild5" presStyleCnt="0"/>
      <dgm:spPr/>
    </dgm:pt>
    <dgm:pt modelId="{4956A86B-B032-4E22-8DBE-E2E705835E1B}" type="pres">
      <dgm:prSet presAssocID="{7F717E7A-1A42-4934-956E-A0B0EDBB81C5}" presName="Name37" presStyleLbl="parChTrans1D3" presStyleIdx="10" presStyleCnt="38"/>
      <dgm:spPr/>
    </dgm:pt>
    <dgm:pt modelId="{C48450F0-34DB-4F52-879C-D5BEDB537C2D}" type="pres">
      <dgm:prSet presAssocID="{11C33A8C-CA9B-4D5C-91DB-DFF71E8F37EF}" presName="hierRoot2" presStyleCnt="0">
        <dgm:presLayoutVars>
          <dgm:hierBranch val="init"/>
        </dgm:presLayoutVars>
      </dgm:prSet>
      <dgm:spPr/>
    </dgm:pt>
    <dgm:pt modelId="{94B78A5E-9ADE-467E-9F38-73367F213A3A}" type="pres">
      <dgm:prSet presAssocID="{11C33A8C-CA9B-4D5C-91DB-DFF71E8F37EF}" presName="rootComposite" presStyleCnt="0"/>
      <dgm:spPr/>
    </dgm:pt>
    <dgm:pt modelId="{5F81F8BC-A29D-4718-929F-3B39439AA726}" type="pres">
      <dgm:prSet presAssocID="{11C33A8C-CA9B-4D5C-91DB-DFF71E8F37EF}" presName="rootText" presStyleLbl="node3" presStyleIdx="10" presStyleCnt="38">
        <dgm:presLayoutVars>
          <dgm:chPref val="3"/>
        </dgm:presLayoutVars>
      </dgm:prSet>
      <dgm:spPr/>
    </dgm:pt>
    <dgm:pt modelId="{E8149278-77F3-4DD8-B503-FEA9A984E9F9}" type="pres">
      <dgm:prSet presAssocID="{11C33A8C-CA9B-4D5C-91DB-DFF71E8F37EF}" presName="rootConnector" presStyleLbl="node3" presStyleIdx="10" presStyleCnt="38"/>
      <dgm:spPr/>
    </dgm:pt>
    <dgm:pt modelId="{2720AF54-F650-4201-8148-BD87B8379361}" type="pres">
      <dgm:prSet presAssocID="{11C33A8C-CA9B-4D5C-91DB-DFF71E8F37EF}" presName="hierChild4" presStyleCnt="0"/>
      <dgm:spPr/>
    </dgm:pt>
    <dgm:pt modelId="{14BAEA35-C826-4B09-A420-DA4A03D27D97}" type="pres">
      <dgm:prSet presAssocID="{11C33A8C-CA9B-4D5C-91DB-DFF71E8F37EF}" presName="hierChild5" presStyleCnt="0"/>
      <dgm:spPr/>
    </dgm:pt>
    <dgm:pt modelId="{85A52234-1953-42D4-9AA8-BBF7856E68FC}" type="pres">
      <dgm:prSet presAssocID="{E4704C6A-75C5-4532-A9AC-8229315C3DEF}" presName="hierChild5" presStyleCnt="0"/>
      <dgm:spPr/>
    </dgm:pt>
    <dgm:pt modelId="{B5DA6D7B-C275-4A2C-9512-F8E0CFA7C922}" type="pres">
      <dgm:prSet presAssocID="{549CFC57-2E50-46FB-BC2C-B31E46C62F2A}" presName="Name37" presStyleLbl="parChTrans1D2" presStyleIdx="3" presStyleCnt="10"/>
      <dgm:spPr/>
    </dgm:pt>
    <dgm:pt modelId="{878A3328-CEC0-41D6-A84C-3093D8F109B5}" type="pres">
      <dgm:prSet presAssocID="{9207BEB4-0712-48CA-8DBF-298D55106B12}" presName="hierRoot2" presStyleCnt="0">
        <dgm:presLayoutVars>
          <dgm:hierBranch val="init"/>
        </dgm:presLayoutVars>
      </dgm:prSet>
      <dgm:spPr/>
    </dgm:pt>
    <dgm:pt modelId="{66183E40-06C2-479C-9A9D-948F15C0D674}" type="pres">
      <dgm:prSet presAssocID="{9207BEB4-0712-48CA-8DBF-298D55106B12}" presName="rootComposite" presStyleCnt="0"/>
      <dgm:spPr/>
    </dgm:pt>
    <dgm:pt modelId="{C9FD0E00-26D1-408F-B051-D39D302F2E1F}" type="pres">
      <dgm:prSet presAssocID="{9207BEB4-0712-48CA-8DBF-298D55106B12}" presName="rootText" presStyleLbl="node2" presStyleIdx="3" presStyleCnt="10">
        <dgm:presLayoutVars>
          <dgm:chPref val="3"/>
        </dgm:presLayoutVars>
      </dgm:prSet>
      <dgm:spPr/>
    </dgm:pt>
    <dgm:pt modelId="{2A54EC27-65C9-4B8D-9461-F7B799C05387}" type="pres">
      <dgm:prSet presAssocID="{9207BEB4-0712-48CA-8DBF-298D55106B12}" presName="rootConnector" presStyleLbl="node2" presStyleIdx="3" presStyleCnt="10"/>
      <dgm:spPr/>
    </dgm:pt>
    <dgm:pt modelId="{A075A4E0-D86E-47D6-B30C-603C18F239D2}" type="pres">
      <dgm:prSet presAssocID="{9207BEB4-0712-48CA-8DBF-298D55106B12}" presName="hierChild4" presStyleCnt="0"/>
      <dgm:spPr/>
    </dgm:pt>
    <dgm:pt modelId="{091044C7-1734-40A1-86E0-A3B06B966FAE}" type="pres">
      <dgm:prSet presAssocID="{5CC0DA5E-0608-4614-9F15-9ED8A490D052}" presName="Name37" presStyleLbl="parChTrans1D3" presStyleIdx="11" presStyleCnt="38"/>
      <dgm:spPr/>
    </dgm:pt>
    <dgm:pt modelId="{6736A63B-1608-4310-AFC7-C73ED1860DB9}" type="pres">
      <dgm:prSet presAssocID="{EF4EB12C-F113-4F68-B96B-5AA5B0E4F061}" presName="hierRoot2" presStyleCnt="0">
        <dgm:presLayoutVars>
          <dgm:hierBranch val="init"/>
        </dgm:presLayoutVars>
      </dgm:prSet>
      <dgm:spPr/>
    </dgm:pt>
    <dgm:pt modelId="{3D0F1A9B-836E-454C-B330-193133ADA95B}" type="pres">
      <dgm:prSet presAssocID="{EF4EB12C-F113-4F68-B96B-5AA5B0E4F061}" presName="rootComposite" presStyleCnt="0"/>
      <dgm:spPr/>
    </dgm:pt>
    <dgm:pt modelId="{77EED7FC-98F2-4F94-83BF-27ABC54B1121}" type="pres">
      <dgm:prSet presAssocID="{EF4EB12C-F113-4F68-B96B-5AA5B0E4F061}" presName="rootText" presStyleLbl="node3" presStyleIdx="11" presStyleCnt="38">
        <dgm:presLayoutVars>
          <dgm:chPref val="3"/>
        </dgm:presLayoutVars>
      </dgm:prSet>
      <dgm:spPr/>
    </dgm:pt>
    <dgm:pt modelId="{128D5FAC-0FA4-4B43-B8E0-2ADD5DAEDF73}" type="pres">
      <dgm:prSet presAssocID="{EF4EB12C-F113-4F68-B96B-5AA5B0E4F061}" presName="rootConnector" presStyleLbl="node3" presStyleIdx="11" presStyleCnt="38"/>
      <dgm:spPr/>
    </dgm:pt>
    <dgm:pt modelId="{EC760D22-93B0-492B-83C6-13AF0161C7CD}" type="pres">
      <dgm:prSet presAssocID="{EF4EB12C-F113-4F68-B96B-5AA5B0E4F061}" presName="hierChild4" presStyleCnt="0"/>
      <dgm:spPr/>
    </dgm:pt>
    <dgm:pt modelId="{611E28F0-E47E-4EB2-87B8-AB5706A21C59}" type="pres">
      <dgm:prSet presAssocID="{EF4EB12C-F113-4F68-B96B-5AA5B0E4F061}" presName="hierChild5" presStyleCnt="0"/>
      <dgm:spPr/>
    </dgm:pt>
    <dgm:pt modelId="{F2A31756-17B5-4C95-B9AC-7E3C11FD46F5}" type="pres">
      <dgm:prSet presAssocID="{0A911628-23F8-437D-802C-E929955233F1}" presName="Name37" presStyleLbl="parChTrans1D3" presStyleIdx="12" presStyleCnt="38"/>
      <dgm:spPr/>
    </dgm:pt>
    <dgm:pt modelId="{409214ED-4317-424E-BF5E-977977FCA83A}" type="pres">
      <dgm:prSet presAssocID="{0B647BA1-A511-453D-96BB-8D59E6395B3F}" presName="hierRoot2" presStyleCnt="0">
        <dgm:presLayoutVars>
          <dgm:hierBranch val="init"/>
        </dgm:presLayoutVars>
      </dgm:prSet>
      <dgm:spPr/>
    </dgm:pt>
    <dgm:pt modelId="{494AEBB8-4A71-4CFA-9AE6-D6E56C022334}" type="pres">
      <dgm:prSet presAssocID="{0B647BA1-A511-453D-96BB-8D59E6395B3F}" presName="rootComposite" presStyleCnt="0"/>
      <dgm:spPr/>
    </dgm:pt>
    <dgm:pt modelId="{3D0F2C87-C310-460A-97EC-718E9E6DB071}" type="pres">
      <dgm:prSet presAssocID="{0B647BA1-A511-453D-96BB-8D59E6395B3F}" presName="rootText" presStyleLbl="node3" presStyleIdx="12" presStyleCnt="38">
        <dgm:presLayoutVars>
          <dgm:chPref val="3"/>
        </dgm:presLayoutVars>
      </dgm:prSet>
      <dgm:spPr/>
    </dgm:pt>
    <dgm:pt modelId="{FB794594-836D-421B-B683-86657D7CD7D8}" type="pres">
      <dgm:prSet presAssocID="{0B647BA1-A511-453D-96BB-8D59E6395B3F}" presName="rootConnector" presStyleLbl="node3" presStyleIdx="12" presStyleCnt="38"/>
      <dgm:spPr/>
    </dgm:pt>
    <dgm:pt modelId="{28212D48-3300-47E4-8CB9-ECF6F07F187A}" type="pres">
      <dgm:prSet presAssocID="{0B647BA1-A511-453D-96BB-8D59E6395B3F}" presName="hierChild4" presStyleCnt="0"/>
      <dgm:spPr/>
    </dgm:pt>
    <dgm:pt modelId="{E89D2C3F-643F-4AB2-90BB-39041E3BF7CE}" type="pres">
      <dgm:prSet presAssocID="{0B647BA1-A511-453D-96BB-8D59E6395B3F}" presName="hierChild5" presStyleCnt="0"/>
      <dgm:spPr/>
    </dgm:pt>
    <dgm:pt modelId="{0F9E89AF-6327-4BBD-B206-9D4E3D3D3B7B}" type="pres">
      <dgm:prSet presAssocID="{49ECCEAD-00AC-4824-B23F-CFB83A1CC779}" presName="Name37" presStyleLbl="parChTrans1D3" presStyleIdx="13" presStyleCnt="38"/>
      <dgm:spPr/>
    </dgm:pt>
    <dgm:pt modelId="{B6328FE7-A35E-4B9F-B5D0-7E17CBFD7C1E}" type="pres">
      <dgm:prSet presAssocID="{96D0584E-6E12-410A-B933-89C86D14FD43}" presName="hierRoot2" presStyleCnt="0">
        <dgm:presLayoutVars>
          <dgm:hierBranch val="init"/>
        </dgm:presLayoutVars>
      </dgm:prSet>
      <dgm:spPr/>
    </dgm:pt>
    <dgm:pt modelId="{A8FD0957-F93B-4DAA-A74C-9BBE193B3E6B}" type="pres">
      <dgm:prSet presAssocID="{96D0584E-6E12-410A-B933-89C86D14FD43}" presName="rootComposite" presStyleCnt="0"/>
      <dgm:spPr/>
    </dgm:pt>
    <dgm:pt modelId="{138C58A4-FBA3-430B-BF7D-A653D3871B5E}" type="pres">
      <dgm:prSet presAssocID="{96D0584E-6E12-410A-B933-89C86D14FD43}" presName="rootText" presStyleLbl="node3" presStyleIdx="13" presStyleCnt="38">
        <dgm:presLayoutVars>
          <dgm:chPref val="3"/>
        </dgm:presLayoutVars>
      </dgm:prSet>
      <dgm:spPr/>
    </dgm:pt>
    <dgm:pt modelId="{B4E47E44-89FE-422F-8C5C-8C53FB2377BC}" type="pres">
      <dgm:prSet presAssocID="{96D0584E-6E12-410A-B933-89C86D14FD43}" presName="rootConnector" presStyleLbl="node3" presStyleIdx="13" presStyleCnt="38"/>
      <dgm:spPr/>
    </dgm:pt>
    <dgm:pt modelId="{BBB63509-5646-423F-A882-BFDAF84E0E85}" type="pres">
      <dgm:prSet presAssocID="{96D0584E-6E12-410A-B933-89C86D14FD43}" presName="hierChild4" presStyleCnt="0"/>
      <dgm:spPr/>
    </dgm:pt>
    <dgm:pt modelId="{40B26B48-6FB2-43BC-87FD-11F35A2BD7B1}" type="pres">
      <dgm:prSet presAssocID="{96D0584E-6E12-410A-B933-89C86D14FD43}" presName="hierChild5" presStyleCnt="0"/>
      <dgm:spPr/>
    </dgm:pt>
    <dgm:pt modelId="{95E19569-B132-4B9E-82CF-95062E5C4954}" type="pres">
      <dgm:prSet presAssocID="{022D2FB0-7F7D-4105-93CE-1BED9D0C2E99}" presName="Name37" presStyleLbl="parChTrans1D3" presStyleIdx="14" presStyleCnt="38"/>
      <dgm:spPr/>
    </dgm:pt>
    <dgm:pt modelId="{6D7ED452-ABC3-4D9D-88CF-13A3C348DE37}" type="pres">
      <dgm:prSet presAssocID="{EEDEEF29-978E-43DA-8195-CF5076DF9A9A}" presName="hierRoot2" presStyleCnt="0">
        <dgm:presLayoutVars>
          <dgm:hierBranch val="init"/>
        </dgm:presLayoutVars>
      </dgm:prSet>
      <dgm:spPr/>
    </dgm:pt>
    <dgm:pt modelId="{A551A3E7-DEBE-4194-9655-6890D0EE33DA}" type="pres">
      <dgm:prSet presAssocID="{EEDEEF29-978E-43DA-8195-CF5076DF9A9A}" presName="rootComposite" presStyleCnt="0"/>
      <dgm:spPr/>
    </dgm:pt>
    <dgm:pt modelId="{F130F384-7F21-415E-88E3-D25279EDC69D}" type="pres">
      <dgm:prSet presAssocID="{EEDEEF29-978E-43DA-8195-CF5076DF9A9A}" presName="rootText" presStyleLbl="node3" presStyleIdx="14" presStyleCnt="38">
        <dgm:presLayoutVars>
          <dgm:chPref val="3"/>
        </dgm:presLayoutVars>
      </dgm:prSet>
      <dgm:spPr/>
    </dgm:pt>
    <dgm:pt modelId="{806F6F63-4017-4CBE-B497-9989FA225BEE}" type="pres">
      <dgm:prSet presAssocID="{EEDEEF29-978E-43DA-8195-CF5076DF9A9A}" presName="rootConnector" presStyleLbl="node3" presStyleIdx="14" presStyleCnt="38"/>
      <dgm:spPr/>
    </dgm:pt>
    <dgm:pt modelId="{7A7544CE-8721-46E3-9B72-FB8E03E5AB7A}" type="pres">
      <dgm:prSet presAssocID="{EEDEEF29-978E-43DA-8195-CF5076DF9A9A}" presName="hierChild4" presStyleCnt="0"/>
      <dgm:spPr/>
    </dgm:pt>
    <dgm:pt modelId="{6E142B04-4B29-4E2A-B641-FF57466F461F}" type="pres">
      <dgm:prSet presAssocID="{EEDEEF29-978E-43DA-8195-CF5076DF9A9A}" presName="hierChild5" presStyleCnt="0"/>
      <dgm:spPr/>
    </dgm:pt>
    <dgm:pt modelId="{463659D4-2C20-403E-8658-C0C7A587D812}" type="pres">
      <dgm:prSet presAssocID="{3BAB0B79-D2C8-4C6A-B2A2-281FE659093F}" presName="Name37" presStyleLbl="parChTrans1D3" presStyleIdx="15" presStyleCnt="38"/>
      <dgm:spPr/>
    </dgm:pt>
    <dgm:pt modelId="{AC83A0CB-E465-4041-BBA8-958CB3FD3DAF}" type="pres">
      <dgm:prSet presAssocID="{B4344F96-4586-4C56-86AB-ADAF377B9C13}" presName="hierRoot2" presStyleCnt="0">
        <dgm:presLayoutVars>
          <dgm:hierBranch val="init"/>
        </dgm:presLayoutVars>
      </dgm:prSet>
      <dgm:spPr/>
    </dgm:pt>
    <dgm:pt modelId="{9F50EDBA-D42E-4F6B-A1FE-A60EEDA27553}" type="pres">
      <dgm:prSet presAssocID="{B4344F96-4586-4C56-86AB-ADAF377B9C13}" presName="rootComposite" presStyleCnt="0"/>
      <dgm:spPr/>
    </dgm:pt>
    <dgm:pt modelId="{D8B24FCD-B5DB-4936-B1B6-4BF8923780E8}" type="pres">
      <dgm:prSet presAssocID="{B4344F96-4586-4C56-86AB-ADAF377B9C13}" presName="rootText" presStyleLbl="node3" presStyleIdx="15" presStyleCnt="38">
        <dgm:presLayoutVars>
          <dgm:chPref val="3"/>
        </dgm:presLayoutVars>
      </dgm:prSet>
      <dgm:spPr/>
    </dgm:pt>
    <dgm:pt modelId="{07B61306-DB03-49EC-ADD1-578E613450FE}" type="pres">
      <dgm:prSet presAssocID="{B4344F96-4586-4C56-86AB-ADAF377B9C13}" presName="rootConnector" presStyleLbl="node3" presStyleIdx="15" presStyleCnt="38"/>
      <dgm:spPr/>
    </dgm:pt>
    <dgm:pt modelId="{AADDE13B-4226-402B-AE23-059B7CDB7677}" type="pres">
      <dgm:prSet presAssocID="{B4344F96-4586-4C56-86AB-ADAF377B9C13}" presName="hierChild4" presStyleCnt="0"/>
      <dgm:spPr/>
    </dgm:pt>
    <dgm:pt modelId="{03A4B6E2-BCD6-4920-BAE4-4410B049ABD9}" type="pres">
      <dgm:prSet presAssocID="{B4344F96-4586-4C56-86AB-ADAF377B9C13}" presName="hierChild5" presStyleCnt="0"/>
      <dgm:spPr/>
    </dgm:pt>
    <dgm:pt modelId="{1AA92B7F-6217-4AF6-9BCE-FB7F63785AD1}" type="pres">
      <dgm:prSet presAssocID="{9207BEB4-0712-48CA-8DBF-298D55106B12}" presName="hierChild5" presStyleCnt="0"/>
      <dgm:spPr/>
    </dgm:pt>
    <dgm:pt modelId="{C4731A04-F66A-4A50-AA2D-FE34A10F58B8}" type="pres">
      <dgm:prSet presAssocID="{43119AF3-1C6C-44F6-8992-4805F4EA14CD}" presName="Name37" presStyleLbl="parChTrans1D2" presStyleIdx="4" presStyleCnt="10"/>
      <dgm:spPr/>
    </dgm:pt>
    <dgm:pt modelId="{D4EFEB83-4589-489B-B176-0F800A1B8942}" type="pres">
      <dgm:prSet presAssocID="{52797461-3145-4D80-8C37-BFC42EC2415A}" presName="hierRoot2" presStyleCnt="0">
        <dgm:presLayoutVars>
          <dgm:hierBranch val="init"/>
        </dgm:presLayoutVars>
      </dgm:prSet>
      <dgm:spPr/>
    </dgm:pt>
    <dgm:pt modelId="{C56CB25B-056C-45B2-8A31-5A524CAE56D3}" type="pres">
      <dgm:prSet presAssocID="{52797461-3145-4D80-8C37-BFC42EC2415A}" presName="rootComposite" presStyleCnt="0"/>
      <dgm:spPr/>
    </dgm:pt>
    <dgm:pt modelId="{0AFD9E00-A315-4DF7-B21E-637A0D50F7A3}" type="pres">
      <dgm:prSet presAssocID="{52797461-3145-4D80-8C37-BFC42EC2415A}" presName="rootText" presStyleLbl="node2" presStyleIdx="4" presStyleCnt="10">
        <dgm:presLayoutVars>
          <dgm:chPref val="3"/>
        </dgm:presLayoutVars>
      </dgm:prSet>
      <dgm:spPr/>
    </dgm:pt>
    <dgm:pt modelId="{AD58CA1E-C7F8-474E-89C1-8F12DC0173DA}" type="pres">
      <dgm:prSet presAssocID="{52797461-3145-4D80-8C37-BFC42EC2415A}" presName="rootConnector" presStyleLbl="node2" presStyleIdx="4" presStyleCnt="10"/>
      <dgm:spPr/>
    </dgm:pt>
    <dgm:pt modelId="{0DA8B86F-9E7D-4F1F-9C1F-6240AA2A0E56}" type="pres">
      <dgm:prSet presAssocID="{52797461-3145-4D80-8C37-BFC42EC2415A}" presName="hierChild4" presStyleCnt="0"/>
      <dgm:spPr/>
    </dgm:pt>
    <dgm:pt modelId="{38BDBE18-C1C4-4C99-B832-E2BE882CCEC0}" type="pres">
      <dgm:prSet presAssocID="{B8DECF6D-E6B5-4AEA-BEFE-6D092C65EF44}" presName="Name37" presStyleLbl="parChTrans1D3" presStyleIdx="16" presStyleCnt="38"/>
      <dgm:spPr/>
    </dgm:pt>
    <dgm:pt modelId="{E143C827-4B60-4CB9-B1B7-6188511FB898}" type="pres">
      <dgm:prSet presAssocID="{5A304B2B-C927-4C1F-9806-97862BE0D224}" presName="hierRoot2" presStyleCnt="0">
        <dgm:presLayoutVars>
          <dgm:hierBranch val="init"/>
        </dgm:presLayoutVars>
      </dgm:prSet>
      <dgm:spPr/>
    </dgm:pt>
    <dgm:pt modelId="{4C4682FB-1DA0-4C4F-9079-4491B5BE7120}" type="pres">
      <dgm:prSet presAssocID="{5A304B2B-C927-4C1F-9806-97862BE0D224}" presName="rootComposite" presStyleCnt="0"/>
      <dgm:spPr/>
    </dgm:pt>
    <dgm:pt modelId="{D8BE19DF-A654-423F-AB58-4BE3122E8E1C}" type="pres">
      <dgm:prSet presAssocID="{5A304B2B-C927-4C1F-9806-97862BE0D224}" presName="rootText" presStyleLbl="node3" presStyleIdx="16" presStyleCnt="38">
        <dgm:presLayoutVars>
          <dgm:chPref val="3"/>
        </dgm:presLayoutVars>
      </dgm:prSet>
      <dgm:spPr/>
    </dgm:pt>
    <dgm:pt modelId="{EBB5CF9F-03CB-495C-A24C-19931BBF4A72}" type="pres">
      <dgm:prSet presAssocID="{5A304B2B-C927-4C1F-9806-97862BE0D224}" presName="rootConnector" presStyleLbl="node3" presStyleIdx="16" presStyleCnt="38"/>
      <dgm:spPr/>
    </dgm:pt>
    <dgm:pt modelId="{0D2723D8-3D1D-4E06-AD36-B62C27FA9156}" type="pres">
      <dgm:prSet presAssocID="{5A304B2B-C927-4C1F-9806-97862BE0D224}" presName="hierChild4" presStyleCnt="0"/>
      <dgm:spPr/>
    </dgm:pt>
    <dgm:pt modelId="{DA9BEE1A-493B-49C0-BE5F-36A1DCC6769E}" type="pres">
      <dgm:prSet presAssocID="{5A304B2B-C927-4C1F-9806-97862BE0D224}" presName="hierChild5" presStyleCnt="0"/>
      <dgm:spPr/>
    </dgm:pt>
    <dgm:pt modelId="{3A5C7A37-3FCC-48C9-9755-0CEEA9FC6977}" type="pres">
      <dgm:prSet presAssocID="{BA295EBA-5BB5-4AE1-B8A5-3C8C5FAFF368}" presName="Name37" presStyleLbl="parChTrans1D3" presStyleIdx="17" presStyleCnt="38"/>
      <dgm:spPr/>
    </dgm:pt>
    <dgm:pt modelId="{32F65474-A34D-4C48-B71F-4EE99BA28D41}" type="pres">
      <dgm:prSet presAssocID="{B216D81F-5A29-46A2-A0E4-0B62715A815A}" presName="hierRoot2" presStyleCnt="0">
        <dgm:presLayoutVars>
          <dgm:hierBranch val="init"/>
        </dgm:presLayoutVars>
      </dgm:prSet>
      <dgm:spPr/>
    </dgm:pt>
    <dgm:pt modelId="{13A7CE30-E7EA-43A5-9A9E-1CBF0BF7F482}" type="pres">
      <dgm:prSet presAssocID="{B216D81F-5A29-46A2-A0E4-0B62715A815A}" presName="rootComposite" presStyleCnt="0"/>
      <dgm:spPr/>
    </dgm:pt>
    <dgm:pt modelId="{0AACFA54-072E-4576-9567-97FDE2358089}" type="pres">
      <dgm:prSet presAssocID="{B216D81F-5A29-46A2-A0E4-0B62715A815A}" presName="rootText" presStyleLbl="node3" presStyleIdx="17" presStyleCnt="38">
        <dgm:presLayoutVars>
          <dgm:chPref val="3"/>
        </dgm:presLayoutVars>
      </dgm:prSet>
      <dgm:spPr/>
    </dgm:pt>
    <dgm:pt modelId="{5BBB188D-6019-4753-8E42-21F70BA36BA3}" type="pres">
      <dgm:prSet presAssocID="{B216D81F-5A29-46A2-A0E4-0B62715A815A}" presName="rootConnector" presStyleLbl="node3" presStyleIdx="17" presStyleCnt="38"/>
      <dgm:spPr/>
    </dgm:pt>
    <dgm:pt modelId="{DDD0E2CD-E26B-4C2A-9FD8-CCDAD86C2DA7}" type="pres">
      <dgm:prSet presAssocID="{B216D81F-5A29-46A2-A0E4-0B62715A815A}" presName="hierChild4" presStyleCnt="0"/>
      <dgm:spPr/>
    </dgm:pt>
    <dgm:pt modelId="{E7D231F0-35D2-4F89-B72D-D13FCAE82848}" type="pres">
      <dgm:prSet presAssocID="{B216D81F-5A29-46A2-A0E4-0B62715A815A}" presName="hierChild5" presStyleCnt="0"/>
      <dgm:spPr/>
    </dgm:pt>
    <dgm:pt modelId="{E6162AE3-20D8-48F8-8C3B-54F3763DD149}" type="pres">
      <dgm:prSet presAssocID="{9F70A6BA-BB92-4243-8A84-8F9E25C2FD42}" presName="Name37" presStyleLbl="parChTrans1D3" presStyleIdx="18" presStyleCnt="38"/>
      <dgm:spPr/>
    </dgm:pt>
    <dgm:pt modelId="{1580C581-36BB-459E-8996-A358EC57C716}" type="pres">
      <dgm:prSet presAssocID="{BBF3FD61-63E6-4708-A237-9633AE3D1812}" presName="hierRoot2" presStyleCnt="0">
        <dgm:presLayoutVars>
          <dgm:hierBranch val="init"/>
        </dgm:presLayoutVars>
      </dgm:prSet>
      <dgm:spPr/>
    </dgm:pt>
    <dgm:pt modelId="{A0988783-791F-4372-AD58-0C587185D152}" type="pres">
      <dgm:prSet presAssocID="{BBF3FD61-63E6-4708-A237-9633AE3D1812}" presName="rootComposite" presStyleCnt="0"/>
      <dgm:spPr/>
    </dgm:pt>
    <dgm:pt modelId="{4426FA5A-3FBF-4FC1-AE0F-33040B7B8C72}" type="pres">
      <dgm:prSet presAssocID="{BBF3FD61-63E6-4708-A237-9633AE3D1812}" presName="rootText" presStyleLbl="node3" presStyleIdx="18" presStyleCnt="38">
        <dgm:presLayoutVars>
          <dgm:chPref val="3"/>
        </dgm:presLayoutVars>
      </dgm:prSet>
      <dgm:spPr/>
    </dgm:pt>
    <dgm:pt modelId="{3314B707-94CD-4312-A45E-5A094F1D4C80}" type="pres">
      <dgm:prSet presAssocID="{BBF3FD61-63E6-4708-A237-9633AE3D1812}" presName="rootConnector" presStyleLbl="node3" presStyleIdx="18" presStyleCnt="38"/>
      <dgm:spPr/>
    </dgm:pt>
    <dgm:pt modelId="{B9A3DA8C-CB8E-4675-8630-569936D1D9E6}" type="pres">
      <dgm:prSet presAssocID="{BBF3FD61-63E6-4708-A237-9633AE3D1812}" presName="hierChild4" presStyleCnt="0"/>
      <dgm:spPr/>
    </dgm:pt>
    <dgm:pt modelId="{71F53C40-43B1-4C48-9809-5F9155494F91}" type="pres">
      <dgm:prSet presAssocID="{BBF3FD61-63E6-4708-A237-9633AE3D1812}" presName="hierChild5" presStyleCnt="0"/>
      <dgm:spPr/>
    </dgm:pt>
    <dgm:pt modelId="{FCCBD752-1F95-411A-B498-DEE90B2F1244}" type="pres">
      <dgm:prSet presAssocID="{98F62053-EB67-4E59-B451-8C330B789951}" presName="Name37" presStyleLbl="parChTrans1D3" presStyleIdx="19" presStyleCnt="38"/>
      <dgm:spPr/>
    </dgm:pt>
    <dgm:pt modelId="{56A46E58-A945-44FB-A8B5-CFFA2775DF18}" type="pres">
      <dgm:prSet presAssocID="{CECFE19E-5C1B-42F3-B451-C37B24D25D99}" presName="hierRoot2" presStyleCnt="0">
        <dgm:presLayoutVars>
          <dgm:hierBranch val="init"/>
        </dgm:presLayoutVars>
      </dgm:prSet>
      <dgm:spPr/>
    </dgm:pt>
    <dgm:pt modelId="{7195814B-90CF-4A40-AF4A-CA1360903074}" type="pres">
      <dgm:prSet presAssocID="{CECFE19E-5C1B-42F3-B451-C37B24D25D99}" presName="rootComposite" presStyleCnt="0"/>
      <dgm:spPr/>
    </dgm:pt>
    <dgm:pt modelId="{5B9C6152-046C-478D-B8A5-F7C8A057F639}" type="pres">
      <dgm:prSet presAssocID="{CECFE19E-5C1B-42F3-B451-C37B24D25D99}" presName="rootText" presStyleLbl="node3" presStyleIdx="19" presStyleCnt="38">
        <dgm:presLayoutVars>
          <dgm:chPref val="3"/>
        </dgm:presLayoutVars>
      </dgm:prSet>
      <dgm:spPr/>
    </dgm:pt>
    <dgm:pt modelId="{9D5F2DB9-9869-4F09-A686-F36C91750D33}" type="pres">
      <dgm:prSet presAssocID="{CECFE19E-5C1B-42F3-B451-C37B24D25D99}" presName="rootConnector" presStyleLbl="node3" presStyleIdx="19" presStyleCnt="38"/>
      <dgm:spPr/>
    </dgm:pt>
    <dgm:pt modelId="{8EA45A20-A298-4470-90B2-DA077315A856}" type="pres">
      <dgm:prSet presAssocID="{CECFE19E-5C1B-42F3-B451-C37B24D25D99}" presName="hierChild4" presStyleCnt="0"/>
      <dgm:spPr/>
    </dgm:pt>
    <dgm:pt modelId="{7EEEA8F6-CC70-4350-9EE5-4F4B0EC36008}" type="pres">
      <dgm:prSet presAssocID="{CECFE19E-5C1B-42F3-B451-C37B24D25D99}" presName="hierChild5" presStyleCnt="0"/>
      <dgm:spPr/>
    </dgm:pt>
    <dgm:pt modelId="{393DFF24-7A66-4C70-A73D-078258BD3078}" type="pres">
      <dgm:prSet presAssocID="{D7F77E32-E7C4-4C01-9441-64869C745E63}" presName="Name37" presStyleLbl="parChTrans1D3" presStyleIdx="20" presStyleCnt="38"/>
      <dgm:spPr/>
    </dgm:pt>
    <dgm:pt modelId="{EB01DC7F-B540-421D-BEA8-2684FC4D9E58}" type="pres">
      <dgm:prSet presAssocID="{87AD897E-DFB3-4142-917C-67BCD6A30BCC}" presName="hierRoot2" presStyleCnt="0">
        <dgm:presLayoutVars>
          <dgm:hierBranch val="init"/>
        </dgm:presLayoutVars>
      </dgm:prSet>
      <dgm:spPr/>
    </dgm:pt>
    <dgm:pt modelId="{74259DF4-9AB6-4734-86DE-DC643654BE39}" type="pres">
      <dgm:prSet presAssocID="{87AD897E-DFB3-4142-917C-67BCD6A30BCC}" presName="rootComposite" presStyleCnt="0"/>
      <dgm:spPr/>
    </dgm:pt>
    <dgm:pt modelId="{91BBDECD-A709-4143-9729-A7A20A87244D}" type="pres">
      <dgm:prSet presAssocID="{87AD897E-DFB3-4142-917C-67BCD6A30BCC}" presName="rootText" presStyleLbl="node3" presStyleIdx="20" presStyleCnt="38">
        <dgm:presLayoutVars>
          <dgm:chPref val="3"/>
        </dgm:presLayoutVars>
      </dgm:prSet>
      <dgm:spPr/>
    </dgm:pt>
    <dgm:pt modelId="{09ADA4BE-706F-40EE-968A-55099093AD43}" type="pres">
      <dgm:prSet presAssocID="{87AD897E-DFB3-4142-917C-67BCD6A30BCC}" presName="rootConnector" presStyleLbl="node3" presStyleIdx="20" presStyleCnt="38"/>
      <dgm:spPr/>
    </dgm:pt>
    <dgm:pt modelId="{2D85F3BB-C431-46E9-B480-BAA1AB32A72C}" type="pres">
      <dgm:prSet presAssocID="{87AD897E-DFB3-4142-917C-67BCD6A30BCC}" presName="hierChild4" presStyleCnt="0"/>
      <dgm:spPr/>
    </dgm:pt>
    <dgm:pt modelId="{FFD0134D-D351-4A62-B34B-94ED8F1736C8}" type="pres">
      <dgm:prSet presAssocID="{87AD897E-DFB3-4142-917C-67BCD6A30BCC}" presName="hierChild5" presStyleCnt="0"/>
      <dgm:spPr/>
    </dgm:pt>
    <dgm:pt modelId="{EF0F4879-457B-4744-9A47-914EECB6FA12}" type="pres">
      <dgm:prSet presAssocID="{52797461-3145-4D80-8C37-BFC42EC2415A}" presName="hierChild5" presStyleCnt="0"/>
      <dgm:spPr/>
    </dgm:pt>
    <dgm:pt modelId="{BA486809-340F-46BE-923C-F3D39AD0EAEE}" type="pres">
      <dgm:prSet presAssocID="{E2B897A7-D47B-40D4-8F6C-A41C13152D55}" presName="Name37" presStyleLbl="parChTrans1D2" presStyleIdx="5" presStyleCnt="10"/>
      <dgm:spPr/>
    </dgm:pt>
    <dgm:pt modelId="{40F4D7FB-6E97-47C0-88A7-CB516905EA57}" type="pres">
      <dgm:prSet presAssocID="{C19E6C55-6959-44A9-80E4-AB60BD67E3DA}" presName="hierRoot2" presStyleCnt="0">
        <dgm:presLayoutVars>
          <dgm:hierBranch val="init"/>
        </dgm:presLayoutVars>
      </dgm:prSet>
      <dgm:spPr/>
    </dgm:pt>
    <dgm:pt modelId="{0D95CD4E-955C-4374-80B7-562A859A2C1F}" type="pres">
      <dgm:prSet presAssocID="{C19E6C55-6959-44A9-80E4-AB60BD67E3DA}" presName="rootComposite" presStyleCnt="0"/>
      <dgm:spPr/>
    </dgm:pt>
    <dgm:pt modelId="{094D8A5D-7ECD-48D5-865B-B9B1A05A7F12}" type="pres">
      <dgm:prSet presAssocID="{C19E6C55-6959-44A9-80E4-AB60BD67E3DA}" presName="rootText" presStyleLbl="node2" presStyleIdx="5" presStyleCnt="10">
        <dgm:presLayoutVars>
          <dgm:chPref val="3"/>
        </dgm:presLayoutVars>
      </dgm:prSet>
      <dgm:spPr/>
    </dgm:pt>
    <dgm:pt modelId="{FAA2AC56-59AC-4433-8749-FB8BB0F3468A}" type="pres">
      <dgm:prSet presAssocID="{C19E6C55-6959-44A9-80E4-AB60BD67E3DA}" presName="rootConnector" presStyleLbl="node2" presStyleIdx="5" presStyleCnt="10"/>
      <dgm:spPr/>
    </dgm:pt>
    <dgm:pt modelId="{93DCD44D-455D-41F1-999A-91A5DD534614}" type="pres">
      <dgm:prSet presAssocID="{C19E6C55-6959-44A9-80E4-AB60BD67E3DA}" presName="hierChild4" presStyleCnt="0"/>
      <dgm:spPr/>
    </dgm:pt>
    <dgm:pt modelId="{67CBB04A-A171-4C03-9D19-E15C1D58B87D}" type="pres">
      <dgm:prSet presAssocID="{E74C1E9D-D85D-43A5-860B-208D9C2018AB}" presName="Name37" presStyleLbl="parChTrans1D3" presStyleIdx="21" presStyleCnt="38"/>
      <dgm:spPr/>
    </dgm:pt>
    <dgm:pt modelId="{EB3E799B-256C-471F-AA2C-647D776D695E}" type="pres">
      <dgm:prSet presAssocID="{0AD2D906-8C98-495D-9A18-47365E094293}" presName="hierRoot2" presStyleCnt="0">
        <dgm:presLayoutVars>
          <dgm:hierBranch val="init"/>
        </dgm:presLayoutVars>
      </dgm:prSet>
      <dgm:spPr/>
    </dgm:pt>
    <dgm:pt modelId="{FA7166D1-8F99-49E1-A02E-7AA2F9E97AB1}" type="pres">
      <dgm:prSet presAssocID="{0AD2D906-8C98-495D-9A18-47365E094293}" presName="rootComposite" presStyleCnt="0"/>
      <dgm:spPr/>
    </dgm:pt>
    <dgm:pt modelId="{4D7D0FDF-D4A8-4CF0-8B9B-C4AA97AF51B9}" type="pres">
      <dgm:prSet presAssocID="{0AD2D906-8C98-495D-9A18-47365E094293}" presName="rootText" presStyleLbl="node3" presStyleIdx="21" presStyleCnt="38">
        <dgm:presLayoutVars>
          <dgm:chPref val="3"/>
        </dgm:presLayoutVars>
      </dgm:prSet>
      <dgm:spPr/>
    </dgm:pt>
    <dgm:pt modelId="{C541CDD9-9D4E-4F31-B794-C84F76264F1E}" type="pres">
      <dgm:prSet presAssocID="{0AD2D906-8C98-495D-9A18-47365E094293}" presName="rootConnector" presStyleLbl="node3" presStyleIdx="21" presStyleCnt="38"/>
      <dgm:spPr/>
    </dgm:pt>
    <dgm:pt modelId="{47A1F87E-AE65-48DC-A651-4831411510E0}" type="pres">
      <dgm:prSet presAssocID="{0AD2D906-8C98-495D-9A18-47365E094293}" presName="hierChild4" presStyleCnt="0"/>
      <dgm:spPr/>
    </dgm:pt>
    <dgm:pt modelId="{304F0A17-CC49-4206-8D01-D289D9BF703E}" type="pres">
      <dgm:prSet presAssocID="{0AD2D906-8C98-495D-9A18-47365E094293}" presName="hierChild5" presStyleCnt="0"/>
      <dgm:spPr/>
    </dgm:pt>
    <dgm:pt modelId="{1A158A87-6E8D-492F-A996-F0342B240F81}" type="pres">
      <dgm:prSet presAssocID="{C5F49E30-76DF-4DAD-82D7-99E55347938A}" presName="Name37" presStyleLbl="parChTrans1D3" presStyleIdx="22" presStyleCnt="38"/>
      <dgm:spPr/>
    </dgm:pt>
    <dgm:pt modelId="{7F1AA14B-9A22-4CF5-A283-F9ADF26888C7}" type="pres">
      <dgm:prSet presAssocID="{AF19FE08-CD65-4226-BC4E-BBB929B26C25}" presName="hierRoot2" presStyleCnt="0">
        <dgm:presLayoutVars>
          <dgm:hierBranch val="init"/>
        </dgm:presLayoutVars>
      </dgm:prSet>
      <dgm:spPr/>
    </dgm:pt>
    <dgm:pt modelId="{4EBD1F56-8E3C-42CD-955F-DA4EA73945CA}" type="pres">
      <dgm:prSet presAssocID="{AF19FE08-CD65-4226-BC4E-BBB929B26C25}" presName="rootComposite" presStyleCnt="0"/>
      <dgm:spPr/>
    </dgm:pt>
    <dgm:pt modelId="{52D68B31-F3E7-44A8-81EB-9F8F326DBBA9}" type="pres">
      <dgm:prSet presAssocID="{AF19FE08-CD65-4226-BC4E-BBB929B26C25}" presName="rootText" presStyleLbl="node3" presStyleIdx="22" presStyleCnt="38">
        <dgm:presLayoutVars>
          <dgm:chPref val="3"/>
        </dgm:presLayoutVars>
      </dgm:prSet>
      <dgm:spPr/>
    </dgm:pt>
    <dgm:pt modelId="{92721D9C-486E-446D-94B2-013510B4701E}" type="pres">
      <dgm:prSet presAssocID="{AF19FE08-CD65-4226-BC4E-BBB929B26C25}" presName="rootConnector" presStyleLbl="node3" presStyleIdx="22" presStyleCnt="38"/>
      <dgm:spPr/>
    </dgm:pt>
    <dgm:pt modelId="{4F7ED74E-A9ED-4B0F-82A5-B8D48E6A3E30}" type="pres">
      <dgm:prSet presAssocID="{AF19FE08-CD65-4226-BC4E-BBB929B26C25}" presName="hierChild4" presStyleCnt="0"/>
      <dgm:spPr/>
    </dgm:pt>
    <dgm:pt modelId="{7F45D949-7C84-4E18-B9B0-426FF8EF775E}" type="pres">
      <dgm:prSet presAssocID="{AF19FE08-CD65-4226-BC4E-BBB929B26C25}" presName="hierChild5" presStyleCnt="0"/>
      <dgm:spPr/>
    </dgm:pt>
    <dgm:pt modelId="{DEF2A2BC-1ACA-49A0-9AC6-2AD2E649BB29}" type="pres">
      <dgm:prSet presAssocID="{C19E6C55-6959-44A9-80E4-AB60BD67E3DA}" presName="hierChild5" presStyleCnt="0"/>
      <dgm:spPr/>
    </dgm:pt>
    <dgm:pt modelId="{76A71070-3677-4BDE-B4EB-A6AE520B0AE4}" type="pres">
      <dgm:prSet presAssocID="{1C712EAF-93E3-45BE-B3BF-EC3DBF9A6700}" presName="Name37" presStyleLbl="parChTrans1D2" presStyleIdx="6" presStyleCnt="10"/>
      <dgm:spPr/>
    </dgm:pt>
    <dgm:pt modelId="{8047DD73-9B41-4A16-BD6C-B39D5F5A6DF7}" type="pres">
      <dgm:prSet presAssocID="{CC71FDE5-7FB9-4242-ABF2-ABB1FA5E5336}" presName="hierRoot2" presStyleCnt="0">
        <dgm:presLayoutVars>
          <dgm:hierBranch val="init"/>
        </dgm:presLayoutVars>
      </dgm:prSet>
      <dgm:spPr/>
    </dgm:pt>
    <dgm:pt modelId="{C9873E1C-9378-4474-B541-C23582ADFB14}" type="pres">
      <dgm:prSet presAssocID="{CC71FDE5-7FB9-4242-ABF2-ABB1FA5E5336}" presName="rootComposite" presStyleCnt="0"/>
      <dgm:spPr/>
    </dgm:pt>
    <dgm:pt modelId="{09FF0AD0-A942-4A73-9A52-8C946DF92429}" type="pres">
      <dgm:prSet presAssocID="{CC71FDE5-7FB9-4242-ABF2-ABB1FA5E5336}" presName="rootText" presStyleLbl="node2" presStyleIdx="6" presStyleCnt="10">
        <dgm:presLayoutVars>
          <dgm:chPref val="3"/>
        </dgm:presLayoutVars>
      </dgm:prSet>
      <dgm:spPr/>
    </dgm:pt>
    <dgm:pt modelId="{932B06DF-CAD5-447F-B892-340761735984}" type="pres">
      <dgm:prSet presAssocID="{CC71FDE5-7FB9-4242-ABF2-ABB1FA5E5336}" presName="rootConnector" presStyleLbl="node2" presStyleIdx="6" presStyleCnt="10"/>
      <dgm:spPr/>
    </dgm:pt>
    <dgm:pt modelId="{6D5BE409-0FB0-48B0-A6B8-A12E2B1290C4}" type="pres">
      <dgm:prSet presAssocID="{CC71FDE5-7FB9-4242-ABF2-ABB1FA5E5336}" presName="hierChild4" presStyleCnt="0"/>
      <dgm:spPr/>
    </dgm:pt>
    <dgm:pt modelId="{3AE1DAB0-2AC4-467E-A285-492C4F911DB6}" type="pres">
      <dgm:prSet presAssocID="{2121EF1E-2776-4943-9031-97245A508BD9}" presName="Name37" presStyleLbl="parChTrans1D3" presStyleIdx="23" presStyleCnt="38"/>
      <dgm:spPr/>
    </dgm:pt>
    <dgm:pt modelId="{5F1CB834-CBDA-488E-B504-FC8447D261EC}" type="pres">
      <dgm:prSet presAssocID="{FF6DAE1B-53F9-4395-807E-CD6B7D4EF216}" presName="hierRoot2" presStyleCnt="0">
        <dgm:presLayoutVars>
          <dgm:hierBranch val="init"/>
        </dgm:presLayoutVars>
      </dgm:prSet>
      <dgm:spPr/>
    </dgm:pt>
    <dgm:pt modelId="{EA8A73A7-F19C-4162-A468-38BFC8BBB1ED}" type="pres">
      <dgm:prSet presAssocID="{FF6DAE1B-53F9-4395-807E-CD6B7D4EF216}" presName="rootComposite" presStyleCnt="0"/>
      <dgm:spPr/>
    </dgm:pt>
    <dgm:pt modelId="{00A3F68E-3920-4506-80B6-DDF57D0480F8}" type="pres">
      <dgm:prSet presAssocID="{FF6DAE1B-53F9-4395-807E-CD6B7D4EF216}" presName="rootText" presStyleLbl="node3" presStyleIdx="23" presStyleCnt="38">
        <dgm:presLayoutVars>
          <dgm:chPref val="3"/>
        </dgm:presLayoutVars>
      </dgm:prSet>
      <dgm:spPr/>
    </dgm:pt>
    <dgm:pt modelId="{904440BD-E199-4AA9-A516-3C06ED4BB235}" type="pres">
      <dgm:prSet presAssocID="{FF6DAE1B-53F9-4395-807E-CD6B7D4EF216}" presName="rootConnector" presStyleLbl="node3" presStyleIdx="23" presStyleCnt="38"/>
      <dgm:spPr/>
    </dgm:pt>
    <dgm:pt modelId="{18682953-342D-465E-B0E0-18EAABBB3C75}" type="pres">
      <dgm:prSet presAssocID="{FF6DAE1B-53F9-4395-807E-CD6B7D4EF216}" presName="hierChild4" presStyleCnt="0"/>
      <dgm:spPr/>
    </dgm:pt>
    <dgm:pt modelId="{E735019E-75A5-4351-8C04-1081522076C4}" type="pres">
      <dgm:prSet presAssocID="{FF6DAE1B-53F9-4395-807E-CD6B7D4EF216}" presName="hierChild5" presStyleCnt="0"/>
      <dgm:spPr/>
    </dgm:pt>
    <dgm:pt modelId="{4D635B3C-0EA6-4962-ACD0-BAD5D853705D}" type="pres">
      <dgm:prSet presAssocID="{48B542FF-7926-4BBD-97F6-3ED2B1C978A4}" presName="Name37" presStyleLbl="parChTrans1D3" presStyleIdx="24" presStyleCnt="38"/>
      <dgm:spPr/>
    </dgm:pt>
    <dgm:pt modelId="{97E26C48-4CE1-4979-9E1D-D68A5248A1B3}" type="pres">
      <dgm:prSet presAssocID="{FFFB84EF-5F7D-4F65-82C9-589B2AE70F8C}" presName="hierRoot2" presStyleCnt="0">
        <dgm:presLayoutVars>
          <dgm:hierBranch val="init"/>
        </dgm:presLayoutVars>
      </dgm:prSet>
      <dgm:spPr/>
    </dgm:pt>
    <dgm:pt modelId="{DC287CF6-5974-4D9F-BF33-0B32BCCA1584}" type="pres">
      <dgm:prSet presAssocID="{FFFB84EF-5F7D-4F65-82C9-589B2AE70F8C}" presName="rootComposite" presStyleCnt="0"/>
      <dgm:spPr/>
    </dgm:pt>
    <dgm:pt modelId="{7A61058A-7DE4-4063-8A75-259F4602C200}" type="pres">
      <dgm:prSet presAssocID="{FFFB84EF-5F7D-4F65-82C9-589B2AE70F8C}" presName="rootText" presStyleLbl="node3" presStyleIdx="24" presStyleCnt="38">
        <dgm:presLayoutVars>
          <dgm:chPref val="3"/>
        </dgm:presLayoutVars>
      </dgm:prSet>
      <dgm:spPr/>
    </dgm:pt>
    <dgm:pt modelId="{F3A816F1-7720-48FD-BE9B-5053D852EF09}" type="pres">
      <dgm:prSet presAssocID="{FFFB84EF-5F7D-4F65-82C9-589B2AE70F8C}" presName="rootConnector" presStyleLbl="node3" presStyleIdx="24" presStyleCnt="38"/>
      <dgm:spPr/>
    </dgm:pt>
    <dgm:pt modelId="{A9EAC205-15D3-49C0-BABF-09E76D2DDD3B}" type="pres">
      <dgm:prSet presAssocID="{FFFB84EF-5F7D-4F65-82C9-589B2AE70F8C}" presName="hierChild4" presStyleCnt="0"/>
      <dgm:spPr/>
    </dgm:pt>
    <dgm:pt modelId="{A4C92AFE-A634-4AB8-A9EC-971C29DF6D59}" type="pres">
      <dgm:prSet presAssocID="{FFFB84EF-5F7D-4F65-82C9-589B2AE70F8C}" presName="hierChild5" presStyleCnt="0"/>
      <dgm:spPr/>
    </dgm:pt>
    <dgm:pt modelId="{3BE79136-3224-44A6-94E4-2291619CFE2E}" type="pres">
      <dgm:prSet presAssocID="{87B7008C-E992-47E1-B3F1-DC0EC05ECF3C}" presName="Name37" presStyleLbl="parChTrans1D3" presStyleIdx="25" presStyleCnt="38"/>
      <dgm:spPr/>
    </dgm:pt>
    <dgm:pt modelId="{A5F0D2F3-5968-463F-8442-5B3E45CECCF0}" type="pres">
      <dgm:prSet presAssocID="{AAEA39FA-F8AE-4096-8F23-092D9A565B0F}" presName="hierRoot2" presStyleCnt="0">
        <dgm:presLayoutVars>
          <dgm:hierBranch val="init"/>
        </dgm:presLayoutVars>
      </dgm:prSet>
      <dgm:spPr/>
    </dgm:pt>
    <dgm:pt modelId="{AE146363-3398-422C-B157-B37AE4D242CC}" type="pres">
      <dgm:prSet presAssocID="{AAEA39FA-F8AE-4096-8F23-092D9A565B0F}" presName="rootComposite" presStyleCnt="0"/>
      <dgm:spPr/>
    </dgm:pt>
    <dgm:pt modelId="{0702C229-DA53-4686-AA85-A48BD305F19C}" type="pres">
      <dgm:prSet presAssocID="{AAEA39FA-F8AE-4096-8F23-092D9A565B0F}" presName="rootText" presStyleLbl="node3" presStyleIdx="25" presStyleCnt="38">
        <dgm:presLayoutVars>
          <dgm:chPref val="3"/>
        </dgm:presLayoutVars>
      </dgm:prSet>
      <dgm:spPr/>
    </dgm:pt>
    <dgm:pt modelId="{733C8B78-CB27-478D-A400-0EEA758F7669}" type="pres">
      <dgm:prSet presAssocID="{AAEA39FA-F8AE-4096-8F23-092D9A565B0F}" presName="rootConnector" presStyleLbl="node3" presStyleIdx="25" presStyleCnt="38"/>
      <dgm:spPr/>
    </dgm:pt>
    <dgm:pt modelId="{67BABBE3-CE71-40F1-9A7E-EBE07F139037}" type="pres">
      <dgm:prSet presAssocID="{AAEA39FA-F8AE-4096-8F23-092D9A565B0F}" presName="hierChild4" presStyleCnt="0"/>
      <dgm:spPr/>
    </dgm:pt>
    <dgm:pt modelId="{FE287E9F-DFE6-4EC7-AA8B-5FC99E2AF8A9}" type="pres">
      <dgm:prSet presAssocID="{AAEA39FA-F8AE-4096-8F23-092D9A565B0F}" presName="hierChild5" presStyleCnt="0"/>
      <dgm:spPr/>
    </dgm:pt>
    <dgm:pt modelId="{A72A1A9A-713E-425D-A34B-08B43CF7914D}" type="pres">
      <dgm:prSet presAssocID="{158D0F2D-38CD-4F2D-9B60-970AC6EE5D0D}" presName="Name37" presStyleLbl="parChTrans1D3" presStyleIdx="26" presStyleCnt="38"/>
      <dgm:spPr/>
    </dgm:pt>
    <dgm:pt modelId="{6F387682-2032-4C16-B3AF-96DE2CBD8ADC}" type="pres">
      <dgm:prSet presAssocID="{A1D2A7B4-FC64-4A5A-A3F6-DC435416FE51}" presName="hierRoot2" presStyleCnt="0">
        <dgm:presLayoutVars>
          <dgm:hierBranch val="init"/>
        </dgm:presLayoutVars>
      </dgm:prSet>
      <dgm:spPr/>
    </dgm:pt>
    <dgm:pt modelId="{BBCAD58A-E82A-44D1-BA66-AC261C81A56B}" type="pres">
      <dgm:prSet presAssocID="{A1D2A7B4-FC64-4A5A-A3F6-DC435416FE51}" presName="rootComposite" presStyleCnt="0"/>
      <dgm:spPr/>
    </dgm:pt>
    <dgm:pt modelId="{5BF53EA1-F1C5-4B2E-AC32-160085766D19}" type="pres">
      <dgm:prSet presAssocID="{A1D2A7B4-FC64-4A5A-A3F6-DC435416FE51}" presName="rootText" presStyleLbl="node3" presStyleIdx="26" presStyleCnt="38">
        <dgm:presLayoutVars>
          <dgm:chPref val="3"/>
        </dgm:presLayoutVars>
      </dgm:prSet>
      <dgm:spPr/>
    </dgm:pt>
    <dgm:pt modelId="{EA60BF0F-7D4F-4282-8D93-5BB14F5BCD4D}" type="pres">
      <dgm:prSet presAssocID="{A1D2A7B4-FC64-4A5A-A3F6-DC435416FE51}" presName="rootConnector" presStyleLbl="node3" presStyleIdx="26" presStyleCnt="38"/>
      <dgm:spPr/>
    </dgm:pt>
    <dgm:pt modelId="{6047031C-436C-48B3-8E93-891BD6630C6E}" type="pres">
      <dgm:prSet presAssocID="{A1D2A7B4-FC64-4A5A-A3F6-DC435416FE51}" presName="hierChild4" presStyleCnt="0"/>
      <dgm:spPr/>
    </dgm:pt>
    <dgm:pt modelId="{6EEC4F31-5EEC-43CD-BDAE-9EAA9650A187}" type="pres">
      <dgm:prSet presAssocID="{A1D2A7B4-FC64-4A5A-A3F6-DC435416FE51}" presName="hierChild5" presStyleCnt="0"/>
      <dgm:spPr/>
    </dgm:pt>
    <dgm:pt modelId="{2585741C-D94A-48A2-BE6A-1FD8F5F7B9F6}" type="pres">
      <dgm:prSet presAssocID="{CC71FDE5-7FB9-4242-ABF2-ABB1FA5E5336}" presName="hierChild5" presStyleCnt="0"/>
      <dgm:spPr/>
    </dgm:pt>
    <dgm:pt modelId="{2EFF54F5-1417-4420-A3D5-3614ECD9A4BC}" type="pres">
      <dgm:prSet presAssocID="{80519AA2-CAFF-4ECD-86C4-5837CE70AE80}" presName="Name37" presStyleLbl="parChTrans1D2" presStyleIdx="7" presStyleCnt="10"/>
      <dgm:spPr/>
    </dgm:pt>
    <dgm:pt modelId="{1373C21D-5125-4E5D-BFBB-0336A207F931}" type="pres">
      <dgm:prSet presAssocID="{8DCB5091-23D2-461A-AAED-BE23421B31C6}" presName="hierRoot2" presStyleCnt="0">
        <dgm:presLayoutVars>
          <dgm:hierBranch val="init"/>
        </dgm:presLayoutVars>
      </dgm:prSet>
      <dgm:spPr/>
    </dgm:pt>
    <dgm:pt modelId="{9034F4F9-E5E7-467E-BDDC-AE044C5D96EF}" type="pres">
      <dgm:prSet presAssocID="{8DCB5091-23D2-461A-AAED-BE23421B31C6}" presName="rootComposite" presStyleCnt="0"/>
      <dgm:spPr/>
    </dgm:pt>
    <dgm:pt modelId="{E754FFA3-58D3-4A03-8E52-2A10379F1DE1}" type="pres">
      <dgm:prSet presAssocID="{8DCB5091-23D2-461A-AAED-BE23421B31C6}" presName="rootText" presStyleLbl="node2" presStyleIdx="7" presStyleCnt="10">
        <dgm:presLayoutVars>
          <dgm:chPref val="3"/>
        </dgm:presLayoutVars>
      </dgm:prSet>
      <dgm:spPr/>
    </dgm:pt>
    <dgm:pt modelId="{27AD0630-1A76-4C3B-AC9D-BD79DFC998CB}" type="pres">
      <dgm:prSet presAssocID="{8DCB5091-23D2-461A-AAED-BE23421B31C6}" presName="rootConnector" presStyleLbl="node2" presStyleIdx="7" presStyleCnt="10"/>
      <dgm:spPr/>
    </dgm:pt>
    <dgm:pt modelId="{9FCE11C4-4C99-43F2-8BD8-D7ADC859928C}" type="pres">
      <dgm:prSet presAssocID="{8DCB5091-23D2-461A-AAED-BE23421B31C6}" presName="hierChild4" presStyleCnt="0"/>
      <dgm:spPr/>
    </dgm:pt>
    <dgm:pt modelId="{0A4E62D2-1AA4-4B5B-BA03-20BDB1D779A7}" type="pres">
      <dgm:prSet presAssocID="{B30FDD18-CF68-4B0D-8506-04C280B18073}" presName="Name37" presStyleLbl="parChTrans1D3" presStyleIdx="27" presStyleCnt="38"/>
      <dgm:spPr/>
    </dgm:pt>
    <dgm:pt modelId="{1E85246A-0B1B-4966-96FC-3A6F90ABAAB7}" type="pres">
      <dgm:prSet presAssocID="{36982F4B-609A-48FC-B14A-5FEDECE22B28}" presName="hierRoot2" presStyleCnt="0">
        <dgm:presLayoutVars>
          <dgm:hierBranch val="init"/>
        </dgm:presLayoutVars>
      </dgm:prSet>
      <dgm:spPr/>
    </dgm:pt>
    <dgm:pt modelId="{281B9195-C4B8-4FA8-8015-4C51BD07B60E}" type="pres">
      <dgm:prSet presAssocID="{36982F4B-609A-48FC-B14A-5FEDECE22B28}" presName="rootComposite" presStyleCnt="0"/>
      <dgm:spPr/>
    </dgm:pt>
    <dgm:pt modelId="{1CC65EB0-CAC9-4997-8607-1A8C9923D727}" type="pres">
      <dgm:prSet presAssocID="{36982F4B-609A-48FC-B14A-5FEDECE22B28}" presName="rootText" presStyleLbl="node3" presStyleIdx="27" presStyleCnt="38">
        <dgm:presLayoutVars>
          <dgm:chPref val="3"/>
        </dgm:presLayoutVars>
      </dgm:prSet>
      <dgm:spPr/>
    </dgm:pt>
    <dgm:pt modelId="{E2FAE9ED-9A5B-437E-A78F-ACB581C8BB61}" type="pres">
      <dgm:prSet presAssocID="{36982F4B-609A-48FC-B14A-5FEDECE22B28}" presName="rootConnector" presStyleLbl="node3" presStyleIdx="27" presStyleCnt="38"/>
      <dgm:spPr/>
    </dgm:pt>
    <dgm:pt modelId="{0596679D-9D81-4EDE-9254-6E6ACAC69392}" type="pres">
      <dgm:prSet presAssocID="{36982F4B-609A-48FC-B14A-5FEDECE22B28}" presName="hierChild4" presStyleCnt="0"/>
      <dgm:spPr/>
    </dgm:pt>
    <dgm:pt modelId="{458ABA21-04E0-4DEB-BF21-12BD19A9D36E}" type="pres">
      <dgm:prSet presAssocID="{36982F4B-609A-48FC-B14A-5FEDECE22B28}" presName="hierChild5" presStyleCnt="0"/>
      <dgm:spPr/>
    </dgm:pt>
    <dgm:pt modelId="{519AC54E-95F2-47A4-BC31-85BE434A0897}" type="pres">
      <dgm:prSet presAssocID="{A9104842-F79D-4AAB-B4B1-089507F63470}" presName="Name37" presStyleLbl="parChTrans1D3" presStyleIdx="28" presStyleCnt="38"/>
      <dgm:spPr/>
    </dgm:pt>
    <dgm:pt modelId="{1ADBD44B-346C-4A2E-8F6D-8CBD65A87533}" type="pres">
      <dgm:prSet presAssocID="{AA72E35E-D568-4B45-B181-8394366C2E8A}" presName="hierRoot2" presStyleCnt="0">
        <dgm:presLayoutVars>
          <dgm:hierBranch val="init"/>
        </dgm:presLayoutVars>
      </dgm:prSet>
      <dgm:spPr/>
    </dgm:pt>
    <dgm:pt modelId="{990251AF-157A-492A-AACD-B0371037284D}" type="pres">
      <dgm:prSet presAssocID="{AA72E35E-D568-4B45-B181-8394366C2E8A}" presName="rootComposite" presStyleCnt="0"/>
      <dgm:spPr/>
    </dgm:pt>
    <dgm:pt modelId="{D793AFA3-93FA-48A5-A84E-F1C6B5D8A9DB}" type="pres">
      <dgm:prSet presAssocID="{AA72E35E-D568-4B45-B181-8394366C2E8A}" presName="rootText" presStyleLbl="node3" presStyleIdx="28" presStyleCnt="38">
        <dgm:presLayoutVars>
          <dgm:chPref val="3"/>
        </dgm:presLayoutVars>
      </dgm:prSet>
      <dgm:spPr/>
    </dgm:pt>
    <dgm:pt modelId="{FA8FB678-2DE3-4F0D-A54F-31CE58138288}" type="pres">
      <dgm:prSet presAssocID="{AA72E35E-D568-4B45-B181-8394366C2E8A}" presName="rootConnector" presStyleLbl="node3" presStyleIdx="28" presStyleCnt="38"/>
      <dgm:spPr/>
    </dgm:pt>
    <dgm:pt modelId="{10B1A632-E320-4313-8FC8-43A61EADA5F6}" type="pres">
      <dgm:prSet presAssocID="{AA72E35E-D568-4B45-B181-8394366C2E8A}" presName="hierChild4" presStyleCnt="0"/>
      <dgm:spPr/>
    </dgm:pt>
    <dgm:pt modelId="{2D4079AC-64E4-4900-A245-520D6959B141}" type="pres">
      <dgm:prSet presAssocID="{AA72E35E-D568-4B45-B181-8394366C2E8A}" presName="hierChild5" presStyleCnt="0"/>
      <dgm:spPr/>
    </dgm:pt>
    <dgm:pt modelId="{154D9DB0-4AF8-4004-A0D6-E39920289F25}" type="pres">
      <dgm:prSet presAssocID="{BFF90621-00DB-462E-8CF4-2350915F9422}" presName="Name37" presStyleLbl="parChTrans1D3" presStyleIdx="29" presStyleCnt="38"/>
      <dgm:spPr/>
    </dgm:pt>
    <dgm:pt modelId="{0265F3A4-ACF2-4645-AF31-56D715EE4304}" type="pres">
      <dgm:prSet presAssocID="{947590DA-07D4-4243-A1CD-490A039D8BAA}" presName="hierRoot2" presStyleCnt="0">
        <dgm:presLayoutVars>
          <dgm:hierBranch val="init"/>
        </dgm:presLayoutVars>
      </dgm:prSet>
      <dgm:spPr/>
    </dgm:pt>
    <dgm:pt modelId="{76E40564-DEAB-4378-9D2B-9BC8F8CEA260}" type="pres">
      <dgm:prSet presAssocID="{947590DA-07D4-4243-A1CD-490A039D8BAA}" presName="rootComposite" presStyleCnt="0"/>
      <dgm:spPr/>
    </dgm:pt>
    <dgm:pt modelId="{517D6C27-C897-437A-84CB-6E807BCA3F4D}" type="pres">
      <dgm:prSet presAssocID="{947590DA-07D4-4243-A1CD-490A039D8BAA}" presName="rootText" presStyleLbl="node3" presStyleIdx="29" presStyleCnt="38">
        <dgm:presLayoutVars>
          <dgm:chPref val="3"/>
        </dgm:presLayoutVars>
      </dgm:prSet>
      <dgm:spPr/>
    </dgm:pt>
    <dgm:pt modelId="{2CEA40C6-3783-497D-9DE1-E41DBD7E82A1}" type="pres">
      <dgm:prSet presAssocID="{947590DA-07D4-4243-A1CD-490A039D8BAA}" presName="rootConnector" presStyleLbl="node3" presStyleIdx="29" presStyleCnt="38"/>
      <dgm:spPr/>
    </dgm:pt>
    <dgm:pt modelId="{016DD563-BC66-4CE5-AE8F-B4FCA0662FD7}" type="pres">
      <dgm:prSet presAssocID="{947590DA-07D4-4243-A1CD-490A039D8BAA}" presName="hierChild4" presStyleCnt="0"/>
      <dgm:spPr/>
    </dgm:pt>
    <dgm:pt modelId="{9D9A384E-BE0F-470F-A694-2C3104F0BFDE}" type="pres">
      <dgm:prSet presAssocID="{947590DA-07D4-4243-A1CD-490A039D8BAA}" presName="hierChild5" presStyleCnt="0"/>
      <dgm:spPr/>
    </dgm:pt>
    <dgm:pt modelId="{53180805-1AAF-486D-9861-23B1DA5858B0}" type="pres">
      <dgm:prSet presAssocID="{B5A4D718-076B-4C1D-A649-D44732C830C8}" presName="Name37" presStyleLbl="parChTrans1D3" presStyleIdx="30" presStyleCnt="38"/>
      <dgm:spPr/>
    </dgm:pt>
    <dgm:pt modelId="{0B26D717-1CD6-4F48-97F7-FFC2AEDDAA3C}" type="pres">
      <dgm:prSet presAssocID="{3FEA4ACB-D74D-4A1A-8A5A-41A37F642246}" presName="hierRoot2" presStyleCnt="0">
        <dgm:presLayoutVars>
          <dgm:hierBranch val="init"/>
        </dgm:presLayoutVars>
      </dgm:prSet>
      <dgm:spPr/>
    </dgm:pt>
    <dgm:pt modelId="{9754D6A5-FE50-4639-8A6F-A9235951DE86}" type="pres">
      <dgm:prSet presAssocID="{3FEA4ACB-D74D-4A1A-8A5A-41A37F642246}" presName="rootComposite" presStyleCnt="0"/>
      <dgm:spPr/>
    </dgm:pt>
    <dgm:pt modelId="{BFDEA028-D339-41F8-A7D7-4B5BD19941FE}" type="pres">
      <dgm:prSet presAssocID="{3FEA4ACB-D74D-4A1A-8A5A-41A37F642246}" presName="rootText" presStyleLbl="node3" presStyleIdx="30" presStyleCnt="38">
        <dgm:presLayoutVars>
          <dgm:chPref val="3"/>
        </dgm:presLayoutVars>
      </dgm:prSet>
      <dgm:spPr/>
    </dgm:pt>
    <dgm:pt modelId="{94D8143A-5AE3-4DE1-906B-95E42AA0717A}" type="pres">
      <dgm:prSet presAssocID="{3FEA4ACB-D74D-4A1A-8A5A-41A37F642246}" presName="rootConnector" presStyleLbl="node3" presStyleIdx="30" presStyleCnt="38"/>
      <dgm:spPr/>
    </dgm:pt>
    <dgm:pt modelId="{C0B1FAC9-7041-4274-8B54-C93142ACCF78}" type="pres">
      <dgm:prSet presAssocID="{3FEA4ACB-D74D-4A1A-8A5A-41A37F642246}" presName="hierChild4" presStyleCnt="0"/>
      <dgm:spPr/>
    </dgm:pt>
    <dgm:pt modelId="{B058F94D-7913-4936-9792-D86F1BFC68BF}" type="pres">
      <dgm:prSet presAssocID="{3FEA4ACB-D74D-4A1A-8A5A-41A37F642246}" presName="hierChild5" presStyleCnt="0"/>
      <dgm:spPr/>
    </dgm:pt>
    <dgm:pt modelId="{78192708-89D4-4959-B210-9AF129D5FA1F}" type="pres">
      <dgm:prSet presAssocID="{8DCB5091-23D2-461A-AAED-BE23421B31C6}" presName="hierChild5" presStyleCnt="0"/>
      <dgm:spPr/>
    </dgm:pt>
    <dgm:pt modelId="{6953CD4F-CD1A-4BD6-9D32-B888973A8496}" type="pres">
      <dgm:prSet presAssocID="{AD047E68-7CD9-4BAC-BE97-2F7B9E80D2BC}" presName="Name37" presStyleLbl="parChTrans1D2" presStyleIdx="8" presStyleCnt="10"/>
      <dgm:spPr/>
    </dgm:pt>
    <dgm:pt modelId="{EBDEEC87-5FBA-4FAD-AD99-288D3D950141}" type="pres">
      <dgm:prSet presAssocID="{89242B61-1529-47F0-BE74-32EF1D0949E8}" presName="hierRoot2" presStyleCnt="0">
        <dgm:presLayoutVars>
          <dgm:hierBranch val="init"/>
        </dgm:presLayoutVars>
      </dgm:prSet>
      <dgm:spPr/>
    </dgm:pt>
    <dgm:pt modelId="{CBEDCD5B-A321-47A8-84B0-F222A3B359B4}" type="pres">
      <dgm:prSet presAssocID="{89242B61-1529-47F0-BE74-32EF1D0949E8}" presName="rootComposite" presStyleCnt="0"/>
      <dgm:spPr/>
    </dgm:pt>
    <dgm:pt modelId="{F2FE8914-3BC5-461A-8B6E-2AD61EA55B89}" type="pres">
      <dgm:prSet presAssocID="{89242B61-1529-47F0-BE74-32EF1D0949E8}" presName="rootText" presStyleLbl="node2" presStyleIdx="8" presStyleCnt="10">
        <dgm:presLayoutVars>
          <dgm:chPref val="3"/>
        </dgm:presLayoutVars>
      </dgm:prSet>
      <dgm:spPr/>
    </dgm:pt>
    <dgm:pt modelId="{1B1D0F46-1C60-4C24-B23B-21234868A5B3}" type="pres">
      <dgm:prSet presAssocID="{89242B61-1529-47F0-BE74-32EF1D0949E8}" presName="rootConnector" presStyleLbl="node2" presStyleIdx="8" presStyleCnt="10"/>
      <dgm:spPr/>
    </dgm:pt>
    <dgm:pt modelId="{B32F975B-E7B5-4219-A120-C40C8463115A}" type="pres">
      <dgm:prSet presAssocID="{89242B61-1529-47F0-BE74-32EF1D0949E8}" presName="hierChild4" presStyleCnt="0"/>
      <dgm:spPr/>
    </dgm:pt>
    <dgm:pt modelId="{F3BA7D8A-2705-47B4-8893-76A651F53D65}" type="pres">
      <dgm:prSet presAssocID="{637457D7-3B02-43AE-8ED5-C1FA11CE35AD}" presName="Name37" presStyleLbl="parChTrans1D3" presStyleIdx="31" presStyleCnt="38"/>
      <dgm:spPr/>
    </dgm:pt>
    <dgm:pt modelId="{A5611B46-F211-467A-A464-C0BB99E2A68A}" type="pres">
      <dgm:prSet presAssocID="{0A40D702-E809-46F9-BF3A-A82CEE71F264}" presName="hierRoot2" presStyleCnt="0">
        <dgm:presLayoutVars>
          <dgm:hierBranch val="init"/>
        </dgm:presLayoutVars>
      </dgm:prSet>
      <dgm:spPr/>
    </dgm:pt>
    <dgm:pt modelId="{1C888AF2-E850-464D-989A-86F428407B07}" type="pres">
      <dgm:prSet presAssocID="{0A40D702-E809-46F9-BF3A-A82CEE71F264}" presName="rootComposite" presStyleCnt="0"/>
      <dgm:spPr/>
    </dgm:pt>
    <dgm:pt modelId="{38A6AC01-1501-43DD-B1BC-578E563F94A1}" type="pres">
      <dgm:prSet presAssocID="{0A40D702-E809-46F9-BF3A-A82CEE71F264}" presName="rootText" presStyleLbl="node3" presStyleIdx="31" presStyleCnt="38">
        <dgm:presLayoutVars>
          <dgm:chPref val="3"/>
        </dgm:presLayoutVars>
      </dgm:prSet>
      <dgm:spPr/>
    </dgm:pt>
    <dgm:pt modelId="{5AE7AA43-904D-4836-B61E-1EF81C233965}" type="pres">
      <dgm:prSet presAssocID="{0A40D702-E809-46F9-BF3A-A82CEE71F264}" presName="rootConnector" presStyleLbl="node3" presStyleIdx="31" presStyleCnt="38"/>
      <dgm:spPr/>
    </dgm:pt>
    <dgm:pt modelId="{32F76379-66CD-4E1C-8C49-2F0905AFF584}" type="pres">
      <dgm:prSet presAssocID="{0A40D702-E809-46F9-BF3A-A82CEE71F264}" presName="hierChild4" presStyleCnt="0"/>
      <dgm:spPr/>
    </dgm:pt>
    <dgm:pt modelId="{CFB7FCD7-168B-4D95-8BE2-81B8BE3161DA}" type="pres">
      <dgm:prSet presAssocID="{0A40D702-E809-46F9-BF3A-A82CEE71F264}" presName="hierChild5" presStyleCnt="0"/>
      <dgm:spPr/>
    </dgm:pt>
    <dgm:pt modelId="{940704E3-44A0-415C-B35A-4B4CEB21527E}" type="pres">
      <dgm:prSet presAssocID="{9A47B94F-9016-48F2-AEDB-17723AB76AAB}" presName="Name37" presStyleLbl="parChTrans1D3" presStyleIdx="32" presStyleCnt="38"/>
      <dgm:spPr/>
    </dgm:pt>
    <dgm:pt modelId="{FA9B767B-CC21-4C3D-9235-773FAD08AE87}" type="pres">
      <dgm:prSet presAssocID="{F8B3157D-672E-4FA8-AE5B-229CC63FEBF5}" presName="hierRoot2" presStyleCnt="0">
        <dgm:presLayoutVars>
          <dgm:hierBranch val="init"/>
        </dgm:presLayoutVars>
      </dgm:prSet>
      <dgm:spPr/>
    </dgm:pt>
    <dgm:pt modelId="{50FF5A7B-7958-4E92-AA03-28A2D71D116D}" type="pres">
      <dgm:prSet presAssocID="{F8B3157D-672E-4FA8-AE5B-229CC63FEBF5}" presName="rootComposite" presStyleCnt="0"/>
      <dgm:spPr/>
    </dgm:pt>
    <dgm:pt modelId="{5A48E269-7447-47CF-B50F-24D5F6608B08}" type="pres">
      <dgm:prSet presAssocID="{F8B3157D-672E-4FA8-AE5B-229CC63FEBF5}" presName="rootText" presStyleLbl="node3" presStyleIdx="32" presStyleCnt="38">
        <dgm:presLayoutVars>
          <dgm:chPref val="3"/>
        </dgm:presLayoutVars>
      </dgm:prSet>
      <dgm:spPr/>
    </dgm:pt>
    <dgm:pt modelId="{9DC7110E-E52A-4962-84E5-946CD560B0CB}" type="pres">
      <dgm:prSet presAssocID="{F8B3157D-672E-4FA8-AE5B-229CC63FEBF5}" presName="rootConnector" presStyleLbl="node3" presStyleIdx="32" presStyleCnt="38"/>
      <dgm:spPr/>
    </dgm:pt>
    <dgm:pt modelId="{C12E2795-BE89-438B-A976-2439267BB77C}" type="pres">
      <dgm:prSet presAssocID="{F8B3157D-672E-4FA8-AE5B-229CC63FEBF5}" presName="hierChild4" presStyleCnt="0"/>
      <dgm:spPr/>
    </dgm:pt>
    <dgm:pt modelId="{352555DE-F233-4DEE-876B-A0E7BF2D63A4}" type="pres">
      <dgm:prSet presAssocID="{F8B3157D-672E-4FA8-AE5B-229CC63FEBF5}" presName="hierChild5" presStyleCnt="0"/>
      <dgm:spPr/>
    </dgm:pt>
    <dgm:pt modelId="{580CB0D1-C06B-4635-A2AE-9687B4A9D5B3}" type="pres">
      <dgm:prSet presAssocID="{7CE71546-BA55-465E-AEB4-8245BB94AAA5}" presName="Name37" presStyleLbl="parChTrans1D3" presStyleIdx="33" presStyleCnt="38"/>
      <dgm:spPr/>
    </dgm:pt>
    <dgm:pt modelId="{469B1DD3-CCF9-415C-ACE4-D270FE0DDD87}" type="pres">
      <dgm:prSet presAssocID="{4D4846AF-27BE-4207-8098-CB26DC463DFB}" presName="hierRoot2" presStyleCnt="0">
        <dgm:presLayoutVars>
          <dgm:hierBranch val="init"/>
        </dgm:presLayoutVars>
      </dgm:prSet>
      <dgm:spPr/>
    </dgm:pt>
    <dgm:pt modelId="{E9837D05-C311-46AD-B7DB-F06458DD387F}" type="pres">
      <dgm:prSet presAssocID="{4D4846AF-27BE-4207-8098-CB26DC463DFB}" presName="rootComposite" presStyleCnt="0"/>
      <dgm:spPr/>
    </dgm:pt>
    <dgm:pt modelId="{17149555-AD1F-4CD5-B201-D09827112678}" type="pres">
      <dgm:prSet presAssocID="{4D4846AF-27BE-4207-8098-CB26DC463DFB}" presName="rootText" presStyleLbl="node3" presStyleIdx="33" presStyleCnt="38">
        <dgm:presLayoutVars>
          <dgm:chPref val="3"/>
        </dgm:presLayoutVars>
      </dgm:prSet>
      <dgm:spPr/>
    </dgm:pt>
    <dgm:pt modelId="{C1392C87-D82B-47DC-87A1-742447D3D9D9}" type="pres">
      <dgm:prSet presAssocID="{4D4846AF-27BE-4207-8098-CB26DC463DFB}" presName="rootConnector" presStyleLbl="node3" presStyleIdx="33" presStyleCnt="38"/>
      <dgm:spPr/>
    </dgm:pt>
    <dgm:pt modelId="{0A233272-DD58-48AC-A7EB-5DBDC38A6A7D}" type="pres">
      <dgm:prSet presAssocID="{4D4846AF-27BE-4207-8098-CB26DC463DFB}" presName="hierChild4" presStyleCnt="0"/>
      <dgm:spPr/>
    </dgm:pt>
    <dgm:pt modelId="{73095155-40E5-4A22-B28D-22B2E6CC38FC}" type="pres">
      <dgm:prSet presAssocID="{4D4846AF-27BE-4207-8098-CB26DC463DFB}" presName="hierChild5" presStyleCnt="0"/>
      <dgm:spPr/>
    </dgm:pt>
    <dgm:pt modelId="{6FCDAC7E-BCF9-416B-AF08-FC17BD3888C1}" type="pres">
      <dgm:prSet presAssocID="{89242B61-1529-47F0-BE74-32EF1D0949E8}" presName="hierChild5" presStyleCnt="0"/>
      <dgm:spPr/>
    </dgm:pt>
    <dgm:pt modelId="{56CE80F2-F16B-418C-B071-E21951B56C4B}" type="pres">
      <dgm:prSet presAssocID="{73166EBD-40D4-4CE4-8792-7B5B77B1F343}" presName="Name37" presStyleLbl="parChTrans1D2" presStyleIdx="9" presStyleCnt="10"/>
      <dgm:spPr/>
    </dgm:pt>
    <dgm:pt modelId="{8D59BCD2-FF2E-469F-9F27-FEA8AF76B7F7}" type="pres">
      <dgm:prSet presAssocID="{58797051-301B-4A79-AA20-9FE6BBADEBE9}" presName="hierRoot2" presStyleCnt="0">
        <dgm:presLayoutVars>
          <dgm:hierBranch val="init"/>
        </dgm:presLayoutVars>
      </dgm:prSet>
      <dgm:spPr/>
    </dgm:pt>
    <dgm:pt modelId="{3B327E4C-1447-4AA2-9438-69508E58EC4A}" type="pres">
      <dgm:prSet presAssocID="{58797051-301B-4A79-AA20-9FE6BBADEBE9}" presName="rootComposite" presStyleCnt="0"/>
      <dgm:spPr/>
    </dgm:pt>
    <dgm:pt modelId="{2BFF4761-CEF3-40D7-A22C-3FE4716F9E34}" type="pres">
      <dgm:prSet presAssocID="{58797051-301B-4A79-AA20-9FE6BBADEBE9}" presName="rootText" presStyleLbl="node2" presStyleIdx="9" presStyleCnt="10">
        <dgm:presLayoutVars>
          <dgm:chPref val="3"/>
        </dgm:presLayoutVars>
      </dgm:prSet>
      <dgm:spPr/>
    </dgm:pt>
    <dgm:pt modelId="{CE653475-C1A3-41C6-B124-A10183CD087A}" type="pres">
      <dgm:prSet presAssocID="{58797051-301B-4A79-AA20-9FE6BBADEBE9}" presName="rootConnector" presStyleLbl="node2" presStyleIdx="9" presStyleCnt="10"/>
      <dgm:spPr/>
    </dgm:pt>
    <dgm:pt modelId="{36C7CC4C-8159-4451-9054-484C7635F5F0}" type="pres">
      <dgm:prSet presAssocID="{58797051-301B-4A79-AA20-9FE6BBADEBE9}" presName="hierChild4" presStyleCnt="0"/>
      <dgm:spPr/>
    </dgm:pt>
    <dgm:pt modelId="{E0A0F4B0-A859-4969-B4A8-7F1E5E22814C}" type="pres">
      <dgm:prSet presAssocID="{6405A9C1-FAD0-4248-A334-C7B2EC8D56CB}" presName="Name37" presStyleLbl="parChTrans1D3" presStyleIdx="34" presStyleCnt="38"/>
      <dgm:spPr/>
    </dgm:pt>
    <dgm:pt modelId="{BFDC8B1A-CE6D-4972-8054-A89A93343BB2}" type="pres">
      <dgm:prSet presAssocID="{90B9D806-4971-45A1-B244-C75B5F894311}" presName="hierRoot2" presStyleCnt="0">
        <dgm:presLayoutVars>
          <dgm:hierBranch val="init"/>
        </dgm:presLayoutVars>
      </dgm:prSet>
      <dgm:spPr/>
    </dgm:pt>
    <dgm:pt modelId="{88A92F46-EFBB-45DF-88EE-FD0FA347C9B7}" type="pres">
      <dgm:prSet presAssocID="{90B9D806-4971-45A1-B244-C75B5F894311}" presName="rootComposite" presStyleCnt="0"/>
      <dgm:spPr/>
    </dgm:pt>
    <dgm:pt modelId="{768D3042-DB0C-4A47-AB5D-8E3D94D514E9}" type="pres">
      <dgm:prSet presAssocID="{90B9D806-4971-45A1-B244-C75B5F894311}" presName="rootText" presStyleLbl="node3" presStyleIdx="34" presStyleCnt="38">
        <dgm:presLayoutVars>
          <dgm:chPref val="3"/>
        </dgm:presLayoutVars>
      </dgm:prSet>
      <dgm:spPr/>
    </dgm:pt>
    <dgm:pt modelId="{EF901BCB-8586-40E4-89E6-48AFF6B40156}" type="pres">
      <dgm:prSet presAssocID="{90B9D806-4971-45A1-B244-C75B5F894311}" presName="rootConnector" presStyleLbl="node3" presStyleIdx="34" presStyleCnt="38"/>
      <dgm:spPr/>
    </dgm:pt>
    <dgm:pt modelId="{D7CDD1AB-062F-4631-892E-7DB02B28B965}" type="pres">
      <dgm:prSet presAssocID="{90B9D806-4971-45A1-B244-C75B5F894311}" presName="hierChild4" presStyleCnt="0"/>
      <dgm:spPr/>
    </dgm:pt>
    <dgm:pt modelId="{2F4513BD-E6D1-4B97-8F2B-7713381FED1B}" type="pres">
      <dgm:prSet presAssocID="{90B9D806-4971-45A1-B244-C75B5F894311}" presName="hierChild5" presStyleCnt="0"/>
      <dgm:spPr/>
    </dgm:pt>
    <dgm:pt modelId="{28078AFF-E20E-413F-A780-3119DF16B1A5}" type="pres">
      <dgm:prSet presAssocID="{8A01E3EA-85E1-4556-AE1F-CF641FFF7584}" presName="Name37" presStyleLbl="parChTrans1D3" presStyleIdx="35" presStyleCnt="38"/>
      <dgm:spPr/>
    </dgm:pt>
    <dgm:pt modelId="{D68D8E43-5D37-4A39-8643-9C5DC6887C3A}" type="pres">
      <dgm:prSet presAssocID="{71EDE0A8-FA54-4337-8D3B-AA6F6941AD84}" presName="hierRoot2" presStyleCnt="0">
        <dgm:presLayoutVars>
          <dgm:hierBranch val="init"/>
        </dgm:presLayoutVars>
      </dgm:prSet>
      <dgm:spPr/>
    </dgm:pt>
    <dgm:pt modelId="{95DD0FA8-CE92-433E-BCC1-6B8AAEA1770C}" type="pres">
      <dgm:prSet presAssocID="{71EDE0A8-FA54-4337-8D3B-AA6F6941AD84}" presName="rootComposite" presStyleCnt="0"/>
      <dgm:spPr/>
    </dgm:pt>
    <dgm:pt modelId="{A52111FF-2080-40E0-9A4F-3302774D559D}" type="pres">
      <dgm:prSet presAssocID="{71EDE0A8-FA54-4337-8D3B-AA6F6941AD84}" presName="rootText" presStyleLbl="node3" presStyleIdx="35" presStyleCnt="38">
        <dgm:presLayoutVars>
          <dgm:chPref val="3"/>
        </dgm:presLayoutVars>
      </dgm:prSet>
      <dgm:spPr/>
    </dgm:pt>
    <dgm:pt modelId="{39800FA8-E113-4854-BA71-51EAAFE4BA4F}" type="pres">
      <dgm:prSet presAssocID="{71EDE0A8-FA54-4337-8D3B-AA6F6941AD84}" presName="rootConnector" presStyleLbl="node3" presStyleIdx="35" presStyleCnt="38"/>
      <dgm:spPr/>
    </dgm:pt>
    <dgm:pt modelId="{4BE3E1F2-CD18-4127-AC26-A9CE5392E702}" type="pres">
      <dgm:prSet presAssocID="{71EDE0A8-FA54-4337-8D3B-AA6F6941AD84}" presName="hierChild4" presStyleCnt="0"/>
      <dgm:spPr/>
    </dgm:pt>
    <dgm:pt modelId="{C40C5236-1EF9-4274-B994-B9EF41B7787F}" type="pres">
      <dgm:prSet presAssocID="{71EDE0A8-FA54-4337-8D3B-AA6F6941AD84}" presName="hierChild5" presStyleCnt="0"/>
      <dgm:spPr/>
    </dgm:pt>
    <dgm:pt modelId="{1AF23BD8-DA87-418D-AD32-9CDF6F6AEC51}" type="pres">
      <dgm:prSet presAssocID="{97AE96C7-247A-438B-978A-3DFDE605674C}" presName="Name37" presStyleLbl="parChTrans1D3" presStyleIdx="36" presStyleCnt="38"/>
      <dgm:spPr/>
    </dgm:pt>
    <dgm:pt modelId="{A2F6B9C7-F811-400F-B17E-00B85C923B41}" type="pres">
      <dgm:prSet presAssocID="{453E18B7-0F2D-4C8C-B08C-5A786F85AF1B}" presName="hierRoot2" presStyleCnt="0">
        <dgm:presLayoutVars>
          <dgm:hierBranch val="init"/>
        </dgm:presLayoutVars>
      </dgm:prSet>
      <dgm:spPr/>
    </dgm:pt>
    <dgm:pt modelId="{DC88FC20-73A0-45BD-9C54-6FB632DE38F0}" type="pres">
      <dgm:prSet presAssocID="{453E18B7-0F2D-4C8C-B08C-5A786F85AF1B}" presName="rootComposite" presStyleCnt="0"/>
      <dgm:spPr/>
    </dgm:pt>
    <dgm:pt modelId="{20D1FE99-2E0F-4CCA-B7FA-8148B77DFC38}" type="pres">
      <dgm:prSet presAssocID="{453E18B7-0F2D-4C8C-B08C-5A786F85AF1B}" presName="rootText" presStyleLbl="node3" presStyleIdx="36" presStyleCnt="38">
        <dgm:presLayoutVars>
          <dgm:chPref val="3"/>
        </dgm:presLayoutVars>
      </dgm:prSet>
      <dgm:spPr/>
    </dgm:pt>
    <dgm:pt modelId="{C6E9C596-2FF7-4B15-8B88-7544C9656F05}" type="pres">
      <dgm:prSet presAssocID="{453E18B7-0F2D-4C8C-B08C-5A786F85AF1B}" presName="rootConnector" presStyleLbl="node3" presStyleIdx="36" presStyleCnt="38"/>
      <dgm:spPr/>
    </dgm:pt>
    <dgm:pt modelId="{551E7E1A-B7DD-4880-8BCD-F7F7F4CC4A1D}" type="pres">
      <dgm:prSet presAssocID="{453E18B7-0F2D-4C8C-B08C-5A786F85AF1B}" presName="hierChild4" presStyleCnt="0"/>
      <dgm:spPr/>
    </dgm:pt>
    <dgm:pt modelId="{3D39204B-F902-4DD8-B35B-16F90DBFAC35}" type="pres">
      <dgm:prSet presAssocID="{453E18B7-0F2D-4C8C-B08C-5A786F85AF1B}" presName="hierChild5" presStyleCnt="0"/>
      <dgm:spPr/>
    </dgm:pt>
    <dgm:pt modelId="{E0CFCC3A-896D-48CF-9E8C-E663D06AC2A6}" type="pres">
      <dgm:prSet presAssocID="{8511DBF3-85B8-4855-A83E-14DE1D63E969}" presName="Name37" presStyleLbl="parChTrans1D3" presStyleIdx="37" presStyleCnt="38"/>
      <dgm:spPr/>
    </dgm:pt>
    <dgm:pt modelId="{808EC957-9627-402F-8E5F-74D66E221E39}" type="pres">
      <dgm:prSet presAssocID="{1D979E9B-781F-40BA-A03F-D63F3CF898EB}" presName="hierRoot2" presStyleCnt="0">
        <dgm:presLayoutVars>
          <dgm:hierBranch val="init"/>
        </dgm:presLayoutVars>
      </dgm:prSet>
      <dgm:spPr/>
    </dgm:pt>
    <dgm:pt modelId="{A0A7DF98-78C1-4B48-9031-B4D8AE1D35ED}" type="pres">
      <dgm:prSet presAssocID="{1D979E9B-781F-40BA-A03F-D63F3CF898EB}" presName="rootComposite" presStyleCnt="0"/>
      <dgm:spPr/>
    </dgm:pt>
    <dgm:pt modelId="{657AF83D-C61F-4F90-9187-6947EE48105A}" type="pres">
      <dgm:prSet presAssocID="{1D979E9B-781F-40BA-A03F-D63F3CF898EB}" presName="rootText" presStyleLbl="node3" presStyleIdx="37" presStyleCnt="38">
        <dgm:presLayoutVars>
          <dgm:chPref val="3"/>
        </dgm:presLayoutVars>
      </dgm:prSet>
      <dgm:spPr/>
    </dgm:pt>
    <dgm:pt modelId="{7D7D8B07-67CC-451A-8C24-9B2FF030C551}" type="pres">
      <dgm:prSet presAssocID="{1D979E9B-781F-40BA-A03F-D63F3CF898EB}" presName="rootConnector" presStyleLbl="node3" presStyleIdx="37" presStyleCnt="38"/>
      <dgm:spPr/>
    </dgm:pt>
    <dgm:pt modelId="{E8D7E69A-2C96-4A12-8C1E-49FEC03357C8}" type="pres">
      <dgm:prSet presAssocID="{1D979E9B-781F-40BA-A03F-D63F3CF898EB}" presName="hierChild4" presStyleCnt="0"/>
      <dgm:spPr/>
    </dgm:pt>
    <dgm:pt modelId="{475F734C-F0B6-4F33-AC4C-44AA0BB7507D}" type="pres">
      <dgm:prSet presAssocID="{1D979E9B-781F-40BA-A03F-D63F3CF898EB}" presName="hierChild5" presStyleCnt="0"/>
      <dgm:spPr/>
    </dgm:pt>
    <dgm:pt modelId="{EEDE7869-FD62-4A36-9C14-9CDFCAFBF19E}" type="pres">
      <dgm:prSet presAssocID="{58797051-301B-4A79-AA20-9FE6BBADEBE9}" presName="hierChild5" presStyleCnt="0"/>
      <dgm:spPr/>
    </dgm:pt>
    <dgm:pt modelId="{0F02DE4D-0B09-42E6-827F-565FD46FD101}" type="pres">
      <dgm:prSet presAssocID="{CFA81C44-237F-4355-8904-B296B47039B4}" presName="hierChild3" presStyleCnt="0"/>
      <dgm:spPr/>
    </dgm:pt>
  </dgm:ptLst>
  <dgm:cxnLst>
    <dgm:cxn modelId="{19C72500-EC2B-474F-BC84-1036CA6124EA}" type="presOf" srcId="{0A40D702-E809-46F9-BF3A-A82CEE71F264}" destId="{5AE7AA43-904D-4836-B61E-1EF81C233965}" srcOrd="1" destOrd="0" presId="urn:microsoft.com/office/officeart/2005/8/layout/orgChart1"/>
    <dgm:cxn modelId="{9AFA2C02-A669-4406-8380-C0959FBA2197}" type="presOf" srcId="{43119AF3-1C6C-44F6-8992-4805F4EA14CD}" destId="{C4731A04-F66A-4A50-AA2D-FE34A10F58B8}" srcOrd="0" destOrd="0" presId="urn:microsoft.com/office/officeart/2005/8/layout/orgChart1"/>
    <dgm:cxn modelId="{FA680207-5CDF-43A3-AED3-29352EC44C87}" type="presOf" srcId="{EEDEEF29-978E-43DA-8195-CF5076DF9A9A}" destId="{806F6F63-4017-4CBE-B497-9989FA225BEE}" srcOrd="1" destOrd="0" presId="urn:microsoft.com/office/officeart/2005/8/layout/orgChart1"/>
    <dgm:cxn modelId="{74454807-D5A4-4925-BA8D-6293859C6DBB}" type="presOf" srcId="{97AE96C7-247A-438B-978A-3DFDE605674C}" destId="{1AF23BD8-DA87-418D-AD32-9CDF6F6AEC51}" srcOrd="0" destOrd="0" presId="urn:microsoft.com/office/officeart/2005/8/layout/orgChart1"/>
    <dgm:cxn modelId="{D7DCEB07-F13B-4D37-BB8D-A46B5B91496C}" type="presOf" srcId="{F8B3157D-672E-4FA8-AE5B-229CC63FEBF5}" destId="{9DC7110E-E52A-4962-84E5-946CD560B0CB}" srcOrd="1" destOrd="0" presId="urn:microsoft.com/office/officeart/2005/8/layout/orgChart1"/>
    <dgm:cxn modelId="{6A80F009-6D7C-4FDF-B69F-6D0FEE6F267F}" type="presOf" srcId="{FFFB84EF-5F7D-4F65-82C9-589B2AE70F8C}" destId="{7A61058A-7DE4-4063-8A75-259F4602C200}" srcOrd="0" destOrd="0" presId="urn:microsoft.com/office/officeart/2005/8/layout/orgChart1"/>
    <dgm:cxn modelId="{97EF3D0A-E30B-431B-BFA7-6D214A57D521}" srcId="{CC71FDE5-7FB9-4242-ABF2-ABB1FA5E5336}" destId="{AAEA39FA-F8AE-4096-8F23-092D9A565B0F}" srcOrd="2" destOrd="0" parTransId="{87B7008C-E992-47E1-B3F1-DC0EC05ECF3C}" sibTransId="{EC4CE0B9-866B-472E-8E8E-55940CBA3E23}"/>
    <dgm:cxn modelId="{9585930B-2918-49BD-87BB-6DADFF1A3E20}" type="presOf" srcId="{A8B8B536-41C1-4897-B059-117249A72CA0}" destId="{1B1CA6B3-8F57-4C0B-8215-D7D3750EAD09}" srcOrd="0" destOrd="0" presId="urn:microsoft.com/office/officeart/2005/8/layout/orgChart1"/>
    <dgm:cxn modelId="{B22CEB0C-AEA1-43E7-976A-F7AE4145142F}" type="presOf" srcId="{AAEA39FA-F8AE-4096-8F23-092D9A565B0F}" destId="{733C8B78-CB27-478D-A400-0EEA758F7669}" srcOrd="1" destOrd="0" presId="urn:microsoft.com/office/officeart/2005/8/layout/orgChart1"/>
    <dgm:cxn modelId="{C95E090F-65F2-47FD-A17D-3A0C2BFAB4DE}" srcId="{9207BEB4-0712-48CA-8DBF-298D55106B12}" destId="{96D0584E-6E12-410A-B933-89C86D14FD43}" srcOrd="2" destOrd="0" parTransId="{49ECCEAD-00AC-4824-B23F-CFB83A1CC779}" sibTransId="{2BAAB4E6-B004-411F-8687-8C2534269A8A}"/>
    <dgm:cxn modelId="{4A021611-67B4-4912-8531-C029B0F1E078}" type="presOf" srcId="{52797461-3145-4D80-8C37-BFC42EC2415A}" destId="{0AFD9E00-A315-4DF7-B21E-637A0D50F7A3}" srcOrd="0" destOrd="0" presId="urn:microsoft.com/office/officeart/2005/8/layout/orgChart1"/>
    <dgm:cxn modelId="{F229FA14-ECEA-46D0-B6CF-573748727ACB}" type="presOf" srcId="{6E10A724-D1E5-4FE3-BEA4-F0687E5057ED}" destId="{34A8E790-5190-4459-ADAF-7D063C3713A2}" srcOrd="0" destOrd="0" presId="urn:microsoft.com/office/officeart/2005/8/layout/orgChart1"/>
    <dgm:cxn modelId="{61D8D018-77A8-4F8F-8D0D-6C2F979F5DAF}" srcId="{E4704C6A-75C5-4532-A9AC-8229315C3DEF}" destId="{11C33A8C-CA9B-4D5C-91DB-DFF71E8F37EF}" srcOrd="1" destOrd="0" parTransId="{7F717E7A-1A42-4934-956E-A0B0EDBB81C5}" sibTransId="{9BF1E066-4CB4-481C-9DEA-5BD1C8B88098}"/>
    <dgm:cxn modelId="{7219E418-09A2-4E8C-A59D-036B3573B459}" type="presOf" srcId="{AAEA39FA-F8AE-4096-8F23-092D9A565B0F}" destId="{0702C229-DA53-4686-AA85-A48BD305F19C}" srcOrd="0" destOrd="0" presId="urn:microsoft.com/office/officeart/2005/8/layout/orgChart1"/>
    <dgm:cxn modelId="{8376101A-2025-46FC-9832-394EB0C06519}" srcId="{58797051-301B-4A79-AA20-9FE6BBADEBE9}" destId="{1D979E9B-781F-40BA-A03F-D63F3CF898EB}" srcOrd="3" destOrd="0" parTransId="{8511DBF3-85B8-4855-A83E-14DE1D63E969}" sibTransId="{BD1DE777-0F14-44F7-B88B-F84138CCF43B}"/>
    <dgm:cxn modelId="{D927341A-D92B-4FCE-BACB-D9140C70B8E9}" type="presOf" srcId="{80519AA2-CAFF-4ECD-86C4-5837CE70AE80}" destId="{2EFF54F5-1417-4420-A3D5-3614ECD9A4BC}" srcOrd="0" destOrd="0" presId="urn:microsoft.com/office/officeart/2005/8/layout/orgChart1"/>
    <dgm:cxn modelId="{5FF0691A-0BCC-4E7D-AC30-4811B7661DA3}" srcId="{89242B61-1529-47F0-BE74-32EF1D0949E8}" destId="{0A40D702-E809-46F9-BF3A-A82CEE71F264}" srcOrd="0" destOrd="0" parTransId="{637457D7-3B02-43AE-8ED5-C1FA11CE35AD}" sibTransId="{4E3A661F-E9E0-44CE-BFCA-D630ABE81D0E}"/>
    <dgm:cxn modelId="{005FDE1D-8E17-453E-9F5E-71C28322DE40}" type="presOf" srcId="{87AD897E-DFB3-4142-917C-67BCD6A30BCC}" destId="{91BBDECD-A709-4143-9729-A7A20A87244D}" srcOrd="0" destOrd="0" presId="urn:microsoft.com/office/officeart/2005/8/layout/orgChart1"/>
    <dgm:cxn modelId="{BFDF6520-267A-4D96-B6B4-9E3EEA928F33}" type="presOf" srcId="{BBF3FD61-63E6-4708-A237-9633AE3D1812}" destId="{3314B707-94CD-4312-A45E-5A094F1D4C80}" srcOrd="1" destOrd="0" presId="urn:microsoft.com/office/officeart/2005/8/layout/orgChart1"/>
    <dgm:cxn modelId="{8E68D524-A8D4-4B7A-8F11-78C645F10530}" type="presOf" srcId="{5721D97E-0D41-4FC0-AB22-AF7212A35010}" destId="{A3983EB3-B4B2-4C37-9CBB-C525FA1885CE}" srcOrd="1" destOrd="0" presId="urn:microsoft.com/office/officeart/2005/8/layout/orgChart1"/>
    <dgm:cxn modelId="{5998F624-509B-48CC-B620-4684723DEED0}" type="presOf" srcId="{FFFB84EF-5F7D-4F65-82C9-589B2AE70F8C}" destId="{F3A816F1-7720-48FD-BE9B-5053D852EF09}" srcOrd="1" destOrd="0" presId="urn:microsoft.com/office/officeart/2005/8/layout/orgChart1"/>
    <dgm:cxn modelId="{990F6A26-7424-444B-8408-E97A04D09856}" srcId="{58797051-301B-4A79-AA20-9FE6BBADEBE9}" destId="{453E18B7-0F2D-4C8C-B08C-5A786F85AF1B}" srcOrd="2" destOrd="0" parTransId="{97AE96C7-247A-438B-978A-3DFDE605674C}" sibTransId="{F7D27455-43FD-49D8-86F6-2386CEA28460}"/>
    <dgm:cxn modelId="{247B7B2B-712D-4857-A301-8C817747B925}" type="presOf" srcId="{0B8C64F6-4A0E-4733-8CC1-A0740713CD99}" destId="{6C20332D-AB40-4151-8488-1BA09169D07B}" srcOrd="0" destOrd="0" presId="urn:microsoft.com/office/officeart/2005/8/layout/orgChart1"/>
    <dgm:cxn modelId="{4AFCA22B-5548-4596-99DC-5A03C0C79828}" type="presOf" srcId="{36982F4B-609A-48FC-B14A-5FEDECE22B28}" destId="{E2FAE9ED-9A5B-437E-A78F-ACB581C8BB61}" srcOrd="1" destOrd="0" presId="urn:microsoft.com/office/officeart/2005/8/layout/orgChart1"/>
    <dgm:cxn modelId="{7CDA502C-D68F-4A31-83DF-4C6CBFCC9FF3}" type="presOf" srcId="{43C4B2BA-303E-45B9-B243-531F1D09DFBA}" destId="{EA82174E-4FF7-45D5-90D3-B49D6753CB05}" srcOrd="0" destOrd="0" presId="urn:microsoft.com/office/officeart/2005/8/layout/orgChart1"/>
    <dgm:cxn modelId="{B7A5D52C-6C89-4C0D-A6C0-36F1115EBF7B}" type="presOf" srcId="{082DF775-6369-472A-A094-1C1CA7BF7A27}" destId="{A8800A2B-6B1E-45D7-BE1A-DFB18E0ACB25}" srcOrd="0" destOrd="0" presId="urn:microsoft.com/office/officeart/2005/8/layout/orgChart1"/>
    <dgm:cxn modelId="{44E3E22F-9F90-419C-8AD1-773E498039D8}" type="presOf" srcId="{9A47B94F-9016-48F2-AEDB-17723AB76AAB}" destId="{940704E3-44A0-415C-B35A-4B4CEB21527E}" srcOrd="0" destOrd="0" presId="urn:microsoft.com/office/officeart/2005/8/layout/orgChart1"/>
    <dgm:cxn modelId="{FEA29130-F807-46D3-BF28-7E4D9793C8B4}" type="presOf" srcId="{A8B8B536-41C1-4897-B059-117249A72CA0}" destId="{0F3B51FF-0E6A-43E6-9D66-C689A48BF66A}" srcOrd="1" destOrd="0" presId="urn:microsoft.com/office/officeart/2005/8/layout/orgChart1"/>
    <dgm:cxn modelId="{D715FF30-4A7A-408F-BA91-B3E051C9A22D}" srcId="{9207BEB4-0712-48CA-8DBF-298D55106B12}" destId="{EEDEEF29-978E-43DA-8195-CF5076DF9A9A}" srcOrd="3" destOrd="0" parTransId="{022D2FB0-7F7D-4105-93CE-1BED9D0C2E99}" sibTransId="{D531CC81-FD3B-4AAB-A5A2-F106CC2BC3E9}"/>
    <dgm:cxn modelId="{EF872832-7781-48A1-8FC7-5707E51A2ED4}" srcId="{52797461-3145-4D80-8C37-BFC42EC2415A}" destId="{CECFE19E-5C1B-42F3-B451-C37B24D25D99}" srcOrd="3" destOrd="0" parTransId="{98F62053-EB67-4E59-B451-8C330B789951}" sibTransId="{4886F51A-47A3-4C41-B665-64E6ADAADB73}"/>
    <dgm:cxn modelId="{5C4EB832-9ECC-4DB0-A875-75F086AEAE61}" type="presOf" srcId="{C5F49E30-76DF-4DAD-82D7-99E55347938A}" destId="{1A158A87-6E8D-492F-A996-F0342B240F81}" srcOrd="0" destOrd="0" presId="urn:microsoft.com/office/officeart/2005/8/layout/orgChart1"/>
    <dgm:cxn modelId="{6ABBD234-A93D-4DAC-874C-5B146D69A56F}" type="presOf" srcId="{4D4846AF-27BE-4207-8098-CB26DC463DFB}" destId="{17149555-AD1F-4CD5-B201-D09827112678}" srcOrd="0" destOrd="0" presId="urn:microsoft.com/office/officeart/2005/8/layout/orgChart1"/>
    <dgm:cxn modelId="{F3A4FF35-93A5-4649-B739-C17C7BA2141F}" type="presOf" srcId="{3BAB0B79-D2C8-4C6A-B2A2-281FE659093F}" destId="{463659D4-2C20-403E-8658-C0C7A587D812}" srcOrd="0" destOrd="0" presId="urn:microsoft.com/office/officeart/2005/8/layout/orgChart1"/>
    <dgm:cxn modelId="{788F6336-0E87-484B-B39C-0152FF9E550B}" type="presOf" srcId="{98F62053-EB67-4E59-B451-8C330B789951}" destId="{FCCBD752-1F95-411A-B498-DEE90B2F1244}" srcOrd="0" destOrd="0" presId="urn:microsoft.com/office/officeart/2005/8/layout/orgChart1"/>
    <dgm:cxn modelId="{1C38DA36-DB54-4397-ADFD-2CC7D9A8C205}" type="presOf" srcId="{FF6DAE1B-53F9-4395-807E-CD6B7D4EF216}" destId="{904440BD-E199-4AA9-A516-3C06ED4BB235}" srcOrd="1" destOrd="0" presId="urn:microsoft.com/office/officeart/2005/8/layout/orgChart1"/>
    <dgm:cxn modelId="{DA405238-FAE3-4CBB-AB06-03AF6F31AFAC}" srcId="{CFA81C44-237F-4355-8904-B296B47039B4}" destId="{6E10A724-D1E5-4FE3-BEA4-F0687E5057ED}" srcOrd="0" destOrd="0" parTransId="{43C4B2BA-303E-45B9-B243-531F1D09DFBA}" sibTransId="{33DB485C-FA15-4A28-933C-6C91A96B51B1}"/>
    <dgm:cxn modelId="{98F2873A-3024-4CB8-AC68-CE60B21B0272}" type="presOf" srcId="{C19E6C55-6959-44A9-80E4-AB60BD67E3DA}" destId="{094D8A5D-7ECD-48D5-865B-B9B1A05A7F12}" srcOrd="0" destOrd="0" presId="urn:microsoft.com/office/officeart/2005/8/layout/orgChart1"/>
    <dgm:cxn modelId="{22A9EC3A-01B8-4BAA-90A0-C9708E6D92FF}" srcId="{CFA81C44-237F-4355-8904-B296B47039B4}" destId="{58797051-301B-4A79-AA20-9FE6BBADEBE9}" srcOrd="9" destOrd="0" parTransId="{73166EBD-40D4-4CE4-8792-7B5B77B1F343}" sibTransId="{9B185D9F-ED5D-4468-B143-0A91AEDC9F6F}"/>
    <dgm:cxn modelId="{8999183B-BE85-4A6E-8697-0B1EA3CEFAB5}" srcId="{CFA81C44-237F-4355-8904-B296B47039B4}" destId="{89242B61-1529-47F0-BE74-32EF1D0949E8}" srcOrd="8" destOrd="0" parTransId="{AD047E68-7CD9-4BAC-BE97-2F7B9E80D2BC}" sibTransId="{ECB203A0-8F46-4002-9688-9D58CD0419BC}"/>
    <dgm:cxn modelId="{E5C06B3B-5C3E-4684-9CF7-DA379872558A}" type="presOf" srcId="{6405A9C1-FAD0-4248-A334-C7B2EC8D56CB}" destId="{E0A0F4B0-A859-4969-B4A8-7F1E5E22814C}" srcOrd="0" destOrd="0" presId="urn:microsoft.com/office/officeart/2005/8/layout/orgChart1"/>
    <dgm:cxn modelId="{5CFE1C3F-9F20-44C1-882A-EF996D9D3D39}" type="presOf" srcId="{E4704C6A-75C5-4532-A9AC-8229315C3DEF}" destId="{9FB0FCB7-DE4B-47BD-A928-EED5058458BC}" srcOrd="1" destOrd="0" presId="urn:microsoft.com/office/officeart/2005/8/layout/orgChart1"/>
    <dgm:cxn modelId="{389EB33F-3639-46FD-A440-0632904D21EC}" type="presOf" srcId="{1D979E9B-781F-40BA-A03F-D63F3CF898EB}" destId="{7D7D8B07-67CC-451A-8C24-9B2FF030C551}" srcOrd="1" destOrd="0" presId="urn:microsoft.com/office/officeart/2005/8/layout/orgChart1"/>
    <dgm:cxn modelId="{BF99D13F-6AA1-4251-9ACD-C81D04D9C6EB}" srcId="{52797461-3145-4D80-8C37-BFC42EC2415A}" destId="{87AD897E-DFB3-4142-917C-67BCD6A30BCC}" srcOrd="4" destOrd="0" parTransId="{D7F77E32-E7C4-4C01-9441-64869C745E63}" sibTransId="{2E2B6FC3-22C8-4BDF-8BAC-6AE3CAB0C9C7}"/>
    <dgm:cxn modelId="{91C4045B-63D0-46EC-94F8-F3986373E5F4}" srcId="{52797461-3145-4D80-8C37-BFC42EC2415A}" destId="{B216D81F-5A29-46A2-A0E4-0B62715A815A}" srcOrd="1" destOrd="0" parTransId="{BA295EBA-5BB5-4AE1-B8A5-3C8C5FAFF368}" sibTransId="{622BF786-82EA-43B2-B64B-E22FEAC45C44}"/>
    <dgm:cxn modelId="{5084BE5F-80D0-4C57-9BA4-9E1FD700C3BF}" srcId="{58797051-301B-4A79-AA20-9FE6BBADEBE9}" destId="{90B9D806-4971-45A1-B244-C75B5F894311}" srcOrd="0" destOrd="0" parTransId="{6405A9C1-FAD0-4248-A334-C7B2EC8D56CB}" sibTransId="{51EC3C7A-6880-4653-9012-BD4445F39427}"/>
    <dgm:cxn modelId="{03871F61-BB19-4772-9E16-79AB7950C10C}" type="presOf" srcId="{BBF3FD61-63E6-4708-A237-9633AE3D1812}" destId="{4426FA5A-3FBF-4FC1-AE0F-33040B7B8C72}" srcOrd="0" destOrd="0" presId="urn:microsoft.com/office/officeart/2005/8/layout/orgChart1"/>
    <dgm:cxn modelId="{309DA061-8D61-4F5B-B670-6D8403E429CD}" type="presOf" srcId="{B4344F96-4586-4C56-86AB-ADAF377B9C13}" destId="{07B61306-DB03-49EC-ADD1-578E613450FE}" srcOrd="1" destOrd="0" presId="urn:microsoft.com/office/officeart/2005/8/layout/orgChart1"/>
    <dgm:cxn modelId="{CB841662-03A0-4851-85F2-7F0D87296FA1}" type="presOf" srcId="{87AD897E-DFB3-4142-917C-67BCD6A30BCC}" destId="{09ADA4BE-706F-40EE-968A-55099093AD43}" srcOrd="1" destOrd="0" presId="urn:microsoft.com/office/officeart/2005/8/layout/orgChart1"/>
    <dgm:cxn modelId="{99D84C44-F3CB-4605-80D8-5BA998AA1E4F}" srcId="{6E10A724-D1E5-4FE3-BEA4-F0687E5057ED}" destId="{6F868B3B-8F76-442A-AB18-A561D78A6164}" srcOrd="1" destOrd="0" parTransId="{56096327-4407-4C91-A42E-9481A87797F7}" sibTransId="{AD85F739-23D2-4FC7-B714-1276CC81FB98}"/>
    <dgm:cxn modelId="{0E963B45-C054-42C2-9216-CB82636CE6A3}" type="presOf" srcId="{CC71FDE5-7FB9-4242-ABF2-ABB1FA5E5336}" destId="{932B06DF-CAD5-447F-B892-340761735984}" srcOrd="1" destOrd="0" presId="urn:microsoft.com/office/officeart/2005/8/layout/orgChart1"/>
    <dgm:cxn modelId="{75101966-1B9A-47EB-9DA9-EF6BCFC7F17D}" type="presOf" srcId="{96D0584E-6E12-410A-B933-89C86D14FD43}" destId="{B4E47E44-89FE-422F-8C5C-8C53FB2377BC}" srcOrd="1" destOrd="0" presId="urn:microsoft.com/office/officeart/2005/8/layout/orgChart1"/>
    <dgm:cxn modelId="{58A24B46-8577-4CCD-A9AB-8F98F6691908}" type="presOf" srcId="{0B647BA1-A511-453D-96BB-8D59E6395B3F}" destId="{3D0F2C87-C310-460A-97EC-718E9E6DB071}" srcOrd="0" destOrd="0" presId="urn:microsoft.com/office/officeart/2005/8/layout/orgChart1"/>
    <dgm:cxn modelId="{FDB28B46-36E1-4CB1-9B73-53B51E1B2B02}" type="presOf" srcId="{AA72E35E-D568-4B45-B181-8394366C2E8A}" destId="{FA8FB678-2DE3-4F0D-A54F-31CE58138288}" srcOrd="1" destOrd="0" presId="urn:microsoft.com/office/officeart/2005/8/layout/orgChart1"/>
    <dgm:cxn modelId="{01711467-B220-4A50-8D09-D8394FE68A32}" srcId="{032274ED-B19F-4AD3-AC7C-F84EB9223164}" destId="{20B8EF52-8E2A-4274-8D29-5729A9D3F7C4}" srcOrd="0" destOrd="0" parTransId="{0050EC5A-BE3B-4DFB-927F-78A02050D1BE}" sibTransId="{15BDE705-2858-4FB8-8486-C2EA0C907D38}"/>
    <dgm:cxn modelId="{44734667-0154-442F-AE42-3C1D6FCCB090}" srcId="{8DCB5091-23D2-461A-AAED-BE23421B31C6}" destId="{36982F4B-609A-48FC-B14A-5FEDECE22B28}" srcOrd="0" destOrd="0" parTransId="{B30FDD18-CF68-4B0D-8506-04C280B18073}" sibTransId="{6353C45D-B511-4D22-838B-02AFC2A041CA}"/>
    <dgm:cxn modelId="{B696AF47-DEBC-4B72-AFB5-2B255F8258AE}" type="presOf" srcId="{CECFE19E-5C1B-42F3-B451-C37B24D25D99}" destId="{9D5F2DB9-9869-4F09-A686-F36C91750D33}" srcOrd="1" destOrd="0" presId="urn:microsoft.com/office/officeart/2005/8/layout/orgChart1"/>
    <dgm:cxn modelId="{1C5ECF47-635E-4D42-82D0-BD38C1DAE535}" type="presOf" srcId="{29D7A7E5-57F1-4F67-8B6B-B29899B8F63F}" destId="{3FAF1418-96E2-4B48-AEE0-6459081D4EB3}" srcOrd="0" destOrd="0" presId="urn:microsoft.com/office/officeart/2005/8/layout/orgChart1"/>
    <dgm:cxn modelId="{CCEC4E68-C0FA-4B87-B142-669FDF7D9D2A}" type="presOf" srcId="{73166EBD-40D4-4CE4-8792-7B5B77B1F343}" destId="{56CE80F2-F16B-418C-B071-E21951B56C4B}" srcOrd="0" destOrd="0" presId="urn:microsoft.com/office/officeart/2005/8/layout/orgChart1"/>
    <dgm:cxn modelId="{2310606B-0B41-4DAD-8110-03FDA7883712}" type="presOf" srcId="{A1D2A7B4-FC64-4A5A-A3F6-DC435416FE51}" destId="{5BF53EA1-F1C5-4B2E-AC32-160085766D19}" srcOrd="0" destOrd="0" presId="urn:microsoft.com/office/officeart/2005/8/layout/orgChart1"/>
    <dgm:cxn modelId="{4FF2BC6B-711A-4D6F-B7DD-774AA78101CC}" type="presOf" srcId="{EF4EB12C-F113-4F68-B96B-5AA5B0E4F061}" destId="{128D5FAC-0FA4-4B43-B8E0-2ADD5DAEDF73}" srcOrd="1" destOrd="0" presId="urn:microsoft.com/office/officeart/2005/8/layout/orgChart1"/>
    <dgm:cxn modelId="{FB70A36C-4D64-4008-AD26-7363038DD342}" type="presOf" srcId="{E74C1E9D-D85D-43A5-860B-208D9C2018AB}" destId="{67CBB04A-A171-4C03-9D19-E15C1D58B87D}" srcOrd="0" destOrd="0" presId="urn:microsoft.com/office/officeart/2005/8/layout/orgChart1"/>
    <dgm:cxn modelId="{54A2B86D-17ED-4E5C-A97D-A8C3D2B7C84E}" type="presOf" srcId="{8E51A812-9C15-4E1B-A966-758B99B082F1}" destId="{4E18FA8F-AA11-44E1-A84F-D00E7D4815B0}" srcOrd="0" destOrd="0" presId="urn:microsoft.com/office/officeart/2005/8/layout/orgChart1"/>
    <dgm:cxn modelId="{6087DE4F-37F4-40D1-9870-2A03FE2E0829}" type="presOf" srcId="{B216D81F-5A29-46A2-A0E4-0B62715A815A}" destId="{5BBB188D-6019-4753-8E42-21F70BA36BA3}" srcOrd="1" destOrd="0" presId="urn:microsoft.com/office/officeart/2005/8/layout/orgChart1"/>
    <dgm:cxn modelId="{92F41B70-4EBF-46C6-9E1B-32BA7B1BB478}" srcId="{CFA81C44-237F-4355-8904-B296B47039B4}" destId="{E4704C6A-75C5-4532-A9AC-8229315C3DEF}" srcOrd="2" destOrd="0" parTransId="{F827F2D6-7EA6-4F1F-93E1-A670C2DD8981}" sibTransId="{4A50C8E2-C051-40F3-B38F-B8275AC40742}"/>
    <dgm:cxn modelId="{7CBE9350-4622-4F4B-8BD9-338640257530}" srcId="{89242B61-1529-47F0-BE74-32EF1D0949E8}" destId="{F8B3157D-672E-4FA8-AE5B-229CC63FEBF5}" srcOrd="1" destOrd="0" parTransId="{9A47B94F-9016-48F2-AEDB-17723AB76AAB}" sibTransId="{E4E0B9CD-2C0E-4829-9E45-61C5D547E8E6}"/>
    <dgm:cxn modelId="{1F938071-200A-40B3-82ED-CD875D987C5D}" type="presOf" srcId="{EF4EB12C-F113-4F68-B96B-5AA5B0E4F061}" destId="{77EED7FC-98F2-4F94-83BF-27ABC54B1121}" srcOrd="0" destOrd="0" presId="urn:microsoft.com/office/officeart/2005/8/layout/orgChart1"/>
    <dgm:cxn modelId="{FA86E651-0AE1-4163-BBE4-A2B8D92653F9}" type="presOf" srcId="{87B7008C-E992-47E1-B3F1-DC0EC05ECF3C}" destId="{3BE79136-3224-44A6-94E4-2291619CFE2E}" srcOrd="0" destOrd="0" presId="urn:microsoft.com/office/officeart/2005/8/layout/orgChart1"/>
    <dgm:cxn modelId="{565AE972-2876-46D3-96DB-23E693E3DC46}" type="presOf" srcId="{56096327-4407-4C91-A42E-9481A87797F7}" destId="{97C30875-99C8-448A-9D99-DAADD1D156D5}" srcOrd="0" destOrd="0" presId="urn:microsoft.com/office/officeart/2005/8/layout/orgChart1"/>
    <dgm:cxn modelId="{5C5C8473-F357-4C74-A065-705A159BE4C6}" type="presOf" srcId="{8511DBF3-85B8-4855-A83E-14DE1D63E969}" destId="{E0CFCC3A-896D-48CF-9E8C-E663D06AC2A6}" srcOrd="0" destOrd="0" presId="urn:microsoft.com/office/officeart/2005/8/layout/orgChart1"/>
    <dgm:cxn modelId="{3C6A8F73-646B-4028-94B2-DB003C638F16}" type="presOf" srcId="{5721D97E-0D41-4FC0-AB22-AF7212A35010}" destId="{6B42D0E8-9559-4F3D-B793-9F2910D1AE07}" srcOrd="0" destOrd="0" presId="urn:microsoft.com/office/officeart/2005/8/layout/orgChart1"/>
    <dgm:cxn modelId="{3ACA1C74-05A1-4798-8E1A-6EE2F95DD9B5}" type="presOf" srcId="{F8B3157D-672E-4FA8-AE5B-229CC63FEBF5}" destId="{5A48E269-7447-47CF-B50F-24D5F6608B08}" srcOrd="0" destOrd="0" presId="urn:microsoft.com/office/officeart/2005/8/layout/orgChart1"/>
    <dgm:cxn modelId="{CEAB6755-C3A7-4015-9399-1A29FEDE0A02}" type="presOf" srcId="{3FEA4ACB-D74D-4A1A-8A5A-41A37F642246}" destId="{BFDEA028-D339-41F8-A7D7-4B5BD19941FE}" srcOrd="0" destOrd="0" presId="urn:microsoft.com/office/officeart/2005/8/layout/orgChart1"/>
    <dgm:cxn modelId="{90718055-F1F6-4A92-9C0B-C4C8697687C5}" srcId="{CFA81C44-237F-4355-8904-B296B47039B4}" destId="{52797461-3145-4D80-8C37-BFC42EC2415A}" srcOrd="4" destOrd="0" parTransId="{43119AF3-1C6C-44F6-8992-4805F4EA14CD}" sibTransId="{F3CD723D-CA82-46A0-B305-2F7908CB9DF2}"/>
    <dgm:cxn modelId="{77641C76-738A-459C-A678-1DFABDA5EED3}" type="presOf" srcId="{6F868B3B-8F76-442A-AB18-A561D78A6164}" destId="{C909168C-F427-4D5C-BF5D-8940FB8FB890}" srcOrd="0" destOrd="0" presId="urn:microsoft.com/office/officeart/2005/8/layout/orgChart1"/>
    <dgm:cxn modelId="{3BD35056-89CE-4FDF-8864-AD02893E9CC5}" type="presOf" srcId="{022D2FB0-7F7D-4105-93CE-1BED9D0C2E99}" destId="{95E19569-B132-4B9E-82CF-95062E5C4954}" srcOrd="0" destOrd="0" presId="urn:microsoft.com/office/officeart/2005/8/layout/orgChart1"/>
    <dgm:cxn modelId="{ECC3C077-9CF3-4903-A719-B31FC4B45D20}" type="presOf" srcId="{453E18B7-0F2D-4C8C-B08C-5A786F85AF1B}" destId="{20D1FE99-2E0F-4CCA-B7FA-8148B77DFC38}" srcOrd="0" destOrd="0" presId="urn:microsoft.com/office/officeart/2005/8/layout/orgChart1"/>
    <dgm:cxn modelId="{EEEB2478-D207-48D8-AF7B-07527B19A041}" type="presOf" srcId="{C749077A-6023-4D03-8E3A-FC88A2DB19E2}" destId="{21F6B9A0-E66F-4731-88A4-3D95292E09F0}" srcOrd="0" destOrd="0" presId="urn:microsoft.com/office/officeart/2005/8/layout/orgChart1"/>
    <dgm:cxn modelId="{06296558-FA6D-4BB4-9335-A39513B8B7F0}" type="presOf" srcId="{B3722534-0A4A-4B77-954F-8FACAAA2E7FC}" destId="{70F79F6F-1821-49F6-A86D-F373CCB1E191}" srcOrd="0" destOrd="0" presId="urn:microsoft.com/office/officeart/2005/8/layout/orgChart1"/>
    <dgm:cxn modelId="{A5CCDA78-2C37-4B5D-8D61-C1D0C06E2BB7}" type="presOf" srcId="{89242B61-1529-47F0-BE74-32EF1D0949E8}" destId="{F2FE8914-3BC5-461A-8B6E-2AD61EA55B89}" srcOrd="0" destOrd="0" presId="urn:microsoft.com/office/officeart/2005/8/layout/orgChart1"/>
    <dgm:cxn modelId="{65A81479-06D0-4A2C-89E2-36820B26EB3E}" type="presOf" srcId="{96D0584E-6E12-410A-B933-89C86D14FD43}" destId="{138C58A4-FBA3-430B-BF7D-A653D3871B5E}" srcOrd="0" destOrd="0" presId="urn:microsoft.com/office/officeart/2005/8/layout/orgChart1"/>
    <dgm:cxn modelId="{7FD94179-1392-4234-B4F1-7113E1460A4D}" srcId="{8DCB5091-23D2-461A-AAED-BE23421B31C6}" destId="{3FEA4ACB-D74D-4A1A-8A5A-41A37F642246}" srcOrd="3" destOrd="0" parTransId="{B5A4D718-076B-4C1D-A649-D44732C830C8}" sibTransId="{13568DF3-B95A-47E2-8A50-3D2C3BBF3A32}"/>
    <dgm:cxn modelId="{7D368F79-F021-4A73-AE27-790CC057F136}" type="presOf" srcId="{3FEA4ACB-D74D-4A1A-8A5A-41A37F642246}" destId="{94D8143A-5AE3-4DE1-906B-95E42AA0717A}" srcOrd="1" destOrd="0" presId="urn:microsoft.com/office/officeart/2005/8/layout/orgChart1"/>
    <dgm:cxn modelId="{CF35A079-1FF5-4E03-9929-E59CA9D1BF4E}" type="presOf" srcId="{20B8EF52-8E2A-4274-8D29-5729A9D3F7C4}" destId="{DCFD1F63-BAD7-44E5-AE74-110C7C87036D}" srcOrd="0" destOrd="0" presId="urn:microsoft.com/office/officeart/2005/8/layout/orgChart1"/>
    <dgm:cxn modelId="{79B5A979-34AD-4EE2-8BBB-32FDBA4C4907}" type="presOf" srcId="{9207BEB4-0712-48CA-8DBF-298D55106B12}" destId="{C9FD0E00-26D1-408F-B051-D39D302F2E1F}" srcOrd="0" destOrd="0" presId="urn:microsoft.com/office/officeart/2005/8/layout/orgChart1"/>
    <dgm:cxn modelId="{5F90407B-C95D-4616-A894-5DFA9B6DFA9F}" type="presOf" srcId="{B30FDD18-CF68-4B0D-8506-04C280B18073}" destId="{0A4E62D2-1AA4-4B5B-BA03-20BDB1D779A7}" srcOrd="0" destOrd="0" presId="urn:microsoft.com/office/officeart/2005/8/layout/orgChart1"/>
    <dgm:cxn modelId="{DF204C7B-1419-4B6C-979C-AD679262C664}" srcId="{9207BEB4-0712-48CA-8DBF-298D55106B12}" destId="{0B647BA1-A511-453D-96BB-8D59E6395B3F}" srcOrd="1" destOrd="0" parTransId="{0A911628-23F8-437D-802C-E929955233F1}" sibTransId="{0844B939-8691-4C87-B48E-8C1CC388924B}"/>
    <dgm:cxn modelId="{AC10237D-958A-46A0-9262-0C5A8C6C07D9}" type="presOf" srcId="{11C33A8C-CA9B-4D5C-91DB-DFF71E8F37EF}" destId="{E8149278-77F3-4DD8-B503-FEA9A984E9F9}" srcOrd="1" destOrd="0" presId="urn:microsoft.com/office/officeart/2005/8/layout/orgChart1"/>
    <dgm:cxn modelId="{177E047F-E754-4433-95AF-FEE3AC6648E2}" type="presOf" srcId="{CFA81C44-237F-4355-8904-B296B47039B4}" destId="{BE1F105C-E7E6-4D7D-AB71-186B6744741D}" srcOrd="0" destOrd="0" presId="urn:microsoft.com/office/officeart/2005/8/layout/orgChart1"/>
    <dgm:cxn modelId="{DD9FDC7F-86A6-4B6C-80DD-11E9B5BB36AD}" type="presOf" srcId="{BFF90621-00DB-462E-8CF4-2350915F9422}" destId="{154D9DB0-4AF8-4004-A0D6-E39920289F25}" srcOrd="0" destOrd="0" presId="urn:microsoft.com/office/officeart/2005/8/layout/orgChart1"/>
    <dgm:cxn modelId="{AAAC3582-142A-447A-90CA-2C4C35BC04E7}" srcId="{032274ED-B19F-4AD3-AC7C-F84EB9223164}" destId="{29D7A7E5-57F1-4F67-8B6B-B29899B8F63F}" srcOrd="1" destOrd="0" parTransId="{8E51A812-9C15-4E1B-A966-758B99B082F1}" sibTransId="{B22A4F5D-81A3-476D-8052-0EB978A78535}"/>
    <dgm:cxn modelId="{13AE1083-5D7F-4645-8ADE-96794A1277C1}" type="presOf" srcId="{8DCB5091-23D2-461A-AAED-BE23421B31C6}" destId="{27AD0630-1A76-4C3B-AC9D-BD79DFC998CB}" srcOrd="1" destOrd="0" presId="urn:microsoft.com/office/officeart/2005/8/layout/orgChart1"/>
    <dgm:cxn modelId="{3BA8F683-BC54-4C23-AC1D-A67F1A2D3A09}" type="presOf" srcId="{90B9D806-4971-45A1-B244-C75B5F894311}" destId="{768D3042-DB0C-4A47-AB5D-8E3D94D514E9}" srcOrd="0" destOrd="0" presId="urn:microsoft.com/office/officeart/2005/8/layout/orgChart1"/>
    <dgm:cxn modelId="{BE5D0184-D8D2-4301-89D2-38AA36AAD337}" srcId="{346A1F79-5AAD-40FC-9D93-60D4908F7FFE}" destId="{CFA81C44-237F-4355-8904-B296B47039B4}" srcOrd="0" destOrd="0" parTransId="{37EEAC66-D0DA-4DCA-9E03-0AF2AAC2DBB6}" sibTransId="{818F08DF-10FF-42E5-B361-E04B43C5FCBF}"/>
    <dgm:cxn modelId="{E7A52C84-7F26-4C0F-B348-CBF34A02A6CB}" type="presOf" srcId="{6E10A724-D1E5-4FE3-BEA4-F0687E5057ED}" destId="{E4E34A9C-A640-4E2C-A74C-2A3FE0C52E6D}" srcOrd="1" destOrd="0" presId="urn:microsoft.com/office/officeart/2005/8/layout/orgChart1"/>
    <dgm:cxn modelId="{90FD2C85-CFEA-415A-B084-452C545F4EB4}" srcId="{9207BEB4-0712-48CA-8DBF-298D55106B12}" destId="{B4344F96-4586-4C56-86AB-ADAF377B9C13}" srcOrd="4" destOrd="0" parTransId="{3BAB0B79-D2C8-4C6A-B2A2-281FE659093F}" sibTransId="{FF891BCB-C141-4A9E-A2D7-F9C04A4209B4}"/>
    <dgm:cxn modelId="{4C569085-C475-4A5D-B258-A365F7BD7493}" type="presOf" srcId="{B5A4D718-076B-4C1D-A649-D44732C830C8}" destId="{53180805-1AAF-486D-9861-23B1DA5858B0}" srcOrd="0" destOrd="0" presId="urn:microsoft.com/office/officeart/2005/8/layout/orgChart1"/>
    <dgm:cxn modelId="{05B6F485-77C6-41D9-8025-560A5667B37B}" type="presOf" srcId="{58797051-301B-4A79-AA20-9FE6BBADEBE9}" destId="{CE653475-C1A3-41C6-B124-A10183CD087A}" srcOrd="1" destOrd="0" presId="urn:microsoft.com/office/officeart/2005/8/layout/orgChart1"/>
    <dgm:cxn modelId="{C4AB8C86-E108-4D97-8810-3495F8212CFF}" type="presOf" srcId="{1D979E9B-781F-40BA-A03F-D63F3CF898EB}" destId="{657AF83D-C61F-4F90-9187-6947EE48105A}" srcOrd="0" destOrd="0" presId="urn:microsoft.com/office/officeart/2005/8/layout/orgChart1"/>
    <dgm:cxn modelId="{027F2A88-DE68-41CD-B92B-5BF89D5DBD7E}" srcId="{CFA81C44-237F-4355-8904-B296B47039B4}" destId="{8DCB5091-23D2-461A-AAED-BE23421B31C6}" srcOrd="7" destOrd="0" parTransId="{80519AA2-CAFF-4ECD-86C4-5837CE70AE80}" sibTransId="{2CBC2553-CDA2-48D4-B7A5-8AC90DC6E671}"/>
    <dgm:cxn modelId="{D6BE4A88-2918-4CCD-90D7-302ECA793390}" srcId="{CC71FDE5-7FB9-4242-ABF2-ABB1FA5E5336}" destId="{A1D2A7B4-FC64-4A5A-A3F6-DC435416FE51}" srcOrd="3" destOrd="0" parTransId="{158D0F2D-38CD-4F2D-9B60-970AC6EE5D0D}" sibTransId="{D69AB2C7-CA15-4705-BEDD-7631320A89EE}"/>
    <dgm:cxn modelId="{33CEF088-F442-49A3-8FF1-02D1B4C28290}" type="presOf" srcId="{EEDEEF29-978E-43DA-8195-CF5076DF9A9A}" destId="{F130F384-7F21-415E-88E3-D25279EDC69D}" srcOrd="0" destOrd="0" presId="urn:microsoft.com/office/officeart/2005/8/layout/orgChart1"/>
    <dgm:cxn modelId="{4BC4508B-0991-4B96-BD73-D7A1D0645CD6}" srcId="{6E10A724-D1E5-4FE3-BEA4-F0687E5057ED}" destId="{599DB3C1-6346-4A69-A44F-0F06C1FFE296}" srcOrd="2" destOrd="0" parTransId="{C02063A7-01D4-46E6-B295-365EE8A19740}" sibTransId="{5DD458E5-49DE-47D3-91A8-1F16FE9DFCBF}"/>
    <dgm:cxn modelId="{23D18F8B-6B6D-4130-AC3D-0D3F51C1E6B2}" type="presOf" srcId="{0A911628-23F8-437D-802C-E929955233F1}" destId="{F2A31756-17B5-4C95-B9AC-7E3C11FD46F5}" srcOrd="0" destOrd="0" presId="urn:microsoft.com/office/officeart/2005/8/layout/orgChart1"/>
    <dgm:cxn modelId="{B56DC28C-0765-46BC-A30F-50C83897E6C7}" type="presOf" srcId="{4D4846AF-27BE-4207-8098-CB26DC463DFB}" destId="{C1392C87-D82B-47DC-87A1-742447D3D9D9}" srcOrd="1" destOrd="0" presId="urn:microsoft.com/office/officeart/2005/8/layout/orgChart1"/>
    <dgm:cxn modelId="{04A8808D-76EF-4AA6-8F71-E85C237A2140}" type="presOf" srcId="{13DE6C0B-DBB3-403E-AA6D-BE40F3E0D958}" destId="{4B9D55EC-D463-4B10-9C0A-566D19587843}" srcOrd="0" destOrd="0" presId="urn:microsoft.com/office/officeart/2005/8/layout/orgChart1"/>
    <dgm:cxn modelId="{9C2C018E-3172-43BA-8DCD-40E603C4C1FF}" type="presOf" srcId="{346A1F79-5AAD-40FC-9D93-60D4908F7FFE}" destId="{6C9359B4-20C4-4921-B7D9-1FD2A9395FBE}" srcOrd="0" destOrd="0" presId="urn:microsoft.com/office/officeart/2005/8/layout/orgChart1"/>
    <dgm:cxn modelId="{C12BAA8E-8734-4145-A11A-3B481CB36D20}" type="presOf" srcId="{FF6DAE1B-53F9-4395-807E-CD6B7D4EF216}" destId="{00A3F68E-3920-4506-80B6-DDF57D0480F8}" srcOrd="0" destOrd="0" presId="urn:microsoft.com/office/officeart/2005/8/layout/orgChart1"/>
    <dgm:cxn modelId="{D797E78E-8486-45EB-BDFD-7486FE40AEB1}" type="presOf" srcId="{20B8EF52-8E2A-4274-8D29-5729A9D3F7C4}" destId="{08962AB9-F575-4AF2-91C4-72958AFD502E}" srcOrd="1" destOrd="0" presId="urn:microsoft.com/office/officeart/2005/8/layout/orgChart1"/>
    <dgm:cxn modelId="{065EB892-C1E4-4B2D-9223-E9E7EE1724C0}" type="presOf" srcId="{6F868B3B-8F76-442A-AB18-A561D78A6164}" destId="{BC3A8F1E-C913-4F37-9FE9-C397A30F2445}" srcOrd="1" destOrd="0" presId="urn:microsoft.com/office/officeart/2005/8/layout/orgChart1"/>
    <dgm:cxn modelId="{C4EFE992-E378-4C9E-96CD-99DCDF716B17}" srcId="{C19E6C55-6959-44A9-80E4-AB60BD67E3DA}" destId="{0AD2D906-8C98-495D-9A18-47365E094293}" srcOrd="0" destOrd="0" parTransId="{E74C1E9D-D85D-43A5-860B-208D9C2018AB}" sibTransId="{937F2CF2-F043-44DE-B0DE-21F4436DB8B8}"/>
    <dgm:cxn modelId="{DF001795-4F5C-4CA3-9C96-66E22458D552}" type="presOf" srcId="{7F717E7A-1A42-4934-956E-A0B0EDBB81C5}" destId="{4956A86B-B032-4E22-8DBE-E2E705835E1B}" srcOrd="0" destOrd="0" presId="urn:microsoft.com/office/officeart/2005/8/layout/orgChart1"/>
    <dgm:cxn modelId="{65336695-7C10-427F-978C-075386298CF0}" type="presOf" srcId="{9207BEB4-0712-48CA-8DBF-298D55106B12}" destId="{2A54EC27-65C9-4B8D-9461-F7B799C05387}" srcOrd="1" destOrd="0" presId="urn:microsoft.com/office/officeart/2005/8/layout/orgChart1"/>
    <dgm:cxn modelId="{471A5195-BAB5-4A62-86EA-DC525907021D}" type="presOf" srcId="{AD047E68-7CD9-4BAC-BE97-2F7B9E80D2BC}" destId="{6953CD4F-CD1A-4BD6-9D32-B888973A8496}" srcOrd="0" destOrd="0" presId="urn:microsoft.com/office/officeart/2005/8/layout/orgChart1"/>
    <dgm:cxn modelId="{EF3E7295-5557-4172-95B9-5A6A3621D4CF}" srcId="{CC71FDE5-7FB9-4242-ABF2-ABB1FA5E5336}" destId="{FFFB84EF-5F7D-4F65-82C9-589B2AE70F8C}" srcOrd="1" destOrd="0" parTransId="{48B542FF-7926-4BBD-97F6-3ED2B1C978A4}" sibTransId="{132A8A56-8176-4133-B8DC-B9CF6EBD21E1}"/>
    <dgm:cxn modelId="{66E6EE95-D8F5-4F91-A05D-E0CAF30D83D2}" type="presOf" srcId="{48B542FF-7926-4BBD-97F6-3ED2B1C978A4}" destId="{4D635B3C-0EA6-4962-ACD0-BAD5D853705D}" srcOrd="0" destOrd="0" presId="urn:microsoft.com/office/officeart/2005/8/layout/orgChart1"/>
    <dgm:cxn modelId="{33065397-EDB0-4CC9-B8A3-4F01F58F6A68}" srcId="{CFA81C44-237F-4355-8904-B296B47039B4}" destId="{C19E6C55-6959-44A9-80E4-AB60BD67E3DA}" srcOrd="5" destOrd="0" parTransId="{E2B897A7-D47B-40D4-8F6C-A41C13152D55}" sibTransId="{4FD6826A-B614-4CCA-AA05-C5F2D712FDC6}"/>
    <dgm:cxn modelId="{566F7098-7CAD-4FE8-B1D0-40EC6CDD39C2}" type="presOf" srcId="{270AB760-CB41-4A3E-B2CB-B11978501FF9}" destId="{9CE4F066-47C9-4424-BD32-4966B5A6C60D}" srcOrd="0" destOrd="0" presId="urn:microsoft.com/office/officeart/2005/8/layout/orgChart1"/>
    <dgm:cxn modelId="{8E0CBA9A-00F5-4DC7-A9AF-52B93489F106}" type="presOf" srcId="{B3722534-0A4A-4B77-954F-8FACAAA2E7FC}" destId="{A6016E88-2414-4143-9FDC-23C7D2D6C462}" srcOrd="1" destOrd="0" presId="urn:microsoft.com/office/officeart/2005/8/layout/orgChart1"/>
    <dgm:cxn modelId="{975CF89A-F817-487B-B8FE-5701710EC790}" srcId="{CFA81C44-237F-4355-8904-B296B47039B4}" destId="{CC71FDE5-7FB9-4242-ABF2-ABB1FA5E5336}" srcOrd="6" destOrd="0" parTransId="{1C712EAF-93E3-45BE-B3BF-EC3DBF9A6700}" sibTransId="{0228BD69-B21D-419C-8264-05407182962A}"/>
    <dgm:cxn modelId="{DBB6999C-3BE9-4E9D-9342-8A0492D95DDB}" type="presOf" srcId="{B8DECF6D-E6B5-4AEA-BEFE-6D092C65EF44}" destId="{38BDBE18-C1C4-4C99-B832-E2BE882CCEC0}" srcOrd="0" destOrd="0" presId="urn:microsoft.com/office/officeart/2005/8/layout/orgChart1"/>
    <dgm:cxn modelId="{7DD6DE9D-41B7-47E2-9B11-74EC3BDB6C65}" type="presOf" srcId="{B216D81F-5A29-46A2-A0E4-0B62715A815A}" destId="{0AACFA54-072E-4576-9567-97FDE2358089}" srcOrd="0" destOrd="0" presId="urn:microsoft.com/office/officeart/2005/8/layout/orgChart1"/>
    <dgm:cxn modelId="{419721A1-977E-426F-B53A-3E0AA6E8BAFA}" type="presOf" srcId="{1C712EAF-93E3-45BE-B3BF-EC3DBF9A6700}" destId="{76A71070-3677-4BDE-B4EB-A6AE520B0AE4}" srcOrd="0" destOrd="0" presId="urn:microsoft.com/office/officeart/2005/8/layout/orgChart1"/>
    <dgm:cxn modelId="{EB2430A1-AFCD-46CD-87C7-6AB7DEF9BBB8}" type="presOf" srcId="{66F5362D-3677-4E4C-9D0B-125A28081C1F}" destId="{F2871AD7-53C8-4043-825B-BB4ED78CC7FD}" srcOrd="0" destOrd="0" presId="urn:microsoft.com/office/officeart/2005/8/layout/orgChart1"/>
    <dgm:cxn modelId="{C67356A1-C5E8-4D79-83D3-BDFAC3453FE7}" type="presOf" srcId="{9F70A6BA-BB92-4243-8A84-8F9E25C2FD42}" destId="{E6162AE3-20D8-48F8-8C3B-54F3763DD149}" srcOrd="0" destOrd="0" presId="urn:microsoft.com/office/officeart/2005/8/layout/orgChart1"/>
    <dgm:cxn modelId="{140D9FA1-058D-44D4-9CA4-4CB2BC728256}" type="presOf" srcId="{F827F2D6-7EA6-4F1F-93E1-A670C2DD8981}" destId="{DAD388B8-80DF-41CA-94FA-82AB6121B320}" srcOrd="0" destOrd="0" presId="urn:microsoft.com/office/officeart/2005/8/layout/orgChart1"/>
    <dgm:cxn modelId="{0648E9A1-717F-4FE4-A0A3-5703C7A6421A}" srcId="{6E10A724-D1E5-4FE3-BEA4-F0687E5057ED}" destId="{7B5794CF-8B64-4AC3-88BA-FFA217D969CC}" srcOrd="0" destOrd="0" parTransId="{0B8C64F6-4A0E-4733-8CC1-A0740713CD99}" sibTransId="{FF1EBDAD-D25D-47D7-9217-DCD9886B8BDC}"/>
    <dgm:cxn modelId="{D4D3ECA1-80ED-48B2-B6D8-8C6E66D92496}" type="presOf" srcId="{8DCB5091-23D2-461A-AAED-BE23421B31C6}" destId="{E754FFA3-58D3-4A03-8E52-2A10379F1DE1}" srcOrd="0" destOrd="0" presId="urn:microsoft.com/office/officeart/2005/8/layout/orgChart1"/>
    <dgm:cxn modelId="{DAEAC0A5-3A27-4684-BDAD-73F32B5A764E}" type="presOf" srcId="{0AD2D906-8C98-495D-9A18-47365E094293}" destId="{4D7D0FDF-D4A8-4CF0-8B9B-C4AA97AF51B9}" srcOrd="0" destOrd="0" presId="urn:microsoft.com/office/officeart/2005/8/layout/orgChart1"/>
    <dgm:cxn modelId="{DB9AC8A6-95F7-41D8-A3B9-7702BB2617DD}" type="presOf" srcId="{C19E6C55-6959-44A9-80E4-AB60BD67E3DA}" destId="{FAA2AC56-59AC-4433-8749-FB8BB0F3468A}" srcOrd="1" destOrd="0" presId="urn:microsoft.com/office/officeart/2005/8/layout/orgChart1"/>
    <dgm:cxn modelId="{B3103DA7-428E-44E9-ADED-68C26CE1620B}" type="presOf" srcId="{90B9D806-4971-45A1-B244-C75B5F894311}" destId="{EF901BCB-8586-40E4-89E6-48AFF6B40156}" srcOrd="1" destOrd="0" presId="urn:microsoft.com/office/officeart/2005/8/layout/orgChart1"/>
    <dgm:cxn modelId="{714AF3A7-9BD2-43FD-B4D8-49AD0BA7E5AC}" type="presOf" srcId="{453E18B7-0F2D-4C8C-B08C-5A786F85AF1B}" destId="{C6E9C596-2FF7-4B15-8B88-7544C9656F05}" srcOrd="1" destOrd="0" presId="urn:microsoft.com/office/officeart/2005/8/layout/orgChart1"/>
    <dgm:cxn modelId="{45158CA9-A19F-4309-B7A6-FF57082189D2}" type="presOf" srcId="{5CC0DA5E-0608-4614-9F15-9ED8A490D052}" destId="{091044C7-1734-40A1-86E0-A3B06B966FAE}" srcOrd="0" destOrd="0" presId="urn:microsoft.com/office/officeart/2005/8/layout/orgChart1"/>
    <dgm:cxn modelId="{AC25F8AA-E580-4C5B-A88F-B7514E047A98}" type="presOf" srcId="{D7F77E32-E7C4-4C01-9441-64869C745E63}" destId="{393DFF24-7A66-4C70-A73D-078258BD3078}" srcOrd="0" destOrd="0" presId="urn:microsoft.com/office/officeart/2005/8/layout/orgChart1"/>
    <dgm:cxn modelId="{DF7CCFAD-5E01-4FA6-A73E-E94F5BE6FDBD}" srcId="{52797461-3145-4D80-8C37-BFC42EC2415A}" destId="{BBF3FD61-63E6-4708-A237-9633AE3D1812}" srcOrd="2" destOrd="0" parTransId="{9F70A6BA-BB92-4243-8A84-8F9E25C2FD42}" sibTransId="{53B7C5C7-CE03-4867-88B6-55D80EBA499B}"/>
    <dgm:cxn modelId="{5E2795AE-BEC5-4726-833D-9316A450C871}" type="presOf" srcId="{549CFC57-2E50-46FB-BC2C-B31E46C62F2A}" destId="{B5DA6D7B-C275-4A2C-9512-F8E0CFA7C922}" srcOrd="0" destOrd="0" presId="urn:microsoft.com/office/officeart/2005/8/layout/orgChart1"/>
    <dgm:cxn modelId="{1F77BFAE-79FC-4BB3-B8CF-1CA683E50A0E}" type="presOf" srcId="{7FEA4F5B-D929-4E9A-B516-67729888C870}" destId="{F5AAC334-F135-43B7-8810-B774A8D23C66}" srcOrd="1" destOrd="0" presId="urn:microsoft.com/office/officeart/2005/8/layout/orgChart1"/>
    <dgm:cxn modelId="{725D61B0-2563-4D66-8A0F-ED45655D146A}" type="presOf" srcId="{A9104842-F79D-4AAB-B4B1-089507F63470}" destId="{519AC54E-95F2-47A4-BC31-85BE434A0897}" srcOrd="0" destOrd="0" presId="urn:microsoft.com/office/officeart/2005/8/layout/orgChart1"/>
    <dgm:cxn modelId="{C83F8AB0-1BB3-4150-9085-1B1E9A2D6618}" srcId="{52797461-3145-4D80-8C37-BFC42EC2415A}" destId="{5A304B2B-C927-4C1F-9806-97862BE0D224}" srcOrd="0" destOrd="0" parTransId="{B8DECF6D-E6B5-4AEA-BEFE-6D092C65EF44}" sibTransId="{CABB6FC6-3C34-4548-AAFA-43ADB436C524}"/>
    <dgm:cxn modelId="{756B03B1-9A8E-4D23-B3D3-28F18A3A6423}" type="presOf" srcId="{032274ED-B19F-4AD3-AC7C-F84EB9223164}" destId="{7F6311F0-40C5-4859-8F90-4FBCACCF413F}" srcOrd="0" destOrd="0" presId="urn:microsoft.com/office/officeart/2005/8/layout/orgChart1"/>
    <dgm:cxn modelId="{04B19EB2-37A2-4D32-B244-45ABFBE7F7A1}" type="presOf" srcId="{A1D2A7B4-FC64-4A5A-A3F6-DC435416FE51}" destId="{EA60BF0F-7D4F-4282-8D93-5BB14F5BCD4D}" srcOrd="1" destOrd="0" presId="urn:microsoft.com/office/officeart/2005/8/layout/orgChart1"/>
    <dgm:cxn modelId="{671376B5-A72E-42AE-88B5-2F6E946B215A}" type="presOf" srcId="{AA72E35E-D568-4B45-B181-8394366C2E8A}" destId="{D793AFA3-93FA-48A5-A84E-F1C6B5D8A9DB}" srcOrd="0" destOrd="0" presId="urn:microsoft.com/office/officeart/2005/8/layout/orgChart1"/>
    <dgm:cxn modelId="{FBAFA0B5-F476-4067-B847-3216706A21AD}" type="presOf" srcId="{CFA81C44-237F-4355-8904-B296B47039B4}" destId="{64141483-1D22-4157-9DBE-B8C1C09F754C}" srcOrd="1" destOrd="0" presId="urn:microsoft.com/office/officeart/2005/8/layout/orgChart1"/>
    <dgm:cxn modelId="{863168B6-30A9-4508-9E68-C5744CE8C030}" type="presOf" srcId="{CC71FDE5-7FB9-4242-ABF2-ABB1FA5E5336}" destId="{09FF0AD0-A942-4A73-9A52-8C946DF92429}" srcOrd="0" destOrd="0" presId="urn:microsoft.com/office/officeart/2005/8/layout/orgChart1"/>
    <dgm:cxn modelId="{6EDF2BB8-5C32-48BA-BD13-A0EE504C7FF5}" srcId="{58797051-301B-4A79-AA20-9FE6BBADEBE9}" destId="{71EDE0A8-FA54-4337-8D3B-AA6F6941AD84}" srcOrd="1" destOrd="0" parTransId="{8A01E3EA-85E1-4556-AE1F-CF641FFF7584}" sibTransId="{C79083B9-CB50-4603-BE6A-2DED8C91D6D5}"/>
    <dgm:cxn modelId="{5F6040B9-4081-40C6-9576-742A0AA08CD0}" type="presOf" srcId="{58797051-301B-4A79-AA20-9FE6BBADEBE9}" destId="{2BFF4761-CEF3-40D7-A22C-3FE4716F9E34}" srcOrd="0" destOrd="0" presId="urn:microsoft.com/office/officeart/2005/8/layout/orgChart1"/>
    <dgm:cxn modelId="{003E39BB-CA5F-4F7D-933C-5BC1E66DA91F}" type="presOf" srcId="{71EDE0A8-FA54-4337-8D3B-AA6F6941AD84}" destId="{A52111FF-2080-40E0-9A4F-3302774D559D}" srcOrd="0" destOrd="0" presId="urn:microsoft.com/office/officeart/2005/8/layout/orgChart1"/>
    <dgm:cxn modelId="{2C9E76BB-BF9D-44CD-9108-9A4A951F359D}" type="presOf" srcId="{0A40D702-E809-46F9-BF3A-A82CEE71F264}" destId="{38A6AC01-1501-43DD-B1BC-578E563F94A1}" srcOrd="0" destOrd="0" presId="urn:microsoft.com/office/officeart/2005/8/layout/orgChart1"/>
    <dgm:cxn modelId="{D1BDB4BB-75CC-46C0-BEDF-888B7AA10647}" type="presOf" srcId="{64DD9E20-BF31-4E3E-AD43-6DDDA458D0DC}" destId="{3B90BAA9-9D20-497A-8EE4-F6AE912ACF37}" srcOrd="0" destOrd="0" presId="urn:microsoft.com/office/officeart/2005/8/layout/orgChart1"/>
    <dgm:cxn modelId="{1F4C87BC-2AFE-4227-BC99-4B1C2F9815B7}" type="presOf" srcId="{89242B61-1529-47F0-BE74-32EF1D0949E8}" destId="{1B1D0F46-1C60-4C24-B23B-21234868A5B3}" srcOrd="1" destOrd="0" presId="urn:microsoft.com/office/officeart/2005/8/layout/orgChart1"/>
    <dgm:cxn modelId="{889CCABC-E7C6-4053-B3FA-CDBEBFB15C97}" srcId="{8DCB5091-23D2-461A-AAED-BE23421B31C6}" destId="{AA72E35E-D568-4B45-B181-8394366C2E8A}" srcOrd="1" destOrd="0" parTransId="{A9104842-F79D-4AAB-B4B1-089507F63470}" sibTransId="{C5A91D98-2AB5-484A-BFF4-4091D8C49CF7}"/>
    <dgm:cxn modelId="{ABC6FEBC-4B31-4A42-A544-689872F41884}" srcId="{CFA81C44-237F-4355-8904-B296B47039B4}" destId="{032274ED-B19F-4AD3-AC7C-F84EB9223164}" srcOrd="1" destOrd="0" parTransId="{13DE6C0B-DBB3-403E-AA6D-BE40F3E0D958}" sibTransId="{18A02C7E-27BF-4748-A4C0-D4D6063F2FA0}"/>
    <dgm:cxn modelId="{F78909BD-05D2-4A27-BDC7-751C664C1A55}" type="presOf" srcId="{E2B897A7-D47B-40D4-8F6C-A41C13152D55}" destId="{BA486809-340F-46BE-923C-F3D39AD0EAEE}" srcOrd="0" destOrd="0" presId="urn:microsoft.com/office/officeart/2005/8/layout/orgChart1"/>
    <dgm:cxn modelId="{242FC7C0-EDD2-43CB-9DB7-76C617E25FE6}" srcId="{6E10A724-D1E5-4FE3-BEA4-F0687E5057ED}" destId="{7FEA4F5B-D929-4E9A-B516-67729888C870}" srcOrd="4" destOrd="0" parTransId="{082DF775-6369-472A-A094-1C1CA7BF7A27}" sibTransId="{586B85CB-A358-41E3-82B1-2A48A37B3386}"/>
    <dgm:cxn modelId="{B9928FC2-D373-4C12-8163-808454964FF7}" type="presOf" srcId="{36982F4B-609A-48FC-B14A-5FEDECE22B28}" destId="{1CC65EB0-CAC9-4997-8607-1A8C9923D727}" srcOrd="0" destOrd="0" presId="urn:microsoft.com/office/officeart/2005/8/layout/orgChart1"/>
    <dgm:cxn modelId="{0F5B9EC3-3BF0-4E4E-B427-17792D187CBA}" type="presOf" srcId="{29D7A7E5-57F1-4F67-8B6B-B29899B8F63F}" destId="{9B859C1C-484B-4D65-87C7-662F6F83BB02}" srcOrd="1" destOrd="0" presId="urn:microsoft.com/office/officeart/2005/8/layout/orgChart1"/>
    <dgm:cxn modelId="{B526D4C7-EF77-4D19-AF3F-B4C412B353AC}" srcId="{9207BEB4-0712-48CA-8DBF-298D55106B12}" destId="{EF4EB12C-F113-4F68-B96B-5AA5B0E4F061}" srcOrd="0" destOrd="0" parTransId="{5CC0DA5E-0608-4614-9F15-9ED8A490D052}" sibTransId="{E0469052-2BB0-4DCA-A68C-706AD1D62256}"/>
    <dgm:cxn modelId="{42CA70C8-2127-4236-9E28-82E72137810F}" type="presOf" srcId="{643095B6-5E4C-43A1-AAD0-833C5F3A3C75}" destId="{61FC7D33-061B-4B87-8B98-EF7456A11B24}" srcOrd="0" destOrd="0" presId="urn:microsoft.com/office/officeart/2005/8/layout/orgChart1"/>
    <dgm:cxn modelId="{6B7787C9-E96F-4E56-9776-18AA8E639B8B}" type="presOf" srcId="{0AD2D906-8C98-495D-9A18-47365E094293}" destId="{C541CDD9-9D4E-4F31-B794-C84F76264F1E}" srcOrd="1" destOrd="0" presId="urn:microsoft.com/office/officeart/2005/8/layout/orgChart1"/>
    <dgm:cxn modelId="{44BAC4C9-3907-419D-83E3-BC0542945AA9}" srcId="{CC71FDE5-7FB9-4242-ABF2-ABB1FA5E5336}" destId="{FF6DAE1B-53F9-4395-807E-CD6B7D4EF216}" srcOrd="0" destOrd="0" parTransId="{2121EF1E-2776-4943-9031-97245A508BD9}" sibTransId="{CB8D391D-CF70-4F27-B2D5-6468E77B8D88}"/>
    <dgm:cxn modelId="{917F6ACA-C31E-4EE8-A560-C4C1CA335091}" type="presOf" srcId="{7FEA4F5B-D929-4E9A-B516-67729888C870}" destId="{3C90B74D-026E-49C0-94F9-2CE76088EF9E}" srcOrd="0" destOrd="0" presId="urn:microsoft.com/office/officeart/2005/8/layout/orgChart1"/>
    <dgm:cxn modelId="{FA9872CA-695D-4096-8332-7FC01ADAFE8D}" type="presOf" srcId="{BA295EBA-5BB5-4AE1-B8A5-3C8C5FAFF368}" destId="{3A5C7A37-3FCC-48C9-9755-0CEEA9FC6977}" srcOrd="0" destOrd="0" presId="urn:microsoft.com/office/officeart/2005/8/layout/orgChart1"/>
    <dgm:cxn modelId="{A5BAEBCB-27FA-4A15-AB57-C4B14EDBC71B}" type="presOf" srcId="{5A304B2B-C927-4C1F-9806-97862BE0D224}" destId="{EBB5CF9F-03CB-495C-A24C-19931BBF4A72}" srcOrd="1" destOrd="0" presId="urn:microsoft.com/office/officeart/2005/8/layout/orgChart1"/>
    <dgm:cxn modelId="{B17850CC-BF30-477C-A87F-09327354A109}" type="presOf" srcId="{2121EF1E-2776-4943-9031-97245A508BD9}" destId="{3AE1DAB0-2AC4-467E-A285-492C4F911DB6}" srcOrd="0" destOrd="0" presId="urn:microsoft.com/office/officeart/2005/8/layout/orgChart1"/>
    <dgm:cxn modelId="{240190CC-6ACA-4221-8233-E503FBABBB4D}" type="presOf" srcId="{C02063A7-01D4-46E6-B295-365EE8A19740}" destId="{4616CE5F-704A-4E4E-B154-3B16D11B3A51}" srcOrd="0" destOrd="0" presId="urn:microsoft.com/office/officeart/2005/8/layout/orgChart1"/>
    <dgm:cxn modelId="{32DEE4CD-040C-4F88-B19A-209060ABA1FC}" srcId="{89242B61-1529-47F0-BE74-32EF1D0949E8}" destId="{4D4846AF-27BE-4207-8098-CB26DC463DFB}" srcOrd="2" destOrd="0" parTransId="{7CE71546-BA55-465E-AEB4-8245BB94AAA5}" sibTransId="{6E52AE53-0694-4ACE-BBEB-4AE1CB9C4130}"/>
    <dgm:cxn modelId="{EFB8E8CE-EE73-4B90-A7D0-19ADE4AC9509}" type="presOf" srcId="{49ECCEAD-00AC-4824-B23F-CFB83A1CC779}" destId="{0F9E89AF-6327-4BBD-B206-9D4E3D3D3B7B}" srcOrd="0" destOrd="0" presId="urn:microsoft.com/office/officeart/2005/8/layout/orgChart1"/>
    <dgm:cxn modelId="{5B4A97CF-4DFB-4C1B-8608-A48C7E8B13FA}" type="presOf" srcId="{CECFE19E-5C1B-42F3-B451-C37B24D25D99}" destId="{5B9C6152-046C-478D-B8A5-F7C8A057F639}" srcOrd="0" destOrd="0" presId="urn:microsoft.com/office/officeart/2005/8/layout/orgChart1"/>
    <dgm:cxn modelId="{BABFC5CF-353B-45F0-8831-6BA06395DC48}" type="presOf" srcId="{947590DA-07D4-4243-A1CD-490A039D8BAA}" destId="{2CEA40C6-3783-497D-9DE1-E41DBD7E82A1}" srcOrd="1" destOrd="0" presId="urn:microsoft.com/office/officeart/2005/8/layout/orgChart1"/>
    <dgm:cxn modelId="{DF183CD0-04E3-4759-ABDD-AF132759EA8E}" type="presOf" srcId="{E4704C6A-75C5-4532-A9AC-8229315C3DEF}" destId="{6FD3ACDD-1801-4CB9-9BDA-8470A0413D3C}" srcOrd="0" destOrd="0" presId="urn:microsoft.com/office/officeart/2005/8/layout/orgChart1"/>
    <dgm:cxn modelId="{BCCD12D1-4A60-47F3-ABB4-1BADD745676C}" srcId="{E4704C6A-75C5-4532-A9AC-8229315C3DEF}" destId="{B3722534-0A4A-4B77-954F-8FACAAA2E7FC}" srcOrd="0" destOrd="0" parTransId="{C749077A-6023-4D03-8E3A-FC88A2DB19E2}" sibTransId="{000E1128-E399-4CE7-9204-926442629E35}"/>
    <dgm:cxn modelId="{192311D4-089F-4255-A06D-DD9ED4776391}" type="presOf" srcId="{71EDE0A8-FA54-4337-8D3B-AA6F6941AD84}" destId="{39800FA8-E113-4854-BA71-51EAAFE4BA4F}" srcOrd="1" destOrd="0" presId="urn:microsoft.com/office/officeart/2005/8/layout/orgChart1"/>
    <dgm:cxn modelId="{8E87A4D7-26EE-4AE9-8C33-AB61B1DFF3F7}" srcId="{6E10A724-D1E5-4FE3-BEA4-F0687E5057ED}" destId="{A8B8B536-41C1-4897-B059-117249A72CA0}" srcOrd="3" destOrd="0" parTransId="{66F5362D-3677-4E4C-9D0B-125A28081C1F}" sibTransId="{897323B1-2AD2-4226-9AF1-ED5FD793140E}"/>
    <dgm:cxn modelId="{3ED70BD9-FF7A-4F35-B52F-F5B87994BD9D}" type="presOf" srcId="{0B647BA1-A511-453D-96BB-8D59E6395B3F}" destId="{FB794594-836D-421B-B683-86657D7CD7D8}" srcOrd="1" destOrd="0" presId="urn:microsoft.com/office/officeart/2005/8/layout/orgChart1"/>
    <dgm:cxn modelId="{667385DE-B55D-4830-96B7-2D72E20CB48F}" srcId="{032274ED-B19F-4AD3-AC7C-F84EB9223164}" destId="{270AB760-CB41-4A3E-B2CB-B11978501FF9}" srcOrd="3" destOrd="0" parTransId="{643095B6-5E4C-43A1-AAD0-833C5F3A3C75}" sibTransId="{D9860199-9278-4523-A902-D7F2BD85829A}"/>
    <dgm:cxn modelId="{352CDCE2-B94A-4182-8380-9843FA2C7853}" srcId="{C19E6C55-6959-44A9-80E4-AB60BD67E3DA}" destId="{AF19FE08-CD65-4226-BC4E-BBB929B26C25}" srcOrd="1" destOrd="0" parTransId="{C5F49E30-76DF-4DAD-82D7-99E55347938A}" sibTransId="{41EB34B3-7F26-4F27-94F7-A79BF5A3F734}"/>
    <dgm:cxn modelId="{81E52EE5-9A02-4B57-99FD-CE014FDE1927}" type="presOf" srcId="{AF19FE08-CD65-4226-BC4E-BBB929B26C25}" destId="{52D68B31-F3E7-44A8-81EB-9F8F326DBBA9}" srcOrd="0" destOrd="0" presId="urn:microsoft.com/office/officeart/2005/8/layout/orgChart1"/>
    <dgm:cxn modelId="{D67E42E5-7D0B-4458-B098-2B42A610C597}" type="presOf" srcId="{7B5794CF-8B64-4AC3-88BA-FFA217D969CC}" destId="{C05B71D5-2A33-4937-89B2-ACA353AA03FA}" srcOrd="0" destOrd="0" presId="urn:microsoft.com/office/officeart/2005/8/layout/orgChart1"/>
    <dgm:cxn modelId="{82835AE5-87D8-47DA-A536-23EEA6F99D19}" type="presOf" srcId="{637457D7-3B02-43AE-8ED5-C1FA11CE35AD}" destId="{F3BA7D8A-2705-47B4-8893-76A651F53D65}" srcOrd="0" destOrd="0" presId="urn:microsoft.com/office/officeart/2005/8/layout/orgChart1"/>
    <dgm:cxn modelId="{C56681E5-37A6-4FF2-9FA4-58E0C8E1833D}" srcId="{8DCB5091-23D2-461A-AAED-BE23421B31C6}" destId="{947590DA-07D4-4243-A1CD-490A039D8BAA}" srcOrd="2" destOrd="0" parTransId="{BFF90621-00DB-462E-8CF4-2350915F9422}" sibTransId="{A80E083E-C75B-4D0B-8295-D3EC9102DAB4}"/>
    <dgm:cxn modelId="{29C284E5-15BC-45DC-9EF8-4245A8E028EA}" type="presOf" srcId="{032274ED-B19F-4AD3-AC7C-F84EB9223164}" destId="{88DE736C-DDB7-42FA-A56A-AE7C65D4BDB4}" srcOrd="1" destOrd="0" presId="urn:microsoft.com/office/officeart/2005/8/layout/orgChart1"/>
    <dgm:cxn modelId="{A610E0E5-67C5-432C-ADC6-0F6973C3F658}" type="presOf" srcId="{599DB3C1-6346-4A69-A44F-0F06C1FFE296}" destId="{8959E86B-CD48-4A7A-A8A4-4F95542D5733}" srcOrd="0" destOrd="0" presId="urn:microsoft.com/office/officeart/2005/8/layout/orgChart1"/>
    <dgm:cxn modelId="{B1AED3E8-844D-4488-881C-0DD11E508F7B}" type="presOf" srcId="{7CE71546-BA55-465E-AEB4-8245BB94AAA5}" destId="{580CB0D1-C06B-4635-A2AE-9687B4A9D5B3}" srcOrd="0" destOrd="0" presId="urn:microsoft.com/office/officeart/2005/8/layout/orgChart1"/>
    <dgm:cxn modelId="{E763EEEA-CCA4-46FF-AFB7-9A54C0C287F3}" type="presOf" srcId="{270AB760-CB41-4A3E-B2CB-B11978501FF9}" destId="{BFFA0A1A-3D00-4620-A500-BC80505D5E8C}" srcOrd="1" destOrd="0" presId="urn:microsoft.com/office/officeart/2005/8/layout/orgChart1"/>
    <dgm:cxn modelId="{3EF20AEC-3933-4177-9E14-B35CC408DC44}" type="presOf" srcId="{5A304B2B-C927-4C1F-9806-97862BE0D224}" destId="{D8BE19DF-A654-423F-AB58-4BE3122E8E1C}" srcOrd="0" destOrd="0" presId="urn:microsoft.com/office/officeart/2005/8/layout/orgChart1"/>
    <dgm:cxn modelId="{0D0984EC-DDEF-4152-9ED1-128E95D3343B}" srcId="{032274ED-B19F-4AD3-AC7C-F84EB9223164}" destId="{5721D97E-0D41-4FC0-AB22-AF7212A35010}" srcOrd="2" destOrd="0" parTransId="{64DD9E20-BF31-4E3E-AD43-6DDDA458D0DC}" sibTransId="{EAF6C8AF-667F-49EE-AB98-550EBE52256E}"/>
    <dgm:cxn modelId="{EE42F3EC-3387-42C8-B27E-0E976A323DCC}" type="presOf" srcId="{52797461-3145-4D80-8C37-BFC42EC2415A}" destId="{AD58CA1E-C7F8-474E-89C1-8F12DC0173DA}" srcOrd="1" destOrd="0" presId="urn:microsoft.com/office/officeart/2005/8/layout/orgChart1"/>
    <dgm:cxn modelId="{20677DEE-E769-456D-93D7-0AF53E7814E6}" type="presOf" srcId="{B4344F96-4586-4C56-86AB-ADAF377B9C13}" destId="{D8B24FCD-B5DB-4936-B1B6-4BF8923780E8}" srcOrd="0" destOrd="0" presId="urn:microsoft.com/office/officeart/2005/8/layout/orgChart1"/>
    <dgm:cxn modelId="{EA30E5EE-4ABC-4081-9E7E-66E318CA6382}" type="presOf" srcId="{947590DA-07D4-4243-A1CD-490A039D8BAA}" destId="{517D6C27-C897-437A-84CB-6E807BCA3F4D}" srcOrd="0" destOrd="0" presId="urn:microsoft.com/office/officeart/2005/8/layout/orgChart1"/>
    <dgm:cxn modelId="{BDA11EEF-2B86-4937-8CF5-6F79E0AEF862}" type="presOf" srcId="{AF19FE08-CD65-4226-BC4E-BBB929B26C25}" destId="{92721D9C-486E-446D-94B2-013510B4701E}" srcOrd="1" destOrd="0" presId="urn:microsoft.com/office/officeart/2005/8/layout/orgChart1"/>
    <dgm:cxn modelId="{E66F2AF0-D980-4F4A-B19C-3BAED26DC351}" type="presOf" srcId="{599DB3C1-6346-4A69-A44F-0F06C1FFE296}" destId="{47DB4DFF-A520-4892-A6F5-6357DAB98770}" srcOrd="1" destOrd="0" presId="urn:microsoft.com/office/officeart/2005/8/layout/orgChart1"/>
    <dgm:cxn modelId="{D8C1CDF0-293F-442C-9B06-711901B6B61F}" type="presOf" srcId="{158D0F2D-38CD-4F2D-9B60-970AC6EE5D0D}" destId="{A72A1A9A-713E-425D-A34B-08B43CF7914D}" srcOrd="0" destOrd="0" presId="urn:microsoft.com/office/officeart/2005/8/layout/orgChart1"/>
    <dgm:cxn modelId="{58D5BAF2-AB52-43BA-9CEF-110331728836}" type="presOf" srcId="{11C33A8C-CA9B-4D5C-91DB-DFF71E8F37EF}" destId="{5F81F8BC-A29D-4718-929F-3B39439AA726}" srcOrd="0" destOrd="0" presId="urn:microsoft.com/office/officeart/2005/8/layout/orgChart1"/>
    <dgm:cxn modelId="{884657F3-E6E3-4F42-83A1-3A2435EBB04A}" type="presOf" srcId="{7B5794CF-8B64-4AC3-88BA-FFA217D969CC}" destId="{53124D75-4575-443A-A454-AE5FE764B289}" srcOrd="1" destOrd="0" presId="urn:microsoft.com/office/officeart/2005/8/layout/orgChart1"/>
    <dgm:cxn modelId="{5C1F29F8-B65C-429D-8879-30492EF1190A}" type="presOf" srcId="{0050EC5A-BE3B-4DFB-927F-78A02050D1BE}" destId="{1B42A36E-9752-4B9D-9A3B-070FE567EE38}" srcOrd="0" destOrd="0" presId="urn:microsoft.com/office/officeart/2005/8/layout/orgChart1"/>
    <dgm:cxn modelId="{C2B60DFA-5FCB-4EC2-A021-1921EA9D3913}" type="presOf" srcId="{8A01E3EA-85E1-4556-AE1F-CF641FFF7584}" destId="{28078AFF-E20E-413F-A780-3119DF16B1A5}" srcOrd="0" destOrd="0" presId="urn:microsoft.com/office/officeart/2005/8/layout/orgChart1"/>
    <dgm:cxn modelId="{049FEBFD-A859-48D0-A322-2C81C39DAD86}" srcId="{CFA81C44-237F-4355-8904-B296B47039B4}" destId="{9207BEB4-0712-48CA-8DBF-298D55106B12}" srcOrd="3" destOrd="0" parTransId="{549CFC57-2E50-46FB-BC2C-B31E46C62F2A}" sibTransId="{5899E3D3-8A32-43DD-BB4F-A88EAB3B5C54}"/>
    <dgm:cxn modelId="{1B719903-6E1C-4AD0-907B-B1D8DCBC5F20}" type="presParOf" srcId="{6C9359B4-20C4-4921-B7D9-1FD2A9395FBE}" destId="{02029B99-6591-4DB9-AD38-08FDF35BE9A4}" srcOrd="0" destOrd="0" presId="urn:microsoft.com/office/officeart/2005/8/layout/orgChart1"/>
    <dgm:cxn modelId="{AEC53DAA-1F09-4451-8DBE-5DE3DC84E222}" type="presParOf" srcId="{02029B99-6591-4DB9-AD38-08FDF35BE9A4}" destId="{6C39C6AB-573E-4A28-B42D-13DFA5AF112E}" srcOrd="0" destOrd="0" presId="urn:microsoft.com/office/officeart/2005/8/layout/orgChart1"/>
    <dgm:cxn modelId="{ACD0A59B-B424-4547-A605-CF8F0E0883ED}" type="presParOf" srcId="{6C39C6AB-573E-4A28-B42D-13DFA5AF112E}" destId="{BE1F105C-E7E6-4D7D-AB71-186B6744741D}" srcOrd="0" destOrd="0" presId="urn:microsoft.com/office/officeart/2005/8/layout/orgChart1"/>
    <dgm:cxn modelId="{328F35DA-472E-42FE-ADEB-9F71943D340C}" type="presParOf" srcId="{6C39C6AB-573E-4A28-B42D-13DFA5AF112E}" destId="{64141483-1D22-4157-9DBE-B8C1C09F754C}" srcOrd="1" destOrd="0" presId="urn:microsoft.com/office/officeart/2005/8/layout/orgChart1"/>
    <dgm:cxn modelId="{E5D9F975-A31E-4534-A133-75100C8AB9B5}" type="presParOf" srcId="{02029B99-6591-4DB9-AD38-08FDF35BE9A4}" destId="{6A8BD288-F3E7-458E-AAF7-9FC5B76E0D31}" srcOrd="1" destOrd="0" presId="urn:microsoft.com/office/officeart/2005/8/layout/orgChart1"/>
    <dgm:cxn modelId="{A6106A2D-39EB-439C-8A9F-7E7A064356D0}" type="presParOf" srcId="{6A8BD288-F3E7-458E-AAF7-9FC5B76E0D31}" destId="{EA82174E-4FF7-45D5-90D3-B49D6753CB05}" srcOrd="0" destOrd="0" presId="urn:microsoft.com/office/officeart/2005/8/layout/orgChart1"/>
    <dgm:cxn modelId="{938FD081-3AC4-4621-BC28-8AC5BB0474A4}" type="presParOf" srcId="{6A8BD288-F3E7-458E-AAF7-9FC5B76E0D31}" destId="{01977570-D99A-41D5-9B31-C741C2DB7C70}" srcOrd="1" destOrd="0" presId="urn:microsoft.com/office/officeart/2005/8/layout/orgChart1"/>
    <dgm:cxn modelId="{AD1B7E55-646E-49EE-AA54-EB26DE705E18}" type="presParOf" srcId="{01977570-D99A-41D5-9B31-C741C2DB7C70}" destId="{5B896F7B-B49B-4387-B957-51B13C860CFF}" srcOrd="0" destOrd="0" presId="urn:microsoft.com/office/officeart/2005/8/layout/orgChart1"/>
    <dgm:cxn modelId="{80B4E02D-B84D-4154-98A2-226A720AA8C4}" type="presParOf" srcId="{5B896F7B-B49B-4387-B957-51B13C860CFF}" destId="{34A8E790-5190-4459-ADAF-7D063C3713A2}" srcOrd="0" destOrd="0" presId="urn:microsoft.com/office/officeart/2005/8/layout/orgChart1"/>
    <dgm:cxn modelId="{44D840AE-8E63-4A17-BC0D-CB2FDD90CFA9}" type="presParOf" srcId="{5B896F7B-B49B-4387-B957-51B13C860CFF}" destId="{E4E34A9C-A640-4E2C-A74C-2A3FE0C52E6D}" srcOrd="1" destOrd="0" presId="urn:microsoft.com/office/officeart/2005/8/layout/orgChart1"/>
    <dgm:cxn modelId="{544AFD8F-F1B8-4334-A1F8-979D1DBE6A8C}" type="presParOf" srcId="{01977570-D99A-41D5-9B31-C741C2DB7C70}" destId="{5DC88FA0-32EE-4B48-9283-AC3DA3582706}" srcOrd="1" destOrd="0" presId="urn:microsoft.com/office/officeart/2005/8/layout/orgChart1"/>
    <dgm:cxn modelId="{CE662BF2-6ED8-40D1-976F-0E18666875C4}" type="presParOf" srcId="{5DC88FA0-32EE-4B48-9283-AC3DA3582706}" destId="{6C20332D-AB40-4151-8488-1BA09169D07B}" srcOrd="0" destOrd="0" presId="urn:microsoft.com/office/officeart/2005/8/layout/orgChart1"/>
    <dgm:cxn modelId="{B22B6A2D-5BE0-449D-8CD6-A90F99D81172}" type="presParOf" srcId="{5DC88FA0-32EE-4B48-9283-AC3DA3582706}" destId="{F6EDB0EC-FA82-46B1-85BF-AFF3B15EFCA2}" srcOrd="1" destOrd="0" presId="urn:microsoft.com/office/officeart/2005/8/layout/orgChart1"/>
    <dgm:cxn modelId="{4F1CA704-CC0B-4F0A-B865-DC3390C06AAD}" type="presParOf" srcId="{F6EDB0EC-FA82-46B1-85BF-AFF3B15EFCA2}" destId="{CE57D0F0-D414-49CC-9D9F-00405F97254F}" srcOrd="0" destOrd="0" presId="urn:microsoft.com/office/officeart/2005/8/layout/orgChart1"/>
    <dgm:cxn modelId="{DB2E1D40-E76A-4E19-9AEE-826399D5AC61}" type="presParOf" srcId="{CE57D0F0-D414-49CC-9D9F-00405F97254F}" destId="{C05B71D5-2A33-4937-89B2-ACA353AA03FA}" srcOrd="0" destOrd="0" presId="urn:microsoft.com/office/officeart/2005/8/layout/orgChart1"/>
    <dgm:cxn modelId="{D509FA01-00D0-47F1-B8F9-71DE67258588}" type="presParOf" srcId="{CE57D0F0-D414-49CC-9D9F-00405F97254F}" destId="{53124D75-4575-443A-A454-AE5FE764B289}" srcOrd="1" destOrd="0" presId="urn:microsoft.com/office/officeart/2005/8/layout/orgChart1"/>
    <dgm:cxn modelId="{A5CE30E5-5483-47FC-A1FA-BC8A3213F4B5}" type="presParOf" srcId="{F6EDB0EC-FA82-46B1-85BF-AFF3B15EFCA2}" destId="{FE278A83-A088-4E9C-B314-834B4D4A8825}" srcOrd="1" destOrd="0" presId="urn:microsoft.com/office/officeart/2005/8/layout/orgChart1"/>
    <dgm:cxn modelId="{D1AF38DA-17EF-4140-B88E-3A3660FCCF33}" type="presParOf" srcId="{F6EDB0EC-FA82-46B1-85BF-AFF3B15EFCA2}" destId="{96028560-6A29-44E9-B592-1F1C27554B45}" srcOrd="2" destOrd="0" presId="urn:microsoft.com/office/officeart/2005/8/layout/orgChart1"/>
    <dgm:cxn modelId="{E043359C-EEC9-40B6-B959-D63995D1AAD0}" type="presParOf" srcId="{5DC88FA0-32EE-4B48-9283-AC3DA3582706}" destId="{97C30875-99C8-448A-9D99-DAADD1D156D5}" srcOrd="2" destOrd="0" presId="urn:microsoft.com/office/officeart/2005/8/layout/orgChart1"/>
    <dgm:cxn modelId="{71485818-6A0F-453D-A7A4-3C60EFDF226E}" type="presParOf" srcId="{5DC88FA0-32EE-4B48-9283-AC3DA3582706}" destId="{2BBC2AAC-DF3C-478E-A452-5AED1E0D9E81}" srcOrd="3" destOrd="0" presId="urn:microsoft.com/office/officeart/2005/8/layout/orgChart1"/>
    <dgm:cxn modelId="{0674FF9B-EA06-45F1-9418-55EF5C823E24}" type="presParOf" srcId="{2BBC2AAC-DF3C-478E-A452-5AED1E0D9E81}" destId="{5B234A8D-1797-4D31-A911-A65B935411ED}" srcOrd="0" destOrd="0" presId="urn:microsoft.com/office/officeart/2005/8/layout/orgChart1"/>
    <dgm:cxn modelId="{3E52CF58-87CE-4D5F-8B95-6DBF7DC44D7A}" type="presParOf" srcId="{5B234A8D-1797-4D31-A911-A65B935411ED}" destId="{C909168C-F427-4D5C-BF5D-8940FB8FB890}" srcOrd="0" destOrd="0" presId="urn:microsoft.com/office/officeart/2005/8/layout/orgChart1"/>
    <dgm:cxn modelId="{8FD96637-D99B-4F19-A4EC-86408012F141}" type="presParOf" srcId="{5B234A8D-1797-4D31-A911-A65B935411ED}" destId="{BC3A8F1E-C913-4F37-9FE9-C397A30F2445}" srcOrd="1" destOrd="0" presId="urn:microsoft.com/office/officeart/2005/8/layout/orgChart1"/>
    <dgm:cxn modelId="{4F740572-4BC9-4C52-B3A1-AC77A1DA685D}" type="presParOf" srcId="{2BBC2AAC-DF3C-478E-A452-5AED1E0D9E81}" destId="{736A852A-44D0-431E-B825-5A34FC478A03}" srcOrd="1" destOrd="0" presId="urn:microsoft.com/office/officeart/2005/8/layout/orgChart1"/>
    <dgm:cxn modelId="{0359CD29-D0ED-435F-9DBE-EE750A44F7B3}" type="presParOf" srcId="{2BBC2AAC-DF3C-478E-A452-5AED1E0D9E81}" destId="{01486011-BAFB-4929-AB99-8F93CB400D24}" srcOrd="2" destOrd="0" presId="urn:microsoft.com/office/officeart/2005/8/layout/orgChart1"/>
    <dgm:cxn modelId="{DAB44C74-791A-4AED-9D18-29C3F16DE373}" type="presParOf" srcId="{5DC88FA0-32EE-4B48-9283-AC3DA3582706}" destId="{4616CE5F-704A-4E4E-B154-3B16D11B3A51}" srcOrd="4" destOrd="0" presId="urn:microsoft.com/office/officeart/2005/8/layout/orgChart1"/>
    <dgm:cxn modelId="{2A7D0ADB-DFE6-4A81-A9C2-8BFFD7FA7178}" type="presParOf" srcId="{5DC88FA0-32EE-4B48-9283-AC3DA3582706}" destId="{22EEFDBB-792F-4892-87CD-60A687BCCDF5}" srcOrd="5" destOrd="0" presId="urn:microsoft.com/office/officeart/2005/8/layout/orgChart1"/>
    <dgm:cxn modelId="{6AA6A8E4-AEE3-4FB1-B0FF-31B3DD8507E7}" type="presParOf" srcId="{22EEFDBB-792F-4892-87CD-60A687BCCDF5}" destId="{F7C0A332-989A-4ACB-A687-FE4D6B30FD73}" srcOrd="0" destOrd="0" presId="urn:microsoft.com/office/officeart/2005/8/layout/orgChart1"/>
    <dgm:cxn modelId="{C59067F7-1E50-4F6A-A31C-D99940680059}" type="presParOf" srcId="{F7C0A332-989A-4ACB-A687-FE4D6B30FD73}" destId="{8959E86B-CD48-4A7A-A8A4-4F95542D5733}" srcOrd="0" destOrd="0" presId="urn:microsoft.com/office/officeart/2005/8/layout/orgChart1"/>
    <dgm:cxn modelId="{17D9677B-BE1F-463F-92BB-5604FA1344F6}" type="presParOf" srcId="{F7C0A332-989A-4ACB-A687-FE4D6B30FD73}" destId="{47DB4DFF-A520-4892-A6F5-6357DAB98770}" srcOrd="1" destOrd="0" presId="urn:microsoft.com/office/officeart/2005/8/layout/orgChart1"/>
    <dgm:cxn modelId="{601E4EC0-7AF8-45ED-8387-0D9BD91021D9}" type="presParOf" srcId="{22EEFDBB-792F-4892-87CD-60A687BCCDF5}" destId="{3D5EF0E3-61E6-43CE-9D10-66190F36C00B}" srcOrd="1" destOrd="0" presId="urn:microsoft.com/office/officeart/2005/8/layout/orgChart1"/>
    <dgm:cxn modelId="{A7FA38D6-FFAE-4BAF-B986-155B028E7CD9}" type="presParOf" srcId="{22EEFDBB-792F-4892-87CD-60A687BCCDF5}" destId="{4130D7B3-E5F9-41DC-8F3F-60B7B1814A41}" srcOrd="2" destOrd="0" presId="urn:microsoft.com/office/officeart/2005/8/layout/orgChart1"/>
    <dgm:cxn modelId="{AB940232-938B-4CD4-9922-AAB2729D682A}" type="presParOf" srcId="{5DC88FA0-32EE-4B48-9283-AC3DA3582706}" destId="{F2871AD7-53C8-4043-825B-BB4ED78CC7FD}" srcOrd="6" destOrd="0" presId="urn:microsoft.com/office/officeart/2005/8/layout/orgChart1"/>
    <dgm:cxn modelId="{9D2228BB-9A50-4739-95A0-F3A96B4040E3}" type="presParOf" srcId="{5DC88FA0-32EE-4B48-9283-AC3DA3582706}" destId="{AABF8DC4-0F24-4846-A4C9-9241DF4F32AE}" srcOrd="7" destOrd="0" presId="urn:microsoft.com/office/officeart/2005/8/layout/orgChart1"/>
    <dgm:cxn modelId="{38E8ED8B-E238-4374-9B5B-8CADF0EE69CA}" type="presParOf" srcId="{AABF8DC4-0F24-4846-A4C9-9241DF4F32AE}" destId="{2D3137CD-B67C-4209-86E2-BF800F5887DC}" srcOrd="0" destOrd="0" presId="urn:microsoft.com/office/officeart/2005/8/layout/orgChart1"/>
    <dgm:cxn modelId="{889C519B-058F-4509-9551-20E223830C81}" type="presParOf" srcId="{2D3137CD-B67C-4209-86E2-BF800F5887DC}" destId="{1B1CA6B3-8F57-4C0B-8215-D7D3750EAD09}" srcOrd="0" destOrd="0" presId="urn:microsoft.com/office/officeart/2005/8/layout/orgChart1"/>
    <dgm:cxn modelId="{FA7AAAA8-0AC6-4268-A479-CEEEA2922B04}" type="presParOf" srcId="{2D3137CD-B67C-4209-86E2-BF800F5887DC}" destId="{0F3B51FF-0E6A-43E6-9D66-C689A48BF66A}" srcOrd="1" destOrd="0" presId="urn:microsoft.com/office/officeart/2005/8/layout/orgChart1"/>
    <dgm:cxn modelId="{0C103AF3-E57F-4405-8367-7C3D27616009}" type="presParOf" srcId="{AABF8DC4-0F24-4846-A4C9-9241DF4F32AE}" destId="{547E9CF3-31B0-43BD-AD37-E982A2217915}" srcOrd="1" destOrd="0" presId="urn:microsoft.com/office/officeart/2005/8/layout/orgChart1"/>
    <dgm:cxn modelId="{C63FBC55-35CF-4FD6-A2C1-05DFEE046F81}" type="presParOf" srcId="{AABF8DC4-0F24-4846-A4C9-9241DF4F32AE}" destId="{4AC53CF1-FA6E-474C-AC17-E2A50338168D}" srcOrd="2" destOrd="0" presId="urn:microsoft.com/office/officeart/2005/8/layout/orgChart1"/>
    <dgm:cxn modelId="{87AE33D2-90EE-4ED0-86C0-884EC0D2019E}" type="presParOf" srcId="{5DC88FA0-32EE-4B48-9283-AC3DA3582706}" destId="{A8800A2B-6B1E-45D7-BE1A-DFB18E0ACB25}" srcOrd="8" destOrd="0" presId="urn:microsoft.com/office/officeart/2005/8/layout/orgChart1"/>
    <dgm:cxn modelId="{86FCC78F-6E77-4E93-A00A-98BB8DEBFA40}" type="presParOf" srcId="{5DC88FA0-32EE-4B48-9283-AC3DA3582706}" destId="{7F529E06-C3D9-4332-8AAB-DCD1F3FDD291}" srcOrd="9" destOrd="0" presId="urn:microsoft.com/office/officeart/2005/8/layout/orgChart1"/>
    <dgm:cxn modelId="{60D7A557-CB23-4B53-B785-254DDC411268}" type="presParOf" srcId="{7F529E06-C3D9-4332-8AAB-DCD1F3FDD291}" destId="{DAEC8130-C450-4C7F-A388-0FB525450C12}" srcOrd="0" destOrd="0" presId="urn:microsoft.com/office/officeart/2005/8/layout/orgChart1"/>
    <dgm:cxn modelId="{DF8EC9CC-932B-419C-9098-E46ED246889E}" type="presParOf" srcId="{DAEC8130-C450-4C7F-A388-0FB525450C12}" destId="{3C90B74D-026E-49C0-94F9-2CE76088EF9E}" srcOrd="0" destOrd="0" presId="urn:microsoft.com/office/officeart/2005/8/layout/orgChart1"/>
    <dgm:cxn modelId="{D956FAD9-2B08-46EF-81C6-1372FA603F75}" type="presParOf" srcId="{DAEC8130-C450-4C7F-A388-0FB525450C12}" destId="{F5AAC334-F135-43B7-8810-B774A8D23C66}" srcOrd="1" destOrd="0" presId="urn:microsoft.com/office/officeart/2005/8/layout/orgChart1"/>
    <dgm:cxn modelId="{8EA041C0-2CC8-4634-A909-2CE229BDFDB2}" type="presParOf" srcId="{7F529E06-C3D9-4332-8AAB-DCD1F3FDD291}" destId="{219EBED4-731C-421C-8590-2919C82DE7F3}" srcOrd="1" destOrd="0" presId="urn:microsoft.com/office/officeart/2005/8/layout/orgChart1"/>
    <dgm:cxn modelId="{55FCB1BD-4D11-4637-88DF-B07C28F9B731}" type="presParOf" srcId="{7F529E06-C3D9-4332-8AAB-DCD1F3FDD291}" destId="{AAE61C4D-B0D7-4591-80B8-9CE48B704E22}" srcOrd="2" destOrd="0" presId="urn:microsoft.com/office/officeart/2005/8/layout/orgChart1"/>
    <dgm:cxn modelId="{75E1DD05-6DA1-4871-A5F7-EC37FF96C951}" type="presParOf" srcId="{01977570-D99A-41D5-9B31-C741C2DB7C70}" destId="{9F6D10FF-2021-4106-B710-827BCE4B8EB9}" srcOrd="2" destOrd="0" presId="urn:microsoft.com/office/officeart/2005/8/layout/orgChart1"/>
    <dgm:cxn modelId="{85B42A2B-F840-499A-B773-DD178E9EB776}" type="presParOf" srcId="{6A8BD288-F3E7-458E-AAF7-9FC5B76E0D31}" destId="{4B9D55EC-D463-4B10-9C0A-566D19587843}" srcOrd="2" destOrd="0" presId="urn:microsoft.com/office/officeart/2005/8/layout/orgChart1"/>
    <dgm:cxn modelId="{0325AF66-F8BF-4492-8B2D-070739BA655F}" type="presParOf" srcId="{6A8BD288-F3E7-458E-AAF7-9FC5B76E0D31}" destId="{D3E4CAF2-F07C-42FF-8387-203389A5EA63}" srcOrd="3" destOrd="0" presId="urn:microsoft.com/office/officeart/2005/8/layout/orgChart1"/>
    <dgm:cxn modelId="{A99AC244-66D2-40B8-9E93-0BF06113D162}" type="presParOf" srcId="{D3E4CAF2-F07C-42FF-8387-203389A5EA63}" destId="{0AB40E83-A6DC-4E69-A020-C80B9006E2F4}" srcOrd="0" destOrd="0" presId="urn:microsoft.com/office/officeart/2005/8/layout/orgChart1"/>
    <dgm:cxn modelId="{C1957C07-0843-43D4-AB39-85FBF6A92C30}" type="presParOf" srcId="{0AB40E83-A6DC-4E69-A020-C80B9006E2F4}" destId="{7F6311F0-40C5-4859-8F90-4FBCACCF413F}" srcOrd="0" destOrd="0" presId="urn:microsoft.com/office/officeart/2005/8/layout/orgChart1"/>
    <dgm:cxn modelId="{C5594640-54AE-4E51-AB5A-794D742FA6A2}" type="presParOf" srcId="{0AB40E83-A6DC-4E69-A020-C80B9006E2F4}" destId="{88DE736C-DDB7-42FA-A56A-AE7C65D4BDB4}" srcOrd="1" destOrd="0" presId="urn:microsoft.com/office/officeart/2005/8/layout/orgChart1"/>
    <dgm:cxn modelId="{032FFAF4-7F3D-4643-9896-91953B923E61}" type="presParOf" srcId="{D3E4CAF2-F07C-42FF-8387-203389A5EA63}" destId="{0DFDC4E4-26FB-4671-ACA3-50631A51C0F0}" srcOrd="1" destOrd="0" presId="urn:microsoft.com/office/officeart/2005/8/layout/orgChart1"/>
    <dgm:cxn modelId="{AD63702B-E1C7-435D-B844-F7DDE9C05924}" type="presParOf" srcId="{0DFDC4E4-26FB-4671-ACA3-50631A51C0F0}" destId="{1B42A36E-9752-4B9D-9A3B-070FE567EE38}" srcOrd="0" destOrd="0" presId="urn:microsoft.com/office/officeart/2005/8/layout/orgChart1"/>
    <dgm:cxn modelId="{35735599-3322-4683-9D21-DDB0AB091F1C}" type="presParOf" srcId="{0DFDC4E4-26FB-4671-ACA3-50631A51C0F0}" destId="{833871BD-56C5-48D4-880F-92AE2246AC48}" srcOrd="1" destOrd="0" presId="urn:microsoft.com/office/officeart/2005/8/layout/orgChart1"/>
    <dgm:cxn modelId="{1EC3537E-A222-4C98-98D7-92ED7FCA5C37}" type="presParOf" srcId="{833871BD-56C5-48D4-880F-92AE2246AC48}" destId="{CBB575E9-D991-45F4-88D9-A97239D86188}" srcOrd="0" destOrd="0" presId="urn:microsoft.com/office/officeart/2005/8/layout/orgChart1"/>
    <dgm:cxn modelId="{CC963051-771D-4C85-8EC6-00466C577F85}" type="presParOf" srcId="{CBB575E9-D991-45F4-88D9-A97239D86188}" destId="{DCFD1F63-BAD7-44E5-AE74-110C7C87036D}" srcOrd="0" destOrd="0" presId="urn:microsoft.com/office/officeart/2005/8/layout/orgChart1"/>
    <dgm:cxn modelId="{90EE23D1-1D1C-469D-B07F-94450326F50A}" type="presParOf" srcId="{CBB575E9-D991-45F4-88D9-A97239D86188}" destId="{08962AB9-F575-4AF2-91C4-72958AFD502E}" srcOrd="1" destOrd="0" presId="urn:microsoft.com/office/officeart/2005/8/layout/orgChart1"/>
    <dgm:cxn modelId="{4E729EE4-654C-4908-B27D-FFF320B9BC26}" type="presParOf" srcId="{833871BD-56C5-48D4-880F-92AE2246AC48}" destId="{CCC7B292-BA24-4A91-84BF-413DF8C7F9AF}" srcOrd="1" destOrd="0" presId="urn:microsoft.com/office/officeart/2005/8/layout/orgChart1"/>
    <dgm:cxn modelId="{80C9BEC9-C542-4F2B-BB46-4D64C948AA61}" type="presParOf" srcId="{833871BD-56C5-48D4-880F-92AE2246AC48}" destId="{559F59FB-4402-4A9C-AD22-186D627348D1}" srcOrd="2" destOrd="0" presId="urn:microsoft.com/office/officeart/2005/8/layout/orgChart1"/>
    <dgm:cxn modelId="{B4D403A4-51A4-4562-B757-CE3323DEEA39}" type="presParOf" srcId="{0DFDC4E4-26FB-4671-ACA3-50631A51C0F0}" destId="{4E18FA8F-AA11-44E1-A84F-D00E7D4815B0}" srcOrd="2" destOrd="0" presId="urn:microsoft.com/office/officeart/2005/8/layout/orgChart1"/>
    <dgm:cxn modelId="{81E8EBE0-B0A3-457B-A61B-B4E82EB128EC}" type="presParOf" srcId="{0DFDC4E4-26FB-4671-ACA3-50631A51C0F0}" destId="{F185C5E3-6DD6-4F2D-962E-A47CBB013593}" srcOrd="3" destOrd="0" presId="urn:microsoft.com/office/officeart/2005/8/layout/orgChart1"/>
    <dgm:cxn modelId="{FBAC8871-24AD-4595-A092-945229700C08}" type="presParOf" srcId="{F185C5E3-6DD6-4F2D-962E-A47CBB013593}" destId="{D32CEF33-F4E0-4F10-A7C5-52FF5D58DD0F}" srcOrd="0" destOrd="0" presId="urn:microsoft.com/office/officeart/2005/8/layout/orgChart1"/>
    <dgm:cxn modelId="{1A9543AC-FF32-4FBB-AA7F-EC892AF5B27C}" type="presParOf" srcId="{D32CEF33-F4E0-4F10-A7C5-52FF5D58DD0F}" destId="{3FAF1418-96E2-4B48-AEE0-6459081D4EB3}" srcOrd="0" destOrd="0" presId="urn:microsoft.com/office/officeart/2005/8/layout/orgChart1"/>
    <dgm:cxn modelId="{0DA69D8C-C18B-4BD3-80B6-6195D849FADC}" type="presParOf" srcId="{D32CEF33-F4E0-4F10-A7C5-52FF5D58DD0F}" destId="{9B859C1C-484B-4D65-87C7-662F6F83BB02}" srcOrd="1" destOrd="0" presId="urn:microsoft.com/office/officeart/2005/8/layout/orgChart1"/>
    <dgm:cxn modelId="{DA6A659F-F797-4503-9B11-1D04F5F5C0A1}" type="presParOf" srcId="{F185C5E3-6DD6-4F2D-962E-A47CBB013593}" destId="{412C7279-879F-44F6-97CD-5CDE147EB0E8}" srcOrd="1" destOrd="0" presId="urn:microsoft.com/office/officeart/2005/8/layout/orgChart1"/>
    <dgm:cxn modelId="{52211939-969E-4D11-A2B6-18A9642F275B}" type="presParOf" srcId="{F185C5E3-6DD6-4F2D-962E-A47CBB013593}" destId="{CB0CA3A1-B9D3-4EB3-8A16-B28711B22DC4}" srcOrd="2" destOrd="0" presId="urn:microsoft.com/office/officeart/2005/8/layout/orgChart1"/>
    <dgm:cxn modelId="{BAAC6B71-3191-45AC-903B-68D28CB4C47F}" type="presParOf" srcId="{0DFDC4E4-26FB-4671-ACA3-50631A51C0F0}" destId="{3B90BAA9-9D20-497A-8EE4-F6AE912ACF37}" srcOrd="4" destOrd="0" presId="urn:microsoft.com/office/officeart/2005/8/layout/orgChart1"/>
    <dgm:cxn modelId="{DBF8F268-16D5-4D66-8EB5-189C4855F0BF}" type="presParOf" srcId="{0DFDC4E4-26FB-4671-ACA3-50631A51C0F0}" destId="{40C8E46E-664F-4A48-B632-998D368ED06A}" srcOrd="5" destOrd="0" presId="urn:microsoft.com/office/officeart/2005/8/layout/orgChart1"/>
    <dgm:cxn modelId="{E93E511E-07F4-47C5-AFDA-B3C25FBAAD03}" type="presParOf" srcId="{40C8E46E-664F-4A48-B632-998D368ED06A}" destId="{68F43AA8-003D-4A52-A551-191BB311F807}" srcOrd="0" destOrd="0" presId="urn:microsoft.com/office/officeart/2005/8/layout/orgChart1"/>
    <dgm:cxn modelId="{EA3095CC-36CE-4DB2-8B04-B869FA5AB0A4}" type="presParOf" srcId="{68F43AA8-003D-4A52-A551-191BB311F807}" destId="{6B42D0E8-9559-4F3D-B793-9F2910D1AE07}" srcOrd="0" destOrd="0" presId="urn:microsoft.com/office/officeart/2005/8/layout/orgChart1"/>
    <dgm:cxn modelId="{F82E411E-A534-4056-9175-CA9DD0C19ED5}" type="presParOf" srcId="{68F43AA8-003D-4A52-A551-191BB311F807}" destId="{A3983EB3-B4B2-4C37-9CBB-C525FA1885CE}" srcOrd="1" destOrd="0" presId="urn:microsoft.com/office/officeart/2005/8/layout/orgChart1"/>
    <dgm:cxn modelId="{3C23BF30-C5EA-452D-9B14-727D584F5F63}" type="presParOf" srcId="{40C8E46E-664F-4A48-B632-998D368ED06A}" destId="{3E8229EA-4B7A-4439-ADC9-D7476E29DC71}" srcOrd="1" destOrd="0" presId="urn:microsoft.com/office/officeart/2005/8/layout/orgChart1"/>
    <dgm:cxn modelId="{4913294C-8CDF-457A-BD20-D64567BFE3C4}" type="presParOf" srcId="{40C8E46E-664F-4A48-B632-998D368ED06A}" destId="{1D4BC7D4-BA23-4160-B90E-9B4DB8558672}" srcOrd="2" destOrd="0" presId="urn:microsoft.com/office/officeart/2005/8/layout/orgChart1"/>
    <dgm:cxn modelId="{9D652256-2558-4994-97B3-71430B48FEB6}" type="presParOf" srcId="{0DFDC4E4-26FB-4671-ACA3-50631A51C0F0}" destId="{61FC7D33-061B-4B87-8B98-EF7456A11B24}" srcOrd="6" destOrd="0" presId="urn:microsoft.com/office/officeart/2005/8/layout/orgChart1"/>
    <dgm:cxn modelId="{971F6A59-DECF-4FEE-9EE0-3B23BB3AD650}" type="presParOf" srcId="{0DFDC4E4-26FB-4671-ACA3-50631A51C0F0}" destId="{4A7ECFB5-350D-4555-95E5-2C1D207B23B4}" srcOrd="7" destOrd="0" presId="urn:microsoft.com/office/officeart/2005/8/layout/orgChart1"/>
    <dgm:cxn modelId="{695EC670-A661-4159-AB4E-6EFF877E5423}" type="presParOf" srcId="{4A7ECFB5-350D-4555-95E5-2C1D207B23B4}" destId="{B4B998A5-AD67-4712-9FB4-21CD1D11D6E7}" srcOrd="0" destOrd="0" presId="urn:microsoft.com/office/officeart/2005/8/layout/orgChart1"/>
    <dgm:cxn modelId="{C4FBFEBD-1D9B-4D67-95D0-91C207A08CEF}" type="presParOf" srcId="{B4B998A5-AD67-4712-9FB4-21CD1D11D6E7}" destId="{9CE4F066-47C9-4424-BD32-4966B5A6C60D}" srcOrd="0" destOrd="0" presId="urn:microsoft.com/office/officeart/2005/8/layout/orgChart1"/>
    <dgm:cxn modelId="{49316E88-7489-4850-B472-EA2AD1B3174F}" type="presParOf" srcId="{B4B998A5-AD67-4712-9FB4-21CD1D11D6E7}" destId="{BFFA0A1A-3D00-4620-A500-BC80505D5E8C}" srcOrd="1" destOrd="0" presId="urn:microsoft.com/office/officeart/2005/8/layout/orgChart1"/>
    <dgm:cxn modelId="{775177EE-9A88-44E9-81C1-B2C4757D488D}" type="presParOf" srcId="{4A7ECFB5-350D-4555-95E5-2C1D207B23B4}" destId="{611B8989-C996-4EE9-AD41-18ED0E7889AD}" srcOrd="1" destOrd="0" presId="urn:microsoft.com/office/officeart/2005/8/layout/orgChart1"/>
    <dgm:cxn modelId="{80CD84AC-35F4-437C-8BF8-4F169EA8C50C}" type="presParOf" srcId="{4A7ECFB5-350D-4555-95E5-2C1D207B23B4}" destId="{C96DC7C3-35DB-417D-A44F-6E8982526B75}" srcOrd="2" destOrd="0" presId="urn:microsoft.com/office/officeart/2005/8/layout/orgChart1"/>
    <dgm:cxn modelId="{93838FC1-3754-4CA5-93BE-133028CA5300}" type="presParOf" srcId="{D3E4CAF2-F07C-42FF-8387-203389A5EA63}" destId="{3D8F2F60-25BD-4225-B02D-8F00EEE64155}" srcOrd="2" destOrd="0" presId="urn:microsoft.com/office/officeart/2005/8/layout/orgChart1"/>
    <dgm:cxn modelId="{3CA2E6A9-9F70-419C-938E-14E376CC8543}" type="presParOf" srcId="{6A8BD288-F3E7-458E-AAF7-9FC5B76E0D31}" destId="{DAD388B8-80DF-41CA-94FA-82AB6121B320}" srcOrd="4" destOrd="0" presId="urn:microsoft.com/office/officeart/2005/8/layout/orgChart1"/>
    <dgm:cxn modelId="{E7B0BF9E-147F-439D-B13F-34C953DFD3D7}" type="presParOf" srcId="{6A8BD288-F3E7-458E-AAF7-9FC5B76E0D31}" destId="{B1425D5D-700B-40FA-BCC7-6E595ED82819}" srcOrd="5" destOrd="0" presId="urn:microsoft.com/office/officeart/2005/8/layout/orgChart1"/>
    <dgm:cxn modelId="{B1F82084-CCC2-40BB-A139-634143A9A442}" type="presParOf" srcId="{B1425D5D-700B-40FA-BCC7-6E595ED82819}" destId="{F2802161-B2E9-4009-9484-89AEADD53E34}" srcOrd="0" destOrd="0" presId="urn:microsoft.com/office/officeart/2005/8/layout/orgChart1"/>
    <dgm:cxn modelId="{66D82B80-C9D8-4561-A459-BA05999B6E2A}" type="presParOf" srcId="{F2802161-B2E9-4009-9484-89AEADD53E34}" destId="{6FD3ACDD-1801-4CB9-9BDA-8470A0413D3C}" srcOrd="0" destOrd="0" presId="urn:microsoft.com/office/officeart/2005/8/layout/orgChart1"/>
    <dgm:cxn modelId="{C79106F7-7D31-4BF6-934A-8CB5410B6E89}" type="presParOf" srcId="{F2802161-B2E9-4009-9484-89AEADD53E34}" destId="{9FB0FCB7-DE4B-47BD-A928-EED5058458BC}" srcOrd="1" destOrd="0" presId="urn:microsoft.com/office/officeart/2005/8/layout/orgChart1"/>
    <dgm:cxn modelId="{DB4CBF69-1AA9-4067-A590-D3B3A17DC9D4}" type="presParOf" srcId="{B1425D5D-700B-40FA-BCC7-6E595ED82819}" destId="{4DC43FEE-FEFC-434E-8DF2-871931DA5ABE}" srcOrd="1" destOrd="0" presId="urn:microsoft.com/office/officeart/2005/8/layout/orgChart1"/>
    <dgm:cxn modelId="{AAD204E2-8D2B-4718-9682-1AAF02ACF84F}" type="presParOf" srcId="{4DC43FEE-FEFC-434E-8DF2-871931DA5ABE}" destId="{21F6B9A0-E66F-4731-88A4-3D95292E09F0}" srcOrd="0" destOrd="0" presId="urn:microsoft.com/office/officeart/2005/8/layout/orgChart1"/>
    <dgm:cxn modelId="{7CB0BE67-665E-4194-9F72-994334143C7E}" type="presParOf" srcId="{4DC43FEE-FEFC-434E-8DF2-871931DA5ABE}" destId="{1A9979DB-C5F8-4F50-88E0-BD1D137D2ABE}" srcOrd="1" destOrd="0" presId="urn:microsoft.com/office/officeart/2005/8/layout/orgChart1"/>
    <dgm:cxn modelId="{10408714-4B98-4C82-9886-42E8E62C7D9B}" type="presParOf" srcId="{1A9979DB-C5F8-4F50-88E0-BD1D137D2ABE}" destId="{64E8FA9C-C5BF-4CF0-9868-2E87FB6BE637}" srcOrd="0" destOrd="0" presId="urn:microsoft.com/office/officeart/2005/8/layout/orgChart1"/>
    <dgm:cxn modelId="{CEB1C47B-C0E8-4558-925B-C600D0D7C3D6}" type="presParOf" srcId="{64E8FA9C-C5BF-4CF0-9868-2E87FB6BE637}" destId="{70F79F6F-1821-49F6-A86D-F373CCB1E191}" srcOrd="0" destOrd="0" presId="urn:microsoft.com/office/officeart/2005/8/layout/orgChart1"/>
    <dgm:cxn modelId="{8626C799-FFA8-4AE8-8FD9-93F5FAA82EA3}" type="presParOf" srcId="{64E8FA9C-C5BF-4CF0-9868-2E87FB6BE637}" destId="{A6016E88-2414-4143-9FDC-23C7D2D6C462}" srcOrd="1" destOrd="0" presId="urn:microsoft.com/office/officeart/2005/8/layout/orgChart1"/>
    <dgm:cxn modelId="{9F9D4D11-2ED0-4C3A-9E07-E70D41C72030}" type="presParOf" srcId="{1A9979DB-C5F8-4F50-88E0-BD1D137D2ABE}" destId="{F6C56C6E-D52C-4C72-9914-2392A89C7FE1}" srcOrd="1" destOrd="0" presId="urn:microsoft.com/office/officeart/2005/8/layout/orgChart1"/>
    <dgm:cxn modelId="{E2C35685-CBD5-4E3E-8455-A0BBD094D519}" type="presParOf" srcId="{1A9979DB-C5F8-4F50-88E0-BD1D137D2ABE}" destId="{0BF77553-4CBC-4919-B812-7B4DAE935623}" srcOrd="2" destOrd="0" presId="urn:microsoft.com/office/officeart/2005/8/layout/orgChart1"/>
    <dgm:cxn modelId="{06A74707-DE4A-4D9B-BD46-D40BC7E0BFF0}" type="presParOf" srcId="{4DC43FEE-FEFC-434E-8DF2-871931DA5ABE}" destId="{4956A86B-B032-4E22-8DBE-E2E705835E1B}" srcOrd="2" destOrd="0" presId="urn:microsoft.com/office/officeart/2005/8/layout/orgChart1"/>
    <dgm:cxn modelId="{52029B85-1D69-4333-AEDF-57FE92A4865F}" type="presParOf" srcId="{4DC43FEE-FEFC-434E-8DF2-871931DA5ABE}" destId="{C48450F0-34DB-4F52-879C-D5BEDB537C2D}" srcOrd="3" destOrd="0" presId="urn:microsoft.com/office/officeart/2005/8/layout/orgChart1"/>
    <dgm:cxn modelId="{B72723D0-E0DC-48C2-9510-3DB7E3721362}" type="presParOf" srcId="{C48450F0-34DB-4F52-879C-D5BEDB537C2D}" destId="{94B78A5E-9ADE-467E-9F38-73367F213A3A}" srcOrd="0" destOrd="0" presId="urn:microsoft.com/office/officeart/2005/8/layout/orgChart1"/>
    <dgm:cxn modelId="{41BC1508-7632-4F36-B8E3-BBE2903C1179}" type="presParOf" srcId="{94B78A5E-9ADE-467E-9F38-73367F213A3A}" destId="{5F81F8BC-A29D-4718-929F-3B39439AA726}" srcOrd="0" destOrd="0" presId="urn:microsoft.com/office/officeart/2005/8/layout/orgChart1"/>
    <dgm:cxn modelId="{EF31CA35-D425-4B84-A928-32FF2C33B0CD}" type="presParOf" srcId="{94B78A5E-9ADE-467E-9F38-73367F213A3A}" destId="{E8149278-77F3-4DD8-B503-FEA9A984E9F9}" srcOrd="1" destOrd="0" presId="urn:microsoft.com/office/officeart/2005/8/layout/orgChart1"/>
    <dgm:cxn modelId="{FF5534A9-F94F-455B-9420-7CB7A11D1498}" type="presParOf" srcId="{C48450F0-34DB-4F52-879C-D5BEDB537C2D}" destId="{2720AF54-F650-4201-8148-BD87B8379361}" srcOrd="1" destOrd="0" presId="urn:microsoft.com/office/officeart/2005/8/layout/orgChart1"/>
    <dgm:cxn modelId="{A6A37144-DACA-4BAB-81F6-4191E159182E}" type="presParOf" srcId="{C48450F0-34DB-4F52-879C-D5BEDB537C2D}" destId="{14BAEA35-C826-4B09-A420-DA4A03D27D97}" srcOrd="2" destOrd="0" presId="urn:microsoft.com/office/officeart/2005/8/layout/orgChart1"/>
    <dgm:cxn modelId="{7BAF7B8E-FAE0-42DC-927E-CCAA4D3A28E8}" type="presParOf" srcId="{B1425D5D-700B-40FA-BCC7-6E595ED82819}" destId="{85A52234-1953-42D4-9AA8-BBF7856E68FC}" srcOrd="2" destOrd="0" presId="urn:microsoft.com/office/officeart/2005/8/layout/orgChart1"/>
    <dgm:cxn modelId="{806231B9-139D-41F3-917C-4035EFCE703A}" type="presParOf" srcId="{6A8BD288-F3E7-458E-AAF7-9FC5B76E0D31}" destId="{B5DA6D7B-C275-4A2C-9512-F8E0CFA7C922}" srcOrd="6" destOrd="0" presId="urn:microsoft.com/office/officeart/2005/8/layout/orgChart1"/>
    <dgm:cxn modelId="{B6AC5E9F-1999-40BF-85D9-8FEED205FC44}" type="presParOf" srcId="{6A8BD288-F3E7-458E-AAF7-9FC5B76E0D31}" destId="{878A3328-CEC0-41D6-A84C-3093D8F109B5}" srcOrd="7" destOrd="0" presId="urn:microsoft.com/office/officeart/2005/8/layout/orgChart1"/>
    <dgm:cxn modelId="{96745F1E-F645-4111-B975-FD8F4B64E968}" type="presParOf" srcId="{878A3328-CEC0-41D6-A84C-3093D8F109B5}" destId="{66183E40-06C2-479C-9A9D-948F15C0D674}" srcOrd="0" destOrd="0" presId="urn:microsoft.com/office/officeart/2005/8/layout/orgChart1"/>
    <dgm:cxn modelId="{90BD0BC2-D395-413C-A5E3-4F232669F9CC}" type="presParOf" srcId="{66183E40-06C2-479C-9A9D-948F15C0D674}" destId="{C9FD0E00-26D1-408F-B051-D39D302F2E1F}" srcOrd="0" destOrd="0" presId="urn:microsoft.com/office/officeart/2005/8/layout/orgChart1"/>
    <dgm:cxn modelId="{AF3E76C6-C2EC-4C15-9030-66F32D42638F}" type="presParOf" srcId="{66183E40-06C2-479C-9A9D-948F15C0D674}" destId="{2A54EC27-65C9-4B8D-9461-F7B799C05387}" srcOrd="1" destOrd="0" presId="urn:microsoft.com/office/officeart/2005/8/layout/orgChart1"/>
    <dgm:cxn modelId="{85770BBA-AC51-417D-B2CC-344C438D644A}" type="presParOf" srcId="{878A3328-CEC0-41D6-A84C-3093D8F109B5}" destId="{A075A4E0-D86E-47D6-B30C-603C18F239D2}" srcOrd="1" destOrd="0" presId="urn:microsoft.com/office/officeart/2005/8/layout/orgChart1"/>
    <dgm:cxn modelId="{94ABACC0-4E2B-4FCD-855B-2BC87F7B9DA1}" type="presParOf" srcId="{A075A4E0-D86E-47D6-B30C-603C18F239D2}" destId="{091044C7-1734-40A1-86E0-A3B06B966FAE}" srcOrd="0" destOrd="0" presId="urn:microsoft.com/office/officeart/2005/8/layout/orgChart1"/>
    <dgm:cxn modelId="{03AB09B5-FA48-4545-9361-20E6C7E14D2C}" type="presParOf" srcId="{A075A4E0-D86E-47D6-B30C-603C18F239D2}" destId="{6736A63B-1608-4310-AFC7-C73ED1860DB9}" srcOrd="1" destOrd="0" presId="urn:microsoft.com/office/officeart/2005/8/layout/orgChart1"/>
    <dgm:cxn modelId="{58183310-62A5-4890-98FA-E1FF6B09FB44}" type="presParOf" srcId="{6736A63B-1608-4310-AFC7-C73ED1860DB9}" destId="{3D0F1A9B-836E-454C-B330-193133ADA95B}" srcOrd="0" destOrd="0" presId="urn:microsoft.com/office/officeart/2005/8/layout/orgChart1"/>
    <dgm:cxn modelId="{8B798A96-B139-4D41-9153-B18A4B33C0F9}" type="presParOf" srcId="{3D0F1A9B-836E-454C-B330-193133ADA95B}" destId="{77EED7FC-98F2-4F94-83BF-27ABC54B1121}" srcOrd="0" destOrd="0" presId="urn:microsoft.com/office/officeart/2005/8/layout/orgChart1"/>
    <dgm:cxn modelId="{BD36B318-09BE-4EBC-8743-7611B1F3AA57}" type="presParOf" srcId="{3D0F1A9B-836E-454C-B330-193133ADA95B}" destId="{128D5FAC-0FA4-4B43-B8E0-2ADD5DAEDF73}" srcOrd="1" destOrd="0" presId="urn:microsoft.com/office/officeart/2005/8/layout/orgChart1"/>
    <dgm:cxn modelId="{C802725B-33D8-452F-A1BA-1AD3683A6345}" type="presParOf" srcId="{6736A63B-1608-4310-AFC7-C73ED1860DB9}" destId="{EC760D22-93B0-492B-83C6-13AF0161C7CD}" srcOrd="1" destOrd="0" presId="urn:microsoft.com/office/officeart/2005/8/layout/orgChart1"/>
    <dgm:cxn modelId="{E7CBAB16-1AAE-43FC-8E4C-996FFD34AB5E}" type="presParOf" srcId="{6736A63B-1608-4310-AFC7-C73ED1860DB9}" destId="{611E28F0-E47E-4EB2-87B8-AB5706A21C59}" srcOrd="2" destOrd="0" presId="urn:microsoft.com/office/officeart/2005/8/layout/orgChart1"/>
    <dgm:cxn modelId="{1C9328E5-768F-4A0E-B05C-EF7D58459EAB}" type="presParOf" srcId="{A075A4E0-D86E-47D6-B30C-603C18F239D2}" destId="{F2A31756-17B5-4C95-B9AC-7E3C11FD46F5}" srcOrd="2" destOrd="0" presId="urn:microsoft.com/office/officeart/2005/8/layout/orgChart1"/>
    <dgm:cxn modelId="{D54812EB-9111-4191-A470-D793A51A7933}" type="presParOf" srcId="{A075A4E0-D86E-47D6-B30C-603C18F239D2}" destId="{409214ED-4317-424E-BF5E-977977FCA83A}" srcOrd="3" destOrd="0" presId="urn:microsoft.com/office/officeart/2005/8/layout/orgChart1"/>
    <dgm:cxn modelId="{EAB82C7A-0D0B-4106-86E4-2ADD5D0D7708}" type="presParOf" srcId="{409214ED-4317-424E-BF5E-977977FCA83A}" destId="{494AEBB8-4A71-4CFA-9AE6-D6E56C022334}" srcOrd="0" destOrd="0" presId="urn:microsoft.com/office/officeart/2005/8/layout/orgChart1"/>
    <dgm:cxn modelId="{68AE6148-8807-419B-A816-C4B552390495}" type="presParOf" srcId="{494AEBB8-4A71-4CFA-9AE6-D6E56C022334}" destId="{3D0F2C87-C310-460A-97EC-718E9E6DB071}" srcOrd="0" destOrd="0" presId="urn:microsoft.com/office/officeart/2005/8/layout/orgChart1"/>
    <dgm:cxn modelId="{267073C5-697D-44B0-8094-3C9697E2700E}" type="presParOf" srcId="{494AEBB8-4A71-4CFA-9AE6-D6E56C022334}" destId="{FB794594-836D-421B-B683-86657D7CD7D8}" srcOrd="1" destOrd="0" presId="urn:microsoft.com/office/officeart/2005/8/layout/orgChart1"/>
    <dgm:cxn modelId="{35F5441E-3823-4FF2-8AE8-42541DF93227}" type="presParOf" srcId="{409214ED-4317-424E-BF5E-977977FCA83A}" destId="{28212D48-3300-47E4-8CB9-ECF6F07F187A}" srcOrd="1" destOrd="0" presId="urn:microsoft.com/office/officeart/2005/8/layout/orgChart1"/>
    <dgm:cxn modelId="{207E913B-DC19-4102-A77E-63A46E58A356}" type="presParOf" srcId="{409214ED-4317-424E-BF5E-977977FCA83A}" destId="{E89D2C3F-643F-4AB2-90BB-39041E3BF7CE}" srcOrd="2" destOrd="0" presId="urn:microsoft.com/office/officeart/2005/8/layout/orgChart1"/>
    <dgm:cxn modelId="{9D41B469-6EB0-4EBA-A4AE-06007F9FEC41}" type="presParOf" srcId="{A075A4E0-D86E-47D6-B30C-603C18F239D2}" destId="{0F9E89AF-6327-4BBD-B206-9D4E3D3D3B7B}" srcOrd="4" destOrd="0" presId="urn:microsoft.com/office/officeart/2005/8/layout/orgChart1"/>
    <dgm:cxn modelId="{65B52050-66F1-4095-859E-FE7D2E85FABF}" type="presParOf" srcId="{A075A4E0-D86E-47D6-B30C-603C18F239D2}" destId="{B6328FE7-A35E-4B9F-B5D0-7E17CBFD7C1E}" srcOrd="5" destOrd="0" presId="urn:microsoft.com/office/officeart/2005/8/layout/orgChart1"/>
    <dgm:cxn modelId="{D2CAE090-DAAA-422D-B268-ABB510883E3A}" type="presParOf" srcId="{B6328FE7-A35E-4B9F-B5D0-7E17CBFD7C1E}" destId="{A8FD0957-F93B-4DAA-A74C-9BBE193B3E6B}" srcOrd="0" destOrd="0" presId="urn:microsoft.com/office/officeart/2005/8/layout/orgChart1"/>
    <dgm:cxn modelId="{A7ECE00B-11A0-4BF0-8D29-3E4EC4868D34}" type="presParOf" srcId="{A8FD0957-F93B-4DAA-A74C-9BBE193B3E6B}" destId="{138C58A4-FBA3-430B-BF7D-A653D3871B5E}" srcOrd="0" destOrd="0" presId="urn:microsoft.com/office/officeart/2005/8/layout/orgChart1"/>
    <dgm:cxn modelId="{B0802C7C-E4A6-4061-A281-98D50D735E9F}" type="presParOf" srcId="{A8FD0957-F93B-4DAA-A74C-9BBE193B3E6B}" destId="{B4E47E44-89FE-422F-8C5C-8C53FB2377BC}" srcOrd="1" destOrd="0" presId="urn:microsoft.com/office/officeart/2005/8/layout/orgChart1"/>
    <dgm:cxn modelId="{C48FEFB3-3315-41B4-983A-A813647ED292}" type="presParOf" srcId="{B6328FE7-A35E-4B9F-B5D0-7E17CBFD7C1E}" destId="{BBB63509-5646-423F-A882-BFDAF84E0E85}" srcOrd="1" destOrd="0" presId="urn:microsoft.com/office/officeart/2005/8/layout/orgChart1"/>
    <dgm:cxn modelId="{B915C5C9-9790-40FF-B5E0-4656E80A68DD}" type="presParOf" srcId="{B6328FE7-A35E-4B9F-B5D0-7E17CBFD7C1E}" destId="{40B26B48-6FB2-43BC-87FD-11F35A2BD7B1}" srcOrd="2" destOrd="0" presId="urn:microsoft.com/office/officeart/2005/8/layout/orgChart1"/>
    <dgm:cxn modelId="{D689FB14-B70B-4C85-A375-D0ACFB671A5C}" type="presParOf" srcId="{A075A4E0-D86E-47D6-B30C-603C18F239D2}" destId="{95E19569-B132-4B9E-82CF-95062E5C4954}" srcOrd="6" destOrd="0" presId="urn:microsoft.com/office/officeart/2005/8/layout/orgChart1"/>
    <dgm:cxn modelId="{EDC79BC5-F2BB-42F6-A553-B318CDA1C50A}" type="presParOf" srcId="{A075A4E0-D86E-47D6-B30C-603C18F239D2}" destId="{6D7ED452-ABC3-4D9D-88CF-13A3C348DE37}" srcOrd="7" destOrd="0" presId="urn:microsoft.com/office/officeart/2005/8/layout/orgChart1"/>
    <dgm:cxn modelId="{26B31543-34A8-4C5B-BC26-703E353B517E}" type="presParOf" srcId="{6D7ED452-ABC3-4D9D-88CF-13A3C348DE37}" destId="{A551A3E7-DEBE-4194-9655-6890D0EE33DA}" srcOrd="0" destOrd="0" presId="urn:microsoft.com/office/officeart/2005/8/layout/orgChart1"/>
    <dgm:cxn modelId="{D40BCC73-7761-417D-B90D-C05E74EE260B}" type="presParOf" srcId="{A551A3E7-DEBE-4194-9655-6890D0EE33DA}" destId="{F130F384-7F21-415E-88E3-D25279EDC69D}" srcOrd="0" destOrd="0" presId="urn:microsoft.com/office/officeart/2005/8/layout/orgChart1"/>
    <dgm:cxn modelId="{B7091E24-9951-4060-B31F-D0A91810EC88}" type="presParOf" srcId="{A551A3E7-DEBE-4194-9655-6890D0EE33DA}" destId="{806F6F63-4017-4CBE-B497-9989FA225BEE}" srcOrd="1" destOrd="0" presId="urn:microsoft.com/office/officeart/2005/8/layout/orgChart1"/>
    <dgm:cxn modelId="{DD099F87-CFD7-47E2-92D4-D3C7DDA10216}" type="presParOf" srcId="{6D7ED452-ABC3-4D9D-88CF-13A3C348DE37}" destId="{7A7544CE-8721-46E3-9B72-FB8E03E5AB7A}" srcOrd="1" destOrd="0" presId="urn:microsoft.com/office/officeart/2005/8/layout/orgChart1"/>
    <dgm:cxn modelId="{C18D9BF1-2B88-4332-B342-723E5B32FA22}" type="presParOf" srcId="{6D7ED452-ABC3-4D9D-88CF-13A3C348DE37}" destId="{6E142B04-4B29-4E2A-B641-FF57466F461F}" srcOrd="2" destOrd="0" presId="urn:microsoft.com/office/officeart/2005/8/layout/orgChart1"/>
    <dgm:cxn modelId="{4DD5E978-74B8-446B-83AF-E26B305ED488}" type="presParOf" srcId="{A075A4E0-D86E-47D6-B30C-603C18F239D2}" destId="{463659D4-2C20-403E-8658-C0C7A587D812}" srcOrd="8" destOrd="0" presId="urn:microsoft.com/office/officeart/2005/8/layout/orgChart1"/>
    <dgm:cxn modelId="{0ACEAB0A-5252-49B7-9AE7-AF82D97CA17A}" type="presParOf" srcId="{A075A4E0-D86E-47D6-B30C-603C18F239D2}" destId="{AC83A0CB-E465-4041-BBA8-958CB3FD3DAF}" srcOrd="9" destOrd="0" presId="urn:microsoft.com/office/officeart/2005/8/layout/orgChart1"/>
    <dgm:cxn modelId="{E9244EFC-D4F7-4364-8A1F-D00CA7B644AD}" type="presParOf" srcId="{AC83A0CB-E465-4041-BBA8-958CB3FD3DAF}" destId="{9F50EDBA-D42E-4F6B-A1FE-A60EEDA27553}" srcOrd="0" destOrd="0" presId="urn:microsoft.com/office/officeart/2005/8/layout/orgChart1"/>
    <dgm:cxn modelId="{F82E151E-4AC0-4597-AFF8-E6D1E98BC251}" type="presParOf" srcId="{9F50EDBA-D42E-4F6B-A1FE-A60EEDA27553}" destId="{D8B24FCD-B5DB-4936-B1B6-4BF8923780E8}" srcOrd="0" destOrd="0" presId="urn:microsoft.com/office/officeart/2005/8/layout/orgChart1"/>
    <dgm:cxn modelId="{1BDF9C88-DA73-44D0-93F2-A1D4950A2591}" type="presParOf" srcId="{9F50EDBA-D42E-4F6B-A1FE-A60EEDA27553}" destId="{07B61306-DB03-49EC-ADD1-578E613450FE}" srcOrd="1" destOrd="0" presId="urn:microsoft.com/office/officeart/2005/8/layout/orgChart1"/>
    <dgm:cxn modelId="{6A802FD5-712C-49D7-B5EC-086117875D99}" type="presParOf" srcId="{AC83A0CB-E465-4041-BBA8-958CB3FD3DAF}" destId="{AADDE13B-4226-402B-AE23-059B7CDB7677}" srcOrd="1" destOrd="0" presId="urn:microsoft.com/office/officeart/2005/8/layout/orgChart1"/>
    <dgm:cxn modelId="{3BC9AC39-59FD-4AE1-98BF-89424BFF0DA6}" type="presParOf" srcId="{AC83A0CB-E465-4041-BBA8-958CB3FD3DAF}" destId="{03A4B6E2-BCD6-4920-BAE4-4410B049ABD9}" srcOrd="2" destOrd="0" presId="urn:microsoft.com/office/officeart/2005/8/layout/orgChart1"/>
    <dgm:cxn modelId="{862FBE73-07A4-46E9-9FC9-3F50F29F9896}" type="presParOf" srcId="{878A3328-CEC0-41D6-A84C-3093D8F109B5}" destId="{1AA92B7F-6217-4AF6-9BCE-FB7F63785AD1}" srcOrd="2" destOrd="0" presId="urn:microsoft.com/office/officeart/2005/8/layout/orgChart1"/>
    <dgm:cxn modelId="{B86FC158-F986-461D-BCF7-2C1AB30A2350}" type="presParOf" srcId="{6A8BD288-F3E7-458E-AAF7-9FC5B76E0D31}" destId="{C4731A04-F66A-4A50-AA2D-FE34A10F58B8}" srcOrd="8" destOrd="0" presId="urn:microsoft.com/office/officeart/2005/8/layout/orgChart1"/>
    <dgm:cxn modelId="{44AC02FE-6BC3-4F7A-9073-AB81437A6756}" type="presParOf" srcId="{6A8BD288-F3E7-458E-AAF7-9FC5B76E0D31}" destId="{D4EFEB83-4589-489B-B176-0F800A1B8942}" srcOrd="9" destOrd="0" presId="urn:microsoft.com/office/officeart/2005/8/layout/orgChart1"/>
    <dgm:cxn modelId="{C8AAAC9C-CACF-4A3C-9FF3-8B89702A889B}" type="presParOf" srcId="{D4EFEB83-4589-489B-B176-0F800A1B8942}" destId="{C56CB25B-056C-45B2-8A31-5A524CAE56D3}" srcOrd="0" destOrd="0" presId="urn:microsoft.com/office/officeart/2005/8/layout/orgChart1"/>
    <dgm:cxn modelId="{1A748C79-0AC8-43DA-8CFC-5AD400017443}" type="presParOf" srcId="{C56CB25B-056C-45B2-8A31-5A524CAE56D3}" destId="{0AFD9E00-A315-4DF7-B21E-637A0D50F7A3}" srcOrd="0" destOrd="0" presId="urn:microsoft.com/office/officeart/2005/8/layout/orgChart1"/>
    <dgm:cxn modelId="{A98F1624-5AB4-43EB-8E77-A4D3236AC0B3}" type="presParOf" srcId="{C56CB25B-056C-45B2-8A31-5A524CAE56D3}" destId="{AD58CA1E-C7F8-474E-89C1-8F12DC0173DA}" srcOrd="1" destOrd="0" presId="urn:microsoft.com/office/officeart/2005/8/layout/orgChart1"/>
    <dgm:cxn modelId="{5B422371-1F6B-45BE-93D4-0680B53C315D}" type="presParOf" srcId="{D4EFEB83-4589-489B-B176-0F800A1B8942}" destId="{0DA8B86F-9E7D-4F1F-9C1F-6240AA2A0E56}" srcOrd="1" destOrd="0" presId="urn:microsoft.com/office/officeart/2005/8/layout/orgChart1"/>
    <dgm:cxn modelId="{74D1E460-218F-40B7-8333-364896D746BC}" type="presParOf" srcId="{0DA8B86F-9E7D-4F1F-9C1F-6240AA2A0E56}" destId="{38BDBE18-C1C4-4C99-B832-E2BE882CCEC0}" srcOrd="0" destOrd="0" presId="urn:microsoft.com/office/officeart/2005/8/layout/orgChart1"/>
    <dgm:cxn modelId="{A828B9BC-CF4C-42E6-A6B2-081A261F0ED5}" type="presParOf" srcId="{0DA8B86F-9E7D-4F1F-9C1F-6240AA2A0E56}" destId="{E143C827-4B60-4CB9-B1B7-6188511FB898}" srcOrd="1" destOrd="0" presId="urn:microsoft.com/office/officeart/2005/8/layout/orgChart1"/>
    <dgm:cxn modelId="{8F6A1C92-1C3D-4B2E-A377-71FB1F9B92E3}" type="presParOf" srcId="{E143C827-4B60-4CB9-B1B7-6188511FB898}" destId="{4C4682FB-1DA0-4C4F-9079-4491B5BE7120}" srcOrd="0" destOrd="0" presId="urn:microsoft.com/office/officeart/2005/8/layout/orgChart1"/>
    <dgm:cxn modelId="{6F2BFC62-EC91-430E-8E06-BFF26B6FDC88}" type="presParOf" srcId="{4C4682FB-1DA0-4C4F-9079-4491B5BE7120}" destId="{D8BE19DF-A654-423F-AB58-4BE3122E8E1C}" srcOrd="0" destOrd="0" presId="urn:microsoft.com/office/officeart/2005/8/layout/orgChart1"/>
    <dgm:cxn modelId="{B547A31A-FDF1-4B2A-89A3-DEFFACF0D0BC}" type="presParOf" srcId="{4C4682FB-1DA0-4C4F-9079-4491B5BE7120}" destId="{EBB5CF9F-03CB-495C-A24C-19931BBF4A72}" srcOrd="1" destOrd="0" presId="urn:microsoft.com/office/officeart/2005/8/layout/orgChart1"/>
    <dgm:cxn modelId="{B077364F-8AAE-4AB0-BF5A-B2488BFE2815}" type="presParOf" srcId="{E143C827-4B60-4CB9-B1B7-6188511FB898}" destId="{0D2723D8-3D1D-4E06-AD36-B62C27FA9156}" srcOrd="1" destOrd="0" presId="urn:microsoft.com/office/officeart/2005/8/layout/orgChart1"/>
    <dgm:cxn modelId="{FFD0BA8E-4F8A-495C-8612-F58FED5EBAF5}" type="presParOf" srcId="{E143C827-4B60-4CB9-B1B7-6188511FB898}" destId="{DA9BEE1A-493B-49C0-BE5F-36A1DCC6769E}" srcOrd="2" destOrd="0" presId="urn:microsoft.com/office/officeart/2005/8/layout/orgChart1"/>
    <dgm:cxn modelId="{ADBB4860-27CE-479D-AB26-A864BEE1605E}" type="presParOf" srcId="{0DA8B86F-9E7D-4F1F-9C1F-6240AA2A0E56}" destId="{3A5C7A37-3FCC-48C9-9755-0CEEA9FC6977}" srcOrd="2" destOrd="0" presId="urn:microsoft.com/office/officeart/2005/8/layout/orgChart1"/>
    <dgm:cxn modelId="{93090EFD-8238-430C-B094-469D38A65720}" type="presParOf" srcId="{0DA8B86F-9E7D-4F1F-9C1F-6240AA2A0E56}" destId="{32F65474-A34D-4C48-B71F-4EE99BA28D41}" srcOrd="3" destOrd="0" presId="urn:microsoft.com/office/officeart/2005/8/layout/orgChart1"/>
    <dgm:cxn modelId="{91DE2C92-3927-47CB-9B9F-F388BC3AE9AA}" type="presParOf" srcId="{32F65474-A34D-4C48-B71F-4EE99BA28D41}" destId="{13A7CE30-E7EA-43A5-9A9E-1CBF0BF7F482}" srcOrd="0" destOrd="0" presId="urn:microsoft.com/office/officeart/2005/8/layout/orgChart1"/>
    <dgm:cxn modelId="{CF97D202-6B11-4703-936C-D213F806816C}" type="presParOf" srcId="{13A7CE30-E7EA-43A5-9A9E-1CBF0BF7F482}" destId="{0AACFA54-072E-4576-9567-97FDE2358089}" srcOrd="0" destOrd="0" presId="urn:microsoft.com/office/officeart/2005/8/layout/orgChart1"/>
    <dgm:cxn modelId="{BC7D0D38-CBA5-4865-8AD3-C094440B267F}" type="presParOf" srcId="{13A7CE30-E7EA-43A5-9A9E-1CBF0BF7F482}" destId="{5BBB188D-6019-4753-8E42-21F70BA36BA3}" srcOrd="1" destOrd="0" presId="urn:microsoft.com/office/officeart/2005/8/layout/orgChart1"/>
    <dgm:cxn modelId="{BE989111-45D6-492A-B1AD-5A213AE07CCD}" type="presParOf" srcId="{32F65474-A34D-4C48-B71F-4EE99BA28D41}" destId="{DDD0E2CD-E26B-4C2A-9FD8-CCDAD86C2DA7}" srcOrd="1" destOrd="0" presId="urn:microsoft.com/office/officeart/2005/8/layout/orgChart1"/>
    <dgm:cxn modelId="{E0828A1E-6EF4-4836-B9DE-2BC00800997A}" type="presParOf" srcId="{32F65474-A34D-4C48-B71F-4EE99BA28D41}" destId="{E7D231F0-35D2-4F89-B72D-D13FCAE82848}" srcOrd="2" destOrd="0" presId="urn:microsoft.com/office/officeart/2005/8/layout/orgChart1"/>
    <dgm:cxn modelId="{7F0C58D0-7B15-4488-B9D4-EB262E382A0F}" type="presParOf" srcId="{0DA8B86F-9E7D-4F1F-9C1F-6240AA2A0E56}" destId="{E6162AE3-20D8-48F8-8C3B-54F3763DD149}" srcOrd="4" destOrd="0" presId="urn:microsoft.com/office/officeart/2005/8/layout/orgChart1"/>
    <dgm:cxn modelId="{C5C0CA87-BE9B-4F1D-8C82-FF8D58A80EC0}" type="presParOf" srcId="{0DA8B86F-9E7D-4F1F-9C1F-6240AA2A0E56}" destId="{1580C581-36BB-459E-8996-A358EC57C716}" srcOrd="5" destOrd="0" presId="urn:microsoft.com/office/officeart/2005/8/layout/orgChart1"/>
    <dgm:cxn modelId="{6B0B6534-DEF2-4622-999A-6687CCE6FDF0}" type="presParOf" srcId="{1580C581-36BB-459E-8996-A358EC57C716}" destId="{A0988783-791F-4372-AD58-0C587185D152}" srcOrd="0" destOrd="0" presId="urn:microsoft.com/office/officeart/2005/8/layout/orgChart1"/>
    <dgm:cxn modelId="{1DD41B2C-12F5-4D97-BC9A-CE159E0DE199}" type="presParOf" srcId="{A0988783-791F-4372-AD58-0C587185D152}" destId="{4426FA5A-3FBF-4FC1-AE0F-33040B7B8C72}" srcOrd="0" destOrd="0" presId="urn:microsoft.com/office/officeart/2005/8/layout/orgChart1"/>
    <dgm:cxn modelId="{F3B33A1F-A58A-48DB-BB94-0D6569885480}" type="presParOf" srcId="{A0988783-791F-4372-AD58-0C587185D152}" destId="{3314B707-94CD-4312-A45E-5A094F1D4C80}" srcOrd="1" destOrd="0" presId="urn:microsoft.com/office/officeart/2005/8/layout/orgChart1"/>
    <dgm:cxn modelId="{9D09C24D-5B3E-4249-ABA8-0649EE1CA346}" type="presParOf" srcId="{1580C581-36BB-459E-8996-A358EC57C716}" destId="{B9A3DA8C-CB8E-4675-8630-569936D1D9E6}" srcOrd="1" destOrd="0" presId="urn:microsoft.com/office/officeart/2005/8/layout/orgChart1"/>
    <dgm:cxn modelId="{275EC772-F097-4F0D-985D-1618EB767F87}" type="presParOf" srcId="{1580C581-36BB-459E-8996-A358EC57C716}" destId="{71F53C40-43B1-4C48-9809-5F9155494F91}" srcOrd="2" destOrd="0" presId="urn:microsoft.com/office/officeart/2005/8/layout/orgChart1"/>
    <dgm:cxn modelId="{0459E7A7-E05B-4DDD-AEC6-7D1E05BE3DC3}" type="presParOf" srcId="{0DA8B86F-9E7D-4F1F-9C1F-6240AA2A0E56}" destId="{FCCBD752-1F95-411A-B498-DEE90B2F1244}" srcOrd="6" destOrd="0" presId="urn:microsoft.com/office/officeart/2005/8/layout/orgChart1"/>
    <dgm:cxn modelId="{ABB8DB82-A81E-4A7E-82EC-FFEB46C73A66}" type="presParOf" srcId="{0DA8B86F-9E7D-4F1F-9C1F-6240AA2A0E56}" destId="{56A46E58-A945-44FB-A8B5-CFFA2775DF18}" srcOrd="7" destOrd="0" presId="urn:microsoft.com/office/officeart/2005/8/layout/orgChart1"/>
    <dgm:cxn modelId="{8BDC4603-9C0D-4A05-B180-D58DC0123214}" type="presParOf" srcId="{56A46E58-A945-44FB-A8B5-CFFA2775DF18}" destId="{7195814B-90CF-4A40-AF4A-CA1360903074}" srcOrd="0" destOrd="0" presId="urn:microsoft.com/office/officeart/2005/8/layout/orgChart1"/>
    <dgm:cxn modelId="{431CB650-F01D-46FA-9484-29CB9F063A5F}" type="presParOf" srcId="{7195814B-90CF-4A40-AF4A-CA1360903074}" destId="{5B9C6152-046C-478D-B8A5-F7C8A057F639}" srcOrd="0" destOrd="0" presId="urn:microsoft.com/office/officeart/2005/8/layout/orgChart1"/>
    <dgm:cxn modelId="{21DCB7CB-55CC-4486-88DC-7EE6DD701E8B}" type="presParOf" srcId="{7195814B-90CF-4A40-AF4A-CA1360903074}" destId="{9D5F2DB9-9869-4F09-A686-F36C91750D33}" srcOrd="1" destOrd="0" presId="urn:microsoft.com/office/officeart/2005/8/layout/orgChart1"/>
    <dgm:cxn modelId="{34458E33-DB27-445B-8704-E117B6FC9A3D}" type="presParOf" srcId="{56A46E58-A945-44FB-A8B5-CFFA2775DF18}" destId="{8EA45A20-A298-4470-90B2-DA077315A856}" srcOrd="1" destOrd="0" presId="urn:microsoft.com/office/officeart/2005/8/layout/orgChart1"/>
    <dgm:cxn modelId="{C4D738F1-92F5-49A5-9F15-DE9524C91E43}" type="presParOf" srcId="{56A46E58-A945-44FB-A8B5-CFFA2775DF18}" destId="{7EEEA8F6-CC70-4350-9EE5-4F4B0EC36008}" srcOrd="2" destOrd="0" presId="urn:microsoft.com/office/officeart/2005/8/layout/orgChart1"/>
    <dgm:cxn modelId="{23410E37-19CC-42E8-82B5-5F92CE77E993}" type="presParOf" srcId="{0DA8B86F-9E7D-4F1F-9C1F-6240AA2A0E56}" destId="{393DFF24-7A66-4C70-A73D-078258BD3078}" srcOrd="8" destOrd="0" presId="urn:microsoft.com/office/officeart/2005/8/layout/orgChart1"/>
    <dgm:cxn modelId="{9987A4E9-7CC3-4B3F-B2E1-31EE7B76F455}" type="presParOf" srcId="{0DA8B86F-9E7D-4F1F-9C1F-6240AA2A0E56}" destId="{EB01DC7F-B540-421D-BEA8-2684FC4D9E58}" srcOrd="9" destOrd="0" presId="urn:microsoft.com/office/officeart/2005/8/layout/orgChart1"/>
    <dgm:cxn modelId="{2703B515-ECEC-4768-8769-C02C74C8DADA}" type="presParOf" srcId="{EB01DC7F-B540-421D-BEA8-2684FC4D9E58}" destId="{74259DF4-9AB6-4734-86DE-DC643654BE39}" srcOrd="0" destOrd="0" presId="urn:microsoft.com/office/officeart/2005/8/layout/orgChart1"/>
    <dgm:cxn modelId="{024A300A-A9D0-4FED-AE11-468CB0C28307}" type="presParOf" srcId="{74259DF4-9AB6-4734-86DE-DC643654BE39}" destId="{91BBDECD-A709-4143-9729-A7A20A87244D}" srcOrd="0" destOrd="0" presId="urn:microsoft.com/office/officeart/2005/8/layout/orgChart1"/>
    <dgm:cxn modelId="{8336AD50-3EC8-41C4-A5FE-A508AE9B5B25}" type="presParOf" srcId="{74259DF4-9AB6-4734-86DE-DC643654BE39}" destId="{09ADA4BE-706F-40EE-968A-55099093AD43}" srcOrd="1" destOrd="0" presId="urn:microsoft.com/office/officeart/2005/8/layout/orgChart1"/>
    <dgm:cxn modelId="{B9C7493F-0BC0-4E8B-96B3-D2951A32F434}" type="presParOf" srcId="{EB01DC7F-B540-421D-BEA8-2684FC4D9E58}" destId="{2D85F3BB-C431-46E9-B480-BAA1AB32A72C}" srcOrd="1" destOrd="0" presId="urn:microsoft.com/office/officeart/2005/8/layout/orgChart1"/>
    <dgm:cxn modelId="{446DBE0F-9988-40BD-9FDD-789067C3B8B1}" type="presParOf" srcId="{EB01DC7F-B540-421D-BEA8-2684FC4D9E58}" destId="{FFD0134D-D351-4A62-B34B-94ED8F1736C8}" srcOrd="2" destOrd="0" presId="urn:microsoft.com/office/officeart/2005/8/layout/orgChart1"/>
    <dgm:cxn modelId="{609234F6-F996-4DD3-8DFE-857ECCF72A43}" type="presParOf" srcId="{D4EFEB83-4589-489B-B176-0F800A1B8942}" destId="{EF0F4879-457B-4744-9A47-914EECB6FA12}" srcOrd="2" destOrd="0" presId="urn:microsoft.com/office/officeart/2005/8/layout/orgChart1"/>
    <dgm:cxn modelId="{2D432991-8F07-4242-A8D7-BCC27060769F}" type="presParOf" srcId="{6A8BD288-F3E7-458E-AAF7-9FC5B76E0D31}" destId="{BA486809-340F-46BE-923C-F3D39AD0EAEE}" srcOrd="10" destOrd="0" presId="urn:microsoft.com/office/officeart/2005/8/layout/orgChart1"/>
    <dgm:cxn modelId="{C7A8D5C0-D1F4-48C8-A91B-C8A8D0510E3F}" type="presParOf" srcId="{6A8BD288-F3E7-458E-AAF7-9FC5B76E0D31}" destId="{40F4D7FB-6E97-47C0-88A7-CB516905EA57}" srcOrd="11" destOrd="0" presId="urn:microsoft.com/office/officeart/2005/8/layout/orgChart1"/>
    <dgm:cxn modelId="{31E63B52-DCE7-454C-81F9-3E4742116F82}" type="presParOf" srcId="{40F4D7FB-6E97-47C0-88A7-CB516905EA57}" destId="{0D95CD4E-955C-4374-80B7-562A859A2C1F}" srcOrd="0" destOrd="0" presId="urn:microsoft.com/office/officeart/2005/8/layout/orgChart1"/>
    <dgm:cxn modelId="{2D34EDB9-52A8-4E37-8623-E02942E13C78}" type="presParOf" srcId="{0D95CD4E-955C-4374-80B7-562A859A2C1F}" destId="{094D8A5D-7ECD-48D5-865B-B9B1A05A7F12}" srcOrd="0" destOrd="0" presId="urn:microsoft.com/office/officeart/2005/8/layout/orgChart1"/>
    <dgm:cxn modelId="{BB9BD257-A73D-4C0B-8257-EE6810387142}" type="presParOf" srcId="{0D95CD4E-955C-4374-80B7-562A859A2C1F}" destId="{FAA2AC56-59AC-4433-8749-FB8BB0F3468A}" srcOrd="1" destOrd="0" presId="urn:microsoft.com/office/officeart/2005/8/layout/orgChart1"/>
    <dgm:cxn modelId="{90B57C14-79F9-4E69-B788-0CBBC32E6F38}" type="presParOf" srcId="{40F4D7FB-6E97-47C0-88A7-CB516905EA57}" destId="{93DCD44D-455D-41F1-999A-91A5DD534614}" srcOrd="1" destOrd="0" presId="urn:microsoft.com/office/officeart/2005/8/layout/orgChart1"/>
    <dgm:cxn modelId="{10094840-94F3-40CE-9DE9-9053ECC7B53B}" type="presParOf" srcId="{93DCD44D-455D-41F1-999A-91A5DD534614}" destId="{67CBB04A-A171-4C03-9D19-E15C1D58B87D}" srcOrd="0" destOrd="0" presId="urn:microsoft.com/office/officeart/2005/8/layout/orgChart1"/>
    <dgm:cxn modelId="{A2E52A5D-1A64-4F5F-BBCA-F7737B19F476}" type="presParOf" srcId="{93DCD44D-455D-41F1-999A-91A5DD534614}" destId="{EB3E799B-256C-471F-AA2C-647D776D695E}" srcOrd="1" destOrd="0" presId="urn:microsoft.com/office/officeart/2005/8/layout/orgChart1"/>
    <dgm:cxn modelId="{37A74799-7508-4507-961D-92804AE29A05}" type="presParOf" srcId="{EB3E799B-256C-471F-AA2C-647D776D695E}" destId="{FA7166D1-8F99-49E1-A02E-7AA2F9E97AB1}" srcOrd="0" destOrd="0" presId="urn:microsoft.com/office/officeart/2005/8/layout/orgChart1"/>
    <dgm:cxn modelId="{307FF1F6-D363-4B81-90CB-0D5D10AB0F8B}" type="presParOf" srcId="{FA7166D1-8F99-49E1-A02E-7AA2F9E97AB1}" destId="{4D7D0FDF-D4A8-4CF0-8B9B-C4AA97AF51B9}" srcOrd="0" destOrd="0" presId="urn:microsoft.com/office/officeart/2005/8/layout/orgChart1"/>
    <dgm:cxn modelId="{1DCA41C4-D807-4BD8-B8BE-50C708857F6C}" type="presParOf" srcId="{FA7166D1-8F99-49E1-A02E-7AA2F9E97AB1}" destId="{C541CDD9-9D4E-4F31-B794-C84F76264F1E}" srcOrd="1" destOrd="0" presId="urn:microsoft.com/office/officeart/2005/8/layout/orgChart1"/>
    <dgm:cxn modelId="{71FFE913-A172-4423-A7B0-B37CC12BD1F1}" type="presParOf" srcId="{EB3E799B-256C-471F-AA2C-647D776D695E}" destId="{47A1F87E-AE65-48DC-A651-4831411510E0}" srcOrd="1" destOrd="0" presId="urn:microsoft.com/office/officeart/2005/8/layout/orgChart1"/>
    <dgm:cxn modelId="{67F88768-3867-4702-85B4-0660AD70E6F5}" type="presParOf" srcId="{EB3E799B-256C-471F-AA2C-647D776D695E}" destId="{304F0A17-CC49-4206-8D01-D289D9BF703E}" srcOrd="2" destOrd="0" presId="urn:microsoft.com/office/officeart/2005/8/layout/orgChart1"/>
    <dgm:cxn modelId="{FB2775BA-2B25-4E0E-BA90-DEDE011BB863}" type="presParOf" srcId="{93DCD44D-455D-41F1-999A-91A5DD534614}" destId="{1A158A87-6E8D-492F-A996-F0342B240F81}" srcOrd="2" destOrd="0" presId="urn:microsoft.com/office/officeart/2005/8/layout/orgChart1"/>
    <dgm:cxn modelId="{A59E7040-54C9-4981-A37E-AD63974C72A4}" type="presParOf" srcId="{93DCD44D-455D-41F1-999A-91A5DD534614}" destId="{7F1AA14B-9A22-4CF5-A283-F9ADF26888C7}" srcOrd="3" destOrd="0" presId="urn:microsoft.com/office/officeart/2005/8/layout/orgChart1"/>
    <dgm:cxn modelId="{68AED7B1-C083-40DF-AB91-7AFB307A892D}" type="presParOf" srcId="{7F1AA14B-9A22-4CF5-A283-F9ADF26888C7}" destId="{4EBD1F56-8E3C-42CD-955F-DA4EA73945CA}" srcOrd="0" destOrd="0" presId="urn:microsoft.com/office/officeart/2005/8/layout/orgChart1"/>
    <dgm:cxn modelId="{7C0D7626-93C6-4B95-823A-A56D4B05F953}" type="presParOf" srcId="{4EBD1F56-8E3C-42CD-955F-DA4EA73945CA}" destId="{52D68B31-F3E7-44A8-81EB-9F8F326DBBA9}" srcOrd="0" destOrd="0" presId="urn:microsoft.com/office/officeart/2005/8/layout/orgChart1"/>
    <dgm:cxn modelId="{367FE8B5-30CB-4563-A81F-A6BD334581EA}" type="presParOf" srcId="{4EBD1F56-8E3C-42CD-955F-DA4EA73945CA}" destId="{92721D9C-486E-446D-94B2-013510B4701E}" srcOrd="1" destOrd="0" presId="urn:microsoft.com/office/officeart/2005/8/layout/orgChart1"/>
    <dgm:cxn modelId="{6D31F881-621C-45B0-A6EC-4020B91A5610}" type="presParOf" srcId="{7F1AA14B-9A22-4CF5-A283-F9ADF26888C7}" destId="{4F7ED74E-A9ED-4B0F-82A5-B8D48E6A3E30}" srcOrd="1" destOrd="0" presId="urn:microsoft.com/office/officeart/2005/8/layout/orgChart1"/>
    <dgm:cxn modelId="{5DB8785A-80AA-49CE-8DEB-D990D83DC56B}" type="presParOf" srcId="{7F1AA14B-9A22-4CF5-A283-F9ADF26888C7}" destId="{7F45D949-7C84-4E18-B9B0-426FF8EF775E}" srcOrd="2" destOrd="0" presId="urn:microsoft.com/office/officeart/2005/8/layout/orgChart1"/>
    <dgm:cxn modelId="{23CEAAD4-8B51-48CE-8BE5-939E60FD37ED}" type="presParOf" srcId="{40F4D7FB-6E97-47C0-88A7-CB516905EA57}" destId="{DEF2A2BC-1ACA-49A0-9AC6-2AD2E649BB29}" srcOrd="2" destOrd="0" presId="urn:microsoft.com/office/officeart/2005/8/layout/orgChart1"/>
    <dgm:cxn modelId="{FD61A90A-C677-4E37-BEAF-2513950801E0}" type="presParOf" srcId="{6A8BD288-F3E7-458E-AAF7-9FC5B76E0D31}" destId="{76A71070-3677-4BDE-B4EB-A6AE520B0AE4}" srcOrd="12" destOrd="0" presId="urn:microsoft.com/office/officeart/2005/8/layout/orgChart1"/>
    <dgm:cxn modelId="{3D0F8461-7D9C-452A-ACCE-635FB360659D}" type="presParOf" srcId="{6A8BD288-F3E7-458E-AAF7-9FC5B76E0D31}" destId="{8047DD73-9B41-4A16-BD6C-B39D5F5A6DF7}" srcOrd="13" destOrd="0" presId="urn:microsoft.com/office/officeart/2005/8/layout/orgChart1"/>
    <dgm:cxn modelId="{271672B8-689C-474D-A129-4921DC0A989B}" type="presParOf" srcId="{8047DD73-9B41-4A16-BD6C-B39D5F5A6DF7}" destId="{C9873E1C-9378-4474-B541-C23582ADFB14}" srcOrd="0" destOrd="0" presId="urn:microsoft.com/office/officeart/2005/8/layout/orgChart1"/>
    <dgm:cxn modelId="{8F5436F7-4C96-4D50-A85F-21B0EA4E9E4F}" type="presParOf" srcId="{C9873E1C-9378-4474-B541-C23582ADFB14}" destId="{09FF0AD0-A942-4A73-9A52-8C946DF92429}" srcOrd="0" destOrd="0" presId="urn:microsoft.com/office/officeart/2005/8/layout/orgChart1"/>
    <dgm:cxn modelId="{7D624D6C-6EEF-4247-9DE8-C69493E9FA55}" type="presParOf" srcId="{C9873E1C-9378-4474-B541-C23582ADFB14}" destId="{932B06DF-CAD5-447F-B892-340761735984}" srcOrd="1" destOrd="0" presId="urn:microsoft.com/office/officeart/2005/8/layout/orgChart1"/>
    <dgm:cxn modelId="{9014D475-5886-4D3C-A296-491DD54545D4}" type="presParOf" srcId="{8047DD73-9B41-4A16-BD6C-B39D5F5A6DF7}" destId="{6D5BE409-0FB0-48B0-A6B8-A12E2B1290C4}" srcOrd="1" destOrd="0" presId="urn:microsoft.com/office/officeart/2005/8/layout/orgChart1"/>
    <dgm:cxn modelId="{FAD712AD-86B8-4BF8-97C6-E7B07576DC46}" type="presParOf" srcId="{6D5BE409-0FB0-48B0-A6B8-A12E2B1290C4}" destId="{3AE1DAB0-2AC4-467E-A285-492C4F911DB6}" srcOrd="0" destOrd="0" presId="urn:microsoft.com/office/officeart/2005/8/layout/orgChart1"/>
    <dgm:cxn modelId="{81BD2ECE-FEB6-4ABB-9A03-B87921C25F39}" type="presParOf" srcId="{6D5BE409-0FB0-48B0-A6B8-A12E2B1290C4}" destId="{5F1CB834-CBDA-488E-B504-FC8447D261EC}" srcOrd="1" destOrd="0" presId="urn:microsoft.com/office/officeart/2005/8/layout/orgChart1"/>
    <dgm:cxn modelId="{DCF33FC0-AC2C-4D3C-A08C-1CDF6ABAEAA3}" type="presParOf" srcId="{5F1CB834-CBDA-488E-B504-FC8447D261EC}" destId="{EA8A73A7-F19C-4162-A468-38BFC8BBB1ED}" srcOrd="0" destOrd="0" presId="urn:microsoft.com/office/officeart/2005/8/layout/orgChart1"/>
    <dgm:cxn modelId="{926E7EA5-3433-465B-8767-3E306045421C}" type="presParOf" srcId="{EA8A73A7-F19C-4162-A468-38BFC8BBB1ED}" destId="{00A3F68E-3920-4506-80B6-DDF57D0480F8}" srcOrd="0" destOrd="0" presId="urn:microsoft.com/office/officeart/2005/8/layout/orgChart1"/>
    <dgm:cxn modelId="{71655FD1-9F0A-4301-87D9-431A28645D72}" type="presParOf" srcId="{EA8A73A7-F19C-4162-A468-38BFC8BBB1ED}" destId="{904440BD-E199-4AA9-A516-3C06ED4BB235}" srcOrd="1" destOrd="0" presId="urn:microsoft.com/office/officeart/2005/8/layout/orgChart1"/>
    <dgm:cxn modelId="{8F19BB6E-6B0F-41C8-B8AD-6839FF6D2F56}" type="presParOf" srcId="{5F1CB834-CBDA-488E-B504-FC8447D261EC}" destId="{18682953-342D-465E-B0E0-18EAABBB3C75}" srcOrd="1" destOrd="0" presId="urn:microsoft.com/office/officeart/2005/8/layout/orgChart1"/>
    <dgm:cxn modelId="{B2751F92-2673-426E-B96D-9B2484DDE549}" type="presParOf" srcId="{5F1CB834-CBDA-488E-B504-FC8447D261EC}" destId="{E735019E-75A5-4351-8C04-1081522076C4}" srcOrd="2" destOrd="0" presId="urn:microsoft.com/office/officeart/2005/8/layout/orgChart1"/>
    <dgm:cxn modelId="{35894B2E-6F9F-4E06-8D64-5BA04F36472E}" type="presParOf" srcId="{6D5BE409-0FB0-48B0-A6B8-A12E2B1290C4}" destId="{4D635B3C-0EA6-4962-ACD0-BAD5D853705D}" srcOrd="2" destOrd="0" presId="urn:microsoft.com/office/officeart/2005/8/layout/orgChart1"/>
    <dgm:cxn modelId="{CF23B767-A614-49B6-BD5A-B316773EAB56}" type="presParOf" srcId="{6D5BE409-0FB0-48B0-A6B8-A12E2B1290C4}" destId="{97E26C48-4CE1-4979-9E1D-D68A5248A1B3}" srcOrd="3" destOrd="0" presId="urn:microsoft.com/office/officeart/2005/8/layout/orgChart1"/>
    <dgm:cxn modelId="{9C03A0CD-ED4C-4AAE-A806-9F4BBA8EE8ED}" type="presParOf" srcId="{97E26C48-4CE1-4979-9E1D-D68A5248A1B3}" destId="{DC287CF6-5974-4D9F-BF33-0B32BCCA1584}" srcOrd="0" destOrd="0" presId="urn:microsoft.com/office/officeart/2005/8/layout/orgChart1"/>
    <dgm:cxn modelId="{EA37961E-B874-4063-A432-9E55BD42F7E5}" type="presParOf" srcId="{DC287CF6-5974-4D9F-BF33-0B32BCCA1584}" destId="{7A61058A-7DE4-4063-8A75-259F4602C200}" srcOrd="0" destOrd="0" presId="urn:microsoft.com/office/officeart/2005/8/layout/orgChart1"/>
    <dgm:cxn modelId="{36C083B8-C78D-423D-A0FB-6480E4A699F7}" type="presParOf" srcId="{DC287CF6-5974-4D9F-BF33-0B32BCCA1584}" destId="{F3A816F1-7720-48FD-BE9B-5053D852EF09}" srcOrd="1" destOrd="0" presId="urn:microsoft.com/office/officeart/2005/8/layout/orgChart1"/>
    <dgm:cxn modelId="{E47FC5D2-7D41-448B-ADB9-C0F1C2351B1B}" type="presParOf" srcId="{97E26C48-4CE1-4979-9E1D-D68A5248A1B3}" destId="{A9EAC205-15D3-49C0-BABF-09E76D2DDD3B}" srcOrd="1" destOrd="0" presId="urn:microsoft.com/office/officeart/2005/8/layout/orgChart1"/>
    <dgm:cxn modelId="{09FC8615-C8C0-4644-804B-4F468EE230D5}" type="presParOf" srcId="{97E26C48-4CE1-4979-9E1D-D68A5248A1B3}" destId="{A4C92AFE-A634-4AB8-A9EC-971C29DF6D59}" srcOrd="2" destOrd="0" presId="urn:microsoft.com/office/officeart/2005/8/layout/orgChart1"/>
    <dgm:cxn modelId="{15E1FD70-DADE-4FBF-9BBD-67027BF6B9DC}" type="presParOf" srcId="{6D5BE409-0FB0-48B0-A6B8-A12E2B1290C4}" destId="{3BE79136-3224-44A6-94E4-2291619CFE2E}" srcOrd="4" destOrd="0" presId="urn:microsoft.com/office/officeart/2005/8/layout/orgChart1"/>
    <dgm:cxn modelId="{AD19D407-0EB0-4B67-BCB1-F9796B7D71E9}" type="presParOf" srcId="{6D5BE409-0FB0-48B0-A6B8-A12E2B1290C4}" destId="{A5F0D2F3-5968-463F-8442-5B3E45CECCF0}" srcOrd="5" destOrd="0" presId="urn:microsoft.com/office/officeart/2005/8/layout/orgChart1"/>
    <dgm:cxn modelId="{E487F5A3-5635-4EB5-A433-604345E32493}" type="presParOf" srcId="{A5F0D2F3-5968-463F-8442-5B3E45CECCF0}" destId="{AE146363-3398-422C-B157-B37AE4D242CC}" srcOrd="0" destOrd="0" presId="urn:microsoft.com/office/officeart/2005/8/layout/orgChart1"/>
    <dgm:cxn modelId="{99D73362-4E60-4D10-A498-30BA57115615}" type="presParOf" srcId="{AE146363-3398-422C-B157-B37AE4D242CC}" destId="{0702C229-DA53-4686-AA85-A48BD305F19C}" srcOrd="0" destOrd="0" presId="urn:microsoft.com/office/officeart/2005/8/layout/orgChart1"/>
    <dgm:cxn modelId="{64563968-4A24-450F-BF8B-BB0294CEF67F}" type="presParOf" srcId="{AE146363-3398-422C-B157-B37AE4D242CC}" destId="{733C8B78-CB27-478D-A400-0EEA758F7669}" srcOrd="1" destOrd="0" presId="urn:microsoft.com/office/officeart/2005/8/layout/orgChart1"/>
    <dgm:cxn modelId="{67AB5D79-EA99-4721-AEE7-806CB964C472}" type="presParOf" srcId="{A5F0D2F3-5968-463F-8442-5B3E45CECCF0}" destId="{67BABBE3-CE71-40F1-9A7E-EBE07F139037}" srcOrd="1" destOrd="0" presId="urn:microsoft.com/office/officeart/2005/8/layout/orgChart1"/>
    <dgm:cxn modelId="{AA972E2E-2727-4EFA-8BDD-A05C829C5CB3}" type="presParOf" srcId="{A5F0D2F3-5968-463F-8442-5B3E45CECCF0}" destId="{FE287E9F-DFE6-4EC7-AA8B-5FC99E2AF8A9}" srcOrd="2" destOrd="0" presId="urn:microsoft.com/office/officeart/2005/8/layout/orgChart1"/>
    <dgm:cxn modelId="{C2C784D0-4096-4502-AF80-2F63612047E1}" type="presParOf" srcId="{6D5BE409-0FB0-48B0-A6B8-A12E2B1290C4}" destId="{A72A1A9A-713E-425D-A34B-08B43CF7914D}" srcOrd="6" destOrd="0" presId="urn:microsoft.com/office/officeart/2005/8/layout/orgChart1"/>
    <dgm:cxn modelId="{23FD3F6A-B53C-449E-85FE-0D23B0737ADD}" type="presParOf" srcId="{6D5BE409-0FB0-48B0-A6B8-A12E2B1290C4}" destId="{6F387682-2032-4C16-B3AF-96DE2CBD8ADC}" srcOrd="7" destOrd="0" presId="urn:microsoft.com/office/officeart/2005/8/layout/orgChart1"/>
    <dgm:cxn modelId="{45D1A4AE-D69D-45B2-BAD0-57C8BB6DD00C}" type="presParOf" srcId="{6F387682-2032-4C16-B3AF-96DE2CBD8ADC}" destId="{BBCAD58A-E82A-44D1-BA66-AC261C81A56B}" srcOrd="0" destOrd="0" presId="urn:microsoft.com/office/officeart/2005/8/layout/orgChart1"/>
    <dgm:cxn modelId="{6D9957AD-764D-4205-81E1-C1160C760347}" type="presParOf" srcId="{BBCAD58A-E82A-44D1-BA66-AC261C81A56B}" destId="{5BF53EA1-F1C5-4B2E-AC32-160085766D19}" srcOrd="0" destOrd="0" presId="urn:microsoft.com/office/officeart/2005/8/layout/orgChart1"/>
    <dgm:cxn modelId="{3FE05245-51DC-45D4-A448-9C26B5BADA7A}" type="presParOf" srcId="{BBCAD58A-E82A-44D1-BA66-AC261C81A56B}" destId="{EA60BF0F-7D4F-4282-8D93-5BB14F5BCD4D}" srcOrd="1" destOrd="0" presId="urn:microsoft.com/office/officeart/2005/8/layout/orgChart1"/>
    <dgm:cxn modelId="{C0D0C84A-1828-4142-8934-7B65E76D622B}" type="presParOf" srcId="{6F387682-2032-4C16-B3AF-96DE2CBD8ADC}" destId="{6047031C-436C-48B3-8E93-891BD6630C6E}" srcOrd="1" destOrd="0" presId="urn:microsoft.com/office/officeart/2005/8/layout/orgChart1"/>
    <dgm:cxn modelId="{CCDD00EB-A656-4E48-94A8-FE337D764375}" type="presParOf" srcId="{6F387682-2032-4C16-B3AF-96DE2CBD8ADC}" destId="{6EEC4F31-5EEC-43CD-BDAE-9EAA9650A187}" srcOrd="2" destOrd="0" presId="urn:microsoft.com/office/officeart/2005/8/layout/orgChart1"/>
    <dgm:cxn modelId="{CCD15E39-E6FB-47A0-9628-B26ADA5BD10C}" type="presParOf" srcId="{8047DD73-9B41-4A16-BD6C-B39D5F5A6DF7}" destId="{2585741C-D94A-48A2-BE6A-1FD8F5F7B9F6}" srcOrd="2" destOrd="0" presId="urn:microsoft.com/office/officeart/2005/8/layout/orgChart1"/>
    <dgm:cxn modelId="{81F5815F-30BD-49AB-9BB3-1C08F2FA4206}" type="presParOf" srcId="{6A8BD288-F3E7-458E-AAF7-9FC5B76E0D31}" destId="{2EFF54F5-1417-4420-A3D5-3614ECD9A4BC}" srcOrd="14" destOrd="0" presId="urn:microsoft.com/office/officeart/2005/8/layout/orgChart1"/>
    <dgm:cxn modelId="{A8331076-A341-460A-BBB8-BD0E21F571BA}" type="presParOf" srcId="{6A8BD288-F3E7-458E-AAF7-9FC5B76E0D31}" destId="{1373C21D-5125-4E5D-BFBB-0336A207F931}" srcOrd="15" destOrd="0" presId="urn:microsoft.com/office/officeart/2005/8/layout/orgChart1"/>
    <dgm:cxn modelId="{66B4B2B1-D0D1-4352-BF71-30D4CC6B9965}" type="presParOf" srcId="{1373C21D-5125-4E5D-BFBB-0336A207F931}" destId="{9034F4F9-E5E7-467E-BDDC-AE044C5D96EF}" srcOrd="0" destOrd="0" presId="urn:microsoft.com/office/officeart/2005/8/layout/orgChart1"/>
    <dgm:cxn modelId="{FA614745-180A-499D-B62F-AFE138A7A20A}" type="presParOf" srcId="{9034F4F9-E5E7-467E-BDDC-AE044C5D96EF}" destId="{E754FFA3-58D3-4A03-8E52-2A10379F1DE1}" srcOrd="0" destOrd="0" presId="urn:microsoft.com/office/officeart/2005/8/layout/orgChart1"/>
    <dgm:cxn modelId="{1936E292-F936-4DA2-85FA-C11EF624D33F}" type="presParOf" srcId="{9034F4F9-E5E7-467E-BDDC-AE044C5D96EF}" destId="{27AD0630-1A76-4C3B-AC9D-BD79DFC998CB}" srcOrd="1" destOrd="0" presId="urn:microsoft.com/office/officeart/2005/8/layout/orgChart1"/>
    <dgm:cxn modelId="{9C450B77-BD30-4DCD-AA0D-6E0AD96FA1B4}" type="presParOf" srcId="{1373C21D-5125-4E5D-BFBB-0336A207F931}" destId="{9FCE11C4-4C99-43F2-8BD8-D7ADC859928C}" srcOrd="1" destOrd="0" presId="urn:microsoft.com/office/officeart/2005/8/layout/orgChart1"/>
    <dgm:cxn modelId="{3FBB36AA-A77D-4C96-BCE8-ED8CA9214E6F}" type="presParOf" srcId="{9FCE11C4-4C99-43F2-8BD8-D7ADC859928C}" destId="{0A4E62D2-1AA4-4B5B-BA03-20BDB1D779A7}" srcOrd="0" destOrd="0" presId="urn:microsoft.com/office/officeart/2005/8/layout/orgChart1"/>
    <dgm:cxn modelId="{C3651DD8-3598-4813-9973-2169BFF7DA56}" type="presParOf" srcId="{9FCE11C4-4C99-43F2-8BD8-D7ADC859928C}" destId="{1E85246A-0B1B-4966-96FC-3A6F90ABAAB7}" srcOrd="1" destOrd="0" presId="urn:microsoft.com/office/officeart/2005/8/layout/orgChart1"/>
    <dgm:cxn modelId="{0D58E809-9FCA-43BA-9E2A-2E164BD79405}" type="presParOf" srcId="{1E85246A-0B1B-4966-96FC-3A6F90ABAAB7}" destId="{281B9195-C4B8-4FA8-8015-4C51BD07B60E}" srcOrd="0" destOrd="0" presId="urn:microsoft.com/office/officeart/2005/8/layout/orgChart1"/>
    <dgm:cxn modelId="{129B398A-7835-40D3-ACB7-FB464A41A499}" type="presParOf" srcId="{281B9195-C4B8-4FA8-8015-4C51BD07B60E}" destId="{1CC65EB0-CAC9-4997-8607-1A8C9923D727}" srcOrd="0" destOrd="0" presId="urn:microsoft.com/office/officeart/2005/8/layout/orgChart1"/>
    <dgm:cxn modelId="{80B7830C-0521-42B6-A44B-0E327F96AB37}" type="presParOf" srcId="{281B9195-C4B8-4FA8-8015-4C51BD07B60E}" destId="{E2FAE9ED-9A5B-437E-A78F-ACB581C8BB61}" srcOrd="1" destOrd="0" presId="urn:microsoft.com/office/officeart/2005/8/layout/orgChart1"/>
    <dgm:cxn modelId="{1236E853-1E5E-497E-AE80-B14E7F59036F}" type="presParOf" srcId="{1E85246A-0B1B-4966-96FC-3A6F90ABAAB7}" destId="{0596679D-9D81-4EDE-9254-6E6ACAC69392}" srcOrd="1" destOrd="0" presId="urn:microsoft.com/office/officeart/2005/8/layout/orgChart1"/>
    <dgm:cxn modelId="{258A724E-4819-45AE-8230-E5B06288673E}" type="presParOf" srcId="{1E85246A-0B1B-4966-96FC-3A6F90ABAAB7}" destId="{458ABA21-04E0-4DEB-BF21-12BD19A9D36E}" srcOrd="2" destOrd="0" presId="urn:microsoft.com/office/officeart/2005/8/layout/orgChart1"/>
    <dgm:cxn modelId="{F4A86D0F-D400-4A76-BD52-07B209648610}" type="presParOf" srcId="{9FCE11C4-4C99-43F2-8BD8-D7ADC859928C}" destId="{519AC54E-95F2-47A4-BC31-85BE434A0897}" srcOrd="2" destOrd="0" presId="urn:microsoft.com/office/officeart/2005/8/layout/orgChart1"/>
    <dgm:cxn modelId="{02153FEF-108B-4E55-8366-A2C04700E907}" type="presParOf" srcId="{9FCE11C4-4C99-43F2-8BD8-D7ADC859928C}" destId="{1ADBD44B-346C-4A2E-8F6D-8CBD65A87533}" srcOrd="3" destOrd="0" presId="urn:microsoft.com/office/officeart/2005/8/layout/orgChart1"/>
    <dgm:cxn modelId="{CCA12A34-7995-4B25-BE6D-AD488EB02A1F}" type="presParOf" srcId="{1ADBD44B-346C-4A2E-8F6D-8CBD65A87533}" destId="{990251AF-157A-492A-AACD-B0371037284D}" srcOrd="0" destOrd="0" presId="urn:microsoft.com/office/officeart/2005/8/layout/orgChart1"/>
    <dgm:cxn modelId="{8ADFA38E-3B32-480C-86AA-3E6E680C6210}" type="presParOf" srcId="{990251AF-157A-492A-AACD-B0371037284D}" destId="{D793AFA3-93FA-48A5-A84E-F1C6B5D8A9DB}" srcOrd="0" destOrd="0" presId="urn:microsoft.com/office/officeart/2005/8/layout/orgChart1"/>
    <dgm:cxn modelId="{DACF8DFD-E550-4C8E-8577-DDE4C0BD75EE}" type="presParOf" srcId="{990251AF-157A-492A-AACD-B0371037284D}" destId="{FA8FB678-2DE3-4F0D-A54F-31CE58138288}" srcOrd="1" destOrd="0" presId="urn:microsoft.com/office/officeart/2005/8/layout/orgChart1"/>
    <dgm:cxn modelId="{5AE556AD-858A-4683-B130-09CC4F83D61E}" type="presParOf" srcId="{1ADBD44B-346C-4A2E-8F6D-8CBD65A87533}" destId="{10B1A632-E320-4313-8FC8-43A61EADA5F6}" srcOrd="1" destOrd="0" presId="urn:microsoft.com/office/officeart/2005/8/layout/orgChart1"/>
    <dgm:cxn modelId="{54077FF2-5E13-4FF5-9EC5-AF09116B5459}" type="presParOf" srcId="{1ADBD44B-346C-4A2E-8F6D-8CBD65A87533}" destId="{2D4079AC-64E4-4900-A245-520D6959B141}" srcOrd="2" destOrd="0" presId="urn:microsoft.com/office/officeart/2005/8/layout/orgChart1"/>
    <dgm:cxn modelId="{56DF086D-CB48-4D21-A3DD-ECF80AB2DE1F}" type="presParOf" srcId="{9FCE11C4-4C99-43F2-8BD8-D7ADC859928C}" destId="{154D9DB0-4AF8-4004-A0D6-E39920289F25}" srcOrd="4" destOrd="0" presId="urn:microsoft.com/office/officeart/2005/8/layout/orgChart1"/>
    <dgm:cxn modelId="{73CF6E61-CA48-4607-97C0-C86844B0C96B}" type="presParOf" srcId="{9FCE11C4-4C99-43F2-8BD8-D7ADC859928C}" destId="{0265F3A4-ACF2-4645-AF31-56D715EE4304}" srcOrd="5" destOrd="0" presId="urn:microsoft.com/office/officeart/2005/8/layout/orgChart1"/>
    <dgm:cxn modelId="{D79D7A36-5FC4-435D-86BD-49C355C6E453}" type="presParOf" srcId="{0265F3A4-ACF2-4645-AF31-56D715EE4304}" destId="{76E40564-DEAB-4378-9D2B-9BC8F8CEA260}" srcOrd="0" destOrd="0" presId="urn:microsoft.com/office/officeart/2005/8/layout/orgChart1"/>
    <dgm:cxn modelId="{D993798E-0EFE-4FF8-B321-BA2DC1BF15EA}" type="presParOf" srcId="{76E40564-DEAB-4378-9D2B-9BC8F8CEA260}" destId="{517D6C27-C897-437A-84CB-6E807BCA3F4D}" srcOrd="0" destOrd="0" presId="urn:microsoft.com/office/officeart/2005/8/layout/orgChart1"/>
    <dgm:cxn modelId="{0A746870-FBD3-46AD-B355-9DDCA2A34C8C}" type="presParOf" srcId="{76E40564-DEAB-4378-9D2B-9BC8F8CEA260}" destId="{2CEA40C6-3783-497D-9DE1-E41DBD7E82A1}" srcOrd="1" destOrd="0" presId="urn:microsoft.com/office/officeart/2005/8/layout/orgChart1"/>
    <dgm:cxn modelId="{876E11C4-73C3-482D-B051-00C04F3537B4}" type="presParOf" srcId="{0265F3A4-ACF2-4645-AF31-56D715EE4304}" destId="{016DD563-BC66-4CE5-AE8F-B4FCA0662FD7}" srcOrd="1" destOrd="0" presId="urn:microsoft.com/office/officeart/2005/8/layout/orgChart1"/>
    <dgm:cxn modelId="{8016D02C-99DF-4893-BA68-279A3D67DD1F}" type="presParOf" srcId="{0265F3A4-ACF2-4645-AF31-56D715EE4304}" destId="{9D9A384E-BE0F-470F-A694-2C3104F0BFDE}" srcOrd="2" destOrd="0" presId="urn:microsoft.com/office/officeart/2005/8/layout/orgChart1"/>
    <dgm:cxn modelId="{8E8C5A62-E995-4E59-BDA0-25B0466B446E}" type="presParOf" srcId="{9FCE11C4-4C99-43F2-8BD8-D7ADC859928C}" destId="{53180805-1AAF-486D-9861-23B1DA5858B0}" srcOrd="6" destOrd="0" presId="urn:microsoft.com/office/officeart/2005/8/layout/orgChart1"/>
    <dgm:cxn modelId="{3EB598D7-81CA-42F9-B4D7-7482204AB8C5}" type="presParOf" srcId="{9FCE11C4-4C99-43F2-8BD8-D7ADC859928C}" destId="{0B26D717-1CD6-4F48-97F7-FFC2AEDDAA3C}" srcOrd="7" destOrd="0" presId="urn:microsoft.com/office/officeart/2005/8/layout/orgChart1"/>
    <dgm:cxn modelId="{59D37362-C6D7-4E6D-9E9D-882A0B71D450}" type="presParOf" srcId="{0B26D717-1CD6-4F48-97F7-FFC2AEDDAA3C}" destId="{9754D6A5-FE50-4639-8A6F-A9235951DE86}" srcOrd="0" destOrd="0" presId="urn:microsoft.com/office/officeart/2005/8/layout/orgChart1"/>
    <dgm:cxn modelId="{BBE4DA6C-F2BA-4251-B42F-E8B15347C144}" type="presParOf" srcId="{9754D6A5-FE50-4639-8A6F-A9235951DE86}" destId="{BFDEA028-D339-41F8-A7D7-4B5BD19941FE}" srcOrd="0" destOrd="0" presId="urn:microsoft.com/office/officeart/2005/8/layout/orgChart1"/>
    <dgm:cxn modelId="{1E02A335-C9FC-462F-A42A-6D9DEE001275}" type="presParOf" srcId="{9754D6A5-FE50-4639-8A6F-A9235951DE86}" destId="{94D8143A-5AE3-4DE1-906B-95E42AA0717A}" srcOrd="1" destOrd="0" presId="urn:microsoft.com/office/officeart/2005/8/layout/orgChart1"/>
    <dgm:cxn modelId="{A518913C-93F9-4DFF-AFE6-ACFA617FCB52}" type="presParOf" srcId="{0B26D717-1CD6-4F48-97F7-FFC2AEDDAA3C}" destId="{C0B1FAC9-7041-4274-8B54-C93142ACCF78}" srcOrd="1" destOrd="0" presId="urn:microsoft.com/office/officeart/2005/8/layout/orgChart1"/>
    <dgm:cxn modelId="{2B285466-2A01-407D-A87A-EFF8A93C8D03}" type="presParOf" srcId="{0B26D717-1CD6-4F48-97F7-FFC2AEDDAA3C}" destId="{B058F94D-7913-4936-9792-D86F1BFC68BF}" srcOrd="2" destOrd="0" presId="urn:microsoft.com/office/officeart/2005/8/layout/orgChart1"/>
    <dgm:cxn modelId="{179A7319-BE3C-44C1-98EC-3A7F9ED837EA}" type="presParOf" srcId="{1373C21D-5125-4E5D-BFBB-0336A207F931}" destId="{78192708-89D4-4959-B210-9AF129D5FA1F}" srcOrd="2" destOrd="0" presId="urn:microsoft.com/office/officeart/2005/8/layout/orgChart1"/>
    <dgm:cxn modelId="{28814396-F8ED-43C1-8FFE-956C0C7CA5D6}" type="presParOf" srcId="{6A8BD288-F3E7-458E-AAF7-9FC5B76E0D31}" destId="{6953CD4F-CD1A-4BD6-9D32-B888973A8496}" srcOrd="16" destOrd="0" presId="urn:microsoft.com/office/officeart/2005/8/layout/orgChart1"/>
    <dgm:cxn modelId="{CEB7DDE6-53CA-49D6-825B-F2F50B8FD56B}" type="presParOf" srcId="{6A8BD288-F3E7-458E-AAF7-9FC5B76E0D31}" destId="{EBDEEC87-5FBA-4FAD-AD99-288D3D950141}" srcOrd="17" destOrd="0" presId="urn:microsoft.com/office/officeart/2005/8/layout/orgChart1"/>
    <dgm:cxn modelId="{4FA33C76-2655-4858-A030-E96F394271B1}" type="presParOf" srcId="{EBDEEC87-5FBA-4FAD-AD99-288D3D950141}" destId="{CBEDCD5B-A321-47A8-84B0-F222A3B359B4}" srcOrd="0" destOrd="0" presId="urn:microsoft.com/office/officeart/2005/8/layout/orgChart1"/>
    <dgm:cxn modelId="{315BEE1F-762F-4416-BCC8-289E1BD173F6}" type="presParOf" srcId="{CBEDCD5B-A321-47A8-84B0-F222A3B359B4}" destId="{F2FE8914-3BC5-461A-8B6E-2AD61EA55B89}" srcOrd="0" destOrd="0" presId="urn:microsoft.com/office/officeart/2005/8/layout/orgChart1"/>
    <dgm:cxn modelId="{D39C4F37-C82D-4351-87E5-6867C073AC00}" type="presParOf" srcId="{CBEDCD5B-A321-47A8-84B0-F222A3B359B4}" destId="{1B1D0F46-1C60-4C24-B23B-21234868A5B3}" srcOrd="1" destOrd="0" presId="urn:microsoft.com/office/officeart/2005/8/layout/orgChart1"/>
    <dgm:cxn modelId="{2F402D9F-B3F2-466D-BFFF-8C544FAE54E3}" type="presParOf" srcId="{EBDEEC87-5FBA-4FAD-AD99-288D3D950141}" destId="{B32F975B-E7B5-4219-A120-C40C8463115A}" srcOrd="1" destOrd="0" presId="urn:microsoft.com/office/officeart/2005/8/layout/orgChart1"/>
    <dgm:cxn modelId="{032031EC-C459-4EB8-85E8-FEFB212D5D07}" type="presParOf" srcId="{B32F975B-E7B5-4219-A120-C40C8463115A}" destId="{F3BA7D8A-2705-47B4-8893-76A651F53D65}" srcOrd="0" destOrd="0" presId="urn:microsoft.com/office/officeart/2005/8/layout/orgChart1"/>
    <dgm:cxn modelId="{8C2A9AFD-E830-4917-A7F2-6F5510CF93DD}" type="presParOf" srcId="{B32F975B-E7B5-4219-A120-C40C8463115A}" destId="{A5611B46-F211-467A-A464-C0BB99E2A68A}" srcOrd="1" destOrd="0" presId="urn:microsoft.com/office/officeart/2005/8/layout/orgChart1"/>
    <dgm:cxn modelId="{27C91F61-44F9-4727-9245-0BAB2F50C02C}" type="presParOf" srcId="{A5611B46-F211-467A-A464-C0BB99E2A68A}" destId="{1C888AF2-E850-464D-989A-86F428407B07}" srcOrd="0" destOrd="0" presId="urn:microsoft.com/office/officeart/2005/8/layout/orgChart1"/>
    <dgm:cxn modelId="{176CB7A8-DB49-48EB-8E49-72ACBCB8F765}" type="presParOf" srcId="{1C888AF2-E850-464D-989A-86F428407B07}" destId="{38A6AC01-1501-43DD-B1BC-578E563F94A1}" srcOrd="0" destOrd="0" presId="urn:microsoft.com/office/officeart/2005/8/layout/orgChart1"/>
    <dgm:cxn modelId="{BE8961D8-5AAA-406A-8085-335E380B3C3D}" type="presParOf" srcId="{1C888AF2-E850-464D-989A-86F428407B07}" destId="{5AE7AA43-904D-4836-B61E-1EF81C233965}" srcOrd="1" destOrd="0" presId="urn:microsoft.com/office/officeart/2005/8/layout/orgChart1"/>
    <dgm:cxn modelId="{A2CC475C-38E2-4E3E-B700-4154EEF80BA4}" type="presParOf" srcId="{A5611B46-F211-467A-A464-C0BB99E2A68A}" destId="{32F76379-66CD-4E1C-8C49-2F0905AFF584}" srcOrd="1" destOrd="0" presId="urn:microsoft.com/office/officeart/2005/8/layout/orgChart1"/>
    <dgm:cxn modelId="{77E7CFBA-8B5B-4153-BD87-AF3995E786B7}" type="presParOf" srcId="{A5611B46-F211-467A-A464-C0BB99E2A68A}" destId="{CFB7FCD7-168B-4D95-8BE2-81B8BE3161DA}" srcOrd="2" destOrd="0" presId="urn:microsoft.com/office/officeart/2005/8/layout/orgChart1"/>
    <dgm:cxn modelId="{77444AFE-D032-4B1B-9063-CCD8F2C3DFAA}" type="presParOf" srcId="{B32F975B-E7B5-4219-A120-C40C8463115A}" destId="{940704E3-44A0-415C-B35A-4B4CEB21527E}" srcOrd="2" destOrd="0" presId="urn:microsoft.com/office/officeart/2005/8/layout/orgChart1"/>
    <dgm:cxn modelId="{F4D270D7-4C15-4C98-AA3A-3B352402CE8B}" type="presParOf" srcId="{B32F975B-E7B5-4219-A120-C40C8463115A}" destId="{FA9B767B-CC21-4C3D-9235-773FAD08AE87}" srcOrd="3" destOrd="0" presId="urn:microsoft.com/office/officeart/2005/8/layout/orgChart1"/>
    <dgm:cxn modelId="{D56323CD-F553-4C3C-B316-5F0E6AA33853}" type="presParOf" srcId="{FA9B767B-CC21-4C3D-9235-773FAD08AE87}" destId="{50FF5A7B-7958-4E92-AA03-28A2D71D116D}" srcOrd="0" destOrd="0" presId="urn:microsoft.com/office/officeart/2005/8/layout/orgChart1"/>
    <dgm:cxn modelId="{1385E7A8-09B3-4FC8-A11D-FC5BEB88A0A7}" type="presParOf" srcId="{50FF5A7B-7958-4E92-AA03-28A2D71D116D}" destId="{5A48E269-7447-47CF-B50F-24D5F6608B08}" srcOrd="0" destOrd="0" presId="urn:microsoft.com/office/officeart/2005/8/layout/orgChart1"/>
    <dgm:cxn modelId="{0D8610FE-A985-4E39-B4C5-1609088B2514}" type="presParOf" srcId="{50FF5A7B-7958-4E92-AA03-28A2D71D116D}" destId="{9DC7110E-E52A-4962-84E5-946CD560B0CB}" srcOrd="1" destOrd="0" presId="urn:microsoft.com/office/officeart/2005/8/layout/orgChart1"/>
    <dgm:cxn modelId="{64BC5F7D-2FDB-4E0A-9234-E5E064E3450B}" type="presParOf" srcId="{FA9B767B-CC21-4C3D-9235-773FAD08AE87}" destId="{C12E2795-BE89-438B-A976-2439267BB77C}" srcOrd="1" destOrd="0" presId="urn:microsoft.com/office/officeart/2005/8/layout/orgChart1"/>
    <dgm:cxn modelId="{FCF275EE-6FCD-4DA7-A0CE-D06625E13171}" type="presParOf" srcId="{FA9B767B-CC21-4C3D-9235-773FAD08AE87}" destId="{352555DE-F233-4DEE-876B-A0E7BF2D63A4}" srcOrd="2" destOrd="0" presId="urn:microsoft.com/office/officeart/2005/8/layout/orgChart1"/>
    <dgm:cxn modelId="{B6784017-6EFB-4F0C-AC78-E14EDD7BEC0C}" type="presParOf" srcId="{B32F975B-E7B5-4219-A120-C40C8463115A}" destId="{580CB0D1-C06B-4635-A2AE-9687B4A9D5B3}" srcOrd="4" destOrd="0" presId="urn:microsoft.com/office/officeart/2005/8/layout/orgChart1"/>
    <dgm:cxn modelId="{E5B16206-DEA0-419F-9BBB-69BD657C9C07}" type="presParOf" srcId="{B32F975B-E7B5-4219-A120-C40C8463115A}" destId="{469B1DD3-CCF9-415C-ACE4-D270FE0DDD87}" srcOrd="5" destOrd="0" presId="urn:microsoft.com/office/officeart/2005/8/layout/orgChart1"/>
    <dgm:cxn modelId="{8B47492D-D751-4753-B124-9D23E2230354}" type="presParOf" srcId="{469B1DD3-CCF9-415C-ACE4-D270FE0DDD87}" destId="{E9837D05-C311-46AD-B7DB-F06458DD387F}" srcOrd="0" destOrd="0" presId="urn:microsoft.com/office/officeart/2005/8/layout/orgChart1"/>
    <dgm:cxn modelId="{FB7A0CF1-296D-46F0-B1E0-97118AFCB495}" type="presParOf" srcId="{E9837D05-C311-46AD-B7DB-F06458DD387F}" destId="{17149555-AD1F-4CD5-B201-D09827112678}" srcOrd="0" destOrd="0" presId="urn:microsoft.com/office/officeart/2005/8/layout/orgChart1"/>
    <dgm:cxn modelId="{F177B152-898F-4188-A877-D5C9B1B8A250}" type="presParOf" srcId="{E9837D05-C311-46AD-B7DB-F06458DD387F}" destId="{C1392C87-D82B-47DC-87A1-742447D3D9D9}" srcOrd="1" destOrd="0" presId="urn:microsoft.com/office/officeart/2005/8/layout/orgChart1"/>
    <dgm:cxn modelId="{F8473256-E255-4D27-8AE4-7709F2D8CBE7}" type="presParOf" srcId="{469B1DD3-CCF9-415C-ACE4-D270FE0DDD87}" destId="{0A233272-DD58-48AC-A7EB-5DBDC38A6A7D}" srcOrd="1" destOrd="0" presId="urn:microsoft.com/office/officeart/2005/8/layout/orgChart1"/>
    <dgm:cxn modelId="{06D75169-E55D-4AD4-80FE-1B241A67B699}" type="presParOf" srcId="{469B1DD3-CCF9-415C-ACE4-D270FE0DDD87}" destId="{73095155-40E5-4A22-B28D-22B2E6CC38FC}" srcOrd="2" destOrd="0" presId="urn:microsoft.com/office/officeart/2005/8/layout/orgChart1"/>
    <dgm:cxn modelId="{319A9D02-FB5E-49EC-A227-7BBEAB30D675}" type="presParOf" srcId="{EBDEEC87-5FBA-4FAD-AD99-288D3D950141}" destId="{6FCDAC7E-BCF9-416B-AF08-FC17BD3888C1}" srcOrd="2" destOrd="0" presId="urn:microsoft.com/office/officeart/2005/8/layout/orgChart1"/>
    <dgm:cxn modelId="{BD2F321F-313E-452E-99C9-AA4C9993D943}" type="presParOf" srcId="{6A8BD288-F3E7-458E-AAF7-9FC5B76E0D31}" destId="{56CE80F2-F16B-418C-B071-E21951B56C4B}" srcOrd="18" destOrd="0" presId="urn:microsoft.com/office/officeart/2005/8/layout/orgChart1"/>
    <dgm:cxn modelId="{AB4DD283-B363-48D6-B7BD-F0453CBE629A}" type="presParOf" srcId="{6A8BD288-F3E7-458E-AAF7-9FC5B76E0D31}" destId="{8D59BCD2-FF2E-469F-9F27-FEA8AF76B7F7}" srcOrd="19" destOrd="0" presId="urn:microsoft.com/office/officeart/2005/8/layout/orgChart1"/>
    <dgm:cxn modelId="{2CBB97CB-4A0C-4608-BA59-7D2586DE33FA}" type="presParOf" srcId="{8D59BCD2-FF2E-469F-9F27-FEA8AF76B7F7}" destId="{3B327E4C-1447-4AA2-9438-69508E58EC4A}" srcOrd="0" destOrd="0" presId="urn:microsoft.com/office/officeart/2005/8/layout/orgChart1"/>
    <dgm:cxn modelId="{F260580F-1911-4C26-9C99-32664E26546A}" type="presParOf" srcId="{3B327E4C-1447-4AA2-9438-69508E58EC4A}" destId="{2BFF4761-CEF3-40D7-A22C-3FE4716F9E34}" srcOrd="0" destOrd="0" presId="urn:microsoft.com/office/officeart/2005/8/layout/orgChart1"/>
    <dgm:cxn modelId="{1910CA66-3E05-4D86-87A9-1720FCC3660A}" type="presParOf" srcId="{3B327E4C-1447-4AA2-9438-69508E58EC4A}" destId="{CE653475-C1A3-41C6-B124-A10183CD087A}" srcOrd="1" destOrd="0" presId="urn:microsoft.com/office/officeart/2005/8/layout/orgChart1"/>
    <dgm:cxn modelId="{7B9E8122-01F1-4530-BCE9-C781B5ED9C65}" type="presParOf" srcId="{8D59BCD2-FF2E-469F-9F27-FEA8AF76B7F7}" destId="{36C7CC4C-8159-4451-9054-484C7635F5F0}" srcOrd="1" destOrd="0" presId="urn:microsoft.com/office/officeart/2005/8/layout/orgChart1"/>
    <dgm:cxn modelId="{55C91361-460E-485C-8CB3-43CB5F1603C9}" type="presParOf" srcId="{36C7CC4C-8159-4451-9054-484C7635F5F0}" destId="{E0A0F4B0-A859-4969-B4A8-7F1E5E22814C}" srcOrd="0" destOrd="0" presId="urn:microsoft.com/office/officeart/2005/8/layout/orgChart1"/>
    <dgm:cxn modelId="{6EFE65A3-2395-407F-AF5C-FC37AE71C971}" type="presParOf" srcId="{36C7CC4C-8159-4451-9054-484C7635F5F0}" destId="{BFDC8B1A-CE6D-4972-8054-A89A93343BB2}" srcOrd="1" destOrd="0" presId="urn:microsoft.com/office/officeart/2005/8/layout/orgChart1"/>
    <dgm:cxn modelId="{650D6E28-E005-4A13-B070-F05501884B40}" type="presParOf" srcId="{BFDC8B1A-CE6D-4972-8054-A89A93343BB2}" destId="{88A92F46-EFBB-45DF-88EE-FD0FA347C9B7}" srcOrd="0" destOrd="0" presId="urn:microsoft.com/office/officeart/2005/8/layout/orgChart1"/>
    <dgm:cxn modelId="{AB252326-355E-4DD1-80EB-BA5B002FFCD8}" type="presParOf" srcId="{88A92F46-EFBB-45DF-88EE-FD0FA347C9B7}" destId="{768D3042-DB0C-4A47-AB5D-8E3D94D514E9}" srcOrd="0" destOrd="0" presId="urn:microsoft.com/office/officeart/2005/8/layout/orgChart1"/>
    <dgm:cxn modelId="{E6F3A3A1-CBC3-46FF-B5EE-D73472BE17FB}" type="presParOf" srcId="{88A92F46-EFBB-45DF-88EE-FD0FA347C9B7}" destId="{EF901BCB-8586-40E4-89E6-48AFF6B40156}" srcOrd="1" destOrd="0" presId="urn:microsoft.com/office/officeart/2005/8/layout/orgChart1"/>
    <dgm:cxn modelId="{93AF5447-8E1E-4051-B3EB-40B751DF97FC}" type="presParOf" srcId="{BFDC8B1A-CE6D-4972-8054-A89A93343BB2}" destId="{D7CDD1AB-062F-4631-892E-7DB02B28B965}" srcOrd="1" destOrd="0" presId="urn:microsoft.com/office/officeart/2005/8/layout/orgChart1"/>
    <dgm:cxn modelId="{BDC94212-979E-4502-9983-2C4E1BD5BB4B}" type="presParOf" srcId="{BFDC8B1A-CE6D-4972-8054-A89A93343BB2}" destId="{2F4513BD-E6D1-4B97-8F2B-7713381FED1B}" srcOrd="2" destOrd="0" presId="urn:microsoft.com/office/officeart/2005/8/layout/orgChart1"/>
    <dgm:cxn modelId="{055E36D1-315D-414A-AC45-F3C1C4D05A6C}" type="presParOf" srcId="{36C7CC4C-8159-4451-9054-484C7635F5F0}" destId="{28078AFF-E20E-413F-A780-3119DF16B1A5}" srcOrd="2" destOrd="0" presId="urn:microsoft.com/office/officeart/2005/8/layout/orgChart1"/>
    <dgm:cxn modelId="{5E5C271D-5794-4684-8F97-3A86F59F18FA}" type="presParOf" srcId="{36C7CC4C-8159-4451-9054-484C7635F5F0}" destId="{D68D8E43-5D37-4A39-8643-9C5DC6887C3A}" srcOrd="3" destOrd="0" presId="urn:microsoft.com/office/officeart/2005/8/layout/orgChart1"/>
    <dgm:cxn modelId="{4A1EBB49-4ADD-41F2-B81B-41AF44FC6605}" type="presParOf" srcId="{D68D8E43-5D37-4A39-8643-9C5DC6887C3A}" destId="{95DD0FA8-CE92-433E-BCC1-6B8AAEA1770C}" srcOrd="0" destOrd="0" presId="urn:microsoft.com/office/officeart/2005/8/layout/orgChart1"/>
    <dgm:cxn modelId="{FD3EA008-CAFF-4999-9E7B-B03C89E1E26B}" type="presParOf" srcId="{95DD0FA8-CE92-433E-BCC1-6B8AAEA1770C}" destId="{A52111FF-2080-40E0-9A4F-3302774D559D}" srcOrd="0" destOrd="0" presId="urn:microsoft.com/office/officeart/2005/8/layout/orgChart1"/>
    <dgm:cxn modelId="{3CABC060-AC6D-4492-A9CC-E3D82966FEDC}" type="presParOf" srcId="{95DD0FA8-CE92-433E-BCC1-6B8AAEA1770C}" destId="{39800FA8-E113-4854-BA71-51EAAFE4BA4F}" srcOrd="1" destOrd="0" presId="urn:microsoft.com/office/officeart/2005/8/layout/orgChart1"/>
    <dgm:cxn modelId="{11789BBD-429B-44E3-AF81-55A5D4476532}" type="presParOf" srcId="{D68D8E43-5D37-4A39-8643-9C5DC6887C3A}" destId="{4BE3E1F2-CD18-4127-AC26-A9CE5392E702}" srcOrd="1" destOrd="0" presId="urn:microsoft.com/office/officeart/2005/8/layout/orgChart1"/>
    <dgm:cxn modelId="{2DE0203F-D636-40AB-9427-0318452D9413}" type="presParOf" srcId="{D68D8E43-5D37-4A39-8643-9C5DC6887C3A}" destId="{C40C5236-1EF9-4274-B994-B9EF41B7787F}" srcOrd="2" destOrd="0" presId="urn:microsoft.com/office/officeart/2005/8/layout/orgChart1"/>
    <dgm:cxn modelId="{F802E186-F9CC-44E7-B8CE-B7FF1E6F7524}" type="presParOf" srcId="{36C7CC4C-8159-4451-9054-484C7635F5F0}" destId="{1AF23BD8-DA87-418D-AD32-9CDF6F6AEC51}" srcOrd="4" destOrd="0" presId="urn:microsoft.com/office/officeart/2005/8/layout/orgChart1"/>
    <dgm:cxn modelId="{0C98A9ED-542F-4DDB-A1D5-CD222B32B247}" type="presParOf" srcId="{36C7CC4C-8159-4451-9054-484C7635F5F0}" destId="{A2F6B9C7-F811-400F-B17E-00B85C923B41}" srcOrd="5" destOrd="0" presId="urn:microsoft.com/office/officeart/2005/8/layout/orgChart1"/>
    <dgm:cxn modelId="{93A067BC-65AA-4057-835E-1E76949BF7E0}" type="presParOf" srcId="{A2F6B9C7-F811-400F-B17E-00B85C923B41}" destId="{DC88FC20-73A0-45BD-9C54-6FB632DE38F0}" srcOrd="0" destOrd="0" presId="urn:microsoft.com/office/officeart/2005/8/layout/orgChart1"/>
    <dgm:cxn modelId="{EA249878-5091-4BD0-86A5-9C25D8995787}" type="presParOf" srcId="{DC88FC20-73A0-45BD-9C54-6FB632DE38F0}" destId="{20D1FE99-2E0F-4CCA-B7FA-8148B77DFC38}" srcOrd="0" destOrd="0" presId="urn:microsoft.com/office/officeart/2005/8/layout/orgChart1"/>
    <dgm:cxn modelId="{5E2FACA5-768F-4731-81E3-A877D0188DEF}" type="presParOf" srcId="{DC88FC20-73A0-45BD-9C54-6FB632DE38F0}" destId="{C6E9C596-2FF7-4B15-8B88-7544C9656F05}" srcOrd="1" destOrd="0" presId="urn:microsoft.com/office/officeart/2005/8/layout/orgChart1"/>
    <dgm:cxn modelId="{C605A704-6ABE-4304-80FB-CEBB4C37908C}" type="presParOf" srcId="{A2F6B9C7-F811-400F-B17E-00B85C923B41}" destId="{551E7E1A-B7DD-4880-8BCD-F7F7F4CC4A1D}" srcOrd="1" destOrd="0" presId="urn:microsoft.com/office/officeart/2005/8/layout/orgChart1"/>
    <dgm:cxn modelId="{72DB4FE4-D9D9-4B49-A9AA-E797B2C9AB6F}" type="presParOf" srcId="{A2F6B9C7-F811-400F-B17E-00B85C923B41}" destId="{3D39204B-F902-4DD8-B35B-16F90DBFAC35}" srcOrd="2" destOrd="0" presId="urn:microsoft.com/office/officeart/2005/8/layout/orgChart1"/>
    <dgm:cxn modelId="{6E4E5A6A-9967-447E-A10B-237FAB4AF9A4}" type="presParOf" srcId="{36C7CC4C-8159-4451-9054-484C7635F5F0}" destId="{E0CFCC3A-896D-48CF-9E8C-E663D06AC2A6}" srcOrd="6" destOrd="0" presId="urn:microsoft.com/office/officeart/2005/8/layout/orgChart1"/>
    <dgm:cxn modelId="{FAE61BC4-7059-4998-840D-1CFBE43A055B}" type="presParOf" srcId="{36C7CC4C-8159-4451-9054-484C7635F5F0}" destId="{808EC957-9627-402F-8E5F-74D66E221E39}" srcOrd="7" destOrd="0" presId="urn:microsoft.com/office/officeart/2005/8/layout/orgChart1"/>
    <dgm:cxn modelId="{02530687-3467-4E8D-8AE4-95E0B228C5B8}" type="presParOf" srcId="{808EC957-9627-402F-8E5F-74D66E221E39}" destId="{A0A7DF98-78C1-4B48-9031-B4D8AE1D35ED}" srcOrd="0" destOrd="0" presId="urn:microsoft.com/office/officeart/2005/8/layout/orgChart1"/>
    <dgm:cxn modelId="{35EC6AF4-5A55-4020-A791-0FD351DEBAA0}" type="presParOf" srcId="{A0A7DF98-78C1-4B48-9031-B4D8AE1D35ED}" destId="{657AF83D-C61F-4F90-9187-6947EE48105A}" srcOrd="0" destOrd="0" presId="urn:microsoft.com/office/officeart/2005/8/layout/orgChart1"/>
    <dgm:cxn modelId="{96DA06E8-C80F-42BC-B4BB-DCACF022EFC6}" type="presParOf" srcId="{A0A7DF98-78C1-4B48-9031-B4D8AE1D35ED}" destId="{7D7D8B07-67CC-451A-8C24-9B2FF030C551}" srcOrd="1" destOrd="0" presId="urn:microsoft.com/office/officeart/2005/8/layout/orgChart1"/>
    <dgm:cxn modelId="{AFAF7B9A-0A65-47DB-92FC-7483B99A4977}" type="presParOf" srcId="{808EC957-9627-402F-8E5F-74D66E221E39}" destId="{E8D7E69A-2C96-4A12-8C1E-49FEC03357C8}" srcOrd="1" destOrd="0" presId="urn:microsoft.com/office/officeart/2005/8/layout/orgChart1"/>
    <dgm:cxn modelId="{85ECA7F1-B05E-4C76-A9D9-30A7B0354A30}" type="presParOf" srcId="{808EC957-9627-402F-8E5F-74D66E221E39}" destId="{475F734C-F0B6-4F33-AC4C-44AA0BB7507D}" srcOrd="2" destOrd="0" presId="urn:microsoft.com/office/officeart/2005/8/layout/orgChart1"/>
    <dgm:cxn modelId="{9CFC9851-A2E7-476B-A5E8-D54080F9DF03}" type="presParOf" srcId="{8D59BCD2-FF2E-469F-9F27-FEA8AF76B7F7}" destId="{EEDE7869-FD62-4A36-9C14-9CDFCAFBF19E}" srcOrd="2" destOrd="0" presId="urn:microsoft.com/office/officeart/2005/8/layout/orgChart1"/>
    <dgm:cxn modelId="{EA277556-C0BA-4E11-B1BB-C911A3F2F7B5}" type="presParOf" srcId="{02029B99-6591-4DB9-AD38-08FDF35BE9A4}" destId="{0F02DE4D-0B09-42E6-827F-565FD46FD1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F918E-0033-491F-AD8B-0FE98C2F87A9}">
      <dsp:nvSpPr>
        <dsp:cNvPr id="0" name=""/>
        <dsp:cNvSpPr/>
      </dsp:nvSpPr>
      <dsp:spPr>
        <a:xfrm>
          <a:off x="9111812" y="1127253"/>
          <a:ext cx="139380" cy="5045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45587"/>
              </a:lnTo>
              <a:lnTo>
                <a:pt x="139380" y="504558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D708E-FDAD-449F-86EA-5AAE19549108}">
      <dsp:nvSpPr>
        <dsp:cNvPr id="0" name=""/>
        <dsp:cNvSpPr/>
      </dsp:nvSpPr>
      <dsp:spPr>
        <a:xfrm>
          <a:off x="9111812" y="1127253"/>
          <a:ext cx="139380" cy="4385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5851"/>
              </a:lnTo>
              <a:lnTo>
                <a:pt x="139380" y="438585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ACC3C-5000-4424-85F1-BC837D99CA9D}">
      <dsp:nvSpPr>
        <dsp:cNvPr id="0" name=""/>
        <dsp:cNvSpPr/>
      </dsp:nvSpPr>
      <dsp:spPr>
        <a:xfrm>
          <a:off x="9111812" y="1127253"/>
          <a:ext cx="139380" cy="3726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6114"/>
              </a:lnTo>
              <a:lnTo>
                <a:pt x="139380" y="37261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52468-5451-429C-847E-DA6DA18DC21C}">
      <dsp:nvSpPr>
        <dsp:cNvPr id="0" name=""/>
        <dsp:cNvSpPr/>
      </dsp:nvSpPr>
      <dsp:spPr>
        <a:xfrm>
          <a:off x="9111812" y="1127253"/>
          <a:ext cx="139380" cy="3066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6378"/>
              </a:lnTo>
              <a:lnTo>
                <a:pt x="139380" y="306637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D13FEE-FE33-4F2F-A487-5C71A25BA384}">
      <dsp:nvSpPr>
        <dsp:cNvPr id="0" name=""/>
        <dsp:cNvSpPr/>
      </dsp:nvSpPr>
      <dsp:spPr>
        <a:xfrm>
          <a:off x="9111812" y="1127253"/>
          <a:ext cx="139380" cy="2406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6642"/>
              </a:lnTo>
              <a:lnTo>
                <a:pt x="139380" y="24066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3A8B4-AF17-4D50-99B5-9A7DB26CFF59}">
      <dsp:nvSpPr>
        <dsp:cNvPr id="0" name=""/>
        <dsp:cNvSpPr/>
      </dsp:nvSpPr>
      <dsp:spPr>
        <a:xfrm>
          <a:off x="9111812" y="1127253"/>
          <a:ext cx="139380" cy="1746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6906"/>
              </a:lnTo>
              <a:lnTo>
                <a:pt x="139380" y="17469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4C57C-45E6-4084-A7D8-89B7D1D105A6}">
      <dsp:nvSpPr>
        <dsp:cNvPr id="0" name=""/>
        <dsp:cNvSpPr/>
      </dsp:nvSpPr>
      <dsp:spPr>
        <a:xfrm>
          <a:off x="9111812" y="1127253"/>
          <a:ext cx="139380" cy="1087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170"/>
              </a:lnTo>
              <a:lnTo>
                <a:pt x="139380" y="10871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871FF-2518-410D-AFEA-3F3C83542374}">
      <dsp:nvSpPr>
        <dsp:cNvPr id="0" name=""/>
        <dsp:cNvSpPr/>
      </dsp:nvSpPr>
      <dsp:spPr>
        <a:xfrm>
          <a:off x="9111812" y="1127253"/>
          <a:ext cx="139380" cy="427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434"/>
              </a:lnTo>
              <a:lnTo>
                <a:pt x="139380" y="4274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326E1-837F-4D4C-9969-A9951CF36533}">
      <dsp:nvSpPr>
        <dsp:cNvPr id="0" name=""/>
        <dsp:cNvSpPr/>
      </dsp:nvSpPr>
      <dsp:spPr>
        <a:xfrm>
          <a:off x="6110477" y="467517"/>
          <a:ext cx="3373016" cy="195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66"/>
              </a:lnTo>
              <a:lnTo>
                <a:pt x="3373016" y="97566"/>
              </a:lnTo>
              <a:lnTo>
                <a:pt x="3373016" y="1951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0FF42-EA6C-47E0-BC95-10ECFD37350D}">
      <dsp:nvSpPr>
        <dsp:cNvPr id="0" name=""/>
        <dsp:cNvSpPr/>
      </dsp:nvSpPr>
      <dsp:spPr>
        <a:xfrm>
          <a:off x="7987473" y="1127253"/>
          <a:ext cx="139380" cy="1087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170"/>
              </a:lnTo>
              <a:lnTo>
                <a:pt x="139380" y="10871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9C981E-F3EA-4F80-B70D-FF2543C7CA6C}">
      <dsp:nvSpPr>
        <dsp:cNvPr id="0" name=""/>
        <dsp:cNvSpPr/>
      </dsp:nvSpPr>
      <dsp:spPr>
        <a:xfrm>
          <a:off x="7987473" y="1127253"/>
          <a:ext cx="139380" cy="427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434"/>
              </a:lnTo>
              <a:lnTo>
                <a:pt x="139380" y="4274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75DA0-E53A-491E-850E-5FF25065F284}">
      <dsp:nvSpPr>
        <dsp:cNvPr id="0" name=""/>
        <dsp:cNvSpPr/>
      </dsp:nvSpPr>
      <dsp:spPr>
        <a:xfrm>
          <a:off x="6110477" y="467517"/>
          <a:ext cx="2248677" cy="195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66"/>
              </a:lnTo>
              <a:lnTo>
                <a:pt x="2248677" y="97566"/>
              </a:lnTo>
              <a:lnTo>
                <a:pt x="2248677" y="1951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B44BB-B397-4220-818C-43752707FA17}">
      <dsp:nvSpPr>
        <dsp:cNvPr id="0" name=""/>
        <dsp:cNvSpPr/>
      </dsp:nvSpPr>
      <dsp:spPr>
        <a:xfrm>
          <a:off x="6863134" y="1127253"/>
          <a:ext cx="139380" cy="427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434"/>
              </a:lnTo>
              <a:lnTo>
                <a:pt x="139380" y="4274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14523-CA53-4480-9C0F-6AA04B37AE3D}">
      <dsp:nvSpPr>
        <dsp:cNvPr id="0" name=""/>
        <dsp:cNvSpPr/>
      </dsp:nvSpPr>
      <dsp:spPr>
        <a:xfrm>
          <a:off x="6110477" y="467517"/>
          <a:ext cx="1124338" cy="195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66"/>
              </a:lnTo>
              <a:lnTo>
                <a:pt x="1124338" y="97566"/>
              </a:lnTo>
              <a:lnTo>
                <a:pt x="1124338" y="1951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B764F5-88A1-47AC-BF5E-5D01CC377D7F}">
      <dsp:nvSpPr>
        <dsp:cNvPr id="0" name=""/>
        <dsp:cNvSpPr/>
      </dsp:nvSpPr>
      <dsp:spPr>
        <a:xfrm>
          <a:off x="5738795" y="1127253"/>
          <a:ext cx="139380" cy="1087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170"/>
              </a:lnTo>
              <a:lnTo>
                <a:pt x="139380" y="10871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675DC-3B6B-4F0B-AF6F-4DE4072BCB0E}">
      <dsp:nvSpPr>
        <dsp:cNvPr id="0" name=""/>
        <dsp:cNvSpPr/>
      </dsp:nvSpPr>
      <dsp:spPr>
        <a:xfrm>
          <a:off x="5738795" y="1127253"/>
          <a:ext cx="139380" cy="427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434"/>
              </a:lnTo>
              <a:lnTo>
                <a:pt x="139380" y="4274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0A8D6-7037-44A3-81A6-E018C96E4E9B}">
      <dsp:nvSpPr>
        <dsp:cNvPr id="0" name=""/>
        <dsp:cNvSpPr/>
      </dsp:nvSpPr>
      <dsp:spPr>
        <a:xfrm>
          <a:off x="6064757" y="467517"/>
          <a:ext cx="91440" cy="195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1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10A40-855B-4900-A580-D31FB07E8D86}">
      <dsp:nvSpPr>
        <dsp:cNvPr id="0" name=""/>
        <dsp:cNvSpPr/>
      </dsp:nvSpPr>
      <dsp:spPr>
        <a:xfrm>
          <a:off x="4614456" y="1127253"/>
          <a:ext cx="139380" cy="2406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6642"/>
              </a:lnTo>
              <a:lnTo>
                <a:pt x="139380" y="24066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93D88-2035-4E1F-9F6B-15A0D6D8493F}">
      <dsp:nvSpPr>
        <dsp:cNvPr id="0" name=""/>
        <dsp:cNvSpPr/>
      </dsp:nvSpPr>
      <dsp:spPr>
        <a:xfrm>
          <a:off x="4614456" y="1127253"/>
          <a:ext cx="139380" cy="1746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6906"/>
              </a:lnTo>
              <a:lnTo>
                <a:pt x="139380" y="17469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21015-553E-442D-A41E-D035BDFE0A6E}">
      <dsp:nvSpPr>
        <dsp:cNvPr id="0" name=""/>
        <dsp:cNvSpPr/>
      </dsp:nvSpPr>
      <dsp:spPr>
        <a:xfrm>
          <a:off x="4614456" y="1127253"/>
          <a:ext cx="139380" cy="1087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170"/>
              </a:lnTo>
              <a:lnTo>
                <a:pt x="139380" y="10871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C5DE6-A964-4E76-B475-9D22220FC600}">
      <dsp:nvSpPr>
        <dsp:cNvPr id="0" name=""/>
        <dsp:cNvSpPr/>
      </dsp:nvSpPr>
      <dsp:spPr>
        <a:xfrm>
          <a:off x="4614456" y="1127253"/>
          <a:ext cx="139380" cy="427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434"/>
              </a:lnTo>
              <a:lnTo>
                <a:pt x="139380" y="4274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CD233-45C3-4841-8340-D5D676FFFC54}">
      <dsp:nvSpPr>
        <dsp:cNvPr id="0" name=""/>
        <dsp:cNvSpPr/>
      </dsp:nvSpPr>
      <dsp:spPr>
        <a:xfrm>
          <a:off x="4986138" y="467517"/>
          <a:ext cx="1124338" cy="195133"/>
        </a:xfrm>
        <a:custGeom>
          <a:avLst/>
          <a:gdLst/>
          <a:ahLst/>
          <a:cxnLst/>
          <a:rect l="0" t="0" r="0" b="0"/>
          <a:pathLst>
            <a:path>
              <a:moveTo>
                <a:pt x="1124338" y="0"/>
              </a:moveTo>
              <a:lnTo>
                <a:pt x="1124338" y="97566"/>
              </a:lnTo>
              <a:lnTo>
                <a:pt x="0" y="97566"/>
              </a:lnTo>
              <a:lnTo>
                <a:pt x="0" y="1951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B27D9-4EB5-4EA1-89B7-079CE480804A}">
      <dsp:nvSpPr>
        <dsp:cNvPr id="0" name=""/>
        <dsp:cNvSpPr/>
      </dsp:nvSpPr>
      <dsp:spPr>
        <a:xfrm>
          <a:off x="3490117" y="1127253"/>
          <a:ext cx="139380" cy="1087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170"/>
              </a:lnTo>
              <a:lnTo>
                <a:pt x="139380" y="10871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F1463-2FBB-438B-AD03-C72C2B6B8B69}">
      <dsp:nvSpPr>
        <dsp:cNvPr id="0" name=""/>
        <dsp:cNvSpPr/>
      </dsp:nvSpPr>
      <dsp:spPr>
        <a:xfrm>
          <a:off x="3490117" y="1127253"/>
          <a:ext cx="139380" cy="427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434"/>
              </a:lnTo>
              <a:lnTo>
                <a:pt x="139380" y="4274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C5B8E-DEE4-477A-BCEB-0CC1DD69CED2}">
      <dsp:nvSpPr>
        <dsp:cNvPr id="0" name=""/>
        <dsp:cNvSpPr/>
      </dsp:nvSpPr>
      <dsp:spPr>
        <a:xfrm>
          <a:off x="3861799" y="467517"/>
          <a:ext cx="2248677" cy="195133"/>
        </a:xfrm>
        <a:custGeom>
          <a:avLst/>
          <a:gdLst/>
          <a:ahLst/>
          <a:cxnLst/>
          <a:rect l="0" t="0" r="0" b="0"/>
          <a:pathLst>
            <a:path>
              <a:moveTo>
                <a:pt x="2248677" y="0"/>
              </a:moveTo>
              <a:lnTo>
                <a:pt x="2248677" y="97566"/>
              </a:lnTo>
              <a:lnTo>
                <a:pt x="0" y="97566"/>
              </a:lnTo>
              <a:lnTo>
                <a:pt x="0" y="1951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E6E71-480A-4DD5-8B64-539E30EFAE9C}">
      <dsp:nvSpPr>
        <dsp:cNvPr id="0" name=""/>
        <dsp:cNvSpPr/>
      </dsp:nvSpPr>
      <dsp:spPr>
        <a:xfrm>
          <a:off x="2365778" y="1127253"/>
          <a:ext cx="139380" cy="1087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170"/>
              </a:lnTo>
              <a:lnTo>
                <a:pt x="139380" y="10871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7FD79-B622-4732-A936-93551DBBE00F}">
      <dsp:nvSpPr>
        <dsp:cNvPr id="0" name=""/>
        <dsp:cNvSpPr/>
      </dsp:nvSpPr>
      <dsp:spPr>
        <a:xfrm>
          <a:off x="2365778" y="1127253"/>
          <a:ext cx="139380" cy="427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434"/>
              </a:lnTo>
              <a:lnTo>
                <a:pt x="139380" y="4274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A5DB0-3E8D-488F-82A3-0F53482A5F73}">
      <dsp:nvSpPr>
        <dsp:cNvPr id="0" name=""/>
        <dsp:cNvSpPr/>
      </dsp:nvSpPr>
      <dsp:spPr>
        <a:xfrm>
          <a:off x="2737460" y="467517"/>
          <a:ext cx="3373016" cy="195133"/>
        </a:xfrm>
        <a:custGeom>
          <a:avLst/>
          <a:gdLst/>
          <a:ahLst/>
          <a:cxnLst/>
          <a:rect l="0" t="0" r="0" b="0"/>
          <a:pathLst>
            <a:path>
              <a:moveTo>
                <a:pt x="3373016" y="0"/>
              </a:moveTo>
              <a:lnTo>
                <a:pt x="3373016" y="97566"/>
              </a:lnTo>
              <a:lnTo>
                <a:pt x="0" y="97566"/>
              </a:lnTo>
              <a:lnTo>
                <a:pt x="0" y="1951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F105C-E7E6-4D7D-AB71-186B6744741D}">
      <dsp:nvSpPr>
        <dsp:cNvPr id="0" name=""/>
        <dsp:cNvSpPr/>
      </dsp:nvSpPr>
      <dsp:spPr>
        <a:xfrm>
          <a:off x="5268608" y="2914"/>
          <a:ext cx="1683739" cy="4646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1" kern="1200" dirty="0"/>
            <a:t>Project </a:t>
          </a:r>
          <a:r>
            <a:rPr lang="en-ID" sz="1000" b="1" kern="1200" dirty="0" err="1"/>
            <a:t>Rumah</a:t>
          </a:r>
          <a:r>
            <a:rPr lang="en-ID" sz="1000" b="1" kern="1200" dirty="0"/>
            <a:t> </a:t>
          </a:r>
          <a:r>
            <a:rPr lang="en-ID" sz="1000" b="1" kern="1200" dirty="0" err="1"/>
            <a:t>makan</a:t>
          </a:r>
          <a:r>
            <a:rPr lang="en-ID" sz="1000" b="1" kern="1200" dirty="0"/>
            <a:t> </a:t>
          </a:r>
          <a:r>
            <a:rPr lang="en-ID" sz="1000" b="1" kern="1200" dirty="0" err="1"/>
            <a:t>Bebek</a:t>
          </a:r>
          <a:r>
            <a:rPr lang="en-ID" sz="1000" b="1" kern="1200" dirty="0"/>
            <a:t> </a:t>
          </a:r>
          <a:r>
            <a:rPr lang="en-ID" sz="1000" b="1" kern="1200" dirty="0" err="1"/>
            <a:t>Nyambel</a:t>
          </a:r>
          <a:endParaRPr lang="fr-FR" sz="1000" b="1" kern="1200" dirty="0"/>
        </a:p>
      </dsp:txBody>
      <dsp:txXfrm>
        <a:off x="5268608" y="2914"/>
        <a:ext cx="1683739" cy="464602"/>
      </dsp:txXfrm>
    </dsp:sp>
    <dsp:sp modelId="{FC4B185F-A8F3-4191-9616-335D22F92C45}">
      <dsp:nvSpPr>
        <dsp:cNvPr id="0" name=""/>
        <dsp:cNvSpPr/>
      </dsp:nvSpPr>
      <dsp:spPr>
        <a:xfrm>
          <a:off x="2272858" y="662650"/>
          <a:ext cx="929205" cy="46460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/>
            <a:t>1. </a:t>
          </a:r>
          <a:r>
            <a:rPr lang="en-ID" sz="1000" kern="1200" dirty="0" err="1"/>
            <a:t>Rencana</a:t>
          </a:r>
          <a:r>
            <a:rPr lang="en-ID" sz="1000" kern="1200" dirty="0"/>
            <a:t> </a:t>
          </a:r>
          <a:r>
            <a:rPr lang="en-ID" sz="1000" kern="1200" dirty="0" err="1"/>
            <a:t>Kebutuhan</a:t>
          </a:r>
          <a:endParaRPr lang="fr-FR" sz="1000" kern="1200" dirty="0"/>
        </a:p>
      </dsp:txBody>
      <dsp:txXfrm>
        <a:off x="2272858" y="662650"/>
        <a:ext cx="929205" cy="464602"/>
      </dsp:txXfrm>
    </dsp:sp>
    <dsp:sp modelId="{3D220AEB-46A2-4F24-BE9B-4FB94E35F3BE}">
      <dsp:nvSpPr>
        <dsp:cNvPr id="0" name=""/>
        <dsp:cNvSpPr/>
      </dsp:nvSpPr>
      <dsp:spPr>
        <a:xfrm>
          <a:off x="2505159" y="1322386"/>
          <a:ext cx="929205" cy="464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 err="1"/>
            <a:t>Definisi</a:t>
          </a:r>
          <a:r>
            <a:rPr lang="en-ID" sz="1000" kern="1200" dirty="0"/>
            <a:t> </a:t>
          </a:r>
          <a:r>
            <a:rPr lang="en-ID" sz="1000" kern="1200" dirty="0" err="1"/>
            <a:t>Kebutuhan</a:t>
          </a:r>
          <a:r>
            <a:rPr lang="en-ID" sz="1000" kern="1200" dirty="0"/>
            <a:t> user</a:t>
          </a:r>
          <a:endParaRPr lang="fr-FR" sz="1000" kern="1200" dirty="0"/>
        </a:p>
      </dsp:txBody>
      <dsp:txXfrm>
        <a:off x="2505159" y="1322386"/>
        <a:ext cx="929205" cy="464602"/>
      </dsp:txXfrm>
    </dsp:sp>
    <dsp:sp modelId="{010CC29E-9301-4B60-BE95-9B229894EE26}">
      <dsp:nvSpPr>
        <dsp:cNvPr id="0" name=""/>
        <dsp:cNvSpPr/>
      </dsp:nvSpPr>
      <dsp:spPr>
        <a:xfrm>
          <a:off x="2505159" y="1982122"/>
          <a:ext cx="929205" cy="464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/>
            <a:t>Analisa </a:t>
          </a:r>
          <a:r>
            <a:rPr lang="en-ID" sz="1000" kern="1200" dirty="0" err="1"/>
            <a:t>Kebutuhan</a:t>
          </a:r>
          <a:endParaRPr lang="fr-FR" sz="1000" kern="1200" dirty="0"/>
        </a:p>
      </dsp:txBody>
      <dsp:txXfrm>
        <a:off x="2505159" y="1982122"/>
        <a:ext cx="929205" cy="464602"/>
      </dsp:txXfrm>
    </dsp:sp>
    <dsp:sp modelId="{FC66AC8B-AE5B-4541-B86F-0E2167C6D110}">
      <dsp:nvSpPr>
        <dsp:cNvPr id="0" name=""/>
        <dsp:cNvSpPr/>
      </dsp:nvSpPr>
      <dsp:spPr>
        <a:xfrm>
          <a:off x="3397197" y="662650"/>
          <a:ext cx="929205" cy="46460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/>
            <a:t>2. </a:t>
          </a:r>
          <a:r>
            <a:rPr lang="en-ID" sz="1000" kern="1200" dirty="0" err="1"/>
            <a:t>Pembuatan</a:t>
          </a:r>
          <a:r>
            <a:rPr lang="en-ID" sz="1000" kern="1200" dirty="0"/>
            <a:t> Prototype</a:t>
          </a:r>
          <a:endParaRPr lang="fr-FR" sz="1000" kern="1200" dirty="0"/>
        </a:p>
      </dsp:txBody>
      <dsp:txXfrm>
        <a:off x="3397197" y="662650"/>
        <a:ext cx="929205" cy="464602"/>
      </dsp:txXfrm>
    </dsp:sp>
    <dsp:sp modelId="{4189BCC9-0264-4D8F-A761-7351F3ECED19}">
      <dsp:nvSpPr>
        <dsp:cNvPr id="0" name=""/>
        <dsp:cNvSpPr/>
      </dsp:nvSpPr>
      <dsp:spPr>
        <a:xfrm>
          <a:off x="3629498" y="1322386"/>
          <a:ext cx="929205" cy="464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/>
            <a:t>Desain UML</a:t>
          </a:r>
          <a:endParaRPr lang="fr-FR" sz="1000" kern="1200" dirty="0"/>
        </a:p>
      </dsp:txBody>
      <dsp:txXfrm>
        <a:off x="3629498" y="1322386"/>
        <a:ext cx="929205" cy="464602"/>
      </dsp:txXfrm>
    </dsp:sp>
    <dsp:sp modelId="{A4A4F30B-A97D-4B5A-B251-AA3002C99902}">
      <dsp:nvSpPr>
        <dsp:cNvPr id="0" name=""/>
        <dsp:cNvSpPr/>
      </dsp:nvSpPr>
      <dsp:spPr>
        <a:xfrm>
          <a:off x="3629498" y="1982122"/>
          <a:ext cx="929205" cy="464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/>
            <a:t>Prototype UI/UX</a:t>
          </a:r>
          <a:endParaRPr lang="fr-FR" sz="1000" kern="1200" dirty="0"/>
        </a:p>
      </dsp:txBody>
      <dsp:txXfrm>
        <a:off x="3629498" y="1982122"/>
        <a:ext cx="929205" cy="464602"/>
      </dsp:txXfrm>
    </dsp:sp>
    <dsp:sp modelId="{41C3017B-DE98-413E-AA31-8165A41FE6C7}">
      <dsp:nvSpPr>
        <dsp:cNvPr id="0" name=""/>
        <dsp:cNvSpPr/>
      </dsp:nvSpPr>
      <dsp:spPr>
        <a:xfrm>
          <a:off x="4521535" y="662650"/>
          <a:ext cx="929205" cy="46460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/>
            <a:t>3. </a:t>
          </a:r>
          <a:r>
            <a:rPr lang="en-ID" sz="1000" kern="1200" dirty="0" err="1"/>
            <a:t>Implementasi</a:t>
          </a:r>
          <a:r>
            <a:rPr lang="en-ID" sz="1000" kern="1200" dirty="0"/>
            <a:t> </a:t>
          </a:r>
          <a:r>
            <a:rPr lang="en-ID" sz="1000" kern="1200" dirty="0" err="1"/>
            <a:t>Sistem</a:t>
          </a:r>
          <a:endParaRPr lang="fr-FR" sz="1000" kern="1200" dirty="0"/>
        </a:p>
      </dsp:txBody>
      <dsp:txXfrm>
        <a:off x="4521535" y="662650"/>
        <a:ext cx="929205" cy="464602"/>
      </dsp:txXfrm>
    </dsp:sp>
    <dsp:sp modelId="{7FB36EA8-A0C1-420B-ACE1-6FA22CB49597}">
      <dsp:nvSpPr>
        <dsp:cNvPr id="0" name=""/>
        <dsp:cNvSpPr/>
      </dsp:nvSpPr>
      <dsp:spPr>
        <a:xfrm>
          <a:off x="4753837" y="1322386"/>
          <a:ext cx="929205" cy="464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/>
            <a:t>Front End </a:t>
          </a:r>
          <a:r>
            <a:rPr lang="en-ID" sz="1000" kern="1200" dirty="0" err="1"/>
            <a:t>Pembeli</a:t>
          </a:r>
          <a:endParaRPr lang="fr-FR" sz="1000" kern="1200" dirty="0"/>
        </a:p>
      </dsp:txBody>
      <dsp:txXfrm>
        <a:off x="4753837" y="1322386"/>
        <a:ext cx="929205" cy="464602"/>
      </dsp:txXfrm>
    </dsp:sp>
    <dsp:sp modelId="{A4AACA0A-DD3F-4C09-A08A-C58EC93B09D5}">
      <dsp:nvSpPr>
        <dsp:cNvPr id="0" name=""/>
        <dsp:cNvSpPr/>
      </dsp:nvSpPr>
      <dsp:spPr>
        <a:xfrm>
          <a:off x="4753837" y="1982122"/>
          <a:ext cx="929205" cy="464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/>
            <a:t>Front End Admin</a:t>
          </a:r>
          <a:endParaRPr lang="fr-FR" sz="1000" kern="1200" dirty="0"/>
        </a:p>
      </dsp:txBody>
      <dsp:txXfrm>
        <a:off x="4753837" y="1982122"/>
        <a:ext cx="929205" cy="464602"/>
      </dsp:txXfrm>
    </dsp:sp>
    <dsp:sp modelId="{B92D8532-287E-4D5E-BE51-FC7C3696C4A0}">
      <dsp:nvSpPr>
        <dsp:cNvPr id="0" name=""/>
        <dsp:cNvSpPr/>
      </dsp:nvSpPr>
      <dsp:spPr>
        <a:xfrm>
          <a:off x="4753837" y="2641859"/>
          <a:ext cx="929205" cy="464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 err="1"/>
            <a:t>Implementasi</a:t>
          </a:r>
          <a:r>
            <a:rPr lang="en-ID" sz="1000" kern="1200" dirty="0"/>
            <a:t> Back End</a:t>
          </a:r>
          <a:endParaRPr lang="fr-FR" sz="1000" kern="1200" dirty="0"/>
        </a:p>
      </dsp:txBody>
      <dsp:txXfrm>
        <a:off x="4753837" y="2641859"/>
        <a:ext cx="929205" cy="464602"/>
      </dsp:txXfrm>
    </dsp:sp>
    <dsp:sp modelId="{E6B870E8-DC39-4CB4-B841-2FC7CAEB610E}">
      <dsp:nvSpPr>
        <dsp:cNvPr id="0" name=""/>
        <dsp:cNvSpPr/>
      </dsp:nvSpPr>
      <dsp:spPr>
        <a:xfrm>
          <a:off x="4753837" y="3301595"/>
          <a:ext cx="929205" cy="464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 err="1"/>
            <a:t>Penggabungan</a:t>
          </a:r>
          <a:endParaRPr lang="fr-FR" sz="1000" kern="1200" dirty="0"/>
        </a:p>
      </dsp:txBody>
      <dsp:txXfrm>
        <a:off x="4753837" y="3301595"/>
        <a:ext cx="929205" cy="464602"/>
      </dsp:txXfrm>
    </dsp:sp>
    <dsp:sp modelId="{B8D42941-A811-4FF2-A896-0A33E4E2F79B}">
      <dsp:nvSpPr>
        <dsp:cNvPr id="0" name=""/>
        <dsp:cNvSpPr/>
      </dsp:nvSpPr>
      <dsp:spPr>
        <a:xfrm>
          <a:off x="5645874" y="662650"/>
          <a:ext cx="929205" cy="46460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/>
            <a:t>4. Uji </a:t>
          </a:r>
          <a:r>
            <a:rPr lang="en-ID" sz="1000" kern="1200" dirty="0" err="1"/>
            <a:t>Coba</a:t>
          </a:r>
          <a:r>
            <a:rPr lang="en-ID" sz="1000" kern="1200" dirty="0"/>
            <a:t> </a:t>
          </a:r>
          <a:r>
            <a:rPr lang="en-ID" sz="1000" kern="1200" dirty="0" err="1"/>
            <a:t>Sistem</a:t>
          </a:r>
          <a:endParaRPr lang="fr-FR" sz="1000" kern="1200" dirty="0"/>
        </a:p>
      </dsp:txBody>
      <dsp:txXfrm>
        <a:off x="5645874" y="662650"/>
        <a:ext cx="929205" cy="464602"/>
      </dsp:txXfrm>
    </dsp:sp>
    <dsp:sp modelId="{BF04F9FE-4FA1-4A7C-A3C1-D9DE848B5F66}">
      <dsp:nvSpPr>
        <dsp:cNvPr id="0" name=""/>
        <dsp:cNvSpPr/>
      </dsp:nvSpPr>
      <dsp:spPr>
        <a:xfrm>
          <a:off x="5878176" y="1322386"/>
          <a:ext cx="929205" cy="464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/>
            <a:t>Uji </a:t>
          </a:r>
          <a:r>
            <a:rPr lang="en-ID" sz="1000" kern="1200" dirty="0" err="1"/>
            <a:t>coba</a:t>
          </a:r>
          <a:r>
            <a:rPr lang="en-ID" sz="1000" kern="1200" dirty="0"/>
            <a:t> oleh Software Tester</a:t>
          </a:r>
          <a:endParaRPr lang="fr-FR" sz="1000" kern="1200" dirty="0"/>
        </a:p>
      </dsp:txBody>
      <dsp:txXfrm>
        <a:off x="5878176" y="1322386"/>
        <a:ext cx="929205" cy="464602"/>
      </dsp:txXfrm>
    </dsp:sp>
    <dsp:sp modelId="{5DAFCFA9-5301-4054-9E8B-35E927E034EA}">
      <dsp:nvSpPr>
        <dsp:cNvPr id="0" name=""/>
        <dsp:cNvSpPr/>
      </dsp:nvSpPr>
      <dsp:spPr>
        <a:xfrm>
          <a:off x="5878176" y="1982122"/>
          <a:ext cx="929205" cy="464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 err="1"/>
            <a:t>Perbaikan</a:t>
          </a:r>
          <a:endParaRPr lang="fr-FR" sz="1000" kern="1200" dirty="0"/>
        </a:p>
      </dsp:txBody>
      <dsp:txXfrm>
        <a:off x="5878176" y="1982122"/>
        <a:ext cx="929205" cy="464602"/>
      </dsp:txXfrm>
    </dsp:sp>
    <dsp:sp modelId="{7560D6EB-D712-401A-86E5-85383443C2C0}">
      <dsp:nvSpPr>
        <dsp:cNvPr id="0" name=""/>
        <dsp:cNvSpPr/>
      </dsp:nvSpPr>
      <dsp:spPr>
        <a:xfrm>
          <a:off x="6770213" y="662650"/>
          <a:ext cx="929205" cy="46460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/>
            <a:t>5. </a:t>
          </a:r>
          <a:r>
            <a:rPr lang="en-ID" sz="1000" kern="1200" dirty="0" err="1"/>
            <a:t>Instalasi</a:t>
          </a:r>
          <a:endParaRPr lang="fr-FR" sz="1000" kern="1200" dirty="0"/>
        </a:p>
      </dsp:txBody>
      <dsp:txXfrm>
        <a:off x="6770213" y="662650"/>
        <a:ext cx="929205" cy="464602"/>
      </dsp:txXfrm>
    </dsp:sp>
    <dsp:sp modelId="{C2B20324-AA68-4EDB-BECA-CB62D5319DA3}">
      <dsp:nvSpPr>
        <dsp:cNvPr id="0" name=""/>
        <dsp:cNvSpPr/>
      </dsp:nvSpPr>
      <dsp:spPr>
        <a:xfrm>
          <a:off x="7002515" y="1322386"/>
          <a:ext cx="929205" cy="464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/>
            <a:t>Deploy Server</a:t>
          </a:r>
          <a:endParaRPr lang="fr-FR" sz="1000" kern="1200" dirty="0"/>
        </a:p>
      </dsp:txBody>
      <dsp:txXfrm>
        <a:off x="7002515" y="1322386"/>
        <a:ext cx="929205" cy="464602"/>
      </dsp:txXfrm>
    </dsp:sp>
    <dsp:sp modelId="{EC8DA89D-719E-4A85-A495-198CA7059F06}">
      <dsp:nvSpPr>
        <dsp:cNvPr id="0" name=""/>
        <dsp:cNvSpPr/>
      </dsp:nvSpPr>
      <dsp:spPr>
        <a:xfrm>
          <a:off x="7894552" y="662650"/>
          <a:ext cx="929205" cy="46460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/>
            <a:t>6. </a:t>
          </a:r>
          <a:r>
            <a:rPr lang="en-ID" sz="1000" kern="1200" dirty="0" err="1"/>
            <a:t>Evaluasi</a:t>
          </a:r>
          <a:r>
            <a:rPr lang="en-ID" sz="1000" kern="1200" dirty="0"/>
            <a:t> dan </a:t>
          </a:r>
          <a:r>
            <a:rPr lang="en-ID" sz="1000" kern="1200" dirty="0" err="1"/>
            <a:t>Pemeliharaan</a:t>
          </a:r>
          <a:endParaRPr lang="fr-FR" sz="1000" kern="1200" dirty="0"/>
        </a:p>
      </dsp:txBody>
      <dsp:txXfrm>
        <a:off x="7894552" y="662650"/>
        <a:ext cx="929205" cy="464602"/>
      </dsp:txXfrm>
    </dsp:sp>
    <dsp:sp modelId="{E71EF8BF-FD45-435B-A980-AF00C7337A74}">
      <dsp:nvSpPr>
        <dsp:cNvPr id="0" name=""/>
        <dsp:cNvSpPr/>
      </dsp:nvSpPr>
      <dsp:spPr>
        <a:xfrm>
          <a:off x="8126854" y="1322386"/>
          <a:ext cx="929205" cy="464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 err="1"/>
            <a:t>Evaluasi</a:t>
          </a:r>
          <a:r>
            <a:rPr lang="en-ID" sz="1000" kern="1200" dirty="0"/>
            <a:t> Owner</a:t>
          </a:r>
          <a:endParaRPr lang="fr-FR" sz="1000" kern="1200" dirty="0"/>
        </a:p>
      </dsp:txBody>
      <dsp:txXfrm>
        <a:off x="8126854" y="1322386"/>
        <a:ext cx="929205" cy="464602"/>
      </dsp:txXfrm>
    </dsp:sp>
    <dsp:sp modelId="{CF8EC0B8-BCB2-4B5B-8ECB-18006450A011}">
      <dsp:nvSpPr>
        <dsp:cNvPr id="0" name=""/>
        <dsp:cNvSpPr/>
      </dsp:nvSpPr>
      <dsp:spPr>
        <a:xfrm>
          <a:off x="8126854" y="1982122"/>
          <a:ext cx="929205" cy="464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/>
            <a:t>Panduan </a:t>
          </a:r>
          <a:r>
            <a:rPr lang="en-ID" sz="1000" kern="1200" dirty="0" err="1"/>
            <a:t>Pemeliaharan</a:t>
          </a:r>
          <a:endParaRPr lang="fr-FR" sz="1000" kern="1200" dirty="0"/>
        </a:p>
      </dsp:txBody>
      <dsp:txXfrm>
        <a:off x="8126854" y="1982122"/>
        <a:ext cx="929205" cy="464602"/>
      </dsp:txXfrm>
    </dsp:sp>
    <dsp:sp modelId="{E5CE9970-3518-4D02-93F3-71660D25CFAE}">
      <dsp:nvSpPr>
        <dsp:cNvPr id="0" name=""/>
        <dsp:cNvSpPr/>
      </dsp:nvSpPr>
      <dsp:spPr>
        <a:xfrm>
          <a:off x="9018891" y="662650"/>
          <a:ext cx="929205" cy="46460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/>
            <a:t>7. </a:t>
          </a:r>
          <a:r>
            <a:rPr lang="en-ID" sz="1000" kern="1200" dirty="0" err="1"/>
            <a:t>Dokumentasi</a:t>
          </a:r>
          <a:endParaRPr lang="fr-FR" sz="1000" kern="1200" dirty="0"/>
        </a:p>
      </dsp:txBody>
      <dsp:txXfrm>
        <a:off x="9018891" y="662650"/>
        <a:ext cx="929205" cy="464602"/>
      </dsp:txXfrm>
    </dsp:sp>
    <dsp:sp modelId="{4181DDB8-80B9-494A-8231-DD23CA81DED1}">
      <dsp:nvSpPr>
        <dsp:cNvPr id="0" name=""/>
        <dsp:cNvSpPr/>
      </dsp:nvSpPr>
      <dsp:spPr>
        <a:xfrm>
          <a:off x="9251193" y="1322386"/>
          <a:ext cx="929205" cy="464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/>
            <a:t>Preliminary Project Plan</a:t>
          </a:r>
          <a:endParaRPr lang="fr-FR" sz="1000" kern="1200" dirty="0"/>
        </a:p>
      </dsp:txBody>
      <dsp:txXfrm>
        <a:off x="9251193" y="1322386"/>
        <a:ext cx="929205" cy="464602"/>
      </dsp:txXfrm>
    </dsp:sp>
    <dsp:sp modelId="{2887E232-458B-419A-AEF4-123C1C6B94D8}">
      <dsp:nvSpPr>
        <dsp:cNvPr id="0" name=""/>
        <dsp:cNvSpPr/>
      </dsp:nvSpPr>
      <dsp:spPr>
        <a:xfrm>
          <a:off x="9251193" y="1982122"/>
          <a:ext cx="929205" cy="464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 err="1"/>
            <a:t>Revisi</a:t>
          </a:r>
          <a:r>
            <a:rPr lang="en-ID" sz="1000" kern="1200" dirty="0"/>
            <a:t> Preliminary Project Plan</a:t>
          </a:r>
          <a:endParaRPr lang="fr-FR" sz="1000" kern="1200" dirty="0"/>
        </a:p>
      </dsp:txBody>
      <dsp:txXfrm>
        <a:off x="9251193" y="1982122"/>
        <a:ext cx="929205" cy="464602"/>
      </dsp:txXfrm>
    </dsp:sp>
    <dsp:sp modelId="{67A191DA-3033-4905-904F-F8372A610A1E}">
      <dsp:nvSpPr>
        <dsp:cNvPr id="0" name=""/>
        <dsp:cNvSpPr/>
      </dsp:nvSpPr>
      <dsp:spPr>
        <a:xfrm>
          <a:off x="9251193" y="2641859"/>
          <a:ext cx="929205" cy="464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 err="1"/>
            <a:t>Dokumen</a:t>
          </a:r>
          <a:r>
            <a:rPr lang="en-ID" sz="1000" kern="1200" dirty="0"/>
            <a:t> </a:t>
          </a:r>
          <a:r>
            <a:rPr lang="en-ID" sz="1000" kern="1200" dirty="0" err="1"/>
            <a:t>Kebutuhan</a:t>
          </a:r>
          <a:endParaRPr lang="fr-FR" sz="1000" kern="1200" dirty="0"/>
        </a:p>
      </dsp:txBody>
      <dsp:txXfrm>
        <a:off x="9251193" y="2641859"/>
        <a:ext cx="929205" cy="464602"/>
      </dsp:txXfrm>
    </dsp:sp>
    <dsp:sp modelId="{E8E0A806-1A57-450E-9EBA-0475E312B418}">
      <dsp:nvSpPr>
        <dsp:cNvPr id="0" name=""/>
        <dsp:cNvSpPr/>
      </dsp:nvSpPr>
      <dsp:spPr>
        <a:xfrm>
          <a:off x="9251193" y="3301595"/>
          <a:ext cx="929205" cy="464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 err="1"/>
            <a:t>Dokumen</a:t>
          </a:r>
          <a:r>
            <a:rPr lang="en-ID" sz="1000" kern="1200" dirty="0"/>
            <a:t> SDD</a:t>
          </a:r>
          <a:endParaRPr lang="fr-FR" sz="1000" kern="1200" dirty="0"/>
        </a:p>
      </dsp:txBody>
      <dsp:txXfrm>
        <a:off x="9251193" y="3301595"/>
        <a:ext cx="929205" cy="464602"/>
      </dsp:txXfrm>
    </dsp:sp>
    <dsp:sp modelId="{BB41DEBA-1B32-407D-B95A-1D07A59067DD}">
      <dsp:nvSpPr>
        <dsp:cNvPr id="0" name=""/>
        <dsp:cNvSpPr/>
      </dsp:nvSpPr>
      <dsp:spPr>
        <a:xfrm>
          <a:off x="9251193" y="3961331"/>
          <a:ext cx="929205" cy="464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 err="1"/>
            <a:t>Dokumen</a:t>
          </a:r>
          <a:r>
            <a:rPr lang="en-ID" sz="1000" kern="1200" dirty="0"/>
            <a:t> </a:t>
          </a:r>
          <a:r>
            <a:rPr lang="en-ID" sz="1000" kern="1200" dirty="0" err="1"/>
            <a:t>Implementasi</a:t>
          </a:r>
          <a:r>
            <a:rPr lang="en-ID" sz="1000" kern="1200" dirty="0"/>
            <a:t> </a:t>
          </a:r>
          <a:endParaRPr lang="fr-FR" sz="1000" kern="1200" dirty="0"/>
        </a:p>
      </dsp:txBody>
      <dsp:txXfrm>
        <a:off x="9251193" y="3961331"/>
        <a:ext cx="929205" cy="464602"/>
      </dsp:txXfrm>
    </dsp:sp>
    <dsp:sp modelId="{22F4764B-2F5A-4F3E-BFB3-3DDFC28FF6C0}">
      <dsp:nvSpPr>
        <dsp:cNvPr id="0" name=""/>
        <dsp:cNvSpPr/>
      </dsp:nvSpPr>
      <dsp:spPr>
        <a:xfrm>
          <a:off x="9251193" y="4621067"/>
          <a:ext cx="929205" cy="464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 err="1"/>
            <a:t>Dokumen</a:t>
          </a:r>
          <a:r>
            <a:rPr lang="en-ID" sz="1000" kern="1200" dirty="0"/>
            <a:t> UAT</a:t>
          </a:r>
          <a:endParaRPr lang="fr-FR" sz="1000" kern="1200" dirty="0"/>
        </a:p>
      </dsp:txBody>
      <dsp:txXfrm>
        <a:off x="9251193" y="4621067"/>
        <a:ext cx="929205" cy="464602"/>
      </dsp:txXfrm>
    </dsp:sp>
    <dsp:sp modelId="{9D6C0524-CB76-4251-808A-10CE34EB2BE6}">
      <dsp:nvSpPr>
        <dsp:cNvPr id="0" name=""/>
        <dsp:cNvSpPr/>
      </dsp:nvSpPr>
      <dsp:spPr>
        <a:xfrm>
          <a:off x="9251193" y="5280803"/>
          <a:ext cx="929205" cy="464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 err="1"/>
            <a:t>Dokumen</a:t>
          </a:r>
          <a:r>
            <a:rPr lang="en-ID" sz="1000" kern="1200" dirty="0"/>
            <a:t> SRS</a:t>
          </a:r>
          <a:endParaRPr lang="fr-FR" sz="1000" kern="1200" dirty="0"/>
        </a:p>
      </dsp:txBody>
      <dsp:txXfrm>
        <a:off x="9251193" y="5280803"/>
        <a:ext cx="929205" cy="464602"/>
      </dsp:txXfrm>
    </dsp:sp>
    <dsp:sp modelId="{845148A8-4AA7-462A-8945-50385D415179}">
      <dsp:nvSpPr>
        <dsp:cNvPr id="0" name=""/>
        <dsp:cNvSpPr/>
      </dsp:nvSpPr>
      <dsp:spPr>
        <a:xfrm>
          <a:off x="9251193" y="5940539"/>
          <a:ext cx="929205" cy="464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 err="1"/>
            <a:t>Dokumen</a:t>
          </a:r>
          <a:r>
            <a:rPr lang="en-ID" sz="1000" kern="1200" dirty="0"/>
            <a:t> Admin Guide</a:t>
          </a:r>
          <a:endParaRPr lang="fr-FR" sz="1000" kern="1200" dirty="0"/>
        </a:p>
      </dsp:txBody>
      <dsp:txXfrm>
        <a:off x="9251193" y="5940539"/>
        <a:ext cx="929205" cy="464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CC3A-896D-48CF-9E8C-E663D06AC2A6}">
      <dsp:nvSpPr>
        <dsp:cNvPr id="0" name=""/>
        <dsp:cNvSpPr/>
      </dsp:nvSpPr>
      <dsp:spPr>
        <a:xfrm>
          <a:off x="10376989" y="1961995"/>
          <a:ext cx="141512" cy="2443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3441"/>
              </a:lnTo>
              <a:lnTo>
                <a:pt x="141512" y="24434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23BD8-DA87-418D-AD32-9CDF6F6AEC51}">
      <dsp:nvSpPr>
        <dsp:cNvPr id="0" name=""/>
        <dsp:cNvSpPr/>
      </dsp:nvSpPr>
      <dsp:spPr>
        <a:xfrm>
          <a:off x="10376989" y="1961995"/>
          <a:ext cx="141512" cy="1773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617"/>
              </a:lnTo>
              <a:lnTo>
                <a:pt x="141512" y="177361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78AFF-E20E-413F-A780-3119DF16B1A5}">
      <dsp:nvSpPr>
        <dsp:cNvPr id="0" name=""/>
        <dsp:cNvSpPr/>
      </dsp:nvSpPr>
      <dsp:spPr>
        <a:xfrm>
          <a:off x="10376989" y="1961995"/>
          <a:ext cx="141512" cy="1103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793"/>
              </a:lnTo>
              <a:lnTo>
                <a:pt x="141512" y="11037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0F4B0-A859-4969-B4A8-7F1E5E22814C}">
      <dsp:nvSpPr>
        <dsp:cNvPr id="0" name=""/>
        <dsp:cNvSpPr/>
      </dsp:nvSpPr>
      <dsp:spPr>
        <a:xfrm>
          <a:off x="10376989" y="1961995"/>
          <a:ext cx="141512" cy="433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970"/>
              </a:lnTo>
              <a:lnTo>
                <a:pt x="141512" y="4339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E80F2-F16B-418C-B071-E21951B56C4B}">
      <dsp:nvSpPr>
        <dsp:cNvPr id="0" name=""/>
        <dsp:cNvSpPr/>
      </dsp:nvSpPr>
      <dsp:spPr>
        <a:xfrm>
          <a:off x="5617467" y="1292171"/>
          <a:ext cx="5136886" cy="198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058"/>
              </a:lnTo>
              <a:lnTo>
                <a:pt x="5136886" y="99058"/>
              </a:lnTo>
              <a:lnTo>
                <a:pt x="5136886" y="1981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CB0D1-C06B-4635-A2AE-9687B4A9D5B3}">
      <dsp:nvSpPr>
        <dsp:cNvPr id="0" name=""/>
        <dsp:cNvSpPr/>
      </dsp:nvSpPr>
      <dsp:spPr>
        <a:xfrm>
          <a:off x="9235458" y="1961995"/>
          <a:ext cx="141512" cy="1773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617"/>
              </a:lnTo>
              <a:lnTo>
                <a:pt x="141512" y="177361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704E3-44A0-415C-B35A-4B4CEB21527E}">
      <dsp:nvSpPr>
        <dsp:cNvPr id="0" name=""/>
        <dsp:cNvSpPr/>
      </dsp:nvSpPr>
      <dsp:spPr>
        <a:xfrm>
          <a:off x="9235458" y="1961995"/>
          <a:ext cx="141512" cy="1103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793"/>
              </a:lnTo>
              <a:lnTo>
                <a:pt x="141512" y="11037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A7D8A-2705-47B4-8893-76A651F53D65}">
      <dsp:nvSpPr>
        <dsp:cNvPr id="0" name=""/>
        <dsp:cNvSpPr/>
      </dsp:nvSpPr>
      <dsp:spPr>
        <a:xfrm>
          <a:off x="9235458" y="1961995"/>
          <a:ext cx="141512" cy="433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970"/>
              </a:lnTo>
              <a:lnTo>
                <a:pt x="141512" y="4339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3CD4F-CD1A-4BD6-9D32-B888973A8496}">
      <dsp:nvSpPr>
        <dsp:cNvPr id="0" name=""/>
        <dsp:cNvSpPr/>
      </dsp:nvSpPr>
      <dsp:spPr>
        <a:xfrm>
          <a:off x="5617467" y="1292171"/>
          <a:ext cx="3995356" cy="198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058"/>
              </a:lnTo>
              <a:lnTo>
                <a:pt x="3995356" y="99058"/>
              </a:lnTo>
              <a:lnTo>
                <a:pt x="3995356" y="1981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80805-1AAF-486D-9861-23B1DA5858B0}">
      <dsp:nvSpPr>
        <dsp:cNvPr id="0" name=""/>
        <dsp:cNvSpPr/>
      </dsp:nvSpPr>
      <dsp:spPr>
        <a:xfrm>
          <a:off x="8093928" y="1961995"/>
          <a:ext cx="141512" cy="2443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3441"/>
              </a:lnTo>
              <a:lnTo>
                <a:pt x="141512" y="24434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D9DB0-4AF8-4004-A0D6-E39920289F25}">
      <dsp:nvSpPr>
        <dsp:cNvPr id="0" name=""/>
        <dsp:cNvSpPr/>
      </dsp:nvSpPr>
      <dsp:spPr>
        <a:xfrm>
          <a:off x="8093928" y="1961995"/>
          <a:ext cx="141512" cy="1773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617"/>
              </a:lnTo>
              <a:lnTo>
                <a:pt x="141512" y="177361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AC54E-95F2-47A4-BC31-85BE434A0897}">
      <dsp:nvSpPr>
        <dsp:cNvPr id="0" name=""/>
        <dsp:cNvSpPr/>
      </dsp:nvSpPr>
      <dsp:spPr>
        <a:xfrm>
          <a:off x="8093928" y="1961995"/>
          <a:ext cx="141512" cy="1103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793"/>
              </a:lnTo>
              <a:lnTo>
                <a:pt x="141512" y="11037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E62D2-1AA4-4B5B-BA03-20BDB1D779A7}">
      <dsp:nvSpPr>
        <dsp:cNvPr id="0" name=""/>
        <dsp:cNvSpPr/>
      </dsp:nvSpPr>
      <dsp:spPr>
        <a:xfrm>
          <a:off x="8093928" y="1961995"/>
          <a:ext cx="141512" cy="433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970"/>
              </a:lnTo>
              <a:lnTo>
                <a:pt x="141512" y="4339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F54F5-1417-4420-A3D5-3614ECD9A4BC}">
      <dsp:nvSpPr>
        <dsp:cNvPr id="0" name=""/>
        <dsp:cNvSpPr/>
      </dsp:nvSpPr>
      <dsp:spPr>
        <a:xfrm>
          <a:off x="5617467" y="1292171"/>
          <a:ext cx="2853826" cy="198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058"/>
              </a:lnTo>
              <a:lnTo>
                <a:pt x="2853826" y="99058"/>
              </a:lnTo>
              <a:lnTo>
                <a:pt x="2853826" y="1981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A1A9A-713E-425D-A34B-08B43CF7914D}">
      <dsp:nvSpPr>
        <dsp:cNvPr id="0" name=""/>
        <dsp:cNvSpPr/>
      </dsp:nvSpPr>
      <dsp:spPr>
        <a:xfrm>
          <a:off x="6952398" y="1961995"/>
          <a:ext cx="141512" cy="2443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3441"/>
              </a:lnTo>
              <a:lnTo>
                <a:pt x="141512" y="24434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79136-3224-44A6-94E4-2291619CFE2E}">
      <dsp:nvSpPr>
        <dsp:cNvPr id="0" name=""/>
        <dsp:cNvSpPr/>
      </dsp:nvSpPr>
      <dsp:spPr>
        <a:xfrm>
          <a:off x="6952398" y="1961995"/>
          <a:ext cx="141512" cy="1773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617"/>
              </a:lnTo>
              <a:lnTo>
                <a:pt x="141512" y="177361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35B3C-0EA6-4962-ACD0-BAD5D853705D}">
      <dsp:nvSpPr>
        <dsp:cNvPr id="0" name=""/>
        <dsp:cNvSpPr/>
      </dsp:nvSpPr>
      <dsp:spPr>
        <a:xfrm>
          <a:off x="6952398" y="1961995"/>
          <a:ext cx="141512" cy="1103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793"/>
              </a:lnTo>
              <a:lnTo>
                <a:pt x="141512" y="11037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1DAB0-2AC4-467E-A285-492C4F911DB6}">
      <dsp:nvSpPr>
        <dsp:cNvPr id="0" name=""/>
        <dsp:cNvSpPr/>
      </dsp:nvSpPr>
      <dsp:spPr>
        <a:xfrm>
          <a:off x="6952398" y="1961995"/>
          <a:ext cx="141512" cy="433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970"/>
              </a:lnTo>
              <a:lnTo>
                <a:pt x="141512" y="4339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71070-3677-4BDE-B4EB-A6AE520B0AE4}">
      <dsp:nvSpPr>
        <dsp:cNvPr id="0" name=""/>
        <dsp:cNvSpPr/>
      </dsp:nvSpPr>
      <dsp:spPr>
        <a:xfrm>
          <a:off x="5617467" y="1292171"/>
          <a:ext cx="1712295" cy="198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058"/>
              </a:lnTo>
              <a:lnTo>
                <a:pt x="1712295" y="99058"/>
              </a:lnTo>
              <a:lnTo>
                <a:pt x="1712295" y="1981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58A87-6E8D-492F-A996-F0342B240F81}">
      <dsp:nvSpPr>
        <dsp:cNvPr id="0" name=""/>
        <dsp:cNvSpPr/>
      </dsp:nvSpPr>
      <dsp:spPr>
        <a:xfrm>
          <a:off x="5810867" y="1961995"/>
          <a:ext cx="141512" cy="1103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793"/>
              </a:lnTo>
              <a:lnTo>
                <a:pt x="141512" y="11037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CBB04A-A171-4C03-9D19-E15C1D58B87D}">
      <dsp:nvSpPr>
        <dsp:cNvPr id="0" name=""/>
        <dsp:cNvSpPr/>
      </dsp:nvSpPr>
      <dsp:spPr>
        <a:xfrm>
          <a:off x="5810867" y="1961995"/>
          <a:ext cx="141512" cy="433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970"/>
              </a:lnTo>
              <a:lnTo>
                <a:pt x="141512" y="4339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86809-340F-46BE-923C-F3D39AD0EAEE}">
      <dsp:nvSpPr>
        <dsp:cNvPr id="0" name=""/>
        <dsp:cNvSpPr/>
      </dsp:nvSpPr>
      <dsp:spPr>
        <a:xfrm>
          <a:off x="5617467" y="1292171"/>
          <a:ext cx="570765" cy="198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058"/>
              </a:lnTo>
              <a:lnTo>
                <a:pt x="570765" y="99058"/>
              </a:lnTo>
              <a:lnTo>
                <a:pt x="570765" y="1981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DFF24-7A66-4C70-A73D-078258BD3078}">
      <dsp:nvSpPr>
        <dsp:cNvPr id="0" name=""/>
        <dsp:cNvSpPr/>
      </dsp:nvSpPr>
      <dsp:spPr>
        <a:xfrm>
          <a:off x="4669337" y="1961995"/>
          <a:ext cx="141512" cy="3113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3264"/>
              </a:lnTo>
              <a:lnTo>
                <a:pt x="141512" y="311326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BD752-1F95-411A-B498-DEE90B2F1244}">
      <dsp:nvSpPr>
        <dsp:cNvPr id="0" name=""/>
        <dsp:cNvSpPr/>
      </dsp:nvSpPr>
      <dsp:spPr>
        <a:xfrm>
          <a:off x="4669337" y="1961995"/>
          <a:ext cx="141512" cy="2443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3441"/>
              </a:lnTo>
              <a:lnTo>
                <a:pt x="141512" y="24434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62AE3-20D8-48F8-8C3B-54F3763DD149}">
      <dsp:nvSpPr>
        <dsp:cNvPr id="0" name=""/>
        <dsp:cNvSpPr/>
      </dsp:nvSpPr>
      <dsp:spPr>
        <a:xfrm>
          <a:off x="4669337" y="1961995"/>
          <a:ext cx="141512" cy="1773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617"/>
              </a:lnTo>
              <a:lnTo>
                <a:pt x="141512" y="177361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C7A37-3FCC-48C9-9755-0CEEA9FC6977}">
      <dsp:nvSpPr>
        <dsp:cNvPr id="0" name=""/>
        <dsp:cNvSpPr/>
      </dsp:nvSpPr>
      <dsp:spPr>
        <a:xfrm>
          <a:off x="4669337" y="1961995"/>
          <a:ext cx="141512" cy="1103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793"/>
              </a:lnTo>
              <a:lnTo>
                <a:pt x="141512" y="11037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DBE18-C1C4-4C99-B832-E2BE882CCEC0}">
      <dsp:nvSpPr>
        <dsp:cNvPr id="0" name=""/>
        <dsp:cNvSpPr/>
      </dsp:nvSpPr>
      <dsp:spPr>
        <a:xfrm>
          <a:off x="4669337" y="1961995"/>
          <a:ext cx="141512" cy="433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970"/>
              </a:lnTo>
              <a:lnTo>
                <a:pt x="141512" y="4339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31A04-F66A-4A50-AA2D-FE34A10F58B8}">
      <dsp:nvSpPr>
        <dsp:cNvPr id="0" name=""/>
        <dsp:cNvSpPr/>
      </dsp:nvSpPr>
      <dsp:spPr>
        <a:xfrm>
          <a:off x="5046702" y="1292171"/>
          <a:ext cx="570765" cy="198116"/>
        </a:xfrm>
        <a:custGeom>
          <a:avLst/>
          <a:gdLst/>
          <a:ahLst/>
          <a:cxnLst/>
          <a:rect l="0" t="0" r="0" b="0"/>
          <a:pathLst>
            <a:path>
              <a:moveTo>
                <a:pt x="570765" y="0"/>
              </a:moveTo>
              <a:lnTo>
                <a:pt x="570765" y="99058"/>
              </a:lnTo>
              <a:lnTo>
                <a:pt x="0" y="99058"/>
              </a:lnTo>
              <a:lnTo>
                <a:pt x="0" y="1981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659D4-2C20-403E-8658-C0C7A587D812}">
      <dsp:nvSpPr>
        <dsp:cNvPr id="0" name=""/>
        <dsp:cNvSpPr/>
      </dsp:nvSpPr>
      <dsp:spPr>
        <a:xfrm>
          <a:off x="3527806" y="1961995"/>
          <a:ext cx="141512" cy="3113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3264"/>
              </a:lnTo>
              <a:lnTo>
                <a:pt x="141512" y="311326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19569-B132-4B9E-82CF-95062E5C4954}">
      <dsp:nvSpPr>
        <dsp:cNvPr id="0" name=""/>
        <dsp:cNvSpPr/>
      </dsp:nvSpPr>
      <dsp:spPr>
        <a:xfrm>
          <a:off x="3527806" y="1961995"/>
          <a:ext cx="141512" cy="2443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3441"/>
              </a:lnTo>
              <a:lnTo>
                <a:pt x="141512" y="24434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E89AF-6327-4BBD-B206-9D4E3D3D3B7B}">
      <dsp:nvSpPr>
        <dsp:cNvPr id="0" name=""/>
        <dsp:cNvSpPr/>
      </dsp:nvSpPr>
      <dsp:spPr>
        <a:xfrm>
          <a:off x="3527806" y="1961995"/>
          <a:ext cx="141512" cy="1773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617"/>
              </a:lnTo>
              <a:lnTo>
                <a:pt x="141512" y="177361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31756-17B5-4C95-B9AC-7E3C11FD46F5}">
      <dsp:nvSpPr>
        <dsp:cNvPr id="0" name=""/>
        <dsp:cNvSpPr/>
      </dsp:nvSpPr>
      <dsp:spPr>
        <a:xfrm>
          <a:off x="3527806" y="1961995"/>
          <a:ext cx="141512" cy="1103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793"/>
              </a:lnTo>
              <a:lnTo>
                <a:pt x="141512" y="11037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044C7-1734-40A1-86E0-A3B06B966FAE}">
      <dsp:nvSpPr>
        <dsp:cNvPr id="0" name=""/>
        <dsp:cNvSpPr/>
      </dsp:nvSpPr>
      <dsp:spPr>
        <a:xfrm>
          <a:off x="3527806" y="1961995"/>
          <a:ext cx="141512" cy="433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970"/>
              </a:lnTo>
              <a:lnTo>
                <a:pt x="141512" y="4339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A6D7B-C275-4A2C-9512-F8E0CFA7C922}">
      <dsp:nvSpPr>
        <dsp:cNvPr id="0" name=""/>
        <dsp:cNvSpPr/>
      </dsp:nvSpPr>
      <dsp:spPr>
        <a:xfrm>
          <a:off x="3905172" y="1292171"/>
          <a:ext cx="1712295" cy="198116"/>
        </a:xfrm>
        <a:custGeom>
          <a:avLst/>
          <a:gdLst/>
          <a:ahLst/>
          <a:cxnLst/>
          <a:rect l="0" t="0" r="0" b="0"/>
          <a:pathLst>
            <a:path>
              <a:moveTo>
                <a:pt x="1712295" y="0"/>
              </a:moveTo>
              <a:lnTo>
                <a:pt x="1712295" y="99058"/>
              </a:lnTo>
              <a:lnTo>
                <a:pt x="0" y="99058"/>
              </a:lnTo>
              <a:lnTo>
                <a:pt x="0" y="1981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6A86B-B032-4E22-8DBE-E2E705835E1B}">
      <dsp:nvSpPr>
        <dsp:cNvPr id="0" name=""/>
        <dsp:cNvSpPr/>
      </dsp:nvSpPr>
      <dsp:spPr>
        <a:xfrm>
          <a:off x="2386276" y="1961995"/>
          <a:ext cx="141512" cy="1103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793"/>
              </a:lnTo>
              <a:lnTo>
                <a:pt x="141512" y="11037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6B9A0-E66F-4731-88A4-3D95292E09F0}">
      <dsp:nvSpPr>
        <dsp:cNvPr id="0" name=""/>
        <dsp:cNvSpPr/>
      </dsp:nvSpPr>
      <dsp:spPr>
        <a:xfrm>
          <a:off x="2386276" y="1961995"/>
          <a:ext cx="141512" cy="433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970"/>
              </a:lnTo>
              <a:lnTo>
                <a:pt x="141512" y="4339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388B8-80DF-41CA-94FA-82AB6121B320}">
      <dsp:nvSpPr>
        <dsp:cNvPr id="0" name=""/>
        <dsp:cNvSpPr/>
      </dsp:nvSpPr>
      <dsp:spPr>
        <a:xfrm>
          <a:off x="2763641" y="1292171"/>
          <a:ext cx="2853826" cy="198116"/>
        </a:xfrm>
        <a:custGeom>
          <a:avLst/>
          <a:gdLst/>
          <a:ahLst/>
          <a:cxnLst/>
          <a:rect l="0" t="0" r="0" b="0"/>
          <a:pathLst>
            <a:path>
              <a:moveTo>
                <a:pt x="2853826" y="0"/>
              </a:moveTo>
              <a:lnTo>
                <a:pt x="2853826" y="99058"/>
              </a:lnTo>
              <a:lnTo>
                <a:pt x="0" y="99058"/>
              </a:lnTo>
              <a:lnTo>
                <a:pt x="0" y="1981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C7D33-061B-4B87-8B98-EF7456A11B24}">
      <dsp:nvSpPr>
        <dsp:cNvPr id="0" name=""/>
        <dsp:cNvSpPr/>
      </dsp:nvSpPr>
      <dsp:spPr>
        <a:xfrm>
          <a:off x="1244745" y="1961995"/>
          <a:ext cx="141512" cy="2443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3441"/>
              </a:lnTo>
              <a:lnTo>
                <a:pt x="141512" y="24434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90BAA9-9D20-497A-8EE4-F6AE912ACF37}">
      <dsp:nvSpPr>
        <dsp:cNvPr id="0" name=""/>
        <dsp:cNvSpPr/>
      </dsp:nvSpPr>
      <dsp:spPr>
        <a:xfrm>
          <a:off x="1244745" y="1961995"/>
          <a:ext cx="141512" cy="1773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617"/>
              </a:lnTo>
              <a:lnTo>
                <a:pt x="141512" y="177361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8FA8F-AA11-44E1-A84F-D00E7D4815B0}">
      <dsp:nvSpPr>
        <dsp:cNvPr id="0" name=""/>
        <dsp:cNvSpPr/>
      </dsp:nvSpPr>
      <dsp:spPr>
        <a:xfrm>
          <a:off x="1244745" y="1961995"/>
          <a:ext cx="141512" cy="1103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793"/>
              </a:lnTo>
              <a:lnTo>
                <a:pt x="141512" y="11037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2A36E-9752-4B9D-9A3B-070FE567EE38}">
      <dsp:nvSpPr>
        <dsp:cNvPr id="0" name=""/>
        <dsp:cNvSpPr/>
      </dsp:nvSpPr>
      <dsp:spPr>
        <a:xfrm>
          <a:off x="1244745" y="1961995"/>
          <a:ext cx="141512" cy="433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970"/>
              </a:lnTo>
              <a:lnTo>
                <a:pt x="141512" y="4339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D55EC-D463-4B10-9C0A-566D19587843}">
      <dsp:nvSpPr>
        <dsp:cNvPr id="0" name=""/>
        <dsp:cNvSpPr/>
      </dsp:nvSpPr>
      <dsp:spPr>
        <a:xfrm>
          <a:off x="1622111" y="1292171"/>
          <a:ext cx="3995356" cy="198116"/>
        </a:xfrm>
        <a:custGeom>
          <a:avLst/>
          <a:gdLst/>
          <a:ahLst/>
          <a:cxnLst/>
          <a:rect l="0" t="0" r="0" b="0"/>
          <a:pathLst>
            <a:path>
              <a:moveTo>
                <a:pt x="3995356" y="0"/>
              </a:moveTo>
              <a:lnTo>
                <a:pt x="3995356" y="99058"/>
              </a:lnTo>
              <a:lnTo>
                <a:pt x="0" y="99058"/>
              </a:lnTo>
              <a:lnTo>
                <a:pt x="0" y="1981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00A2B-6B1E-45D7-BE1A-DFB18E0ACB25}">
      <dsp:nvSpPr>
        <dsp:cNvPr id="0" name=""/>
        <dsp:cNvSpPr/>
      </dsp:nvSpPr>
      <dsp:spPr>
        <a:xfrm>
          <a:off x="103215" y="1961995"/>
          <a:ext cx="141512" cy="3113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3264"/>
              </a:lnTo>
              <a:lnTo>
                <a:pt x="141512" y="311326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71AD7-53C8-4043-825B-BB4ED78CC7FD}">
      <dsp:nvSpPr>
        <dsp:cNvPr id="0" name=""/>
        <dsp:cNvSpPr/>
      </dsp:nvSpPr>
      <dsp:spPr>
        <a:xfrm>
          <a:off x="103215" y="1961995"/>
          <a:ext cx="141512" cy="2443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3441"/>
              </a:lnTo>
              <a:lnTo>
                <a:pt x="141512" y="24434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6CE5F-704A-4E4E-B154-3B16D11B3A51}">
      <dsp:nvSpPr>
        <dsp:cNvPr id="0" name=""/>
        <dsp:cNvSpPr/>
      </dsp:nvSpPr>
      <dsp:spPr>
        <a:xfrm>
          <a:off x="103215" y="1961995"/>
          <a:ext cx="141512" cy="1773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617"/>
              </a:lnTo>
              <a:lnTo>
                <a:pt x="141512" y="177361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30875-99C8-448A-9D99-DAADD1D156D5}">
      <dsp:nvSpPr>
        <dsp:cNvPr id="0" name=""/>
        <dsp:cNvSpPr/>
      </dsp:nvSpPr>
      <dsp:spPr>
        <a:xfrm>
          <a:off x="103215" y="1961995"/>
          <a:ext cx="141512" cy="1103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793"/>
              </a:lnTo>
              <a:lnTo>
                <a:pt x="141512" y="11037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0332D-AB40-4151-8488-1BA09169D07B}">
      <dsp:nvSpPr>
        <dsp:cNvPr id="0" name=""/>
        <dsp:cNvSpPr/>
      </dsp:nvSpPr>
      <dsp:spPr>
        <a:xfrm>
          <a:off x="103215" y="1961995"/>
          <a:ext cx="141512" cy="433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970"/>
              </a:lnTo>
              <a:lnTo>
                <a:pt x="141512" y="4339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2174E-4FF7-45D5-90D3-B49D6753CB05}">
      <dsp:nvSpPr>
        <dsp:cNvPr id="0" name=""/>
        <dsp:cNvSpPr/>
      </dsp:nvSpPr>
      <dsp:spPr>
        <a:xfrm>
          <a:off x="480580" y="1292171"/>
          <a:ext cx="5136886" cy="198116"/>
        </a:xfrm>
        <a:custGeom>
          <a:avLst/>
          <a:gdLst/>
          <a:ahLst/>
          <a:cxnLst/>
          <a:rect l="0" t="0" r="0" b="0"/>
          <a:pathLst>
            <a:path>
              <a:moveTo>
                <a:pt x="5136886" y="0"/>
              </a:moveTo>
              <a:lnTo>
                <a:pt x="5136886" y="99058"/>
              </a:lnTo>
              <a:lnTo>
                <a:pt x="0" y="99058"/>
              </a:lnTo>
              <a:lnTo>
                <a:pt x="0" y="1981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F105C-E7E6-4D7D-AB71-186B6744741D}">
      <dsp:nvSpPr>
        <dsp:cNvPr id="0" name=""/>
        <dsp:cNvSpPr/>
      </dsp:nvSpPr>
      <dsp:spPr>
        <a:xfrm>
          <a:off x="4762725" y="820465"/>
          <a:ext cx="1709484" cy="4717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Website </a:t>
          </a:r>
          <a:r>
            <a:rPr lang="en-ID" sz="1100" b="1" kern="1200" dirty="0" err="1"/>
            <a:t>Rumah</a:t>
          </a:r>
          <a:r>
            <a:rPr lang="en-ID" sz="1100" b="1" kern="1200" dirty="0"/>
            <a:t> </a:t>
          </a:r>
          <a:r>
            <a:rPr lang="en-ID" sz="1100" b="1" kern="1200" dirty="0" err="1"/>
            <a:t>makan</a:t>
          </a:r>
          <a:r>
            <a:rPr lang="en-ID" sz="1100" b="1" kern="1200" dirty="0"/>
            <a:t> </a:t>
          </a:r>
          <a:r>
            <a:rPr lang="en-ID" sz="1100" b="1" kern="1200" dirty="0" err="1"/>
            <a:t>Bebek</a:t>
          </a:r>
          <a:r>
            <a:rPr lang="en-ID" sz="1100" b="1" kern="1200" dirty="0"/>
            <a:t> </a:t>
          </a:r>
          <a:r>
            <a:rPr lang="en-ID" sz="1100" b="1" kern="1200" dirty="0" err="1"/>
            <a:t>Nyambel</a:t>
          </a:r>
          <a:endParaRPr lang="fr-FR" sz="1100" b="1" kern="1200" dirty="0"/>
        </a:p>
      </dsp:txBody>
      <dsp:txXfrm>
        <a:off x="4762725" y="820465"/>
        <a:ext cx="1709484" cy="471706"/>
      </dsp:txXfrm>
    </dsp:sp>
    <dsp:sp modelId="{34A8E790-5190-4459-ADAF-7D063C3713A2}">
      <dsp:nvSpPr>
        <dsp:cNvPr id="0" name=""/>
        <dsp:cNvSpPr/>
      </dsp:nvSpPr>
      <dsp:spPr>
        <a:xfrm>
          <a:off x="8874" y="1490288"/>
          <a:ext cx="943413" cy="4717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Home Page</a:t>
          </a:r>
          <a:endParaRPr lang="fr-FR" sz="1100" b="1" kern="1200" dirty="0"/>
        </a:p>
      </dsp:txBody>
      <dsp:txXfrm>
        <a:off x="8874" y="1490288"/>
        <a:ext cx="943413" cy="471706"/>
      </dsp:txXfrm>
    </dsp:sp>
    <dsp:sp modelId="{C05B71D5-2A33-4937-89B2-ACA353AA03FA}">
      <dsp:nvSpPr>
        <dsp:cNvPr id="0" name=""/>
        <dsp:cNvSpPr/>
      </dsp:nvSpPr>
      <dsp:spPr>
        <a:xfrm>
          <a:off x="244727" y="2160112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 err="1"/>
            <a:t>Foto</a:t>
          </a:r>
          <a:endParaRPr lang="fr-FR" sz="1100" b="1" kern="1200" dirty="0"/>
        </a:p>
      </dsp:txBody>
      <dsp:txXfrm>
        <a:off x="244727" y="2160112"/>
        <a:ext cx="943413" cy="471706"/>
      </dsp:txXfrm>
    </dsp:sp>
    <dsp:sp modelId="{C909168C-F427-4D5C-BF5D-8940FB8FB890}">
      <dsp:nvSpPr>
        <dsp:cNvPr id="0" name=""/>
        <dsp:cNvSpPr/>
      </dsp:nvSpPr>
      <dsp:spPr>
        <a:xfrm>
          <a:off x="244727" y="2829936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 err="1"/>
            <a:t>Carosel</a:t>
          </a:r>
          <a:endParaRPr lang="fr-FR" sz="1100" b="1" kern="1200" dirty="0"/>
        </a:p>
      </dsp:txBody>
      <dsp:txXfrm>
        <a:off x="244727" y="2829936"/>
        <a:ext cx="943413" cy="471706"/>
      </dsp:txXfrm>
    </dsp:sp>
    <dsp:sp modelId="{8959E86B-CD48-4A7A-A8A4-4F95542D5733}">
      <dsp:nvSpPr>
        <dsp:cNvPr id="0" name=""/>
        <dsp:cNvSpPr/>
      </dsp:nvSpPr>
      <dsp:spPr>
        <a:xfrm>
          <a:off x="244727" y="3499759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Hyperlink</a:t>
          </a:r>
          <a:endParaRPr lang="fr-FR" sz="1100" b="1" kern="1200" dirty="0"/>
        </a:p>
      </dsp:txBody>
      <dsp:txXfrm>
        <a:off x="244727" y="3499759"/>
        <a:ext cx="943413" cy="471706"/>
      </dsp:txXfrm>
    </dsp:sp>
    <dsp:sp modelId="{1B1CA6B3-8F57-4C0B-8215-D7D3750EAD09}">
      <dsp:nvSpPr>
        <dsp:cNvPr id="0" name=""/>
        <dsp:cNvSpPr/>
      </dsp:nvSpPr>
      <dsp:spPr>
        <a:xfrm>
          <a:off x="244727" y="4169583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Live chat</a:t>
          </a:r>
          <a:endParaRPr lang="fr-FR" sz="1100" b="1" kern="1200" dirty="0"/>
        </a:p>
      </dsp:txBody>
      <dsp:txXfrm>
        <a:off x="244727" y="4169583"/>
        <a:ext cx="943413" cy="471706"/>
      </dsp:txXfrm>
    </dsp:sp>
    <dsp:sp modelId="{3C90B74D-026E-49C0-94F9-2CE76088EF9E}">
      <dsp:nvSpPr>
        <dsp:cNvPr id="0" name=""/>
        <dsp:cNvSpPr/>
      </dsp:nvSpPr>
      <dsp:spPr>
        <a:xfrm>
          <a:off x="244727" y="4839407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Text</a:t>
          </a:r>
          <a:endParaRPr lang="fr-FR" sz="1100" b="1" kern="1200" dirty="0"/>
        </a:p>
      </dsp:txBody>
      <dsp:txXfrm>
        <a:off x="244727" y="4839407"/>
        <a:ext cx="943413" cy="471706"/>
      </dsp:txXfrm>
    </dsp:sp>
    <dsp:sp modelId="{7F6311F0-40C5-4859-8F90-4FBCACCF413F}">
      <dsp:nvSpPr>
        <dsp:cNvPr id="0" name=""/>
        <dsp:cNvSpPr/>
      </dsp:nvSpPr>
      <dsp:spPr>
        <a:xfrm>
          <a:off x="1150404" y="1490288"/>
          <a:ext cx="943413" cy="4717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Profile Page</a:t>
          </a:r>
          <a:endParaRPr lang="fr-FR" sz="1100" b="1" kern="1200" dirty="0"/>
        </a:p>
      </dsp:txBody>
      <dsp:txXfrm>
        <a:off x="1150404" y="1490288"/>
        <a:ext cx="943413" cy="471706"/>
      </dsp:txXfrm>
    </dsp:sp>
    <dsp:sp modelId="{DCFD1F63-BAD7-44E5-AE74-110C7C87036D}">
      <dsp:nvSpPr>
        <dsp:cNvPr id="0" name=""/>
        <dsp:cNvSpPr/>
      </dsp:nvSpPr>
      <dsp:spPr>
        <a:xfrm>
          <a:off x="1386257" y="2160112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Text</a:t>
          </a:r>
          <a:endParaRPr lang="fr-FR" sz="1100" b="1" kern="1200" dirty="0"/>
        </a:p>
      </dsp:txBody>
      <dsp:txXfrm>
        <a:off x="1386257" y="2160112"/>
        <a:ext cx="943413" cy="471706"/>
      </dsp:txXfrm>
    </dsp:sp>
    <dsp:sp modelId="{3FAF1418-96E2-4B48-AEE0-6459081D4EB3}">
      <dsp:nvSpPr>
        <dsp:cNvPr id="0" name=""/>
        <dsp:cNvSpPr/>
      </dsp:nvSpPr>
      <dsp:spPr>
        <a:xfrm>
          <a:off x="1386257" y="2829936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Change </a:t>
          </a:r>
          <a:r>
            <a:rPr lang="en-ID" sz="1100" b="1" kern="1200" dirty="0" err="1"/>
            <a:t>Pwd</a:t>
          </a:r>
          <a:endParaRPr lang="fr-FR" sz="1100" b="1" kern="1200" dirty="0"/>
        </a:p>
      </dsp:txBody>
      <dsp:txXfrm>
        <a:off x="1386257" y="2829936"/>
        <a:ext cx="943413" cy="471706"/>
      </dsp:txXfrm>
    </dsp:sp>
    <dsp:sp modelId="{6B42D0E8-9559-4F3D-B793-9F2910D1AE07}">
      <dsp:nvSpPr>
        <dsp:cNvPr id="0" name=""/>
        <dsp:cNvSpPr/>
      </dsp:nvSpPr>
      <dsp:spPr>
        <a:xfrm>
          <a:off x="1386257" y="3499759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 err="1"/>
            <a:t>Foto</a:t>
          </a:r>
          <a:endParaRPr lang="fr-FR" sz="1100" b="1" kern="1200" dirty="0"/>
        </a:p>
      </dsp:txBody>
      <dsp:txXfrm>
        <a:off x="1386257" y="3499759"/>
        <a:ext cx="943413" cy="471706"/>
      </dsp:txXfrm>
    </dsp:sp>
    <dsp:sp modelId="{9CE4F066-47C9-4424-BD32-4966B5A6C60D}">
      <dsp:nvSpPr>
        <dsp:cNvPr id="0" name=""/>
        <dsp:cNvSpPr/>
      </dsp:nvSpPr>
      <dsp:spPr>
        <a:xfrm>
          <a:off x="1386257" y="4169583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 err="1"/>
            <a:t>Tabel</a:t>
          </a:r>
          <a:endParaRPr lang="fr-FR" sz="1100" b="1" kern="1200" dirty="0"/>
        </a:p>
      </dsp:txBody>
      <dsp:txXfrm>
        <a:off x="1386257" y="4169583"/>
        <a:ext cx="943413" cy="471706"/>
      </dsp:txXfrm>
    </dsp:sp>
    <dsp:sp modelId="{6FD3ACDD-1801-4CB9-9BDA-8470A0413D3C}">
      <dsp:nvSpPr>
        <dsp:cNvPr id="0" name=""/>
        <dsp:cNvSpPr/>
      </dsp:nvSpPr>
      <dsp:spPr>
        <a:xfrm>
          <a:off x="2291934" y="1490288"/>
          <a:ext cx="943413" cy="4717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Dashboard page</a:t>
          </a:r>
          <a:endParaRPr lang="fr-FR" sz="1100" b="1" kern="1200" dirty="0"/>
        </a:p>
      </dsp:txBody>
      <dsp:txXfrm>
        <a:off x="2291934" y="1490288"/>
        <a:ext cx="943413" cy="471706"/>
      </dsp:txXfrm>
    </dsp:sp>
    <dsp:sp modelId="{70F79F6F-1821-49F6-A86D-F373CCB1E191}">
      <dsp:nvSpPr>
        <dsp:cNvPr id="0" name=""/>
        <dsp:cNvSpPr/>
      </dsp:nvSpPr>
      <dsp:spPr>
        <a:xfrm>
          <a:off x="2527788" y="2160112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Chart</a:t>
          </a:r>
          <a:endParaRPr lang="fr-FR" sz="1100" b="1" kern="1200" dirty="0"/>
        </a:p>
      </dsp:txBody>
      <dsp:txXfrm>
        <a:off x="2527788" y="2160112"/>
        <a:ext cx="943413" cy="471706"/>
      </dsp:txXfrm>
    </dsp:sp>
    <dsp:sp modelId="{5F81F8BC-A29D-4718-929F-3B39439AA726}">
      <dsp:nvSpPr>
        <dsp:cNvPr id="0" name=""/>
        <dsp:cNvSpPr/>
      </dsp:nvSpPr>
      <dsp:spPr>
        <a:xfrm>
          <a:off x="2527788" y="2829936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Text</a:t>
          </a:r>
          <a:endParaRPr lang="fr-FR" sz="1100" b="1" kern="1200" dirty="0"/>
        </a:p>
      </dsp:txBody>
      <dsp:txXfrm>
        <a:off x="2527788" y="2829936"/>
        <a:ext cx="943413" cy="471706"/>
      </dsp:txXfrm>
    </dsp:sp>
    <dsp:sp modelId="{C9FD0E00-26D1-408F-B051-D39D302F2E1F}">
      <dsp:nvSpPr>
        <dsp:cNvPr id="0" name=""/>
        <dsp:cNvSpPr/>
      </dsp:nvSpPr>
      <dsp:spPr>
        <a:xfrm>
          <a:off x="3433465" y="1490288"/>
          <a:ext cx="943413" cy="4717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 err="1"/>
            <a:t>Katalog</a:t>
          </a:r>
          <a:r>
            <a:rPr lang="en-ID" sz="1100" b="1" kern="1200" dirty="0"/>
            <a:t> Menu page</a:t>
          </a:r>
          <a:endParaRPr lang="fr-FR" sz="1100" b="1" kern="1200" dirty="0"/>
        </a:p>
      </dsp:txBody>
      <dsp:txXfrm>
        <a:off x="3433465" y="1490288"/>
        <a:ext cx="943413" cy="471706"/>
      </dsp:txXfrm>
    </dsp:sp>
    <dsp:sp modelId="{77EED7FC-98F2-4F94-83BF-27ABC54B1121}">
      <dsp:nvSpPr>
        <dsp:cNvPr id="0" name=""/>
        <dsp:cNvSpPr/>
      </dsp:nvSpPr>
      <dsp:spPr>
        <a:xfrm>
          <a:off x="3669318" y="2160112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 err="1"/>
            <a:t>Foto</a:t>
          </a:r>
          <a:endParaRPr lang="fr-FR" sz="1100" b="1" kern="1200" dirty="0"/>
        </a:p>
      </dsp:txBody>
      <dsp:txXfrm>
        <a:off x="3669318" y="2160112"/>
        <a:ext cx="943413" cy="471706"/>
      </dsp:txXfrm>
    </dsp:sp>
    <dsp:sp modelId="{3D0F2C87-C310-460A-97EC-718E9E6DB071}">
      <dsp:nvSpPr>
        <dsp:cNvPr id="0" name=""/>
        <dsp:cNvSpPr/>
      </dsp:nvSpPr>
      <dsp:spPr>
        <a:xfrm>
          <a:off x="3669318" y="2829936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Text</a:t>
          </a:r>
          <a:endParaRPr lang="fr-FR" sz="1100" b="1" kern="1200" dirty="0"/>
        </a:p>
      </dsp:txBody>
      <dsp:txXfrm>
        <a:off x="3669318" y="2829936"/>
        <a:ext cx="943413" cy="471706"/>
      </dsp:txXfrm>
    </dsp:sp>
    <dsp:sp modelId="{138C58A4-FBA3-430B-BF7D-A653D3871B5E}">
      <dsp:nvSpPr>
        <dsp:cNvPr id="0" name=""/>
        <dsp:cNvSpPr/>
      </dsp:nvSpPr>
      <dsp:spPr>
        <a:xfrm>
          <a:off x="3669318" y="3499759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Hyperlink</a:t>
          </a:r>
          <a:endParaRPr lang="fr-FR" sz="1100" b="1" kern="1200" dirty="0"/>
        </a:p>
      </dsp:txBody>
      <dsp:txXfrm>
        <a:off x="3669318" y="3499759"/>
        <a:ext cx="943413" cy="471706"/>
      </dsp:txXfrm>
    </dsp:sp>
    <dsp:sp modelId="{F130F384-7F21-415E-88E3-D25279EDC69D}">
      <dsp:nvSpPr>
        <dsp:cNvPr id="0" name=""/>
        <dsp:cNvSpPr/>
      </dsp:nvSpPr>
      <dsp:spPr>
        <a:xfrm>
          <a:off x="3669318" y="4169583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 err="1"/>
            <a:t>Keranjang</a:t>
          </a:r>
          <a:endParaRPr lang="fr-FR" sz="1100" b="1" kern="1200" dirty="0"/>
        </a:p>
      </dsp:txBody>
      <dsp:txXfrm>
        <a:off x="3669318" y="4169583"/>
        <a:ext cx="943413" cy="471706"/>
      </dsp:txXfrm>
    </dsp:sp>
    <dsp:sp modelId="{D8B24FCD-B5DB-4936-B1B6-4BF8923780E8}">
      <dsp:nvSpPr>
        <dsp:cNvPr id="0" name=""/>
        <dsp:cNvSpPr/>
      </dsp:nvSpPr>
      <dsp:spPr>
        <a:xfrm>
          <a:off x="3669318" y="4839407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Hyperlink</a:t>
          </a:r>
          <a:endParaRPr lang="fr-FR" sz="1100" b="1" kern="1200" dirty="0"/>
        </a:p>
      </dsp:txBody>
      <dsp:txXfrm>
        <a:off x="3669318" y="4839407"/>
        <a:ext cx="943413" cy="471706"/>
      </dsp:txXfrm>
    </dsp:sp>
    <dsp:sp modelId="{0AFD9E00-A315-4DF7-B21E-637A0D50F7A3}">
      <dsp:nvSpPr>
        <dsp:cNvPr id="0" name=""/>
        <dsp:cNvSpPr/>
      </dsp:nvSpPr>
      <dsp:spPr>
        <a:xfrm>
          <a:off x="4574995" y="1490288"/>
          <a:ext cx="943413" cy="4717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 err="1"/>
            <a:t>Pemesanan</a:t>
          </a:r>
          <a:r>
            <a:rPr lang="en-ID" sz="1100" b="1" kern="1200" dirty="0"/>
            <a:t> Page</a:t>
          </a:r>
          <a:endParaRPr lang="fr-FR" sz="1100" b="1" kern="1200" dirty="0"/>
        </a:p>
      </dsp:txBody>
      <dsp:txXfrm>
        <a:off x="4574995" y="1490288"/>
        <a:ext cx="943413" cy="471706"/>
      </dsp:txXfrm>
    </dsp:sp>
    <dsp:sp modelId="{D8BE19DF-A654-423F-AB58-4BE3122E8E1C}">
      <dsp:nvSpPr>
        <dsp:cNvPr id="0" name=""/>
        <dsp:cNvSpPr/>
      </dsp:nvSpPr>
      <dsp:spPr>
        <a:xfrm>
          <a:off x="4810849" y="2160112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 err="1"/>
            <a:t>Keranjang</a:t>
          </a:r>
          <a:endParaRPr lang="fr-FR" sz="1100" b="1" kern="1200" dirty="0"/>
        </a:p>
      </dsp:txBody>
      <dsp:txXfrm>
        <a:off x="4810849" y="2160112"/>
        <a:ext cx="943413" cy="471706"/>
      </dsp:txXfrm>
    </dsp:sp>
    <dsp:sp modelId="{0AACFA54-072E-4576-9567-97FDE2358089}">
      <dsp:nvSpPr>
        <dsp:cNvPr id="0" name=""/>
        <dsp:cNvSpPr/>
      </dsp:nvSpPr>
      <dsp:spPr>
        <a:xfrm>
          <a:off x="4810849" y="2829936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Upload Bukti</a:t>
          </a:r>
          <a:endParaRPr lang="fr-FR" sz="1100" b="1" kern="1200" dirty="0"/>
        </a:p>
      </dsp:txBody>
      <dsp:txXfrm>
        <a:off x="4810849" y="2829936"/>
        <a:ext cx="943413" cy="471706"/>
      </dsp:txXfrm>
    </dsp:sp>
    <dsp:sp modelId="{4426FA5A-3FBF-4FC1-AE0F-33040B7B8C72}">
      <dsp:nvSpPr>
        <dsp:cNvPr id="0" name=""/>
        <dsp:cNvSpPr/>
      </dsp:nvSpPr>
      <dsp:spPr>
        <a:xfrm>
          <a:off x="4810849" y="3499759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Text</a:t>
          </a:r>
          <a:endParaRPr lang="fr-FR" sz="1100" b="1" kern="1200" dirty="0"/>
        </a:p>
      </dsp:txBody>
      <dsp:txXfrm>
        <a:off x="4810849" y="3499759"/>
        <a:ext cx="943413" cy="471706"/>
      </dsp:txXfrm>
    </dsp:sp>
    <dsp:sp modelId="{5B9C6152-046C-478D-B8A5-F7C8A057F639}">
      <dsp:nvSpPr>
        <dsp:cNvPr id="0" name=""/>
        <dsp:cNvSpPr/>
      </dsp:nvSpPr>
      <dsp:spPr>
        <a:xfrm>
          <a:off x="4810849" y="4169583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Hyperlink</a:t>
          </a:r>
          <a:endParaRPr lang="fr-FR" sz="1100" b="1" kern="1200" dirty="0"/>
        </a:p>
      </dsp:txBody>
      <dsp:txXfrm>
        <a:off x="4810849" y="4169583"/>
        <a:ext cx="943413" cy="471706"/>
      </dsp:txXfrm>
    </dsp:sp>
    <dsp:sp modelId="{91BBDECD-A709-4143-9729-A7A20A87244D}">
      <dsp:nvSpPr>
        <dsp:cNvPr id="0" name=""/>
        <dsp:cNvSpPr/>
      </dsp:nvSpPr>
      <dsp:spPr>
        <a:xfrm>
          <a:off x="4810849" y="4839407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Barcode</a:t>
          </a:r>
          <a:endParaRPr lang="fr-FR" sz="1100" b="1" kern="1200" dirty="0"/>
        </a:p>
      </dsp:txBody>
      <dsp:txXfrm>
        <a:off x="4810849" y="4839407"/>
        <a:ext cx="943413" cy="471706"/>
      </dsp:txXfrm>
    </dsp:sp>
    <dsp:sp modelId="{094D8A5D-7ECD-48D5-865B-B9B1A05A7F12}">
      <dsp:nvSpPr>
        <dsp:cNvPr id="0" name=""/>
        <dsp:cNvSpPr/>
      </dsp:nvSpPr>
      <dsp:spPr>
        <a:xfrm>
          <a:off x="5716526" y="1490288"/>
          <a:ext cx="943413" cy="4717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Promo page</a:t>
          </a:r>
          <a:endParaRPr lang="fr-FR" sz="1100" b="1" kern="1200" dirty="0"/>
        </a:p>
      </dsp:txBody>
      <dsp:txXfrm>
        <a:off x="5716526" y="1490288"/>
        <a:ext cx="943413" cy="471706"/>
      </dsp:txXfrm>
    </dsp:sp>
    <dsp:sp modelId="{4D7D0FDF-D4A8-4CF0-8B9B-C4AA97AF51B9}">
      <dsp:nvSpPr>
        <dsp:cNvPr id="0" name=""/>
        <dsp:cNvSpPr/>
      </dsp:nvSpPr>
      <dsp:spPr>
        <a:xfrm>
          <a:off x="5952379" y="2160112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 err="1"/>
            <a:t>Foto</a:t>
          </a:r>
          <a:endParaRPr lang="fr-FR" sz="1100" b="1" kern="1200" dirty="0"/>
        </a:p>
      </dsp:txBody>
      <dsp:txXfrm>
        <a:off x="5952379" y="2160112"/>
        <a:ext cx="943413" cy="471706"/>
      </dsp:txXfrm>
    </dsp:sp>
    <dsp:sp modelId="{52D68B31-F3E7-44A8-81EB-9F8F326DBBA9}">
      <dsp:nvSpPr>
        <dsp:cNvPr id="0" name=""/>
        <dsp:cNvSpPr/>
      </dsp:nvSpPr>
      <dsp:spPr>
        <a:xfrm>
          <a:off x="5952379" y="2829936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Text</a:t>
          </a:r>
          <a:endParaRPr lang="fr-FR" sz="1100" b="1" kern="1200" dirty="0"/>
        </a:p>
      </dsp:txBody>
      <dsp:txXfrm>
        <a:off x="5952379" y="2829936"/>
        <a:ext cx="943413" cy="471706"/>
      </dsp:txXfrm>
    </dsp:sp>
    <dsp:sp modelId="{09FF0AD0-A942-4A73-9A52-8C946DF92429}">
      <dsp:nvSpPr>
        <dsp:cNvPr id="0" name=""/>
        <dsp:cNvSpPr/>
      </dsp:nvSpPr>
      <dsp:spPr>
        <a:xfrm>
          <a:off x="6858056" y="1490288"/>
          <a:ext cx="943413" cy="4717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 err="1"/>
            <a:t>Manajemen</a:t>
          </a:r>
          <a:r>
            <a:rPr lang="en-ID" sz="1100" b="1" kern="1200" dirty="0"/>
            <a:t> Menu page</a:t>
          </a:r>
          <a:endParaRPr lang="fr-FR" sz="1100" b="1" kern="1200" dirty="0"/>
        </a:p>
      </dsp:txBody>
      <dsp:txXfrm>
        <a:off x="6858056" y="1490288"/>
        <a:ext cx="943413" cy="471706"/>
      </dsp:txXfrm>
    </dsp:sp>
    <dsp:sp modelId="{00A3F68E-3920-4506-80B6-DDF57D0480F8}">
      <dsp:nvSpPr>
        <dsp:cNvPr id="0" name=""/>
        <dsp:cNvSpPr/>
      </dsp:nvSpPr>
      <dsp:spPr>
        <a:xfrm>
          <a:off x="7093910" y="2160112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 err="1"/>
            <a:t>Tabel</a:t>
          </a:r>
          <a:endParaRPr lang="fr-FR" sz="1100" b="1" kern="1200" dirty="0"/>
        </a:p>
      </dsp:txBody>
      <dsp:txXfrm>
        <a:off x="7093910" y="2160112"/>
        <a:ext cx="943413" cy="471706"/>
      </dsp:txXfrm>
    </dsp:sp>
    <dsp:sp modelId="{7A61058A-7DE4-4063-8A75-259F4602C200}">
      <dsp:nvSpPr>
        <dsp:cNvPr id="0" name=""/>
        <dsp:cNvSpPr/>
      </dsp:nvSpPr>
      <dsp:spPr>
        <a:xfrm>
          <a:off x="7093910" y="2829936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CRUD</a:t>
          </a:r>
          <a:endParaRPr lang="fr-FR" sz="1100" b="1" kern="1200" dirty="0"/>
        </a:p>
      </dsp:txBody>
      <dsp:txXfrm>
        <a:off x="7093910" y="2829936"/>
        <a:ext cx="943413" cy="471706"/>
      </dsp:txXfrm>
    </dsp:sp>
    <dsp:sp modelId="{0702C229-DA53-4686-AA85-A48BD305F19C}">
      <dsp:nvSpPr>
        <dsp:cNvPr id="0" name=""/>
        <dsp:cNvSpPr/>
      </dsp:nvSpPr>
      <dsp:spPr>
        <a:xfrm>
          <a:off x="7093910" y="3499759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Text</a:t>
          </a:r>
          <a:endParaRPr lang="fr-FR" sz="1100" b="1" kern="1200" dirty="0"/>
        </a:p>
      </dsp:txBody>
      <dsp:txXfrm>
        <a:off x="7093910" y="3499759"/>
        <a:ext cx="943413" cy="471706"/>
      </dsp:txXfrm>
    </dsp:sp>
    <dsp:sp modelId="{5BF53EA1-F1C5-4B2E-AC32-160085766D19}">
      <dsp:nvSpPr>
        <dsp:cNvPr id="0" name=""/>
        <dsp:cNvSpPr/>
      </dsp:nvSpPr>
      <dsp:spPr>
        <a:xfrm>
          <a:off x="7093910" y="4169583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 err="1"/>
            <a:t>Foto</a:t>
          </a:r>
          <a:endParaRPr lang="fr-FR" sz="1100" b="1" kern="1200" dirty="0"/>
        </a:p>
      </dsp:txBody>
      <dsp:txXfrm>
        <a:off x="7093910" y="4169583"/>
        <a:ext cx="943413" cy="471706"/>
      </dsp:txXfrm>
    </dsp:sp>
    <dsp:sp modelId="{E754FFA3-58D3-4A03-8E52-2A10379F1DE1}">
      <dsp:nvSpPr>
        <dsp:cNvPr id="0" name=""/>
        <dsp:cNvSpPr/>
      </dsp:nvSpPr>
      <dsp:spPr>
        <a:xfrm>
          <a:off x="7999587" y="1490288"/>
          <a:ext cx="943413" cy="4717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 err="1"/>
            <a:t>Manajemen</a:t>
          </a:r>
          <a:r>
            <a:rPr lang="en-ID" sz="1100" b="1" kern="1200" dirty="0"/>
            <a:t> Promo page</a:t>
          </a:r>
          <a:endParaRPr lang="fr-FR" sz="1100" b="1" kern="1200" dirty="0"/>
        </a:p>
      </dsp:txBody>
      <dsp:txXfrm>
        <a:off x="7999587" y="1490288"/>
        <a:ext cx="943413" cy="471706"/>
      </dsp:txXfrm>
    </dsp:sp>
    <dsp:sp modelId="{1CC65EB0-CAC9-4997-8607-1A8C9923D727}">
      <dsp:nvSpPr>
        <dsp:cNvPr id="0" name=""/>
        <dsp:cNvSpPr/>
      </dsp:nvSpPr>
      <dsp:spPr>
        <a:xfrm>
          <a:off x="8235440" y="2160112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 err="1"/>
            <a:t>Tabel</a:t>
          </a:r>
          <a:endParaRPr lang="fr-FR" sz="1100" b="1" kern="1200" dirty="0"/>
        </a:p>
      </dsp:txBody>
      <dsp:txXfrm>
        <a:off x="8235440" y="2160112"/>
        <a:ext cx="943413" cy="471706"/>
      </dsp:txXfrm>
    </dsp:sp>
    <dsp:sp modelId="{D793AFA3-93FA-48A5-A84E-F1C6B5D8A9DB}">
      <dsp:nvSpPr>
        <dsp:cNvPr id="0" name=""/>
        <dsp:cNvSpPr/>
      </dsp:nvSpPr>
      <dsp:spPr>
        <a:xfrm>
          <a:off x="8235440" y="2829936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CRUD</a:t>
          </a:r>
          <a:endParaRPr lang="fr-FR" sz="1100" b="1" kern="1200" dirty="0"/>
        </a:p>
      </dsp:txBody>
      <dsp:txXfrm>
        <a:off x="8235440" y="2829936"/>
        <a:ext cx="943413" cy="471706"/>
      </dsp:txXfrm>
    </dsp:sp>
    <dsp:sp modelId="{517D6C27-C897-437A-84CB-6E807BCA3F4D}">
      <dsp:nvSpPr>
        <dsp:cNvPr id="0" name=""/>
        <dsp:cNvSpPr/>
      </dsp:nvSpPr>
      <dsp:spPr>
        <a:xfrm>
          <a:off x="8235440" y="3499759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Text</a:t>
          </a:r>
          <a:endParaRPr lang="fr-FR" sz="1100" b="1" kern="1200" dirty="0"/>
        </a:p>
      </dsp:txBody>
      <dsp:txXfrm>
        <a:off x="8235440" y="3499759"/>
        <a:ext cx="943413" cy="471706"/>
      </dsp:txXfrm>
    </dsp:sp>
    <dsp:sp modelId="{BFDEA028-D339-41F8-A7D7-4B5BD19941FE}">
      <dsp:nvSpPr>
        <dsp:cNvPr id="0" name=""/>
        <dsp:cNvSpPr/>
      </dsp:nvSpPr>
      <dsp:spPr>
        <a:xfrm>
          <a:off x="8235440" y="4169583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 err="1"/>
            <a:t>Foto</a:t>
          </a:r>
          <a:endParaRPr lang="fr-FR" sz="1100" b="1" kern="1200" dirty="0"/>
        </a:p>
      </dsp:txBody>
      <dsp:txXfrm>
        <a:off x="8235440" y="4169583"/>
        <a:ext cx="943413" cy="471706"/>
      </dsp:txXfrm>
    </dsp:sp>
    <dsp:sp modelId="{F2FE8914-3BC5-461A-8B6E-2AD61EA55B89}">
      <dsp:nvSpPr>
        <dsp:cNvPr id="0" name=""/>
        <dsp:cNvSpPr/>
      </dsp:nvSpPr>
      <dsp:spPr>
        <a:xfrm>
          <a:off x="9141117" y="1490288"/>
          <a:ext cx="943413" cy="4717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 err="1"/>
            <a:t>Manajemen</a:t>
          </a:r>
          <a:r>
            <a:rPr lang="en-ID" sz="1100" b="1" kern="1200" dirty="0"/>
            <a:t> </a:t>
          </a:r>
          <a:r>
            <a:rPr lang="en-ID" sz="1100" b="1" kern="1200" dirty="0" err="1"/>
            <a:t>Akun</a:t>
          </a:r>
          <a:r>
            <a:rPr lang="en-ID" sz="1100" b="1" kern="1200" dirty="0"/>
            <a:t> page</a:t>
          </a:r>
          <a:endParaRPr lang="fr-FR" sz="1100" b="1" kern="1200" dirty="0"/>
        </a:p>
      </dsp:txBody>
      <dsp:txXfrm>
        <a:off x="9141117" y="1490288"/>
        <a:ext cx="943413" cy="471706"/>
      </dsp:txXfrm>
    </dsp:sp>
    <dsp:sp modelId="{38A6AC01-1501-43DD-B1BC-578E563F94A1}">
      <dsp:nvSpPr>
        <dsp:cNvPr id="0" name=""/>
        <dsp:cNvSpPr/>
      </dsp:nvSpPr>
      <dsp:spPr>
        <a:xfrm>
          <a:off x="9376970" y="2160112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 err="1"/>
            <a:t>Tabel</a:t>
          </a:r>
          <a:endParaRPr lang="fr-FR" sz="1100" b="1" kern="1200" dirty="0"/>
        </a:p>
      </dsp:txBody>
      <dsp:txXfrm>
        <a:off x="9376970" y="2160112"/>
        <a:ext cx="943413" cy="471706"/>
      </dsp:txXfrm>
    </dsp:sp>
    <dsp:sp modelId="{5A48E269-7447-47CF-B50F-24D5F6608B08}">
      <dsp:nvSpPr>
        <dsp:cNvPr id="0" name=""/>
        <dsp:cNvSpPr/>
      </dsp:nvSpPr>
      <dsp:spPr>
        <a:xfrm>
          <a:off x="9376970" y="2829936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CRUD</a:t>
          </a:r>
          <a:endParaRPr lang="fr-FR" sz="1100" b="1" kern="1200" dirty="0"/>
        </a:p>
      </dsp:txBody>
      <dsp:txXfrm>
        <a:off x="9376970" y="2829936"/>
        <a:ext cx="943413" cy="471706"/>
      </dsp:txXfrm>
    </dsp:sp>
    <dsp:sp modelId="{17149555-AD1F-4CD5-B201-D09827112678}">
      <dsp:nvSpPr>
        <dsp:cNvPr id="0" name=""/>
        <dsp:cNvSpPr/>
      </dsp:nvSpPr>
      <dsp:spPr>
        <a:xfrm>
          <a:off x="9376970" y="3499759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Text</a:t>
          </a:r>
          <a:endParaRPr lang="fr-FR" sz="1100" b="1" kern="1200" dirty="0"/>
        </a:p>
      </dsp:txBody>
      <dsp:txXfrm>
        <a:off x="9376970" y="3499759"/>
        <a:ext cx="943413" cy="471706"/>
      </dsp:txXfrm>
    </dsp:sp>
    <dsp:sp modelId="{2BFF4761-CEF3-40D7-A22C-3FE4716F9E34}">
      <dsp:nvSpPr>
        <dsp:cNvPr id="0" name=""/>
        <dsp:cNvSpPr/>
      </dsp:nvSpPr>
      <dsp:spPr>
        <a:xfrm>
          <a:off x="10282647" y="1490288"/>
          <a:ext cx="943413" cy="4717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 err="1"/>
            <a:t>Manajemen</a:t>
          </a:r>
          <a:r>
            <a:rPr lang="en-ID" sz="1100" b="1" kern="1200" dirty="0"/>
            <a:t> </a:t>
          </a:r>
          <a:r>
            <a:rPr lang="en-ID" sz="1100" b="1" kern="1200" dirty="0" err="1"/>
            <a:t>Keuangan</a:t>
          </a:r>
          <a:r>
            <a:rPr lang="en-ID" sz="1100" b="1" kern="1200" dirty="0"/>
            <a:t> page</a:t>
          </a:r>
          <a:endParaRPr lang="fr-FR" sz="1100" b="1" kern="1200" dirty="0"/>
        </a:p>
      </dsp:txBody>
      <dsp:txXfrm>
        <a:off x="10282647" y="1490288"/>
        <a:ext cx="943413" cy="471706"/>
      </dsp:txXfrm>
    </dsp:sp>
    <dsp:sp modelId="{768D3042-DB0C-4A47-AB5D-8E3D94D514E9}">
      <dsp:nvSpPr>
        <dsp:cNvPr id="0" name=""/>
        <dsp:cNvSpPr/>
      </dsp:nvSpPr>
      <dsp:spPr>
        <a:xfrm>
          <a:off x="10518501" y="2160112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 err="1"/>
            <a:t>Tabel</a:t>
          </a:r>
          <a:endParaRPr lang="fr-FR" sz="1100" b="1" kern="1200" dirty="0"/>
        </a:p>
      </dsp:txBody>
      <dsp:txXfrm>
        <a:off x="10518501" y="2160112"/>
        <a:ext cx="943413" cy="471706"/>
      </dsp:txXfrm>
    </dsp:sp>
    <dsp:sp modelId="{A52111FF-2080-40E0-9A4F-3302774D559D}">
      <dsp:nvSpPr>
        <dsp:cNvPr id="0" name=""/>
        <dsp:cNvSpPr/>
      </dsp:nvSpPr>
      <dsp:spPr>
        <a:xfrm>
          <a:off x="10518501" y="2829936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Text</a:t>
          </a:r>
          <a:endParaRPr lang="fr-FR" sz="1100" b="1" kern="1200" dirty="0"/>
        </a:p>
      </dsp:txBody>
      <dsp:txXfrm>
        <a:off x="10518501" y="2829936"/>
        <a:ext cx="943413" cy="471706"/>
      </dsp:txXfrm>
    </dsp:sp>
    <dsp:sp modelId="{20D1FE99-2E0F-4CCA-B7FA-8148B77DFC38}">
      <dsp:nvSpPr>
        <dsp:cNvPr id="0" name=""/>
        <dsp:cNvSpPr/>
      </dsp:nvSpPr>
      <dsp:spPr>
        <a:xfrm>
          <a:off x="10518501" y="3499759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Acceptance Feature</a:t>
          </a:r>
          <a:endParaRPr lang="fr-FR" sz="1100" b="1" kern="1200" dirty="0"/>
        </a:p>
      </dsp:txBody>
      <dsp:txXfrm>
        <a:off x="10518501" y="3499759"/>
        <a:ext cx="943413" cy="471706"/>
      </dsp:txXfrm>
    </dsp:sp>
    <dsp:sp modelId="{657AF83D-C61F-4F90-9187-6947EE48105A}">
      <dsp:nvSpPr>
        <dsp:cNvPr id="0" name=""/>
        <dsp:cNvSpPr/>
      </dsp:nvSpPr>
      <dsp:spPr>
        <a:xfrm>
          <a:off x="10518501" y="4169583"/>
          <a:ext cx="943413" cy="47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kern="1200" dirty="0"/>
            <a:t>Log</a:t>
          </a:r>
          <a:endParaRPr lang="fr-FR" sz="1100" b="1" kern="1200" dirty="0"/>
        </a:p>
      </dsp:txBody>
      <dsp:txXfrm>
        <a:off x="10518501" y="4169583"/>
        <a:ext cx="943413" cy="471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301D-7D01-4134-96B1-700F4585C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F0993-5166-4392-B745-F9E6AAD27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6F408-B40C-4B40-840B-D9036A59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1185-589D-4E2E-84F6-EA4C7983B763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9C797-3BA7-4024-9AD5-3042A450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F463-2BC0-49D4-8E89-0190974C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2C53-97E5-487C-8A3F-A8EE4BDEF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80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253B-7068-45B6-94FC-7FEA7EE2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14A39-1A18-4F82-BEA2-A5C774DCD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F98B5-7EEB-48D9-B101-47443074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1185-589D-4E2E-84F6-EA4C7983B763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529B0-8274-4A37-A1A5-FB379A37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529B1-153F-41E3-83F6-799EB95F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2C53-97E5-487C-8A3F-A8EE4BDEF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98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7EE27-C983-4657-955D-0BA88960E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DE9F0-A235-4C59-9D45-9EAEFFA31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9DD70-5646-4BDD-BA5F-CB827831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1185-589D-4E2E-84F6-EA4C7983B763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D6A6E-42A9-46A7-A293-FCEEA2C0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F6284-5BAD-49A2-A902-7241C75E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2C53-97E5-487C-8A3F-A8EE4BDEF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1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184E-05F5-4354-85A0-FF0349AC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4ACD-5648-42BF-9C78-32C729946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AE35-20CC-46CA-931F-5A1127B5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1185-589D-4E2E-84F6-EA4C7983B763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A557-E844-4561-9E0A-62D2DF9A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B307B-31AF-4589-8109-2587D5A2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2C53-97E5-487C-8A3F-A8EE4BDEF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2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6709-904C-424D-B73C-5AE93985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5BAD5-6C90-40BA-A572-10967A422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8658F-EB50-4D34-8D24-2AC8D8C2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1185-589D-4E2E-84F6-EA4C7983B763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845BE-8E12-426C-8A42-369FC9CD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2CC15-8E81-4EBC-85C3-69A58796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2C53-97E5-487C-8A3F-A8EE4BDEF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7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E0B9-10E0-4E8F-913D-0C6EE523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8B04-6768-481E-97AB-CA9A3B274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8F0FB-1E43-4189-B9B9-E1D76F461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D4DE9-661C-40E1-8A9A-71614F28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1185-589D-4E2E-84F6-EA4C7983B763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0BA50-A13E-47E3-83AC-D4CDA96F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792EA-D175-4B33-9CBE-90C0D243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2C53-97E5-487C-8A3F-A8EE4BDEF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8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91B1-9C91-43A6-9D8D-F76DA4A7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E1D11-CCB8-4822-B596-99F3DCE29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38985-4179-4505-9B07-CF8BD3F52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996ED-D11C-48B3-849F-FD967F1D1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BA7AA-7CB0-4F6B-AC42-B8CF21525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B560A-F457-4B60-9100-8F41C148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1185-589D-4E2E-84F6-EA4C7983B763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EC733-3108-44CE-B646-69B99C83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5ED90-00B1-4B98-BA18-FFCB7345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2C53-97E5-487C-8A3F-A8EE4BDEF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01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27E7-976A-4BC6-8D4A-603887A2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EF914-612A-421D-ADCE-1B9B8A94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1185-589D-4E2E-84F6-EA4C7983B763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32C06-8AB0-4EC9-8266-3A3CA61D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96214-814C-408D-8165-1145C904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2C53-97E5-487C-8A3F-A8EE4BDEF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0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F71CA-10D5-4876-961F-44731A10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1185-589D-4E2E-84F6-EA4C7983B763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90B41-52E8-4BE5-8D29-3A9C195C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0E111-D29F-44BB-8FEB-CB74F536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2C53-97E5-487C-8A3F-A8EE4BDEF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62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F7B4-65ED-4CEF-8F33-70E06339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560C7-6228-4EEF-88C4-041D1BD93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39ADB-0418-4375-AE64-165E549DE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9FFE8-F5B1-4599-88DA-880AE6A4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1185-589D-4E2E-84F6-EA4C7983B763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AE611-ED98-4BB7-BAC5-2A9CC36D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D8928-7907-4F4F-9D83-FDF1C104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2C53-97E5-487C-8A3F-A8EE4BDEF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02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61B6-BAB2-47B5-85F5-F8190A5E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F8287-D129-42D5-92B9-230A64EC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AF4EB-57D1-4AC9-B095-E9CC151CD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A962B-5C4F-4E22-AF81-15234845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1185-589D-4E2E-84F6-EA4C7983B763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55839-4141-41CD-9AC0-82371F52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A11B-A1BE-4DBF-9B2D-0E21E711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2C53-97E5-487C-8A3F-A8EE4BDEF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07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2A7AD-72FA-4F82-BC4F-603C6E11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56A4B-4FD7-4AF9-A302-EC012BEF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CDB57-A5B9-47C3-8F94-D3010342A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21185-589D-4E2E-84F6-EA4C7983B763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39E0A-0EDA-4B7E-8EDD-78F5DC515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CBA2A-43AB-48B8-BECB-D925298AC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52C53-97E5-487C-8A3F-A8EE4BDEF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72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B2BEE5-BD48-4021-943D-811A60E7EA39}"/>
              </a:ext>
            </a:extLst>
          </p:cNvPr>
          <p:cNvSpPr/>
          <p:nvPr/>
        </p:nvSpPr>
        <p:spPr>
          <a:xfrm>
            <a:off x="-15541857" y="-11907159"/>
            <a:ext cx="3136032" cy="438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78E010-6BBF-488E-9561-049C2F063F94}"/>
              </a:ext>
            </a:extLst>
          </p:cNvPr>
          <p:cNvSpPr/>
          <p:nvPr/>
        </p:nvSpPr>
        <p:spPr>
          <a:xfrm>
            <a:off x="25675943" y="13558917"/>
            <a:ext cx="3136032" cy="438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2D57D1-FBCB-4944-9C11-843BBFC30D13}"/>
              </a:ext>
            </a:extLst>
          </p:cNvPr>
          <p:cNvSpPr txBox="1"/>
          <p:nvPr/>
        </p:nvSpPr>
        <p:spPr>
          <a:xfrm>
            <a:off x="3875314" y="2721114"/>
            <a:ext cx="5965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b="1" dirty="0"/>
              <a:t>REVISION PERT DIAGRAMS</a:t>
            </a:r>
            <a:endParaRPr lang="fr-FR" sz="40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55F0704-DE81-4D76-8AF4-DEB3B945F02F}"/>
              </a:ext>
            </a:extLst>
          </p:cNvPr>
          <p:cNvSpPr txBox="1"/>
          <p:nvPr/>
        </p:nvSpPr>
        <p:spPr>
          <a:xfrm>
            <a:off x="3875314" y="3228945"/>
            <a:ext cx="5965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i="1" dirty="0"/>
              <a:t>KELOMPOK III</a:t>
            </a:r>
            <a:endParaRPr lang="fr-FR" sz="2000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21129E-9A24-462A-9B7A-1B714FAB3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28" y="668300"/>
            <a:ext cx="2674173" cy="24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17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5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50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B0E2FB-9E45-4F12-93ED-0BB83B24C1FB}"/>
              </a:ext>
            </a:extLst>
          </p:cNvPr>
          <p:cNvSpPr/>
          <p:nvPr/>
        </p:nvSpPr>
        <p:spPr>
          <a:xfrm>
            <a:off x="812296" y="50714"/>
            <a:ext cx="8467950" cy="6045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B2BEE5-BD48-4021-943D-811A60E7EA39}"/>
              </a:ext>
            </a:extLst>
          </p:cNvPr>
          <p:cNvSpPr/>
          <p:nvPr/>
        </p:nvSpPr>
        <p:spPr>
          <a:xfrm>
            <a:off x="-15541857" y="-11907159"/>
            <a:ext cx="3136032" cy="438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78E010-6BBF-488E-9561-049C2F063F94}"/>
              </a:ext>
            </a:extLst>
          </p:cNvPr>
          <p:cNvSpPr/>
          <p:nvPr/>
        </p:nvSpPr>
        <p:spPr>
          <a:xfrm>
            <a:off x="25675943" y="13558917"/>
            <a:ext cx="3136032" cy="438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B3B7DEF-D990-4BB9-AA22-97E15D200801}"/>
              </a:ext>
            </a:extLst>
          </p:cNvPr>
          <p:cNvGrpSpPr/>
          <p:nvPr/>
        </p:nvGrpSpPr>
        <p:grpSpPr>
          <a:xfrm>
            <a:off x="1141187" y="-126124"/>
            <a:ext cx="21383387" cy="6229808"/>
            <a:chOff x="-10987894" y="-445533"/>
            <a:chExt cx="21383387" cy="622980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B0B4E632-620A-4F2C-AE79-13197B0593DB}"/>
                </a:ext>
              </a:extLst>
            </p:cNvPr>
            <p:cNvGrpSpPr/>
            <p:nvPr/>
          </p:nvGrpSpPr>
          <p:grpSpPr>
            <a:xfrm>
              <a:off x="-10987894" y="2382934"/>
              <a:ext cx="588819" cy="582530"/>
              <a:chOff x="0" y="803563"/>
              <a:chExt cx="803564" cy="803564"/>
            </a:xfrm>
          </p:grpSpPr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054185DA-0F16-4CE9-81C0-F1CBEE7FBDF4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TextBox 595">
                <a:extLst>
                  <a:ext uri="{FF2B5EF4-FFF2-40B4-BE49-F238E27FC236}">
                    <a16:creationId xmlns:a16="http://schemas.microsoft.com/office/drawing/2014/main" id="{0A0AB914-EB7E-4191-AB51-39DCC3FC9235}"/>
                  </a:ext>
                </a:extLst>
              </p:cNvPr>
              <p:cNvSpPr txBox="1"/>
              <p:nvPr/>
            </p:nvSpPr>
            <p:spPr>
              <a:xfrm>
                <a:off x="152401" y="1020680"/>
                <a:ext cx="498763" cy="38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10</a:t>
                </a:r>
                <a:endParaRPr lang="fr-FR" sz="1200" dirty="0"/>
              </a:p>
            </p:txBody>
          </p:sp>
        </p:grp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3701CCDB-3BD6-4C57-B032-D804C1C65537}"/>
                </a:ext>
              </a:extLst>
            </p:cNvPr>
            <p:cNvCxnSpPr>
              <a:cxnSpLocks/>
              <a:stCxn id="595" idx="6"/>
              <a:endCxn id="593" idx="2"/>
            </p:cNvCxnSpPr>
            <p:nvPr/>
          </p:nvCxnSpPr>
          <p:spPr>
            <a:xfrm>
              <a:off x="-10399075" y="2674199"/>
              <a:ext cx="5824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or: Curved 235">
              <a:extLst>
                <a:ext uri="{FF2B5EF4-FFF2-40B4-BE49-F238E27FC236}">
                  <a16:creationId xmlns:a16="http://schemas.microsoft.com/office/drawing/2014/main" id="{0FAE41A6-282E-43C9-8AB9-031864621858}"/>
                </a:ext>
              </a:extLst>
            </p:cNvPr>
            <p:cNvCxnSpPr>
              <a:cxnSpLocks/>
              <a:stCxn id="587" idx="7"/>
              <a:endCxn id="585" idx="2"/>
            </p:cNvCxnSpPr>
            <p:nvPr/>
          </p:nvCxnSpPr>
          <p:spPr>
            <a:xfrm rot="5400000" flipH="1" flipV="1">
              <a:off x="-6784061" y="1891114"/>
              <a:ext cx="412798" cy="742050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B99A43F0-6B75-4E79-B06D-87EFDFB1A573}"/>
                </a:ext>
              </a:extLst>
            </p:cNvPr>
            <p:cNvGrpSpPr/>
            <p:nvPr/>
          </p:nvGrpSpPr>
          <p:grpSpPr>
            <a:xfrm>
              <a:off x="-9816638" y="2379789"/>
              <a:ext cx="588819" cy="588819"/>
              <a:chOff x="0" y="803563"/>
              <a:chExt cx="803564" cy="803564"/>
            </a:xfrm>
          </p:grpSpPr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AD6ECE51-EAB6-487B-898D-365EF697AE3E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23D13FDA-0FB9-4C80-802C-51FFCD1F112A}"/>
                  </a:ext>
                </a:extLst>
              </p:cNvPr>
              <p:cNvSpPr txBox="1"/>
              <p:nvPr/>
            </p:nvSpPr>
            <p:spPr>
              <a:xfrm>
                <a:off x="152401" y="1020679"/>
                <a:ext cx="4987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20</a:t>
                </a:r>
                <a:endParaRPr lang="fr-FR" sz="1200" dirty="0"/>
              </a:p>
            </p:txBody>
          </p:sp>
        </p:grp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F532C23C-7082-4F96-8605-7AA06D810E5B}"/>
                </a:ext>
              </a:extLst>
            </p:cNvPr>
            <p:cNvSpPr txBox="1"/>
            <p:nvPr/>
          </p:nvSpPr>
          <p:spPr>
            <a:xfrm>
              <a:off x="-9229976" y="2318807"/>
              <a:ext cx="75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b="1" dirty="0"/>
                <a:t>AS,5</a:t>
              </a:r>
              <a:endParaRPr lang="fr-FR" b="1" dirty="0"/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98D20E3D-F205-4C76-94EB-2542A7E44EBA}"/>
                </a:ext>
              </a:extLst>
            </p:cNvPr>
            <p:cNvGrpSpPr/>
            <p:nvPr/>
          </p:nvGrpSpPr>
          <p:grpSpPr>
            <a:xfrm>
              <a:off x="909998" y="1003214"/>
              <a:ext cx="588819" cy="588819"/>
              <a:chOff x="0" y="803563"/>
              <a:chExt cx="803564" cy="803564"/>
            </a:xfrm>
          </p:grpSpPr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04FCFA7D-C8BF-40F9-B6D6-873485C8A4D7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2" name="TextBox 591">
                <a:extLst>
                  <a:ext uri="{FF2B5EF4-FFF2-40B4-BE49-F238E27FC236}">
                    <a16:creationId xmlns:a16="http://schemas.microsoft.com/office/drawing/2014/main" id="{005F79B8-565E-43F5-B5CA-87BEE051884A}"/>
                  </a:ext>
                </a:extLst>
              </p:cNvPr>
              <p:cNvSpPr txBox="1"/>
              <p:nvPr/>
            </p:nvSpPr>
            <p:spPr>
              <a:xfrm>
                <a:off x="25841" y="1020679"/>
                <a:ext cx="62532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190</a:t>
                </a:r>
                <a:endParaRPr lang="fr-FR" sz="1200" dirty="0"/>
              </a:p>
            </p:txBody>
          </p:sp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0C8F8E1-28A6-4508-812C-8994F2C16149}"/>
                </a:ext>
              </a:extLst>
            </p:cNvPr>
            <p:cNvSpPr txBox="1"/>
            <p:nvPr/>
          </p:nvSpPr>
          <p:spPr>
            <a:xfrm>
              <a:off x="-10510748" y="2256839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A,16</a:t>
              </a:r>
              <a:endParaRPr lang="fr-FR" b="1" dirty="0"/>
            </a:p>
          </p:txBody>
        </p: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EECA671E-FAFC-4AFD-B93A-93A5BA8AFFDB}"/>
                </a:ext>
              </a:extLst>
            </p:cNvPr>
            <p:cNvGrpSpPr/>
            <p:nvPr/>
          </p:nvGrpSpPr>
          <p:grpSpPr>
            <a:xfrm>
              <a:off x="-8588782" y="2379788"/>
              <a:ext cx="588819" cy="588819"/>
              <a:chOff x="0" y="803563"/>
              <a:chExt cx="803564" cy="803564"/>
            </a:xfrm>
          </p:grpSpPr>
          <p:sp>
            <p:nvSpPr>
              <p:cNvPr id="589" name="Oval 588">
                <a:extLst>
                  <a:ext uri="{FF2B5EF4-FFF2-40B4-BE49-F238E27FC236}">
                    <a16:creationId xmlns:a16="http://schemas.microsoft.com/office/drawing/2014/main" id="{5F73281F-3DCA-4D33-AD68-2FA33D7B4BED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7C0223B0-6A77-49CF-87CB-4BFDFBE3AAF7}"/>
                  </a:ext>
                </a:extLst>
              </p:cNvPr>
              <p:cNvSpPr txBox="1"/>
              <p:nvPr/>
            </p:nvSpPr>
            <p:spPr>
              <a:xfrm>
                <a:off x="152401" y="1020679"/>
                <a:ext cx="4987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30</a:t>
                </a:r>
                <a:endParaRPr lang="fr-FR" sz="1200" dirty="0"/>
              </a:p>
            </p:txBody>
          </p:sp>
        </p:grp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D966571D-CB2C-4C99-8959-014D3E3CD3C0}"/>
                </a:ext>
              </a:extLst>
            </p:cNvPr>
            <p:cNvCxnSpPr>
              <a:cxnSpLocks/>
              <a:stCxn id="593" idx="6"/>
              <a:endCxn id="589" idx="2"/>
            </p:cNvCxnSpPr>
            <p:nvPr/>
          </p:nvCxnSpPr>
          <p:spPr>
            <a:xfrm flipV="1">
              <a:off x="-9227819" y="2674198"/>
              <a:ext cx="6390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0BAE134-F01B-4162-8576-4A847C2C065C}"/>
                </a:ext>
              </a:extLst>
            </p:cNvPr>
            <p:cNvGrpSpPr/>
            <p:nvPr/>
          </p:nvGrpSpPr>
          <p:grpSpPr>
            <a:xfrm>
              <a:off x="-7451275" y="2382307"/>
              <a:ext cx="588819" cy="588819"/>
              <a:chOff x="0" y="803563"/>
              <a:chExt cx="803564" cy="803564"/>
            </a:xfrm>
          </p:grpSpPr>
          <p:sp>
            <p:nvSpPr>
              <p:cNvPr id="587" name="Oval 586">
                <a:extLst>
                  <a:ext uri="{FF2B5EF4-FFF2-40B4-BE49-F238E27FC236}">
                    <a16:creationId xmlns:a16="http://schemas.microsoft.com/office/drawing/2014/main" id="{0ADC8A4C-7ACC-4E43-9FB3-3EFA44FB1AF7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DF3221F3-1945-439B-91D6-ABFB5E2A1B11}"/>
                  </a:ext>
                </a:extLst>
              </p:cNvPr>
              <p:cNvSpPr txBox="1"/>
              <p:nvPr/>
            </p:nvSpPr>
            <p:spPr>
              <a:xfrm>
                <a:off x="152401" y="1020679"/>
                <a:ext cx="4987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50</a:t>
                </a:r>
                <a:endParaRPr lang="fr-FR" sz="1200" dirty="0"/>
              </a:p>
            </p:txBody>
          </p:sp>
        </p:grp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DC236C4D-5F17-4852-BC09-1BE75C7D4FEE}"/>
                </a:ext>
              </a:extLst>
            </p:cNvPr>
            <p:cNvCxnSpPr>
              <a:cxnSpLocks/>
              <a:stCxn id="581" idx="6"/>
              <a:endCxn id="569" idx="2"/>
            </p:cNvCxnSpPr>
            <p:nvPr/>
          </p:nvCxnSpPr>
          <p:spPr>
            <a:xfrm>
              <a:off x="-5507859" y="2818957"/>
              <a:ext cx="663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E4110B4-FD4D-48AE-A2FF-F01EBE276EF2}"/>
                </a:ext>
              </a:extLst>
            </p:cNvPr>
            <p:cNvSpPr txBox="1"/>
            <p:nvPr/>
          </p:nvSpPr>
          <p:spPr>
            <a:xfrm>
              <a:off x="-8020029" y="2318807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D,5</a:t>
              </a:r>
              <a:endParaRPr lang="fr-FR" b="1" dirty="0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119F7D9F-D69F-480D-B3E8-93C73EABECD5}"/>
                </a:ext>
              </a:extLst>
            </p:cNvPr>
            <p:cNvGrpSpPr/>
            <p:nvPr/>
          </p:nvGrpSpPr>
          <p:grpSpPr>
            <a:xfrm>
              <a:off x="-6974129" y="1711981"/>
              <a:ext cx="1382249" cy="638168"/>
              <a:chOff x="4346014" y="2442527"/>
              <a:chExt cx="1382249" cy="638168"/>
            </a:xfrm>
          </p:grpSpPr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B2E3D22A-237B-4A6A-B67B-317B506B3A8C}"/>
                  </a:ext>
                </a:extLst>
              </p:cNvPr>
              <p:cNvSpPr txBox="1"/>
              <p:nvPr/>
            </p:nvSpPr>
            <p:spPr>
              <a:xfrm>
                <a:off x="4346014" y="2442527"/>
                <a:ext cx="588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b="1" dirty="0"/>
                  <a:t>B,1</a:t>
                </a:r>
              </a:p>
            </p:txBody>
          </p:sp>
          <p:grpSp>
            <p:nvGrpSpPr>
              <p:cNvPr id="584" name="Group 583">
                <a:extLst>
                  <a:ext uri="{FF2B5EF4-FFF2-40B4-BE49-F238E27FC236}">
                    <a16:creationId xmlns:a16="http://schemas.microsoft.com/office/drawing/2014/main" id="{DECA0FE4-6D65-450D-A4D8-28064309C9B4}"/>
                  </a:ext>
                </a:extLst>
              </p:cNvPr>
              <p:cNvGrpSpPr/>
              <p:nvPr/>
            </p:nvGrpSpPr>
            <p:grpSpPr>
              <a:xfrm>
                <a:off x="5113506" y="2491876"/>
                <a:ext cx="614757" cy="588819"/>
                <a:chOff x="0" y="803563"/>
                <a:chExt cx="803564" cy="803564"/>
              </a:xfrm>
            </p:grpSpPr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1CA172A3-BA2C-4949-9878-8CA642914D41}"/>
                    </a:ext>
                  </a:extLst>
                </p:cNvPr>
                <p:cNvSpPr/>
                <p:nvPr/>
              </p:nvSpPr>
              <p:spPr>
                <a:xfrm>
                  <a:off x="0" y="803563"/>
                  <a:ext cx="803564" cy="80356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6" name="TextBox 585">
                  <a:extLst>
                    <a:ext uri="{FF2B5EF4-FFF2-40B4-BE49-F238E27FC236}">
                      <a16:creationId xmlns:a16="http://schemas.microsoft.com/office/drawing/2014/main" id="{9FE4C0B7-0E58-4037-9C44-A2956A7086FF}"/>
                    </a:ext>
                  </a:extLst>
                </p:cNvPr>
                <p:cNvSpPr txBox="1"/>
                <p:nvPr/>
              </p:nvSpPr>
              <p:spPr>
                <a:xfrm>
                  <a:off x="152402" y="1020679"/>
                  <a:ext cx="498763" cy="378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sz="1200" dirty="0"/>
                    <a:t>80</a:t>
                  </a:r>
                  <a:endParaRPr lang="fr-FR" sz="1200" dirty="0"/>
                </a:p>
              </p:txBody>
            </p:sp>
          </p:grpSp>
        </p:grp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090140EC-C4AB-41C8-B907-B0F533AE330B}"/>
                </a:ext>
              </a:extLst>
            </p:cNvPr>
            <p:cNvCxnSpPr>
              <a:cxnSpLocks/>
              <a:stCxn id="589" idx="6"/>
              <a:endCxn id="587" idx="2"/>
            </p:cNvCxnSpPr>
            <p:nvPr/>
          </p:nvCxnSpPr>
          <p:spPr>
            <a:xfrm>
              <a:off x="-7999963" y="2674198"/>
              <a:ext cx="548688" cy="25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or: Curved 247">
              <a:extLst>
                <a:ext uri="{FF2B5EF4-FFF2-40B4-BE49-F238E27FC236}">
                  <a16:creationId xmlns:a16="http://schemas.microsoft.com/office/drawing/2014/main" id="{37539D44-5781-4396-8006-2C2604B02017}"/>
                </a:ext>
              </a:extLst>
            </p:cNvPr>
            <p:cNvCxnSpPr>
              <a:cxnSpLocks/>
              <a:stCxn id="543" idx="6"/>
              <a:endCxn id="537" idx="2"/>
            </p:cNvCxnSpPr>
            <p:nvPr/>
          </p:nvCxnSpPr>
          <p:spPr>
            <a:xfrm flipV="1">
              <a:off x="3297839" y="3873868"/>
              <a:ext cx="697518" cy="14395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or: Curved 248">
              <a:extLst>
                <a:ext uri="{FF2B5EF4-FFF2-40B4-BE49-F238E27FC236}">
                  <a16:creationId xmlns:a16="http://schemas.microsoft.com/office/drawing/2014/main" id="{C70E4EF8-43F1-45D2-8026-73A92AAF589C}"/>
                </a:ext>
              </a:extLst>
            </p:cNvPr>
            <p:cNvCxnSpPr>
              <a:cxnSpLocks/>
              <a:stCxn id="587" idx="6"/>
              <a:endCxn id="581" idx="2"/>
            </p:cNvCxnSpPr>
            <p:nvPr/>
          </p:nvCxnSpPr>
          <p:spPr>
            <a:xfrm>
              <a:off x="-6862456" y="2676717"/>
              <a:ext cx="739840" cy="14224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EBF3EADC-3A03-44D5-804B-885FCE60BD79}"/>
                </a:ext>
              </a:extLst>
            </p:cNvPr>
            <p:cNvGrpSpPr/>
            <p:nvPr/>
          </p:nvGrpSpPr>
          <p:grpSpPr>
            <a:xfrm>
              <a:off x="-6599762" y="2384840"/>
              <a:ext cx="1091903" cy="728526"/>
              <a:chOff x="4720381" y="3115386"/>
              <a:chExt cx="1091903" cy="728526"/>
            </a:xfrm>
          </p:grpSpPr>
          <p:sp>
            <p:nvSpPr>
              <p:cNvPr id="579" name="TextBox 578">
                <a:extLst>
                  <a:ext uri="{FF2B5EF4-FFF2-40B4-BE49-F238E27FC236}">
                    <a16:creationId xmlns:a16="http://schemas.microsoft.com/office/drawing/2014/main" id="{4411925E-27DB-47B1-968A-E0F65441054F}"/>
                  </a:ext>
                </a:extLst>
              </p:cNvPr>
              <p:cNvSpPr txBox="1"/>
              <p:nvPr/>
            </p:nvSpPr>
            <p:spPr>
              <a:xfrm>
                <a:off x="4720381" y="3115386"/>
                <a:ext cx="588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b="1" dirty="0"/>
                  <a:t>E,3</a:t>
                </a:r>
              </a:p>
            </p:txBody>
          </p:sp>
          <p:grpSp>
            <p:nvGrpSpPr>
              <p:cNvPr id="580" name="Group 579">
                <a:extLst>
                  <a:ext uri="{FF2B5EF4-FFF2-40B4-BE49-F238E27FC236}">
                    <a16:creationId xmlns:a16="http://schemas.microsoft.com/office/drawing/2014/main" id="{F98D94E3-EC36-4FE9-AAB7-283DBC03A1FB}"/>
                  </a:ext>
                </a:extLst>
              </p:cNvPr>
              <p:cNvGrpSpPr/>
              <p:nvPr/>
            </p:nvGrpSpPr>
            <p:grpSpPr>
              <a:xfrm>
                <a:off x="5197527" y="3255093"/>
                <a:ext cx="614757" cy="588819"/>
                <a:chOff x="0" y="803563"/>
                <a:chExt cx="803564" cy="803564"/>
              </a:xfrm>
            </p:grpSpPr>
            <p:sp>
              <p:nvSpPr>
                <p:cNvPr id="581" name="Oval 580">
                  <a:extLst>
                    <a:ext uri="{FF2B5EF4-FFF2-40B4-BE49-F238E27FC236}">
                      <a16:creationId xmlns:a16="http://schemas.microsoft.com/office/drawing/2014/main" id="{EE725173-4A35-452E-BF01-CD59002B0BEC}"/>
                    </a:ext>
                  </a:extLst>
                </p:cNvPr>
                <p:cNvSpPr/>
                <p:nvPr/>
              </p:nvSpPr>
              <p:spPr>
                <a:xfrm>
                  <a:off x="0" y="803563"/>
                  <a:ext cx="803564" cy="80356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2" name="TextBox 581">
                  <a:extLst>
                    <a:ext uri="{FF2B5EF4-FFF2-40B4-BE49-F238E27FC236}">
                      <a16:creationId xmlns:a16="http://schemas.microsoft.com/office/drawing/2014/main" id="{60B6E981-E97E-4425-A2BA-5EECF4D48996}"/>
                    </a:ext>
                  </a:extLst>
                </p:cNvPr>
                <p:cNvSpPr txBox="1"/>
                <p:nvPr/>
              </p:nvSpPr>
              <p:spPr>
                <a:xfrm>
                  <a:off x="152402" y="1020679"/>
                  <a:ext cx="498763" cy="378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sz="1200" dirty="0"/>
                    <a:t>60</a:t>
                  </a:r>
                  <a:endParaRPr lang="fr-FR" sz="1200" dirty="0"/>
                </a:p>
              </p:txBody>
            </p:sp>
          </p:grpSp>
        </p:grpSp>
        <p:cxnSp>
          <p:nvCxnSpPr>
            <p:cNvPr id="252" name="Connector: Curved 251">
              <a:extLst>
                <a:ext uri="{FF2B5EF4-FFF2-40B4-BE49-F238E27FC236}">
                  <a16:creationId xmlns:a16="http://schemas.microsoft.com/office/drawing/2014/main" id="{08443D41-BFEC-4945-A663-E6B449D05539}"/>
                </a:ext>
              </a:extLst>
            </p:cNvPr>
            <p:cNvCxnSpPr>
              <a:cxnSpLocks/>
              <a:stCxn id="587" idx="5"/>
              <a:endCxn id="577" idx="2"/>
            </p:cNvCxnSpPr>
            <p:nvPr/>
          </p:nvCxnSpPr>
          <p:spPr>
            <a:xfrm rot="16200000" flipH="1">
              <a:off x="-6956144" y="2892352"/>
              <a:ext cx="650198" cy="63528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F57F2845-BA88-49B9-8DF2-20BE19C240B3}"/>
                </a:ext>
              </a:extLst>
            </p:cNvPr>
            <p:cNvGrpSpPr/>
            <p:nvPr/>
          </p:nvGrpSpPr>
          <p:grpSpPr>
            <a:xfrm>
              <a:off x="-6929269" y="3068443"/>
              <a:ext cx="1230623" cy="761059"/>
              <a:chOff x="4390874" y="3798989"/>
              <a:chExt cx="1230623" cy="761059"/>
            </a:xfrm>
          </p:grpSpPr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773FD162-D3AA-4F34-B7F8-359E43B3BAF3}"/>
                  </a:ext>
                </a:extLst>
              </p:cNvPr>
              <p:cNvSpPr txBox="1"/>
              <p:nvPr/>
            </p:nvSpPr>
            <p:spPr>
              <a:xfrm>
                <a:off x="4390874" y="3798989"/>
                <a:ext cx="588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b="1" dirty="0"/>
                  <a:t>F,3</a:t>
                </a:r>
              </a:p>
            </p:txBody>
          </p:sp>
          <p:grpSp>
            <p:nvGrpSpPr>
              <p:cNvPr id="576" name="Group 575">
                <a:extLst>
                  <a:ext uri="{FF2B5EF4-FFF2-40B4-BE49-F238E27FC236}">
                    <a16:creationId xmlns:a16="http://schemas.microsoft.com/office/drawing/2014/main" id="{FA4D0D1B-743D-4D98-8986-7FE3BB6295CA}"/>
                  </a:ext>
                </a:extLst>
              </p:cNvPr>
              <p:cNvGrpSpPr/>
              <p:nvPr/>
            </p:nvGrpSpPr>
            <p:grpSpPr>
              <a:xfrm>
                <a:off x="5006740" y="3971229"/>
                <a:ext cx="614757" cy="588819"/>
                <a:chOff x="0" y="803563"/>
                <a:chExt cx="803564" cy="803564"/>
              </a:xfrm>
            </p:grpSpPr>
            <p:sp>
              <p:nvSpPr>
                <p:cNvPr id="577" name="Oval 576">
                  <a:extLst>
                    <a:ext uri="{FF2B5EF4-FFF2-40B4-BE49-F238E27FC236}">
                      <a16:creationId xmlns:a16="http://schemas.microsoft.com/office/drawing/2014/main" id="{F4F43E24-5AD2-476D-B01B-F039C682DEA9}"/>
                    </a:ext>
                  </a:extLst>
                </p:cNvPr>
                <p:cNvSpPr/>
                <p:nvPr/>
              </p:nvSpPr>
              <p:spPr>
                <a:xfrm>
                  <a:off x="0" y="803563"/>
                  <a:ext cx="803564" cy="80356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8" name="TextBox 577">
                  <a:extLst>
                    <a:ext uri="{FF2B5EF4-FFF2-40B4-BE49-F238E27FC236}">
                      <a16:creationId xmlns:a16="http://schemas.microsoft.com/office/drawing/2014/main" id="{1773AE16-2B21-41C7-A5EA-21B400223C66}"/>
                    </a:ext>
                  </a:extLst>
                </p:cNvPr>
                <p:cNvSpPr txBox="1"/>
                <p:nvPr/>
              </p:nvSpPr>
              <p:spPr>
                <a:xfrm>
                  <a:off x="152402" y="1020679"/>
                  <a:ext cx="498763" cy="378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sz="1200" dirty="0"/>
                    <a:t>70</a:t>
                  </a:r>
                  <a:endParaRPr lang="fr-FR" sz="1200" dirty="0"/>
                </a:p>
              </p:txBody>
            </p:sp>
          </p:grpSp>
        </p:grpSp>
        <p:cxnSp>
          <p:nvCxnSpPr>
            <p:cNvPr id="258" name="Connector: Curved 257">
              <a:extLst>
                <a:ext uri="{FF2B5EF4-FFF2-40B4-BE49-F238E27FC236}">
                  <a16:creationId xmlns:a16="http://schemas.microsoft.com/office/drawing/2014/main" id="{41B17871-9A6F-4B64-AA5E-ECE7DE546A03}"/>
                </a:ext>
              </a:extLst>
            </p:cNvPr>
            <p:cNvCxnSpPr>
              <a:cxnSpLocks/>
              <a:stCxn id="587" idx="0"/>
              <a:endCxn id="573" idx="2"/>
            </p:cNvCxnSpPr>
            <p:nvPr/>
          </p:nvCxnSpPr>
          <p:spPr>
            <a:xfrm rot="5400000" flipH="1" flipV="1">
              <a:off x="-7256543" y="1582807"/>
              <a:ext cx="899179" cy="699822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62D5B138-FDFE-43A8-8A9F-3ED8A799D603}"/>
                </a:ext>
              </a:extLst>
            </p:cNvPr>
            <p:cNvGrpSpPr/>
            <p:nvPr/>
          </p:nvGrpSpPr>
          <p:grpSpPr>
            <a:xfrm>
              <a:off x="-7239403" y="1188718"/>
              <a:ext cx="1397117" cy="588819"/>
              <a:chOff x="4080740" y="1919264"/>
              <a:chExt cx="1397117" cy="588819"/>
            </a:xfrm>
          </p:grpSpPr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0C947139-FDE5-4AE2-9F80-3B3A947BB60C}"/>
                  </a:ext>
                </a:extLst>
              </p:cNvPr>
              <p:cNvSpPr txBox="1"/>
              <p:nvPr/>
            </p:nvSpPr>
            <p:spPr>
              <a:xfrm>
                <a:off x="4080740" y="2048378"/>
                <a:ext cx="588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b="1" dirty="0"/>
                  <a:t>C,1</a:t>
                </a:r>
              </a:p>
            </p:txBody>
          </p:sp>
          <p:grpSp>
            <p:nvGrpSpPr>
              <p:cNvPr id="572" name="Group 571">
                <a:extLst>
                  <a:ext uri="{FF2B5EF4-FFF2-40B4-BE49-F238E27FC236}">
                    <a16:creationId xmlns:a16="http://schemas.microsoft.com/office/drawing/2014/main" id="{32A5181D-73F2-4F2A-B720-8D3308712FC3}"/>
                  </a:ext>
                </a:extLst>
              </p:cNvPr>
              <p:cNvGrpSpPr/>
              <p:nvPr/>
            </p:nvGrpSpPr>
            <p:grpSpPr>
              <a:xfrm>
                <a:off x="4863100" y="1919264"/>
                <a:ext cx="614757" cy="588819"/>
                <a:chOff x="0" y="803563"/>
                <a:chExt cx="803564" cy="803564"/>
              </a:xfrm>
            </p:grpSpPr>
            <p:sp>
              <p:nvSpPr>
                <p:cNvPr id="573" name="Oval 572">
                  <a:extLst>
                    <a:ext uri="{FF2B5EF4-FFF2-40B4-BE49-F238E27FC236}">
                      <a16:creationId xmlns:a16="http://schemas.microsoft.com/office/drawing/2014/main" id="{8F1A5404-B217-4974-B29C-163DB65EADA2}"/>
                    </a:ext>
                  </a:extLst>
                </p:cNvPr>
                <p:cNvSpPr/>
                <p:nvPr/>
              </p:nvSpPr>
              <p:spPr>
                <a:xfrm>
                  <a:off x="0" y="803563"/>
                  <a:ext cx="803564" cy="80356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4" name="TextBox 573">
                  <a:extLst>
                    <a:ext uri="{FF2B5EF4-FFF2-40B4-BE49-F238E27FC236}">
                      <a16:creationId xmlns:a16="http://schemas.microsoft.com/office/drawing/2014/main" id="{A5633D6F-ACF5-4324-82EB-60DDEFD1D05F}"/>
                    </a:ext>
                  </a:extLst>
                </p:cNvPr>
                <p:cNvSpPr txBox="1"/>
                <p:nvPr/>
              </p:nvSpPr>
              <p:spPr>
                <a:xfrm>
                  <a:off x="152402" y="1020679"/>
                  <a:ext cx="498763" cy="378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sz="1200" dirty="0"/>
                    <a:t>90</a:t>
                  </a:r>
                  <a:endParaRPr lang="fr-FR" sz="1200" dirty="0"/>
                </a:p>
              </p:txBody>
            </p:sp>
          </p:grp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F1F564EE-C8AB-46BA-96F9-3F832598BFD8}"/>
                </a:ext>
              </a:extLst>
            </p:cNvPr>
            <p:cNvGrpSpPr/>
            <p:nvPr/>
          </p:nvGrpSpPr>
          <p:grpSpPr>
            <a:xfrm>
              <a:off x="-5434273" y="2449624"/>
              <a:ext cx="1179107" cy="663742"/>
              <a:chOff x="5885870" y="3180170"/>
              <a:chExt cx="1179107" cy="663742"/>
            </a:xfrm>
          </p:grpSpPr>
          <p:grpSp>
            <p:nvGrpSpPr>
              <p:cNvPr id="567" name="Group 566">
                <a:extLst>
                  <a:ext uri="{FF2B5EF4-FFF2-40B4-BE49-F238E27FC236}">
                    <a16:creationId xmlns:a16="http://schemas.microsoft.com/office/drawing/2014/main" id="{1CF5AE6B-626F-417F-A024-0DAD044194B2}"/>
                  </a:ext>
                </a:extLst>
              </p:cNvPr>
              <p:cNvGrpSpPr/>
              <p:nvPr/>
            </p:nvGrpSpPr>
            <p:grpSpPr>
              <a:xfrm>
                <a:off x="6476158" y="3255093"/>
                <a:ext cx="588819" cy="588819"/>
                <a:chOff x="0" y="803563"/>
                <a:chExt cx="803564" cy="803564"/>
              </a:xfrm>
            </p:grpSpPr>
            <p:sp>
              <p:nvSpPr>
                <p:cNvPr id="569" name="Oval 568">
                  <a:extLst>
                    <a:ext uri="{FF2B5EF4-FFF2-40B4-BE49-F238E27FC236}">
                      <a16:creationId xmlns:a16="http://schemas.microsoft.com/office/drawing/2014/main" id="{2D7FD24B-A61C-490E-BB7B-D0B88F5EF257}"/>
                    </a:ext>
                  </a:extLst>
                </p:cNvPr>
                <p:cNvSpPr/>
                <p:nvPr/>
              </p:nvSpPr>
              <p:spPr>
                <a:xfrm>
                  <a:off x="0" y="803563"/>
                  <a:ext cx="803564" cy="80356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0" name="TextBox 569">
                  <a:extLst>
                    <a:ext uri="{FF2B5EF4-FFF2-40B4-BE49-F238E27FC236}">
                      <a16:creationId xmlns:a16="http://schemas.microsoft.com/office/drawing/2014/main" id="{E1A4ABAA-CC0C-4B52-86CF-41F1C2F42A40}"/>
                    </a:ext>
                  </a:extLst>
                </p:cNvPr>
                <p:cNvSpPr txBox="1"/>
                <p:nvPr/>
              </p:nvSpPr>
              <p:spPr>
                <a:xfrm>
                  <a:off x="51157" y="1020479"/>
                  <a:ext cx="685748" cy="378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sz="1200" dirty="0"/>
                    <a:t>100</a:t>
                  </a:r>
                  <a:endParaRPr lang="fr-FR" sz="1200" dirty="0"/>
                </a:p>
              </p:txBody>
            </p:sp>
          </p:grp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98E3A22B-C5A0-41FC-B083-48E0160A7908}"/>
                  </a:ext>
                </a:extLst>
              </p:cNvPr>
              <p:cNvSpPr txBox="1"/>
              <p:nvPr/>
            </p:nvSpPr>
            <p:spPr>
              <a:xfrm>
                <a:off x="5885870" y="3180170"/>
                <a:ext cx="588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b="1" dirty="0"/>
                  <a:t>G,1</a:t>
                </a:r>
              </a:p>
            </p:txBody>
          </p:sp>
        </p:grp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E763C4B7-7499-4B05-956A-029796970A95}"/>
                </a:ext>
              </a:extLst>
            </p:cNvPr>
            <p:cNvCxnSpPr>
              <a:cxnSpLocks/>
              <a:stCxn id="569" idx="7"/>
              <a:endCxn id="565" idx="2"/>
            </p:cNvCxnSpPr>
            <p:nvPr/>
          </p:nvCxnSpPr>
          <p:spPr>
            <a:xfrm flipV="1">
              <a:off x="-4341397" y="2142546"/>
              <a:ext cx="616314" cy="4682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or: Curved 261">
              <a:extLst>
                <a:ext uri="{FF2B5EF4-FFF2-40B4-BE49-F238E27FC236}">
                  <a16:creationId xmlns:a16="http://schemas.microsoft.com/office/drawing/2014/main" id="{7FDA70A4-D027-4651-A72B-1BF0C447C1CE}"/>
                </a:ext>
              </a:extLst>
            </p:cNvPr>
            <p:cNvCxnSpPr>
              <a:cxnSpLocks/>
              <a:stCxn id="577" idx="6"/>
              <a:endCxn id="569" idx="3"/>
            </p:cNvCxnSpPr>
            <p:nvPr/>
          </p:nvCxnSpPr>
          <p:spPr>
            <a:xfrm flipV="1">
              <a:off x="-5698646" y="3027135"/>
              <a:ext cx="940892" cy="507958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BA5C8902-A5FF-4224-9B5A-CAF21E9B6F0F}"/>
                </a:ext>
              </a:extLst>
            </p:cNvPr>
            <p:cNvSpPr txBox="1"/>
            <p:nvPr/>
          </p:nvSpPr>
          <p:spPr>
            <a:xfrm>
              <a:off x="-5584366" y="3122621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H,1</a:t>
              </a:r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352DFC74-B442-4E75-BD91-3852A36A483B}"/>
                </a:ext>
              </a:extLst>
            </p:cNvPr>
            <p:cNvGrpSpPr/>
            <p:nvPr/>
          </p:nvGrpSpPr>
          <p:grpSpPr>
            <a:xfrm>
              <a:off x="-3725083" y="1848136"/>
              <a:ext cx="588819" cy="588819"/>
              <a:chOff x="0" y="803563"/>
              <a:chExt cx="803564" cy="803564"/>
            </a:xfrm>
          </p:grpSpPr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0BFB0C3A-6FA4-4597-A43A-89E421AF350F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60651325-6578-4A05-AA52-0FC2DEC75CB5}"/>
                  </a:ext>
                </a:extLst>
              </p:cNvPr>
              <p:cNvSpPr txBox="1"/>
              <p:nvPr/>
            </p:nvSpPr>
            <p:spPr>
              <a:xfrm>
                <a:off x="49893" y="1019664"/>
                <a:ext cx="70725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120</a:t>
                </a:r>
                <a:endParaRPr lang="fr-FR" sz="1200" dirty="0"/>
              </a:p>
            </p:txBody>
          </p:sp>
        </p:grp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4DF7567F-CE58-4303-B043-9F2DA422A563}"/>
                </a:ext>
              </a:extLst>
            </p:cNvPr>
            <p:cNvSpPr txBox="1"/>
            <p:nvPr/>
          </p:nvSpPr>
          <p:spPr>
            <a:xfrm>
              <a:off x="-2038001" y="2734854"/>
              <a:ext cx="698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O,2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DB88551B-CEC6-4ADA-96BB-5DD0328638FF}"/>
                </a:ext>
              </a:extLst>
            </p:cNvPr>
            <p:cNvSpPr txBox="1"/>
            <p:nvPr/>
          </p:nvSpPr>
          <p:spPr>
            <a:xfrm>
              <a:off x="-4457988" y="1989121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I,1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53D98DA4-4143-4223-926D-8F1BFC229997}"/>
                </a:ext>
              </a:extLst>
            </p:cNvPr>
            <p:cNvSpPr txBox="1"/>
            <p:nvPr/>
          </p:nvSpPr>
          <p:spPr>
            <a:xfrm>
              <a:off x="-4072430" y="2405714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J,2</a:t>
              </a:r>
            </a:p>
          </p:txBody>
        </p:sp>
        <p:cxnSp>
          <p:nvCxnSpPr>
            <p:cNvPr id="272" name="Connector: Curved 271">
              <a:extLst>
                <a:ext uri="{FF2B5EF4-FFF2-40B4-BE49-F238E27FC236}">
                  <a16:creationId xmlns:a16="http://schemas.microsoft.com/office/drawing/2014/main" id="{927890A8-DFB0-4D35-A4A3-02126FE063C1}"/>
                </a:ext>
              </a:extLst>
            </p:cNvPr>
            <p:cNvCxnSpPr>
              <a:cxnSpLocks/>
              <a:stCxn id="569" idx="6"/>
              <a:endCxn id="565" idx="4"/>
            </p:cNvCxnSpPr>
            <p:nvPr/>
          </p:nvCxnSpPr>
          <p:spPr>
            <a:xfrm flipV="1">
              <a:off x="-4255166" y="2436955"/>
              <a:ext cx="824493" cy="382002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02615CE8-4CFA-4DB5-B03E-E1238F4D3446}"/>
                </a:ext>
              </a:extLst>
            </p:cNvPr>
            <p:cNvGrpSpPr/>
            <p:nvPr/>
          </p:nvGrpSpPr>
          <p:grpSpPr>
            <a:xfrm>
              <a:off x="-3762083" y="3476594"/>
              <a:ext cx="588819" cy="588819"/>
              <a:chOff x="0" y="803563"/>
              <a:chExt cx="803564" cy="803564"/>
            </a:xfrm>
          </p:grpSpPr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510B5D0E-3D1F-4A95-BF41-123D9DB12CD8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FD35A880-0D78-4C0D-8033-057E0E64C8C8}"/>
                  </a:ext>
                </a:extLst>
              </p:cNvPr>
              <p:cNvSpPr txBox="1"/>
              <p:nvPr/>
            </p:nvSpPr>
            <p:spPr>
              <a:xfrm>
                <a:off x="25520" y="1017066"/>
                <a:ext cx="685187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130</a:t>
                </a:r>
                <a:endParaRPr lang="fr-FR" sz="1200" dirty="0"/>
              </a:p>
            </p:txBody>
          </p: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0F4CCA9-9C67-465A-BAE6-9B66781FACC1}"/>
                </a:ext>
              </a:extLst>
            </p:cNvPr>
            <p:cNvSpPr txBox="1"/>
            <p:nvPr/>
          </p:nvSpPr>
          <p:spPr>
            <a:xfrm>
              <a:off x="-4042547" y="3106192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K,2</a:t>
              </a:r>
            </a:p>
          </p:txBody>
        </p: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0C81E11E-7F70-451D-933F-CF04E7FABA0C}"/>
                </a:ext>
              </a:extLst>
            </p:cNvPr>
            <p:cNvCxnSpPr>
              <a:cxnSpLocks/>
              <a:stCxn id="565" idx="6"/>
              <a:endCxn id="561" idx="1"/>
            </p:cNvCxnSpPr>
            <p:nvPr/>
          </p:nvCxnSpPr>
          <p:spPr>
            <a:xfrm>
              <a:off x="-3136264" y="2142546"/>
              <a:ext cx="713198" cy="149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CFD41948-8E69-44F6-BDE3-18A62CC23A52}"/>
                </a:ext>
              </a:extLst>
            </p:cNvPr>
            <p:cNvGrpSpPr/>
            <p:nvPr/>
          </p:nvGrpSpPr>
          <p:grpSpPr>
            <a:xfrm>
              <a:off x="-2509297" y="2205883"/>
              <a:ext cx="588819" cy="588819"/>
              <a:chOff x="0" y="803563"/>
              <a:chExt cx="803564" cy="803564"/>
            </a:xfrm>
          </p:grpSpPr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4D70A3C1-CA74-453B-AD3A-F5F92813F3D4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DC8BEDBF-49E0-4799-8528-56EAD7218264}"/>
                  </a:ext>
                </a:extLst>
              </p:cNvPr>
              <p:cNvSpPr txBox="1"/>
              <p:nvPr/>
            </p:nvSpPr>
            <p:spPr>
              <a:xfrm>
                <a:off x="40185" y="1020678"/>
                <a:ext cx="696125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140</a:t>
                </a:r>
                <a:endParaRPr lang="fr-FR" sz="1200" dirty="0"/>
              </a:p>
            </p:txBody>
          </p:sp>
        </p:grp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37E96684-C08E-499F-91DC-D14B5C95FBCF}"/>
                </a:ext>
              </a:extLst>
            </p:cNvPr>
            <p:cNvSpPr txBox="1"/>
            <p:nvPr/>
          </p:nvSpPr>
          <p:spPr>
            <a:xfrm>
              <a:off x="-3095550" y="1777537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L,2</a:t>
              </a:r>
            </a:p>
          </p:txBody>
        </p: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31D077FD-569A-4BB0-B19E-93C6BBE6F394}"/>
                </a:ext>
              </a:extLst>
            </p:cNvPr>
            <p:cNvCxnSpPr>
              <a:cxnSpLocks/>
              <a:stCxn id="563" idx="7"/>
              <a:endCxn id="561" idx="3"/>
            </p:cNvCxnSpPr>
            <p:nvPr/>
          </p:nvCxnSpPr>
          <p:spPr>
            <a:xfrm flipV="1">
              <a:off x="-3259495" y="2708471"/>
              <a:ext cx="836429" cy="854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2EB67C41-9DE7-472A-AE1E-2895F6C12E0B}"/>
                </a:ext>
              </a:extLst>
            </p:cNvPr>
            <p:cNvSpPr txBox="1"/>
            <p:nvPr/>
          </p:nvSpPr>
          <p:spPr>
            <a:xfrm>
              <a:off x="-3384251" y="2900130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M,2</a:t>
              </a:r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AC4906C7-7AFD-4A89-9B6E-1B63BF96334A}"/>
                </a:ext>
              </a:extLst>
            </p:cNvPr>
            <p:cNvGrpSpPr/>
            <p:nvPr/>
          </p:nvGrpSpPr>
          <p:grpSpPr>
            <a:xfrm>
              <a:off x="-425582" y="1131679"/>
              <a:ext cx="588819" cy="588819"/>
              <a:chOff x="0" y="803563"/>
              <a:chExt cx="803564" cy="803564"/>
            </a:xfrm>
          </p:grpSpPr>
          <p:sp>
            <p:nvSpPr>
              <p:cNvPr id="559" name="Oval 558">
                <a:extLst>
                  <a:ext uri="{FF2B5EF4-FFF2-40B4-BE49-F238E27FC236}">
                    <a16:creationId xmlns:a16="http://schemas.microsoft.com/office/drawing/2014/main" id="{74013B7D-2D8D-45C7-9F77-0BBA7B5B77AD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A347D590-B2C7-44E5-8112-38274492AD1D}"/>
                  </a:ext>
                </a:extLst>
              </p:cNvPr>
              <p:cNvSpPr txBox="1"/>
              <p:nvPr/>
            </p:nvSpPr>
            <p:spPr>
              <a:xfrm>
                <a:off x="34615" y="1019448"/>
                <a:ext cx="725595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160</a:t>
                </a:r>
                <a:endParaRPr lang="fr-FR" sz="1200" dirty="0"/>
              </a:p>
            </p:txBody>
          </p:sp>
        </p:grpSp>
        <p:cxnSp>
          <p:nvCxnSpPr>
            <p:cNvPr id="286" name="Connector: Curved 285">
              <a:extLst>
                <a:ext uri="{FF2B5EF4-FFF2-40B4-BE49-F238E27FC236}">
                  <a16:creationId xmlns:a16="http://schemas.microsoft.com/office/drawing/2014/main" id="{F5BFEDB7-DE9E-4875-8F3F-F0E64E9F0EAD}"/>
                </a:ext>
              </a:extLst>
            </p:cNvPr>
            <p:cNvCxnSpPr>
              <a:cxnSpLocks/>
              <a:stCxn id="561" idx="0"/>
              <a:endCxn id="559" idx="2"/>
            </p:cNvCxnSpPr>
            <p:nvPr/>
          </p:nvCxnSpPr>
          <p:spPr>
            <a:xfrm rot="5400000" flipH="1" flipV="1">
              <a:off x="-1710132" y="921334"/>
              <a:ext cx="779794" cy="1789305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ctor: Curved 286">
              <a:extLst>
                <a:ext uri="{FF2B5EF4-FFF2-40B4-BE49-F238E27FC236}">
                  <a16:creationId xmlns:a16="http://schemas.microsoft.com/office/drawing/2014/main" id="{2E52F05D-EF84-43F1-AE10-378ED79FC6B3}"/>
                </a:ext>
              </a:extLst>
            </p:cNvPr>
            <p:cNvCxnSpPr>
              <a:cxnSpLocks/>
              <a:stCxn id="561" idx="0"/>
              <a:endCxn id="559" idx="1"/>
            </p:cNvCxnSpPr>
            <p:nvPr/>
          </p:nvCxnSpPr>
          <p:spPr>
            <a:xfrm rot="5400000" flipH="1" flipV="1">
              <a:off x="-1771105" y="774129"/>
              <a:ext cx="987973" cy="1875536"/>
            </a:xfrm>
            <a:prstGeom prst="curvedConnector3">
              <a:avLst>
                <a:gd name="adj1" fmla="val 13186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0DFC6CF3-7FFF-43E9-A64D-FBEB6036C31D}"/>
                </a:ext>
              </a:extLst>
            </p:cNvPr>
            <p:cNvSpPr txBox="1"/>
            <p:nvPr/>
          </p:nvSpPr>
          <p:spPr>
            <a:xfrm>
              <a:off x="-1614645" y="548755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Q,2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6141604C-767F-40DC-A2BB-1DEB494D2886}"/>
                </a:ext>
              </a:extLst>
            </p:cNvPr>
            <p:cNvSpPr txBox="1"/>
            <p:nvPr/>
          </p:nvSpPr>
          <p:spPr>
            <a:xfrm>
              <a:off x="-1571529" y="929652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P,2</a:t>
              </a:r>
            </a:p>
          </p:txBody>
        </p: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8A9B580D-4A11-4886-B610-53A8B6E7AA13}"/>
                </a:ext>
              </a:extLst>
            </p:cNvPr>
            <p:cNvGrpSpPr/>
            <p:nvPr/>
          </p:nvGrpSpPr>
          <p:grpSpPr>
            <a:xfrm>
              <a:off x="-1424340" y="4117072"/>
              <a:ext cx="592843" cy="588819"/>
              <a:chOff x="0" y="803563"/>
              <a:chExt cx="809055" cy="803564"/>
            </a:xfrm>
          </p:grpSpPr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D4335FEE-8132-4E65-9602-70EFADF3A056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619CCD64-5E7A-4F79-A651-45AAFA5C419A}"/>
                  </a:ext>
                </a:extLst>
              </p:cNvPr>
              <p:cNvSpPr txBox="1"/>
              <p:nvPr/>
            </p:nvSpPr>
            <p:spPr>
              <a:xfrm>
                <a:off x="9550" y="1016335"/>
                <a:ext cx="799505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170</a:t>
                </a:r>
                <a:endParaRPr lang="fr-FR" sz="1200" dirty="0"/>
              </a:p>
            </p:txBody>
          </p:sp>
        </p:grpSp>
        <p:cxnSp>
          <p:nvCxnSpPr>
            <p:cNvPr id="296" name="Connector: Curved 295">
              <a:extLst>
                <a:ext uri="{FF2B5EF4-FFF2-40B4-BE49-F238E27FC236}">
                  <a16:creationId xmlns:a16="http://schemas.microsoft.com/office/drawing/2014/main" id="{DE922936-8A8D-4521-A01E-32DFDD031CD8}"/>
                </a:ext>
              </a:extLst>
            </p:cNvPr>
            <p:cNvCxnSpPr>
              <a:cxnSpLocks/>
              <a:stCxn id="561" idx="4"/>
              <a:endCxn id="557" idx="2"/>
            </p:cNvCxnSpPr>
            <p:nvPr/>
          </p:nvCxnSpPr>
          <p:spPr>
            <a:xfrm rot="16200000" flipH="1">
              <a:off x="-2628004" y="3207818"/>
              <a:ext cx="1616780" cy="790547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7BC968EE-14F4-4C5E-9824-C02FD281D983}"/>
                </a:ext>
              </a:extLst>
            </p:cNvPr>
            <p:cNvSpPr txBox="1"/>
            <p:nvPr/>
          </p:nvSpPr>
          <p:spPr>
            <a:xfrm>
              <a:off x="-1978364" y="3818888"/>
              <a:ext cx="558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S,1</a:t>
              </a:r>
            </a:p>
          </p:txBody>
        </p:sp>
        <p:cxnSp>
          <p:nvCxnSpPr>
            <p:cNvPr id="303" name="Connector: Curved 302">
              <a:extLst>
                <a:ext uri="{FF2B5EF4-FFF2-40B4-BE49-F238E27FC236}">
                  <a16:creationId xmlns:a16="http://schemas.microsoft.com/office/drawing/2014/main" id="{F34C0F1F-D882-477E-A987-457E294BCC03}"/>
                </a:ext>
              </a:extLst>
            </p:cNvPr>
            <p:cNvCxnSpPr>
              <a:cxnSpLocks/>
              <a:stCxn id="561" idx="0"/>
              <a:endCxn id="559" idx="1"/>
            </p:cNvCxnSpPr>
            <p:nvPr/>
          </p:nvCxnSpPr>
          <p:spPr>
            <a:xfrm rot="5400000" flipH="1" flipV="1">
              <a:off x="-1771105" y="774129"/>
              <a:ext cx="987973" cy="1875536"/>
            </a:xfrm>
            <a:prstGeom prst="curvedConnector3">
              <a:avLst>
                <a:gd name="adj1" fmla="val 9715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7FB6A1B6-ADC8-4396-AD97-E2ECC5AE0FEB}"/>
                </a:ext>
              </a:extLst>
            </p:cNvPr>
            <p:cNvSpPr txBox="1"/>
            <p:nvPr/>
          </p:nvSpPr>
          <p:spPr>
            <a:xfrm>
              <a:off x="-1648793" y="1222701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R,2</a:t>
              </a:r>
            </a:p>
          </p:txBody>
        </p:sp>
        <p:cxnSp>
          <p:nvCxnSpPr>
            <p:cNvPr id="305" name="Connector: Curved 304">
              <a:extLst>
                <a:ext uri="{FF2B5EF4-FFF2-40B4-BE49-F238E27FC236}">
                  <a16:creationId xmlns:a16="http://schemas.microsoft.com/office/drawing/2014/main" id="{E4D57D8E-5ABE-40F4-9ABD-4938E8AF4A68}"/>
                </a:ext>
              </a:extLst>
            </p:cNvPr>
            <p:cNvCxnSpPr>
              <a:cxnSpLocks/>
              <a:stCxn id="561" idx="0"/>
              <a:endCxn id="559" idx="3"/>
            </p:cNvCxnSpPr>
            <p:nvPr/>
          </p:nvCxnSpPr>
          <p:spPr>
            <a:xfrm rot="5400000" flipH="1" flipV="1">
              <a:off x="-1562927" y="982307"/>
              <a:ext cx="571616" cy="1875536"/>
            </a:xfrm>
            <a:prstGeom prst="curvedConnector3">
              <a:avLst>
                <a:gd name="adj1" fmla="val 7266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E4DB8FDA-281A-4870-AE50-72B1CF86BB2C}"/>
                </a:ext>
              </a:extLst>
            </p:cNvPr>
            <p:cNvSpPr txBox="1"/>
            <p:nvPr/>
          </p:nvSpPr>
          <p:spPr>
            <a:xfrm>
              <a:off x="201484" y="772920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Y,1</a:t>
              </a:r>
            </a:p>
          </p:txBody>
        </p:sp>
        <p:cxnSp>
          <p:nvCxnSpPr>
            <p:cNvPr id="308" name="Connector: Curved 307">
              <a:extLst>
                <a:ext uri="{FF2B5EF4-FFF2-40B4-BE49-F238E27FC236}">
                  <a16:creationId xmlns:a16="http://schemas.microsoft.com/office/drawing/2014/main" id="{1B60D115-D5FA-4172-948A-7994B6FFFEFC}"/>
                </a:ext>
              </a:extLst>
            </p:cNvPr>
            <p:cNvCxnSpPr>
              <a:cxnSpLocks/>
              <a:stCxn id="559" idx="0"/>
              <a:endCxn id="591" idx="2"/>
            </p:cNvCxnSpPr>
            <p:nvPr/>
          </p:nvCxnSpPr>
          <p:spPr>
            <a:xfrm rot="16200000" flipH="1">
              <a:off x="306440" y="694066"/>
              <a:ext cx="165945" cy="1041170"/>
            </a:xfrm>
            <a:prstGeom prst="curvedConnector4">
              <a:avLst>
                <a:gd name="adj1" fmla="val -38265"/>
                <a:gd name="adj2" fmla="val 6657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nector: Curved 311">
              <a:extLst>
                <a:ext uri="{FF2B5EF4-FFF2-40B4-BE49-F238E27FC236}">
                  <a16:creationId xmlns:a16="http://schemas.microsoft.com/office/drawing/2014/main" id="{2DBF9CC4-74ED-4294-9C6E-F9F69A3068A3}"/>
                </a:ext>
              </a:extLst>
            </p:cNvPr>
            <p:cNvCxnSpPr>
              <a:cxnSpLocks/>
              <a:stCxn id="561" idx="0"/>
              <a:endCxn id="559" idx="3"/>
            </p:cNvCxnSpPr>
            <p:nvPr/>
          </p:nvCxnSpPr>
          <p:spPr>
            <a:xfrm rot="5400000" flipH="1" flipV="1">
              <a:off x="-1562927" y="982307"/>
              <a:ext cx="571616" cy="1875536"/>
            </a:xfrm>
            <a:prstGeom prst="curvedConnector3">
              <a:avLst>
                <a:gd name="adj1" fmla="val 1000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nector: Curved 312">
              <a:extLst>
                <a:ext uri="{FF2B5EF4-FFF2-40B4-BE49-F238E27FC236}">
                  <a16:creationId xmlns:a16="http://schemas.microsoft.com/office/drawing/2014/main" id="{EC97123D-99A5-4F9F-8AC8-2E7D1E31B728}"/>
                </a:ext>
              </a:extLst>
            </p:cNvPr>
            <p:cNvCxnSpPr>
              <a:cxnSpLocks/>
              <a:stCxn id="561" idx="7"/>
              <a:endCxn id="559" idx="4"/>
            </p:cNvCxnSpPr>
            <p:nvPr/>
          </p:nvCxnSpPr>
          <p:spPr>
            <a:xfrm rot="5400000" flipH="1" flipV="1">
              <a:off x="-1354749" y="1068538"/>
              <a:ext cx="571616" cy="1875537"/>
            </a:xfrm>
            <a:prstGeom prst="curvedConnector3">
              <a:avLst>
                <a:gd name="adj1" fmla="val -1798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ctor: Curved 319">
              <a:extLst>
                <a:ext uri="{FF2B5EF4-FFF2-40B4-BE49-F238E27FC236}">
                  <a16:creationId xmlns:a16="http://schemas.microsoft.com/office/drawing/2014/main" id="{D274C466-9C1C-4354-BE8D-16C1802BF985}"/>
                </a:ext>
              </a:extLst>
            </p:cNvPr>
            <p:cNvCxnSpPr>
              <a:cxnSpLocks/>
              <a:stCxn id="561" idx="7"/>
              <a:endCxn id="559" idx="4"/>
            </p:cNvCxnSpPr>
            <p:nvPr/>
          </p:nvCxnSpPr>
          <p:spPr>
            <a:xfrm rot="5400000" flipH="1" flipV="1">
              <a:off x="-1354749" y="1068538"/>
              <a:ext cx="571616" cy="1875537"/>
            </a:xfrm>
            <a:prstGeom prst="curvedConnector3">
              <a:avLst>
                <a:gd name="adj1" fmla="val -7530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nector: Curved 320">
              <a:extLst>
                <a:ext uri="{FF2B5EF4-FFF2-40B4-BE49-F238E27FC236}">
                  <a16:creationId xmlns:a16="http://schemas.microsoft.com/office/drawing/2014/main" id="{0161F47C-3E6B-4C38-8CE1-20B489FCC1A4}"/>
                </a:ext>
              </a:extLst>
            </p:cNvPr>
            <p:cNvCxnSpPr>
              <a:cxnSpLocks/>
              <a:stCxn id="557" idx="6"/>
              <a:endCxn id="559" idx="5"/>
            </p:cNvCxnSpPr>
            <p:nvPr/>
          </p:nvCxnSpPr>
          <p:spPr>
            <a:xfrm flipV="1">
              <a:off x="-835521" y="1634267"/>
              <a:ext cx="912527" cy="2777215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31F0FB2-C72D-4AF3-B3CC-6C8C89BE6E86}"/>
                </a:ext>
              </a:extLst>
            </p:cNvPr>
            <p:cNvSpPr txBox="1"/>
            <p:nvPr/>
          </p:nvSpPr>
          <p:spPr>
            <a:xfrm>
              <a:off x="-1292965" y="1466826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S,1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211A6372-5735-4BE0-A3D1-53EAA814A038}"/>
                </a:ext>
              </a:extLst>
            </p:cNvPr>
            <p:cNvSpPr txBox="1"/>
            <p:nvPr/>
          </p:nvSpPr>
          <p:spPr>
            <a:xfrm>
              <a:off x="-1550647" y="1802036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U,1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B52C95D1-368F-42DD-A067-F298A66E6F93}"/>
                </a:ext>
              </a:extLst>
            </p:cNvPr>
            <p:cNvSpPr txBox="1"/>
            <p:nvPr/>
          </p:nvSpPr>
          <p:spPr>
            <a:xfrm>
              <a:off x="-1130632" y="2051074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W,1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7AF6CF90-1F75-45E5-A582-F5E726F0A99F}"/>
                </a:ext>
              </a:extLst>
            </p:cNvPr>
            <p:cNvSpPr txBox="1"/>
            <p:nvPr/>
          </p:nvSpPr>
          <p:spPr>
            <a:xfrm>
              <a:off x="-1352449" y="2402433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X,1</a:t>
              </a:r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234D7EFB-5BF6-4EE2-8E3A-5652498E0E31}"/>
                </a:ext>
              </a:extLst>
            </p:cNvPr>
            <p:cNvGrpSpPr/>
            <p:nvPr/>
          </p:nvGrpSpPr>
          <p:grpSpPr>
            <a:xfrm>
              <a:off x="-1338196" y="3279967"/>
              <a:ext cx="588819" cy="588819"/>
              <a:chOff x="0" y="803563"/>
              <a:chExt cx="803564" cy="803564"/>
            </a:xfrm>
          </p:grpSpPr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4BCF1B3D-9180-4538-B0BE-132CA55E456A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TextBox 555">
                <a:extLst>
                  <a:ext uri="{FF2B5EF4-FFF2-40B4-BE49-F238E27FC236}">
                    <a16:creationId xmlns:a16="http://schemas.microsoft.com/office/drawing/2014/main" id="{3C05BEEB-D7E6-4BE5-AE41-8A6DE052BCC1}"/>
                  </a:ext>
                </a:extLst>
              </p:cNvPr>
              <p:cNvSpPr txBox="1"/>
              <p:nvPr/>
            </p:nvSpPr>
            <p:spPr>
              <a:xfrm>
                <a:off x="49587" y="1020679"/>
                <a:ext cx="601578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150</a:t>
                </a:r>
                <a:endParaRPr lang="fr-FR" sz="1200" dirty="0"/>
              </a:p>
            </p:txBody>
          </p:sp>
        </p:grpSp>
        <p:cxnSp>
          <p:nvCxnSpPr>
            <p:cNvPr id="342" name="Connector: Curved 341">
              <a:extLst>
                <a:ext uri="{FF2B5EF4-FFF2-40B4-BE49-F238E27FC236}">
                  <a16:creationId xmlns:a16="http://schemas.microsoft.com/office/drawing/2014/main" id="{9A32E9EB-8E47-4169-9887-57EC4976E03D}"/>
                </a:ext>
              </a:extLst>
            </p:cNvPr>
            <p:cNvCxnSpPr>
              <a:cxnSpLocks/>
              <a:stCxn id="561" idx="4"/>
              <a:endCxn id="555" idx="0"/>
            </p:cNvCxnSpPr>
            <p:nvPr/>
          </p:nvCxnSpPr>
          <p:spPr>
            <a:xfrm rot="16200000" flipH="1">
              <a:off x="-1871969" y="2451783"/>
              <a:ext cx="485265" cy="117110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4F7B8F71-A55D-485A-B619-B796B3F31C8E}"/>
                </a:ext>
              </a:extLst>
            </p:cNvPr>
            <p:cNvGrpSpPr/>
            <p:nvPr/>
          </p:nvGrpSpPr>
          <p:grpSpPr>
            <a:xfrm>
              <a:off x="-1943203" y="4606638"/>
              <a:ext cx="588819" cy="588819"/>
              <a:chOff x="0" y="803563"/>
              <a:chExt cx="803564" cy="803564"/>
            </a:xfrm>
          </p:grpSpPr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F0A59DC2-AF4A-49C8-871E-3F67603B660F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6CC92521-A6C2-43B3-AB26-956777A14033}"/>
                  </a:ext>
                </a:extLst>
              </p:cNvPr>
              <p:cNvSpPr txBox="1"/>
              <p:nvPr/>
            </p:nvSpPr>
            <p:spPr>
              <a:xfrm>
                <a:off x="31013" y="1020679"/>
                <a:ext cx="620150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180</a:t>
                </a:r>
                <a:endParaRPr lang="fr-FR" sz="1200" dirty="0"/>
              </a:p>
            </p:txBody>
          </p:sp>
        </p:grpSp>
        <p:cxnSp>
          <p:nvCxnSpPr>
            <p:cNvPr id="347" name="Connector: Curved 346">
              <a:extLst>
                <a:ext uri="{FF2B5EF4-FFF2-40B4-BE49-F238E27FC236}">
                  <a16:creationId xmlns:a16="http://schemas.microsoft.com/office/drawing/2014/main" id="{0457B1FA-6368-452B-9A9C-38CE41942F82}"/>
                </a:ext>
              </a:extLst>
            </p:cNvPr>
            <p:cNvCxnSpPr>
              <a:cxnSpLocks/>
              <a:stCxn id="561" idx="4"/>
              <a:endCxn id="553" idx="2"/>
            </p:cNvCxnSpPr>
            <p:nvPr/>
          </p:nvCxnSpPr>
          <p:spPr>
            <a:xfrm rot="16200000" flipH="1">
              <a:off x="-3132218" y="3712033"/>
              <a:ext cx="2106346" cy="27168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26BFA080-D99E-4762-B8C1-2A733A9D6B51}"/>
                </a:ext>
              </a:extLst>
            </p:cNvPr>
            <p:cNvSpPr txBox="1"/>
            <p:nvPr/>
          </p:nvSpPr>
          <p:spPr>
            <a:xfrm>
              <a:off x="-2206604" y="4274768"/>
              <a:ext cx="698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AV,3</a:t>
              </a:r>
            </a:p>
          </p:txBody>
        </p: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5CCA7097-3EE4-4619-AC46-A526AD7803C2}"/>
                </a:ext>
              </a:extLst>
            </p:cNvPr>
            <p:cNvGrpSpPr/>
            <p:nvPr/>
          </p:nvGrpSpPr>
          <p:grpSpPr>
            <a:xfrm>
              <a:off x="2693979" y="1090020"/>
              <a:ext cx="607752" cy="588819"/>
              <a:chOff x="-25838" y="803563"/>
              <a:chExt cx="829402" cy="803564"/>
            </a:xfrm>
          </p:grpSpPr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C7EA9D55-CCD6-4C03-A558-BD66F3BF24AD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B1E30874-CB64-4A92-ABB6-A2E5036CF95B}"/>
                  </a:ext>
                </a:extLst>
              </p:cNvPr>
              <p:cNvSpPr txBox="1"/>
              <p:nvPr/>
            </p:nvSpPr>
            <p:spPr>
              <a:xfrm>
                <a:off x="-25838" y="1020679"/>
                <a:ext cx="67700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200</a:t>
                </a:r>
                <a:endParaRPr lang="fr-FR" sz="1200" dirty="0"/>
              </a:p>
            </p:txBody>
          </p:sp>
        </p:grp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E8BCECD1-277B-4C4A-BF7C-DF4E1B69864E}"/>
                </a:ext>
              </a:extLst>
            </p:cNvPr>
            <p:cNvSpPr txBox="1"/>
            <p:nvPr/>
          </p:nvSpPr>
          <p:spPr>
            <a:xfrm>
              <a:off x="1811454" y="406522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Z,2</a:t>
              </a:r>
            </a:p>
          </p:txBody>
        </p:sp>
        <p:cxnSp>
          <p:nvCxnSpPr>
            <p:cNvPr id="352" name="Connector: Curved 351">
              <a:extLst>
                <a:ext uri="{FF2B5EF4-FFF2-40B4-BE49-F238E27FC236}">
                  <a16:creationId xmlns:a16="http://schemas.microsoft.com/office/drawing/2014/main" id="{DF7E5DF6-40D9-4C55-B620-FA4F97DC2E4C}"/>
                </a:ext>
              </a:extLst>
            </p:cNvPr>
            <p:cNvCxnSpPr>
              <a:cxnSpLocks/>
              <a:stCxn id="591" idx="7"/>
              <a:endCxn id="551" idx="1"/>
            </p:cNvCxnSpPr>
            <p:nvPr/>
          </p:nvCxnSpPr>
          <p:spPr>
            <a:xfrm rot="16200000" flipH="1">
              <a:off x="2062461" y="439570"/>
              <a:ext cx="86806" cy="1386557"/>
            </a:xfrm>
            <a:prstGeom prst="curvedConnector3">
              <a:avLst>
                <a:gd name="adj1" fmla="val -36268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1D855269-9457-4CA0-B1D9-0AB88A429507}"/>
                </a:ext>
              </a:extLst>
            </p:cNvPr>
            <p:cNvGrpSpPr/>
            <p:nvPr/>
          </p:nvGrpSpPr>
          <p:grpSpPr>
            <a:xfrm>
              <a:off x="3078896" y="4700090"/>
              <a:ext cx="588819" cy="588819"/>
              <a:chOff x="0" y="803563"/>
              <a:chExt cx="803564" cy="803564"/>
            </a:xfrm>
          </p:grpSpPr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A31AD62A-6EA7-49C3-876D-C16550BAF87D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31E2F2DE-CCA8-4C4F-94BB-B1A9D0897A49}"/>
                  </a:ext>
                </a:extLst>
              </p:cNvPr>
              <p:cNvSpPr txBox="1"/>
              <p:nvPr/>
            </p:nvSpPr>
            <p:spPr>
              <a:xfrm>
                <a:off x="38139" y="1016689"/>
                <a:ext cx="68296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210</a:t>
                </a:r>
                <a:endParaRPr lang="fr-FR" sz="1200" dirty="0"/>
              </a:p>
            </p:txBody>
          </p: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E8D5127-6294-47ED-8CBC-51590CD02610}"/>
                </a:ext>
              </a:extLst>
            </p:cNvPr>
            <p:cNvSpPr txBox="1"/>
            <p:nvPr/>
          </p:nvSpPr>
          <p:spPr>
            <a:xfrm>
              <a:off x="2243429" y="4430766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AA,3</a:t>
              </a:r>
            </a:p>
          </p:txBody>
        </p:sp>
        <p:cxnSp>
          <p:nvCxnSpPr>
            <p:cNvPr id="360" name="Connector: Curved 359">
              <a:extLst>
                <a:ext uri="{FF2B5EF4-FFF2-40B4-BE49-F238E27FC236}">
                  <a16:creationId xmlns:a16="http://schemas.microsoft.com/office/drawing/2014/main" id="{7E789483-9654-4746-8C5A-655CF2BD6045}"/>
                </a:ext>
              </a:extLst>
            </p:cNvPr>
            <p:cNvCxnSpPr>
              <a:cxnSpLocks/>
              <a:stCxn id="591" idx="4"/>
              <a:endCxn id="549" idx="2"/>
            </p:cNvCxnSpPr>
            <p:nvPr/>
          </p:nvCxnSpPr>
          <p:spPr>
            <a:xfrm rot="16200000" flipH="1">
              <a:off x="440419" y="2356022"/>
              <a:ext cx="3402467" cy="1874488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nector: Curved 360">
              <a:extLst>
                <a:ext uri="{FF2B5EF4-FFF2-40B4-BE49-F238E27FC236}">
                  <a16:creationId xmlns:a16="http://schemas.microsoft.com/office/drawing/2014/main" id="{D688D62B-6574-4403-A12F-1BED4179037D}"/>
                </a:ext>
              </a:extLst>
            </p:cNvPr>
            <p:cNvCxnSpPr>
              <a:cxnSpLocks/>
              <a:stCxn id="591" idx="5"/>
              <a:endCxn id="547" idx="2"/>
            </p:cNvCxnSpPr>
            <p:nvPr/>
          </p:nvCxnSpPr>
          <p:spPr>
            <a:xfrm rot="16200000" flipH="1">
              <a:off x="1528744" y="1389644"/>
              <a:ext cx="1155082" cy="1387398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97CF7D9D-475B-4A60-8B10-8C75139F6186}"/>
                </a:ext>
              </a:extLst>
            </p:cNvPr>
            <p:cNvGrpSpPr/>
            <p:nvPr/>
          </p:nvGrpSpPr>
          <p:grpSpPr>
            <a:xfrm>
              <a:off x="2799984" y="2366474"/>
              <a:ext cx="588819" cy="588819"/>
              <a:chOff x="0" y="803563"/>
              <a:chExt cx="803564" cy="803564"/>
            </a:xfrm>
          </p:grpSpPr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3B8A83E9-0E28-491D-9829-0A5AA9C3A132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ACE2A875-7251-4F0E-B99B-DB4589F6CA96}"/>
                  </a:ext>
                </a:extLst>
              </p:cNvPr>
              <p:cNvSpPr txBox="1"/>
              <p:nvPr/>
            </p:nvSpPr>
            <p:spPr>
              <a:xfrm>
                <a:off x="64222" y="1020679"/>
                <a:ext cx="58694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220</a:t>
                </a:r>
                <a:endParaRPr lang="fr-FR" sz="1200" dirty="0"/>
              </a:p>
            </p:txBody>
          </p:sp>
        </p:grp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9BCBF24D-0BD1-4371-A33E-57D87CB85588}"/>
                </a:ext>
              </a:extLst>
            </p:cNvPr>
            <p:cNvSpPr txBox="1"/>
            <p:nvPr/>
          </p:nvSpPr>
          <p:spPr>
            <a:xfrm>
              <a:off x="1837347" y="2094621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AB,6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99C1E68C-9602-4F01-A3AD-0F21CD3EA7F5}"/>
                </a:ext>
              </a:extLst>
            </p:cNvPr>
            <p:cNvSpPr txBox="1"/>
            <p:nvPr/>
          </p:nvSpPr>
          <p:spPr>
            <a:xfrm>
              <a:off x="1892057" y="2751408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AF,1</a:t>
              </a:r>
            </a:p>
          </p:txBody>
        </p:sp>
        <p:cxnSp>
          <p:nvCxnSpPr>
            <p:cNvPr id="372" name="Connector: Curved 371">
              <a:extLst>
                <a:ext uri="{FF2B5EF4-FFF2-40B4-BE49-F238E27FC236}">
                  <a16:creationId xmlns:a16="http://schemas.microsoft.com/office/drawing/2014/main" id="{FA71E3C7-B5AA-4E1B-A1F1-8DACB0706B62}"/>
                </a:ext>
              </a:extLst>
            </p:cNvPr>
            <p:cNvCxnSpPr>
              <a:cxnSpLocks/>
              <a:stCxn id="591" idx="5"/>
              <a:endCxn id="545" idx="2"/>
            </p:cNvCxnSpPr>
            <p:nvPr/>
          </p:nvCxnSpPr>
          <p:spPr>
            <a:xfrm rot="16200000" flipH="1">
              <a:off x="1196935" y="1721452"/>
              <a:ext cx="1796658" cy="1365357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9005CA53-ADFC-494C-BD2F-0EF75E3DA17F}"/>
                </a:ext>
              </a:extLst>
            </p:cNvPr>
            <p:cNvGrpSpPr/>
            <p:nvPr/>
          </p:nvGrpSpPr>
          <p:grpSpPr>
            <a:xfrm>
              <a:off x="2777943" y="3008050"/>
              <a:ext cx="588819" cy="588819"/>
              <a:chOff x="0" y="803563"/>
              <a:chExt cx="803564" cy="803564"/>
            </a:xfrm>
          </p:grpSpPr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EEC0EF6C-A2F5-464C-A68D-78947DC7BF1F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8219F233-3B88-4BA5-84BA-3A7C465EA5BA}"/>
                  </a:ext>
                </a:extLst>
              </p:cNvPr>
              <p:cNvSpPr txBox="1"/>
              <p:nvPr/>
            </p:nvSpPr>
            <p:spPr>
              <a:xfrm>
                <a:off x="72481" y="1021616"/>
                <a:ext cx="69819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230</a:t>
                </a:r>
                <a:endParaRPr lang="fr-FR" sz="1200" dirty="0"/>
              </a:p>
            </p:txBody>
          </p:sp>
        </p:grp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CF262F94-B18B-42C3-8BDF-31F0FD9165BD}"/>
                </a:ext>
              </a:extLst>
            </p:cNvPr>
            <p:cNvSpPr txBox="1"/>
            <p:nvPr/>
          </p:nvSpPr>
          <p:spPr>
            <a:xfrm>
              <a:off x="1862394" y="3452267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AG,4</a:t>
              </a:r>
            </a:p>
          </p:txBody>
        </p:sp>
        <p:cxnSp>
          <p:nvCxnSpPr>
            <p:cNvPr id="375" name="Connector: Curved 374">
              <a:extLst>
                <a:ext uri="{FF2B5EF4-FFF2-40B4-BE49-F238E27FC236}">
                  <a16:creationId xmlns:a16="http://schemas.microsoft.com/office/drawing/2014/main" id="{F346B31E-3C3B-468B-911A-1184AF374529}"/>
                </a:ext>
              </a:extLst>
            </p:cNvPr>
            <p:cNvCxnSpPr>
              <a:cxnSpLocks/>
              <a:stCxn id="591" idx="4"/>
              <a:endCxn id="543" idx="2"/>
            </p:cNvCxnSpPr>
            <p:nvPr/>
          </p:nvCxnSpPr>
          <p:spPr>
            <a:xfrm rot="16200000" flipH="1">
              <a:off x="743821" y="2052620"/>
              <a:ext cx="2425786" cy="1504612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3BF83C91-9108-4284-BEE9-65507417CA05}"/>
                </a:ext>
              </a:extLst>
            </p:cNvPr>
            <p:cNvGrpSpPr/>
            <p:nvPr/>
          </p:nvGrpSpPr>
          <p:grpSpPr>
            <a:xfrm>
              <a:off x="2709020" y="3723409"/>
              <a:ext cx="588819" cy="588819"/>
              <a:chOff x="0" y="803563"/>
              <a:chExt cx="803564" cy="803564"/>
            </a:xfrm>
          </p:grpSpPr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BD69DEBF-818C-401B-958F-7604DA4A75BE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5E1BC435-98CC-4226-A6A0-18216F1491C0}"/>
                  </a:ext>
                </a:extLst>
              </p:cNvPr>
              <p:cNvSpPr txBox="1"/>
              <p:nvPr/>
            </p:nvSpPr>
            <p:spPr>
              <a:xfrm>
                <a:off x="2268" y="1020320"/>
                <a:ext cx="743345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240</a:t>
                </a:r>
                <a:endParaRPr lang="fr-FR" sz="1200" dirty="0"/>
              </a:p>
            </p:txBody>
          </p:sp>
        </p:grp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D05C14AC-66D7-4D2C-8B8E-8C6056ADAC68}"/>
                </a:ext>
              </a:extLst>
            </p:cNvPr>
            <p:cNvSpPr txBox="1"/>
            <p:nvPr/>
          </p:nvSpPr>
          <p:spPr>
            <a:xfrm>
              <a:off x="3604831" y="1115563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AL,23</a:t>
              </a:r>
            </a:p>
          </p:txBody>
        </p:sp>
        <p:cxnSp>
          <p:nvCxnSpPr>
            <p:cNvPr id="378" name="Connector: Curved 377">
              <a:extLst>
                <a:ext uri="{FF2B5EF4-FFF2-40B4-BE49-F238E27FC236}">
                  <a16:creationId xmlns:a16="http://schemas.microsoft.com/office/drawing/2014/main" id="{A5B81515-9E4A-4C22-8B63-D16D5FCD137C}"/>
                </a:ext>
              </a:extLst>
            </p:cNvPr>
            <p:cNvCxnSpPr>
              <a:cxnSpLocks/>
              <a:stCxn id="591" idx="5"/>
              <a:endCxn id="541" idx="2"/>
            </p:cNvCxnSpPr>
            <p:nvPr/>
          </p:nvCxnSpPr>
          <p:spPr>
            <a:xfrm rot="5400000" flipH="1" flipV="1">
              <a:off x="3341172" y="-660205"/>
              <a:ext cx="237421" cy="4094594"/>
            </a:xfrm>
            <a:prstGeom prst="curvedConnector4">
              <a:avLst>
                <a:gd name="adj1" fmla="val -240713"/>
                <a:gd name="adj2" fmla="val 5989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26DBD0ED-BF54-4C17-916D-D046A505DA83}"/>
                </a:ext>
              </a:extLst>
            </p:cNvPr>
            <p:cNvGrpSpPr/>
            <p:nvPr/>
          </p:nvGrpSpPr>
          <p:grpSpPr>
            <a:xfrm>
              <a:off x="5507180" y="973971"/>
              <a:ext cx="588819" cy="588819"/>
              <a:chOff x="0" y="803563"/>
              <a:chExt cx="803564" cy="803564"/>
            </a:xfrm>
          </p:grpSpPr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404B1D6A-5706-4B5B-8735-C16620AFD91A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CB5A6B31-37DC-44E5-B19D-D770ABB20E93}"/>
                  </a:ext>
                </a:extLst>
              </p:cNvPr>
              <p:cNvSpPr txBox="1"/>
              <p:nvPr/>
            </p:nvSpPr>
            <p:spPr>
              <a:xfrm>
                <a:off x="21367" y="1020679"/>
                <a:ext cx="629798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250</a:t>
                </a:r>
                <a:endParaRPr lang="fr-FR" sz="1200" dirty="0"/>
              </a:p>
            </p:txBody>
          </p:sp>
        </p:grpSp>
        <p:cxnSp>
          <p:nvCxnSpPr>
            <p:cNvPr id="380" name="Connector: Curved 379">
              <a:extLst>
                <a:ext uri="{FF2B5EF4-FFF2-40B4-BE49-F238E27FC236}">
                  <a16:creationId xmlns:a16="http://schemas.microsoft.com/office/drawing/2014/main" id="{F87EC6B2-DD8D-43BB-B51B-B532A89007E2}"/>
                </a:ext>
              </a:extLst>
            </p:cNvPr>
            <p:cNvCxnSpPr>
              <a:cxnSpLocks/>
              <a:stCxn id="547" idx="6"/>
              <a:endCxn id="539" idx="2"/>
            </p:cNvCxnSpPr>
            <p:nvPr/>
          </p:nvCxnSpPr>
          <p:spPr>
            <a:xfrm flipV="1">
              <a:off x="3388803" y="2499551"/>
              <a:ext cx="598723" cy="16133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319CE68F-A6BF-4FCA-83B2-E6144DCDF5DA}"/>
                </a:ext>
              </a:extLst>
            </p:cNvPr>
            <p:cNvGrpSpPr/>
            <p:nvPr/>
          </p:nvGrpSpPr>
          <p:grpSpPr>
            <a:xfrm>
              <a:off x="3987526" y="2205141"/>
              <a:ext cx="588819" cy="588819"/>
              <a:chOff x="0" y="803563"/>
              <a:chExt cx="803564" cy="803564"/>
            </a:xfrm>
          </p:grpSpPr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015BF5B3-D063-4F15-B84E-DAE5145438CA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DE2B5B3A-CB7C-4F0E-9020-206C782ADE5B}"/>
                  </a:ext>
                </a:extLst>
              </p:cNvPr>
              <p:cNvSpPr txBox="1"/>
              <p:nvPr/>
            </p:nvSpPr>
            <p:spPr>
              <a:xfrm>
                <a:off x="64370" y="1020679"/>
                <a:ext cx="58679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270</a:t>
                </a:r>
                <a:endParaRPr lang="fr-FR" sz="1200" dirty="0"/>
              </a:p>
            </p:txBody>
          </p:sp>
        </p:grp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6ABC7352-297C-42E2-8A54-EE4A67CDD3E8}"/>
                </a:ext>
              </a:extLst>
            </p:cNvPr>
            <p:cNvSpPr txBox="1"/>
            <p:nvPr/>
          </p:nvSpPr>
          <p:spPr>
            <a:xfrm>
              <a:off x="3272826" y="2210688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AC,6</a:t>
              </a:r>
            </a:p>
          </p:txBody>
        </p: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A3D3C7B2-47AF-4B66-A3CA-2842E47FF330}"/>
                </a:ext>
              </a:extLst>
            </p:cNvPr>
            <p:cNvGrpSpPr/>
            <p:nvPr/>
          </p:nvGrpSpPr>
          <p:grpSpPr>
            <a:xfrm>
              <a:off x="3995357" y="3579458"/>
              <a:ext cx="588819" cy="588819"/>
              <a:chOff x="0" y="803563"/>
              <a:chExt cx="803564" cy="803564"/>
            </a:xfrm>
          </p:grpSpPr>
          <p:sp>
            <p:nvSpPr>
              <p:cNvPr id="537" name="Oval 536">
                <a:extLst>
                  <a:ext uri="{FF2B5EF4-FFF2-40B4-BE49-F238E27FC236}">
                    <a16:creationId xmlns:a16="http://schemas.microsoft.com/office/drawing/2014/main" id="{8E7E6540-8AAC-41B5-91B0-3C9B2E1432BE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9A5A17FA-BC3D-4545-90C0-DF89CC3A38F3}"/>
                  </a:ext>
                </a:extLst>
              </p:cNvPr>
              <p:cNvSpPr txBox="1"/>
              <p:nvPr/>
            </p:nvSpPr>
            <p:spPr>
              <a:xfrm>
                <a:off x="57595" y="1020679"/>
                <a:ext cx="593570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260</a:t>
                </a:r>
                <a:endParaRPr lang="fr-FR" sz="1200" dirty="0"/>
              </a:p>
            </p:txBody>
          </p:sp>
        </p:grp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F34A6D03-C39A-41FA-B88B-37A3F012305B}"/>
                </a:ext>
              </a:extLst>
            </p:cNvPr>
            <p:cNvSpPr txBox="1"/>
            <p:nvPr/>
          </p:nvSpPr>
          <p:spPr>
            <a:xfrm>
              <a:off x="3175361" y="3553886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AH,5</a:t>
              </a:r>
            </a:p>
          </p:txBody>
        </p:sp>
        <p:cxnSp>
          <p:nvCxnSpPr>
            <p:cNvPr id="385" name="Connector: Curved 384">
              <a:extLst>
                <a:ext uri="{FF2B5EF4-FFF2-40B4-BE49-F238E27FC236}">
                  <a16:creationId xmlns:a16="http://schemas.microsoft.com/office/drawing/2014/main" id="{FD0FE164-8AFD-47EC-B62F-C79E247DCCFF}"/>
                </a:ext>
              </a:extLst>
            </p:cNvPr>
            <p:cNvCxnSpPr>
              <a:cxnSpLocks/>
              <a:stCxn id="537" idx="0"/>
              <a:endCxn id="535" idx="2"/>
            </p:cNvCxnSpPr>
            <p:nvPr/>
          </p:nvCxnSpPr>
          <p:spPr>
            <a:xfrm rot="5400000" flipH="1" flipV="1">
              <a:off x="4254144" y="3170215"/>
              <a:ext cx="444867" cy="373620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27A496F6-944E-4AB1-B310-BD0B9800EFDA}"/>
                </a:ext>
              </a:extLst>
            </p:cNvPr>
            <p:cNvGrpSpPr/>
            <p:nvPr/>
          </p:nvGrpSpPr>
          <p:grpSpPr>
            <a:xfrm>
              <a:off x="4663387" y="2840181"/>
              <a:ext cx="588819" cy="588819"/>
              <a:chOff x="0" y="803563"/>
              <a:chExt cx="803564" cy="803564"/>
            </a:xfrm>
          </p:grpSpPr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09BD47AD-6070-4BB9-839F-E14CBAD78FC9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93807960-3E67-4468-AEFB-794B7F150A6C}"/>
                  </a:ext>
                </a:extLst>
              </p:cNvPr>
              <p:cNvSpPr txBox="1"/>
              <p:nvPr/>
            </p:nvSpPr>
            <p:spPr>
              <a:xfrm>
                <a:off x="73600" y="1020679"/>
                <a:ext cx="5775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280</a:t>
                </a:r>
                <a:endParaRPr lang="fr-FR" sz="1200" dirty="0"/>
              </a:p>
            </p:txBody>
          </p:sp>
        </p:grp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B4123AB8-04D6-4B6B-B1CE-5CF5A7C33D81}"/>
                </a:ext>
              </a:extLst>
            </p:cNvPr>
            <p:cNvSpPr txBox="1"/>
            <p:nvPr/>
          </p:nvSpPr>
          <p:spPr>
            <a:xfrm>
              <a:off x="3804164" y="2971126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AI,5</a:t>
              </a:r>
            </a:p>
          </p:txBody>
        </p:sp>
        <p:cxnSp>
          <p:nvCxnSpPr>
            <p:cNvPr id="392" name="Connector: Curved 391">
              <a:extLst>
                <a:ext uri="{FF2B5EF4-FFF2-40B4-BE49-F238E27FC236}">
                  <a16:creationId xmlns:a16="http://schemas.microsoft.com/office/drawing/2014/main" id="{4AB8982A-F0D0-4EFB-A4D8-381CDF92243A}"/>
                </a:ext>
              </a:extLst>
            </p:cNvPr>
            <p:cNvCxnSpPr>
              <a:cxnSpLocks/>
              <a:stCxn id="535" idx="4"/>
              <a:endCxn id="533" idx="2"/>
            </p:cNvCxnSpPr>
            <p:nvPr/>
          </p:nvCxnSpPr>
          <p:spPr>
            <a:xfrm rot="16200000" flipH="1">
              <a:off x="5055999" y="3330798"/>
              <a:ext cx="352980" cy="54938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6822F748-8F17-4F86-B2AA-57FD95DACF10}"/>
                </a:ext>
              </a:extLst>
            </p:cNvPr>
            <p:cNvGrpSpPr/>
            <p:nvPr/>
          </p:nvGrpSpPr>
          <p:grpSpPr>
            <a:xfrm>
              <a:off x="5507180" y="3487570"/>
              <a:ext cx="588820" cy="588819"/>
              <a:chOff x="-1" y="803563"/>
              <a:chExt cx="803565" cy="803564"/>
            </a:xfrm>
          </p:grpSpPr>
          <p:sp>
            <p:nvSpPr>
              <p:cNvPr id="533" name="Oval 532">
                <a:extLst>
                  <a:ext uri="{FF2B5EF4-FFF2-40B4-BE49-F238E27FC236}">
                    <a16:creationId xmlns:a16="http://schemas.microsoft.com/office/drawing/2014/main" id="{311FFCAB-8122-4BE6-99A8-CFD6D75C4110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D73CEA16-1925-4B60-8B2C-5AC41237CE1F}"/>
                  </a:ext>
                </a:extLst>
              </p:cNvPr>
              <p:cNvSpPr txBox="1"/>
              <p:nvPr/>
            </p:nvSpPr>
            <p:spPr>
              <a:xfrm>
                <a:off x="-1" y="1020679"/>
                <a:ext cx="65116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300</a:t>
                </a:r>
                <a:endParaRPr lang="fr-FR" sz="1200" dirty="0"/>
              </a:p>
            </p:txBody>
          </p:sp>
        </p:grp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B47B1B7B-C454-4ABE-B0F4-CEEF3BFAE231}"/>
                </a:ext>
              </a:extLst>
            </p:cNvPr>
            <p:cNvSpPr txBox="1"/>
            <p:nvPr/>
          </p:nvSpPr>
          <p:spPr>
            <a:xfrm>
              <a:off x="4907764" y="3319564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AJ,6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C1625B6B-B17D-4473-810E-24F8F15CF7E2}"/>
                </a:ext>
              </a:extLst>
            </p:cNvPr>
            <p:cNvSpPr txBox="1"/>
            <p:nvPr/>
          </p:nvSpPr>
          <p:spPr>
            <a:xfrm>
              <a:off x="5984326" y="2538882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AK,5</a:t>
              </a:r>
            </a:p>
          </p:txBody>
        </p:sp>
        <p:cxnSp>
          <p:nvCxnSpPr>
            <p:cNvPr id="397" name="Connector: Curved 396">
              <a:extLst>
                <a:ext uri="{FF2B5EF4-FFF2-40B4-BE49-F238E27FC236}">
                  <a16:creationId xmlns:a16="http://schemas.microsoft.com/office/drawing/2014/main" id="{22F39EF0-A709-4494-8113-A4C688C0B8F7}"/>
                </a:ext>
              </a:extLst>
            </p:cNvPr>
            <p:cNvCxnSpPr>
              <a:cxnSpLocks/>
              <a:stCxn id="533" idx="7"/>
              <a:endCxn id="541" idx="6"/>
            </p:cNvCxnSpPr>
            <p:nvPr/>
          </p:nvCxnSpPr>
          <p:spPr>
            <a:xfrm rot="5400000" flipH="1" flipV="1">
              <a:off x="4900174" y="2377976"/>
              <a:ext cx="2305420" cy="86230"/>
            </a:xfrm>
            <a:prstGeom prst="curvedConnector4">
              <a:avLst>
                <a:gd name="adj1" fmla="val 41745"/>
                <a:gd name="adj2" fmla="val 36510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614631F6-1D66-4ED4-B6C9-977412BA5DA4}"/>
                </a:ext>
              </a:extLst>
            </p:cNvPr>
            <p:cNvGrpSpPr/>
            <p:nvPr/>
          </p:nvGrpSpPr>
          <p:grpSpPr>
            <a:xfrm>
              <a:off x="4930788" y="1756664"/>
              <a:ext cx="595326" cy="588819"/>
              <a:chOff x="-8880" y="803563"/>
              <a:chExt cx="812444" cy="803564"/>
            </a:xfrm>
          </p:grpSpPr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4A89CC22-3CC6-438A-B80F-70A5CFCCE0C8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83586035-45B4-4D5F-8BFD-36258453A840}"/>
                  </a:ext>
                </a:extLst>
              </p:cNvPr>
              <p:cNvSpPr txBox="1"/>
              <p:nvPr/>
            </p:nvSpPr>
            <p:spPr>
              <a:xfrm>
                <a:off x="-8880" y="1020679"/>
                <a:ext cx="66004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290</a:t>
                </a:r>
                <a:endParaRPr lang="fr-FR" sz="1200" dirty="0"/>
              </a:p>
            </p:txBody>
          </p:sp>
        </p:grpSp>
        <p:cxnSp>
          <p:nvCxnSpPr>
            <p:cNvPr id="399" name="Connector: Curved 398">
              <a:extLst>
                <a:ext uri="{FF2B5EF4-FFF2-40B4-BE49-F238E27FC236}">
                  <a16:creationId xmlns:a16="http://schemas.microsoft.com/office/drawing/2014/main" id="{31017326-99E1-43AE-9F9E-B1DD848577E0}"/>
                </a:ext>
              </a:extLst>
            </p:cNvPr>
            <p:cNvCxnSpPr>
              <a:cxnSpLocks/>
              <a:stCxn id="539" idx="7"/>
              <a:endCxn id="530" idx="2"/>
            </p:cNvCxnSpPr>
            <p:nvPr/>
          </p:nvCxnSpPr>
          <p:spPr>
            <a:xfrm rot="5400000" flipH="1" flipV="1">
              <a:off x="4593555" y="1947633"/>
              <a:ext cx="240298" cy="447181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40F8DC80-7DA9-4A02-B9F6-AF0296EA5950}"/>
                </a:ext>
              </a:extLst>
            </p:cNvPr>
            <p:cNvSpPr txBox="1"/>
            <p:nvPr/>
          </p:nvSpPr>
          <p:spPr>
            <a:xfrm>
              <a:off x="4084029" y="1728505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AD,6</a:t>
              </a:r>
            </a:p>
          </p:txBody>
        </p:sp>
        <p:cxnSp>
          <p:nvCxnSpPr>
            <p:cNvPr id="402" name="Connector: Curved 401">
              <a:extLst>
                <a:ext uri="{FF2B5EF4-FFF2-40B4-BE49-F238E27FC236}">
                  <a16:creationId xmlns:a16="http://schemas.microsoft.com/office/drawing/2014/main" id="{0FB0A810-BE86-4A21-9BAD-F6E0E4B70BF5}"/>
                </a:ext>
              </a:extLst>
            </p:cNvPr>
            <p:cNvCxnSpPr>
              <a:cxnSpLocks/>
              <a:stCxn id="530" idx="6"/>
              <a:endCxn id="541" idx="5"/>
            </p:cNvCxnSpPr>
            <p:nvPr/>
          </p:nvCxnSpPr>
          <p:spPr>
            <a:xfrm flipV="1">
              <a:off x="5526114" y="1476559"/>
              <a:ext cx="483654" cy="574515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3631599C-F67C-4E42-BB0F-F6E25DC985C9}"/>
                </a:ext>
              </a:extLst>
            </p:cNvPr>
            <p:cNvSpPr txBox="1"/>
            <p:nvPr/>
          </p:nvSpPr>
          <p:spPr>
            <a:xfrm>
              <a:off x="5280556" y="1532757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AE,6</a:t>
              </a:r>
            </a:p>
          </p:txBody>
        </p:sp>
        <p:cxnSp>
          <p:nvCxnSpPr>
            <p:cNvPr id="406" name="Connector: Curved 405">
              <a:extLst>
                <a:ext uri="{FF2B5EF4-FFF2-40B4-BE49-F238E27FC236}">
                  <a16:creationId xmlns:a16="http://schemas.microsoft.com/office/drawing/2014/main" id="{59D7ACB0-C987-4B72-9EFA-0F0EFE221B08}"/>
                </a:ext>
              </a:extLst>
            </p:cNvPr>
            <p:cNvCxnSpPr>
              <a:cxnSpLocks/>
              <a:stCxn id="541" idx="7"/>
              <a:endCxn id="528" idx="2"/>
            </p:cNvCxnSpPr>
            <p:nvPr/>
          </p:nvCxnSpPr>
          <p:spPr>
            <a:xfrm rot="5400000" flipH="1" flipV="1">
              <a:off x="6400069" y="637531"/>
              <a:ext cx="32371" cy="812972"/>
            </a:xfrm>
            <a:prstGeom prst="curvedConnector4">
              <a:avLst>
                <a:gd name="adj1" fmla="val 168132"/>
                <a:gd name="adj2" fmla="val 5530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E8D221F1-F3B0-4150-A086-EEFB561CF346}"/>
                </a:ext>
              </a:extLst>
            </p:cNvPr>
            <p:cNvSpPr txBox="1"/>
            <p:nvPr/>
          </p:nvSpPr>
          <p:spPr>
            <a:xfrm>
              <a:off x="6002553" y="668727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AM,3</a:t>
              </a:r>
            </a:p>
          </p:txBody>
        </p: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76804906-634E-4D95-B6BB-A11DCAC68732}"/>
                </a:ext>
              </a:extLst>
            </p:cNvPr>
            <p:cNvGrpSpPr/>
            <p:nvPr/>
          </p:nvGrpSpPr>
          <p:grpSpPr>
            <a:xfrm>
              <a:off x="6821933" y="733421"/>
              <a:ext cx="589626" cy="588819"/>
              <a:chOff x="-1101" y="803563"/>
              <a:chExt cx="804665" cy="803564"/>
            </a:xfrm>
          </p:grpSpPr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CB812082-CDF1-4B66-A9CC-A2988B865577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CC43AA55-306F-446D-96BC-A645A99E17E9}"/>
                  </a:ext>
                </a:extLst>
              </p:cNvPr>
              <p:cNvSpPr txBox="1"/>
              <p:nvPr/>
            </p:nvSpPr>
            <p:spPr>
              <a:xfrm>
                <a:off x="-1101" y="1020679"/>
                <a:ext cx="65226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310</a:t>
                </a:r>
                <a:endParaRPr lang="fr-FR" sz="1200" dirty="0"/>
              </a:p>
            </p:txBody>
          </p:sp>
        </p:grp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D2CA79D4-4167-40BB-8B49-0922E945B18C}"/>
                </a:ext>
              </a:extLst>
            </p:cNvPr>
            <p:cNvSpPr txBox="1"/>
            <p:nvPr/>
          </p:nvSpPr>
          <p:spPr>
            <a:xfrm>
              <a:off x="7487211" y="690871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AN,3</a:t>
              </a:r>
            </a:p>
          </p:txBody>
        </p:sp>
        <p:cxnSp>
          <p:nvCxnSpPr>
            <p:cNvPr id="414" name="Connector: Curved 413">
              <a:extLst>
                <a:ext uri="{FF2B5EF4-FFF2-40B4-BE49-F238E27FC236}">
                  <a16:creationId xmlns:a16="http://schemas.microsoft.com/office/drawing/2014/main" id="{A5EC01F2-6879-43EC-B482-4E7B9A105979}"/>
                </a:ext>
              </a:extLst>
            </p:cNvPr>
            <p:cNvCxnSpPr>
              <a:cxnSpLocks/>
              <a:stCxn id="528" idx="6"/>
              <a:endCxn id="524" idx="2"/>
            </p:cNvCxnSpPr>
            <p:nvPr/>
          </p:nvCxnSpPr>
          <p:spPr>
            <a:xfrm flipV="1">
              <a:off x="7411559" y="1003214"/>
              <a:ext cx="1339820" cy="2461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Connector: Curved 414">
              <a:extLst>
                <a:ext uri="{FF2B5EF4-FFF2-40B4-BE49-F238E27FC236}">
                  <a16:creationId xmlns:a16="http://schemas.microsoft.com/office/drawing/2014/main" id="{DBF929E7-6BAA-432D-B1BA-0F088137E2EE}"/>
                </a:ext>
              </a:extLst>
            </p:cNvPr>
            <p:cNvCxnSpPr>
              <a:cxnSpLocks/>
              <a:stCxn id="528" idx="4"/>
              <a:endCxn id="519" idx="0"/>
            </p:cNvCxnSpPr>
            <p:nvPr/>
          </p:nvCxnSpPr>
          <p:spPr>
            <a:xfrm rot="16200000" flipH="1">
              <a:off x="6818661" y="1620729"/>
              <a:ext cx="815640" cy="21866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3EF9B9BC-F577-45D7-8E8C-53589B2E813C}"/>
                </a:ext>
              </a:extLst>
            </p:cNvPr>
            <p:cNvSpPr txBox="1"/>
            <p:nvPr/>
          </p:nvSpPr>
          <p:spPr>
            <a:xfrm>
              <a:off x="7048670" y="1421364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AX,5</a:t>
              </a:r>
            </a:p>
          </p:txBody>
        </p: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2248606F-B599-4005-8E66-6799C067B7DD}"/>
                </a:ext>
              </a:extLst>
            </p:cNvPr>
            <p:cNvGrpSpPr/>
            <p:nvPr/>
          </p:nvGrpSpPr>
          <p:grpSpPr>
            <a:xfrm>
              <a:off x="8688594" y="708804"/>
              <a:ext cx="651604" cy="588819"/>
              <a:chOff x="-85683" y="803563"/>
              <a:chExt cx="889247" cy="803564"/>
            </a:xfrm>
          </p:grpSpPr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E07E1B58-0464-420B-BF1A-9E5CD9279F9E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FA204DF3-9256-4427-AD32-D1165931D51B}"/>
                  </a:ext>
                </a:extLst>
              </p:cNvPr>
              <p:cNvSpPr txBox="1"/>
              <p:nvPr/>
            </p:nvSpPr>
            <p:spPr>
              <a:xfrm>
                <a:off x="-85683" y="1020679"/>
                <a:ext cx="736848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320</a:t>
                </a:r>
                <a:endParaRPr lang="fr-FR" sz="1200" dirty="0"/>
              </a:p>
            </p:txBody>
          </p:sp>
        </p:grpSp>
        <p:cxnSp>
          <p:nvCxnSpPr>
            <p:cNvPr id="421" name="Connector: Curved 420">
              <a:extLst>
                <a:ext uri="{FF2B5EF4-FFF2-40B4-BE49-F238E27FC236}">
                  <a16:creationId xmlns:a16="http://schemas.microsoft.com/office/drawing/2014/main" id="{469D4D3A-F25A-4A28-95A3-EE0B69E98F81}"/>
                </a:ext>
              </a:extLst>
            </p:cNvPr>
            <p:cNvCxnSpPr>
              <a:cxnSpLocks/>
              <a:stCxn id="524" idx="6"/>
              <a:endCxn id="522" idx="0"/>
            </p:cNvCxnSpPr>
            <p:nvPr/>
          </p:nvCxnSpPr>
          <p:spPr>
            <a:xfrm flipH="1">
              <a:off x="8511292" y="1003214"/>
              <a:ext cx="828906" cy="1032536"/>
            </a:xfrm>
            <a:prstGeom prst="curvedConnector4">
              <a:avLst>
                <a:gd name="adj1" fmla="val -27579"/>
                <a:gd name="adj2" fmla="val 6425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C62AF743-AB68-47B8-88CF-9495E7A295CA}"/>
                </a:ext>
              </a:extLst>
            </p:cNvPr>
            <p:cNvSpPr txBox="1"/>
            <p:nvPr/>
          </p:nvSpPr>
          <p:spPr>
            <a:xfrm>
              <a:off x="8605292" y="1344738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AO,3</a:t>
              </a:r>
            </a:p>
          </p:txBody>
        </p: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B1370E3B-4231-4F94-A7A9-6194216E0181}"/>
                </a:ext>
              </a:extLst>
            </p:cNvPr>
            <p:cNvGrpSpPr/>
            <p:nvPr/>
          </p:nvGrpSpPr>
          <p:grpSpPr>
            <a:xfrm>
              <a:off x="8216882" y="2035750"/>
              <a:ext cx="588819" cy="588819"/>
              <a:chOff x="0" y="803563"/>
              <a:chExt cx="803564" cy="803564"/>
            </a:xfrm>
          </p:grpSpPr>
          <p:sp>
            <p:nvSpPr>
              <p:cNvPr id="522" name="Oval 521">
                <a:extLst>
                  <a:ext uri="{FF2B5EF4-FFF2-40B4-BE49-F238E27FC236}">
                    <a16:creationId xmlns:a16="http://schemas.microsoft.com/office/drawing/2014/main" id="{8D5B550E-F9EE-4354-8F60-9902CEF0E51E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100CA36F-0E8C-4988-8117-5C3ABC8643E2}"/>
                  </a:ext>
                </a:extLst>
              </p:cNvPr>
              <p:cNvSpPr txBox="1"/>
              <p:nvPr/>
            </p:nvSpPr>
            <p:spPr>
              <a:xfrm>
                <a:off x="17786" y="1020679"/>
                <a:ext cx="633377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340</a:t>
                </a:r>
                <a:endParaRPr lang="fr-FR" sz="1200" dirty="0"/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742D1524-EC04-4A32-95B6-4BD16875E643}"/>
                </a:ext>
              </a:extLst>
            </p:cNvPr>
            <p:cNvGrpSpPr/>
            <p:nvPr/>
          </p:nvGrpSpPr>
          <p:grpSpPr>
            <a:xfrm>
              <a:off x="7041402" y="2137880"/>
              <a:ext cx="588819" cy="588819"/>
              <a:chOff x="0" y="803563"/>
              <a:chExt cx="803564" cy="803564"/>
            </a:xfrm>
          </p:grpSpPr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94643F77-37DC-420D-B0E9-380412FB5E5E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BAEF3F7F-5F20-4037-81BA-08CCDA13D49A}"/>
                  </a:ext>
                </a:extLst>
              </p:cNvPr>
              <p:cNvSpPr txBox="1"/>
              <p:nvPr/>
            </p:nvSpPr>
            <p:spPr>
              <a:xfrm>
                <a:off x="152401" y="1020679"/>
                <a:ext cx="6511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330</a:t>
                </a:r>
                <a:endParaRPr lang="fr-FR" sz="1200" dirty="0"/>
              </a:p>
            </p:txBody>
          </p:sp>
        </p:grpSp>
        <p:cxnSp>
          <p:nvCxnSpPr>
            <p:cNvPr id="434" name="Connector: Curved 433">
              <a:extLst>
                <a:ext uri="{FF2B5EF4-FFF2-40B4-BE49-F238E27FC236}">
                  <a16:creationId xmlns:a16="http://schemas.microsoft.com/office/drawing/2014/main" id="{8E662E85-F634-470F-8254-2BD062B8AE1E}"/>
                </a:ext>
              </a:extLst>
            </p:cNvPr>
            <p:cNvCxnSpPr>
              <a:cxnSpLocks/>
              <a:stCxn id="522" idx="4"/>
              <a:endCxn id="516" idx="0"/>
            </p:cNvCxnSpPr>
            <p:nvPr/>
          </p:nvCxnSpPr>
          <p:spPr>
            <a:xfrm rot="5400000">
              <a:off x="7964662" y="2694053"/>
              <a:ext cx="616114" cy="47714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92085A71-DABA-4C69-8B25-B7EF69860A6D}"/>
                </a:ext>
              </a:extLst>
            </p:cNvPr>
            <p:cNvGrpSpPr/>
            <p:nvPr/>
          </p:nvGrpSpPr>
          <p:grpSpPr>
            <a:xfrm>
              <a:off x="7732028" y="3240683"/>
              <a:ext cx="596527" cy="588819"/>
              <a:chOff x="-10519" y="803563"/>
              <a:chExt cx="814083" cy="803564"/>
            </a:xfrm>
          </p:grpSpPr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50466969-DC61-4896-9D02-CB297F479083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0DF48E6-7C91-4E29-9361-E626482F1F74}"/>
                  </a:ext>
                </a:extLst>
              </p:cNvPr>
              <p:cNvSpPr txBox="1"/>
              <p:nvPr/>
            </p:nvSpPr>
            <p:spPr>
              <a:xfrm>
                <a:off x="-10519" y="1020679"/>
                <a:ext cx="66168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360</a:t>
                </a:r>
                <a:endParaRPr lang="fr-FR" sz="1200" dirty="0"/>
              </a:p>
            </p:txBody>
          </p:sp>
        </p:grp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DC0DCC1A-B611-4DC6-9127-7A1481186CB4}"/>
                </a:ext>
              </a:extLst>
            </p:cNvPr>
            <p:cNvSpPr txBox="1"/>
            <p:nvPr/>
          </p:nvSpPr>
          <p:spPr>
            <a:xfrm>
              <a:off x="7719432" y="2552710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AP,2</a:t>
              </a:r>
            </a:p>
          </p:txBody>
        </p:sp>
        <p:cxnSp>
          <p:nvCxnSpPr>
            <p:cNvPr id="440" name="Connector: Curved 439">
              <a:extLst>
                <a:ext uri="{FF2B5EF4-FFF2-40B4-BE49-F238E27FC236}">
                  <a16:creationId xmlns:a16="http://schemas.microsoft.com/office/drawing/2014/main" id="{67F48FCA-BE29-497C-A20B-737B4195AA1B}"/>
                </a:ext>
              </a:extLst>
            </p:cNvPr>
            <p:cNvCxnSpPr>
              <a:cxnSpLocks/>
              <a:stCxn id="516" idx="4"/>
              <a:endCxn id="514" idx="2"/>
            </p:cNvCxnSpPr>
            <p:nvPr/>
          </p:nvCxnSpPr>
          <p:spPr>
            <a:xfrm rot="16200000" flipH="1">
              <a:off x="7955663" y="3907984"/>
              <a:ext cx="641821" cy="484855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8F2B21C6-7136-45D9-AEB9-6D6855CE1C4E}"/>
                </a:ext>
              </a:extLst>
            </p:cNvPr>
            <p:cNvGrpSpPr/>
            <p:nvPr/>
          </p:nvGrpSpPr>
          <p:grpSpPr>
            <a:xfrm>
              <a:off x="8519001" y="4176913"/>
              <a:ext cx="588819" cy="588819"/>
              <a:chOff x="0" y="803563"/>
              <a:chExt cx="803564" cy="803564"/>
            </a:xfrm>
          </p:grpSpPr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FF680D51-5B65-4A15-ABB5-B2F51D05EFF4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EB82B4DB-4725-4E8A-8D4C-8997FB861462}"/>
                  </a:ext>
                </a:extLst>
              </p:cNvPr>
              <p:cNvSpPr txBox="1"/>
              <p:nvPr/>
            </p:nvSpPr>
            <p:spPr>
              <a:xfrm>
                <a:off x="1" y="1020679"/>
                <a:ext cx="6511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370</a:t>
                </a:r>
                <a:endParaRPr lang="fr-FR" sz="1200" dirty="0"/>
              </a:p>
            </p:txBody>
          </p:sp>
        </p:grp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C41FB0EF-4EE1-4E13-94B5-66F61FAB34CF}"/>
                </a:ext>
              </a:extLst>
            </p:cNvPr>
            <p:cNvSpPr txBox="1"/>
            <p:nvPr/>
          </p:nvSpPr>
          <p:spPr>
            <a:xfrm>
              <a:off x="7989969" y="3888779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AQ,2</a:t>
              </a:r>
            </a:p>
          </p:txBody>
        </p:sp>
        <p:cxnSp>
          <p:nvCxnSpPr>
            <p:cNvPr id="447" name="Connector: Curved 446">
              <a:extLst>
                <a:ext uri="{FF2B5EF4-FFF2-40B4-BE49-F238E27FC236}">
                  <a16:creationId xmlns:a16="http://schemas.microsoft.com/office/drawing/2014/main" id="{F802B907-73A2-4704-9325-49921F25606D}"/>
                </a:ext>
              </a:extLst>
            </p:cNvPr>
            <p:cNvCxnSpPr>
              <a:cxnSpLocks/>
              <a:stCxn id="516" idx="3"/>
              <a:endCxn id="512" idx="0"/>
            </p:cNvCxnSpPr>
            <p:nvPr/>
          </p:nvCxnSpPr>
          <p:spPr>
            <a:xfrm rot="5400000">
              <a:off x="7208318" y="3763776"/>
              <a:ext cx="638155" cy="59714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9D9110FF-ABD3-47F7-A0D6-545E90D8D822}"/>
                </a:ext>
              </a:extLst>
            </p:cNvPr>
            <p:cNvGrpSpPr/>
            <p:nvPr/>
          </p:nvGrpSpPr>
          <p:grpSpPr>
            <a:xfrm>
              <a:off x="6934412" y="4381426"/>
              <a:ext cx="588820" cy="588819"/>
              <a:chOff x="-1" y="803563"/>
              <a:chExt cx="803565" cy="803564"/>
            </a:xfrm>
          </p:grpSpPr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5E521902-E712-4210-9A9C-559835D6413F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7253A5ED-634B-413E-8FBB-EE3AE84F6AB3}"/>
                  </a:ext>
                </a:extLst>
              </p:cNvPr>
              <p:cNvSpPr txBox="1"/>
              <p:nvPr/>
            </p:nvSpPr>
            <p:spPr>
              <a:xfrm>
                <a:off x="-1" y="1020679"/>
                <a:ext cx="65116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390</a:t>
                </a:r>
                <a:endParaRPr lang="fr-FR" sz="1200" dirty="0"/>
              </a:p>
            </p:txBody>
          </p:sp>
        </p:grp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E00BDDF5-D8A0-4459-8358-600425DA1CE7}"/>
                </a:ext>
              </a:extLst>
            </p:cNvPr>
            <p:cNvSpPr txBox="1"/>
            <p:nvPr/>
          </p:nvSpPr>
          <p:spPr>
            <a:xfrm>
              <a:off x="6907267" y="3707057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AZ,1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FC2D3FB6-A802-435A-BA68-BA362EC46922}"/>
                </a:ext>
              </a:extLst>
            </p:cNvPr>
            <p:cNvSpPr txBox="1"/>
            <p:nvPr/>
          </p:nvSpPr>
          <p:spPr>
            <a:xfrm>
              <a:off x="8793009" y="3706687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AR,4</a:t>
              </a:r>
            </a:p>
          </p:txBody>
        </p: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44239849-2DF8-4B4A-8C9E-8F9DB6B4867E}"/>
                </a:ext>
              </a:extLst>
            </p:cNvPr>
            <p:cNvGrpSpPr/>
            <p:nvPr/>
          </p:nvGrpSpPr>
          <p:grpSpPr>
            <a:xfrm>
              <a:off x="9402132" y="3327489"/>
              <a:ext cx="588819" cy="588819"/>
              <a:chOff x="0" y="803563"/>
              <a:chExt cx="803564" cy="803564"/>
            </a:xfrm>
          </p:grpSpPr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DE540EC2-DBF3-45A9-87D9-2EB19085BB7E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C6EB867E-C5E4-47D3-AAF3-97C1CA6D13F4}"/>
                  </a:ext>
                </a:extLst>
              </p:cNvPr>
              <p:cNvSpPr txBox="1"/>
              <p:nvPr/>
            </p:nvSpPr>
            <p:spPr>
              <a:xfrm>
                <a:off x="49174" y="1020679"/>
                <a:ext cx="601989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400</a:t>
                </a:r>
                <a:endParaRPr lang="fr-FR" sz="1200" dirty="0"/>
              </a:p>
            </p:txBody>
          </p:sp>
        </p:grpSp>
        <p:cxnSp>
          <p:nvCxnSpPr>
            <p:cNvPr id="468" name="Connector: Curved 467">
              <a:extLst>
                <a:ext uri="{FF2B5EF4-FFF2-40B4-BE49-F238E27FC236}">
                  <a16:creationId xmlns:a16="http://schemas.microsoft.com/office/drawing/2014/main" id="{2BD080F6-852D-49FB-B643-E3212E287084}"/>
                </a:ext>
              </a:extLst>
            </p:cNvPr>
            <p:cNvCxnSpPr>
              <a:cxnSpLocks/>
              <a:stCxn id="514" idx="7"/>
              <a:endCxn id="505" idx="4"/>
            </p:cNvCxnSpPr>
            <p:nvPr/>
          </p:nvCxnSpPr>
          <p:spPr>
            <a:xfrm rot="5400000" flipH="1" flipV="1">
              <a:off x="9185647" y="3752250"/>
              <a:ext cx="346836" cy="67495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BA44CABA-694C-42C9-A934-A82A3F8C2843}"/>
                </a:ext>
              </a:extLst>
            </p:cNvPr>
            <p:cNvGrpSpPr/>
            <p:nvPr/>
          </p:nvGrpSpPr>
          <p:grpSpPr>
            <a:xfrm>
              <a:off x="-3684369" y="-419961"/>
              <a:ext cx="588819" cy="588819"/>
              <a:chOff x="0" y="803563"/>
              <a:chExt cx="803564" cy="803564"/>
            </a:xfrm>
          </p:grpSpPr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F05B4CF3-D71A-4247-A610-55D5184D7CDF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E598F784-11BA-426F-85D0-0076E8C24CAA}"/>
                  </a:ext>
                </a:extLst>
              </p:cNvPr>
              <p:cNvSpPr txBox="1"/>
              <p:nvPr/>
            </p:nvSpPr>
            <p:spPr>
              <a:xfrm>
                <a:off x="152401" y="1020679"/>
                <a:ext cx="4987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40</a:t>
                </a:r>
                <a:endParaRPr lang="fr-FR" sz="1200" dirty="0"/>
              </a:p>
            </p:txBody>
          </p:sp>
        </p:grp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EE7C3491-23D7-4B0B-AA3C-6793015F7F88}"/>
                </a:ext>
              </a:extLst>
            </p:cNvPr>
            <p:cNvSpPr txBox="1"/>
            <p:nvPr/>
          </p:nvSpPr>
          <p:spPr>
            <a:xfrm>
              <a:off x="-7172239" y="97695"/>
              <a:ext cx="85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AU,5</a:t>
              </a:r>
              <a:endParaRPr lang="fr-FR" b="1" dirty="0"/>
            </a:p>
          </p:txBody>
        </p:sp>
        <p:cxnSp>
          <p:nvCxnSpPr>
            <p:cNvPr id="474" name="Connector: Curved 473">
              <a:extLst>
                <a:ext uri="{FF2B5EF4-FFF2-40B4-BE49-F238E27FC236}">
                  <a16:creationId xmlns:a16="http://schemas.microsoft.com/office/drawing/2014/main" id="{0DD50340-6B2C-4BA9-B3D9-13F4405BA008}"/>
                </a:ext>
              </a:extLst>
            </p:cNvPr>
            <p:cNvCxnSpPr>
              <a:cxnSpLocks/>
              <a:stCxn id="589" idx="0"/>
              <a:endCxn id="503" idx="2"/>
            </p:cNvCxnSpPr>
            <p:nvPr/>
          </p:nvCxnSpPr>
          <p:spPr>
            <a:xfrm rot="5400000" flipH="1" flipV="1">
              <a:off x="-7242040" y="-1177882"/>
              <a:ext cx="2505339" cy="4610003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Connector: Curved 474">
              <a:extLst>
                <a:ext uri="{FF2B5EF4-FFF2-40B4-BE49-F238E27FC236}">
                  <a16:creationId xmlns:a16="http://schemas.microsoft.com/office/drawing/2014/main" id="{A766135D-62C7-4B7E-9D4B-04738C70034E}"/>
                </a:ext>
              </a:extLst>
            </p:cNvPr>
            <p:cNvCxnSpPr>
              <a:cxnSpLocks/>
              <a:stCxn id="503" idx="6"/>
              <a:endCxn id="524" idx="1"/>
            </p:cNvCxnSpPr>
            <p:nvPr/>
          </p:nvCxnSpPr>
          <p:spPr>
            <a:xfrm>
              <a:off x="-3095550" y="-125551"/>
              <a:ext cx="11933160" cy="920586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CE6DA9D5-D805-45F6-80F8-5DC007A3FB70}"/>
                </a:ext>
              </a:extLst>
            </p:cNvPr>
            <p:cNvSpPr txBox="1"/>
            <p:nvPr/>
          </p:nvSpPr>
          <p:spPr>
            <a:xfrm>
              <a:off x="1099303" y="-445533"/>
              <a:ext cx="85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AT,3</a:t>
              </a:r>
              <a:endParaRPr lang="fr-FR" b="1" dirty="0"/>
            </a:p>
          </p:txBody>
        </p:sp>
        <p:cxnSp>
          <p:nvCxnSpPr>
            <p:cNvPr id="479" name="Connector: Curved 478">
              <a:extLst>
                <a:ext uri="{FF2B5EF4-FFF2-40B4-BE49-F238E27FC236}">
                  <a16:creationId xmlns:a16="http://schemas.microsoft.com/office/drawing/2014/main" id="{32C6F392-89DF-45DE-B5C9-89EF70E90675}"/>
                </a:ext>
              </a:extLst>
            </p:cNvPr>
            <p:cNvCxnSpPr>
              <a:cxnSpLocks/>
              <a:stCxn id="524" idx="0"/>
              <a:endCxn id="500" idx="0"/>
            </p:cNvCxnSpPr>
            <p:nvPr/>
          </p:nvCxnSpPr>
          <p:spPr>
            <a:xfrm rot="16200000" flipH="1">
              <a:off x="9346684" y="407909"/>
              <a:ext cx="453504" cy="1055295"/>
            </a:xfrm>
            <a:prstGeom prst="curvedConnector3">
              <a:avLst>
                <a:gd name="adj1" fmla="val -5040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74A4F2C4-262C-4222-B54E-F6E4527F641F}"/>
                </a:ext>
              </a:extLst>
            </p:cNvPr>
            <p:cNvGrpSpPr/>
            <p:nvPr/>
          </p:nvGrpSpPr>
          <p:grpSpPr>
            <a:xfrm>
              <a:off x="9806674" y="1162308"/>
              <a:ext cx="588819" cy="588819"/>
              <a:chOff x="0" y="803563"/>
              <a:chExt cx="803564" cy="803564"/>
            </a:xfrm>
          </p:grpSpPr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id="{4AC9F3FB-0931-4FE1-9AAC-CD8236DCC293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59EF7FBD-744D-4D98-98EF-F5F7CB7A6568}"/>
                  </a:ext>
                </a:extLst>
              </p:cNvPr>
              <p:cNvSpPr txBox="1"/>
              <p:nvPr/>
            </p:nvSpPr>
            <p:spPr>
              <a:xfrm>
                <a:off x="0" y="1020679"/>
                <a:ext cx="651165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350</a:t>
                </a:r>
                <a:endParaRPr lang="fr-FR" sz="1200" dirty="0"/>
              </a:p>
            </p:txBody>
          </p:sp>
        </p:grp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2EA5C070-8F15-4A7A-BCBA-16A07AEA5715}"/>
                </a:ext>
              </a:extLst>
            </p:cNvPr>
            <p:cNvSpPr txBox="1"/>
            <p:nvPr/>
          </p:nvSpPr>
          <p:spPr>
            <a:xfrm>
              <a:off x="9060936" y="45932"/>
              <a:ext cx="85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AY,3</a:t>
              </a:r>
              <a:endParaRPr lang="fr-FR" b="1" dirty="0"/>
            </a:p>
          </p:txBody>
        </p:sp>
        <p:cxnSp>
          <p:nvCxnSpPr>
            <p:cNvPr id="482" name="Connector: Curved 481">
              <a:extLst>
                <a:ext uri="{FF2B5EF4-FFF2-40B4-BE49-F238E27FC236}">
                  <a16:creationId xmlns:a16="http://schemas.microsoft.com/office/drawing/2014/main" id="{9B08540D-E431-492F-A371-B8FC38C059E4}"/>
                </a:ext>
              </a:extLst>
            </p:cNvPr>
            <p:cNvCxnSpPr>
              <a:cxnSpLocks/>
              <a:stCxn id="565" idx="5"/>
              <a:endCxn id="563" idx="2"/>
            </p:cNvCxnSpPr>
            <p:nvPr/>
          </p:nvCxnSpPr>
          <p:spPr>
            <a:xfrm rot="5400000">
              <a:off x="-4202429" y="2791070"/>
              <a:ext cx="1420280" cy="539588"/>
            </a:xfrm>
            <a:prstGeom prst="curvedConnector4">
              <a:avLst>
                <a:gd name="adj1" fmla="val 36600"/>
                <a:gd name="adj2" fmla="val 14236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0321603C-B157-47FB-AC6C-582B68B1A9CE}"/>
                </a:ext>
              </a:extLst>
            </p:cNvPr>
            <p:cNvSpPr txBox="1"/>
            <p:nvPr/>
          </p:nvSpPr>
          <p:spPr>
            <a:xfrm>
              <a:off x="-2753027" y="4678165"/>
              <a:ext cx="698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AW,2</a:t>
              </a:r>
            </a:p>
          </p:txBody>
        </p: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6302F01A-5A1E-4DF4-9D57-9E451A89C866}"/>
                </a:ext>
              </a:extLst>
            </p:cNvPr>
            <p:cNvGrpSpPr/>
            <p:nvPr/>
          </p:nvGrpSpPr>
          <p:grpSpPr>
            <a:xfrm>
              <a:off x="-2423066" y="5195456"/>
              <a:ext cx="588819" cy="588819"/>
              <a:chOff x="0" y="803563"/>
              <a:chExt cx="803564" cy="803564"/>
            </a:xfrm>
          </p:grpSpPr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id="{5F574C03-4FC9-4BB0-A133-B406BD8255C0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C1A00E28-06C6-4E3C-A840-4231E23F612C}"/>
                  </a:ext>
                </a:extLst>
              </p:cNvPr>
              <p:cNvSpPr txBox="1"/>
              <p:nvPr/>
            </p:nvSpPr>
            <p:spPr>
              <a:xfrm>
                <a:off x="1" y="1020679"/>
                <a:ext cx="6511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380</a:t>
                </a:r>
                <a:endParaRPr lang="fr-FR" sz="1200" dirty="0"/>
              </a:p>
            </p:txBody>
          </p:sp>
        </p:grpSp>
        <p:cxnSp>
          <p:nvCxnSpPr>
            <p:cNvPr id="486" name="Connector: Curved 485">
              <a:extLst>
                <a:ext uri="{FF2B5EF4-FFF2-40B4-BE49-F238E27FC236}">
                  <a16:creationId xmlns:a16="http://schemas.microsoft.com/office/drawing/2014/main" id="{B948739B-197F-4B5D-BA19-8AA74881A347}"/>
                </a:ext>
              </a:extLst>
            </p:cNvPr>
            <p:cNvCxnSpPr>
              <a:cxnSpLocks/>
              <a:stCxn id="561" idx="4"/>
              <a:endCxn id="497" idx="2"/>
            </p:cNvCxnSpPr>
            <p:nvPr/>
          </p:nvCxnSpPr>
          <p:spPr>
            <a:xfrm rot="5400000">
              <a:off x="-3666558" y="4038195"/>
              <a:ext cx="2695164" cy="208179"/>
            </a:xfrm>
            <a:prstGeom prst="curvedConnector4">
              <a:avLst>
                <a:gd name="adj1" fmla="val 8456"/>
                <a:gd name="adj2" fmla="val 20980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557F7F49-DAC5-455D-9E53-EEEBFA825199}"/>
                </a:ext>
              </a:extLst>
            </p:cNvPr>
            <p:cNvSpPr txBox="1"/>
            <p:nvPr/>
          </p:nvSpPr>
          <p:spPr>
            <a:xfrm>
              <a:off x="-686068" y="3358850"/>
              <a:ext cx="558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V,1</a:t>
              </a:r>
            </a:p>
          </p:txBody>
        </p:sp>
        <p:cxnSp>
          <p:nvCxnSpPr>
            <p:cNvPr id="488" name="Connector: Curved 487">
              <a:extLst>
                <a:ext uri="{FF2B5EF4-FFF2-40B4-BE49-F238E27FC236}">
                  <a16:creationId xmlns:a16="http://schemas.microsoft.com/office/drawing/2014/main" id="{E1492AB5-E5E5-4ACF-A4F4-9EE1D150463E}"/>
                </a:ext>
              </a:extLst>
            </p:cNvPr>
            <p:cNvCxnSpPr>
              <a:cxnSpLocks/>
              <a:stCxn id="561" idx="4"/>
              <a:endCxn id="555" idx="2"/>
            </p:cNvCxnSpPr>
            <p:nvPr/>
          </p:nvCxnSpPr>
          <p:spPr>
            <a:xfrm rot="16200000" flipH="1">
              <a:off x="-2166379" y="2746193"/>
              <a:ext cx="779675" cy="876691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11663257-FAD5-4721-8DE3-CCF08F31EB64}"/>
                </a:ext>
              </a:extLst>
            </p:cNvPr>
            <p:cNvSpPr txBox="1"/>
            <p:nvPr/>
          </p:nvSpPr>
          <p:spPr>
            <a:xfrm>
              <a:off x="-1903548" y="3174184"/>
              <a:ext cx="698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N,1</a:t>
              </a:r>
            </a:p>
          </p:txBody>
        </p:sp>
        <p:cxnSp>
          <p:nvCxnSpPr>
            <p:cNvPr id="492" name="Connector: Curved 491">
              <a:extLst>
                <a:ext uri="{FF2B5EF4-FFF2-40B4-BE49-F238E27FC236}">
                  <a16:creationId xmlns:a16="http://schemas.microsoft.com/office/drawing/2014/main" id="{7BF693FD-1A55-434A-A809-75BEB78CB885}"/>
                </a:ext>
              </a:extLst>
            </p:cNvPr>
            <p:cNvCxnSpPr>
              <a:cxnSpLocks/>
              <a:stCxn id="555" idx="7"/>
              <a:endCxn id="559" idx="5"/>
            </p:cNvCxnSpPr>
            <p:nvPr/>
          </p:nvCxnSpPr>
          <p:spPr>
            <a:xfrm rot="5400000" flipH="1" flipV="1">
              <a:off x="-1245266" y="2043926"/>
              <a:ext cx="1731931" cy="912614"/>
            </a:xfrm>
            <a:prstGeom prst="curvedConnector3">
              <a:avLst>
                <a:gd name="adj1" fmla="val 2360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E0716A92-E623-4BD3-A3B3-9165C9B9A1DE}"/>
                </a:ext>
              </a:extLst>
            </p:cNvPr>
            <p:cNvSpPr txBox="1"/>
            <p:nvPr/>
          </p:nvSpPr>
          <p:spPr>
            <a:xfrm>
              <a:off x="-741589" y="2655985"/>
              <a:ext cx="558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T,2</a:t>
              </a:r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70A038FA-E360-4EEA-8B64-411966F2C8F4}"/>
              </a:ext>
            </a:extLst>
          </p:cNvPr>
          <p:cNvSpPr txBox="1"/>
          <p:nvPr/>
        </p:nvSpPr>
        <p:spPr>
          <a:xfrm>
            <a:off x="938175" y="4865676"/>
            <a:ext cx="2806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u="sng" dirty="0" err="1"/>
              <a:t>Rencana</a:t>
            </a:r>
            <a:r>
              <a:rPr lang="en-ID" sz="2800" b="1" u="sng" dirty="0"/>
              <a:t> </a:t>
            </a:r>
            <a:r>
              <a:rPr lang="en-ID" sz="2800" b="1" u="sng" dirty="0" err="1"/>
              <a:t>Kebutuhan</a:t>
            </a:r>
            <a:endParaRPr lang="fr-FR" sz="2800" b="1" u="sng" dirty="0"/>
          </a:p>
        </p:txBody>
      </p:sp>
    </p:spTree>
    <p:extLst>
      <p:ext uri="{BB962C8B-B14F-4D97-AF65-F5344CB8AC3E}">
        <p14:creationId xmlns:p14="http://schemas.microsoft.com/office/powerpoint/2010/main" val="1503139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49">
            <a:extLst>
              <a:ext uri="{FF2B5EF4-FFF2-40B4-BE49-F238E27FC236}">
                <a16:creationId xmlns:a16="http://schemas.microsoft.com/office/drawing/2014/main" id="{557F6F90-D943-48D6-92DD-791A928F2826}"/>
              </a:ext>
            </a:extLst>
          </p:cNvPr>
          <p:cNvSpPr/>
          <p:nvPr/>
        </p:nvSpPr>
        <p:spPr>
          <a:xfrm>
            <a:off x="2897042" y="-189186"/>
            <a:ext cx="5043961" cy="68718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B2BEE5-BD48-4021-943D-811A60E7EA39}"/>
              </a:ext>
            </a:extLst>
          </p:cNvPr>
          <p:cNvSpPr/>
          <p:nvPr/>
        </p:nvSpPr>
        <p:spPr>
          <a:xfrm>
            <a:off x="-15541857" y="-11907159"/>
            <a:ext cx="3136032" cy="438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78E010-6BBF-488E-9561-049C2F063F94}"/>
              </a:ext>
            </a:extLst>
          </p:cNvPr>
          <p:cNvSpPr/>
          <p:nvPr/>
        </p:nvSpPr>
        <p:spPr>
          <a:xfrm>
            <a:off x="25675943" y="13558917"/>
            <a:ext cx="3136032" cy="438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8A809F9-9596-4CD0-A59B-10C122D4F791}"/>
              </a:ext>
            </a:extLst>
          </p:cNvPr>
          <p:cNvGrpSpPr/>
          <p:nvPr/>
        </p:nvGrpSpPr>
        <p:grpSpPr>
          <a:xfrm>
            <a:off x="-3912942" y="314096"/>
            <a:ext cx="21383387" cy="6229808"/>
            <a:chOff x="-10987894" y="-445533"/>
            <a:chExt cx="21383387" cy="622980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E3AD6E8-92CE-47AD-A736-5C50E43CACC8}"/>
                </a:ext>
              </a:extLst>
            </p:cNvPr>
            <p:cNvGrpSpPr/>
            <p:nvPr/>
          </p:nvGrpSpPr>
          <p:grpSpPr>
            <a:xfrm>
              <a:off x="-10987894" y="2382934"/>
              <a:ext cx="588819" cy="582530"/>
              <a:chOff x="0" y="803563"/>
              <a:chExt cx="803564" cy="803564"/>
            </a:xfrm>
          </p:grpSpPr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996B2941-F187-48F1-BB7E-0391C446F24B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TextBox 595">
                <a:extLst>
                  <a:ext uri="{FF2B5EF4-FFF2-40B4-BE49-F238E27FC236}">
                    <a16:creationId xmlns:a16="http://schemas.microsoft.com/office/drawing/2014/main" id="{519E5D10-9D13-4048-8E1D-029BDB606493}"/>
                  </a:ext>
                </a:extLst>
              </p:cNvPr>
              <p:cNvSpPr txBox="1"/>
              <p:nvPr/>
            </p:nvSpPr>
            <p:spPr>
              <a:xfrm>
                <a:off x="152401" y="1020680"/>
                <a:ext cx="498763" cy="38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10</a:t>
                </a:r>
                <a:endParaRPr lang="fr-FR" sz="1200" dirty="0"/>
              </a:p>
            </p:txBody>
          </p:sp>
        </p:grp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8C8890AB-53FE-44F1-BB62-005AFFF840A5}"/>
                </a:ext>
              </a:extLst>
            </p:cNvPr>
            <p:cNvCxnSpPr>
              <a:cxnSpLocks/>
              <a:stCxn id="595" idx="6"/>
              <a:endCxn id="593" idx="2"/>
            </p:cNvCxnSpPr>
            <p:nvPr/>
          </p:nvCxnSpPr>
          <p:spPr>
            <a:xfrm>
              <a:off x="-10399075" y="2674199"/>
              <a:ext cx="5824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or: Curved 235">
              <a:extLst>
                <a:ext uri="{FF2B5EF4-FFF2-40B4-BE49-F238E27FC236}">
                  <a16:creationId xmlns:a16="http://schemas.microsoft.com/office/drawing/2014/main" id="{97A8CA27-C59E-4B24-97D8-ADCA55C605EB}"/>
                </a:ext>
              </a:extLst>
            </p:cNvPr>
            <p:cNvCxnSpPr>
              <a:cxnSpLocks/>
              <a:stCxn id="587" idx="7"/>
              <a:endCxn id="585" idx="2"/>
            </p:cNvCxnSpPr>
            <p:nvPr/>
          </p:nvCxnSpPr>
          <p:spPr>
            <a:xfrm rot="5400000" flipH="1" flipV="1">
              <a:off x="-6784061" y="1891114"/>
              <a:ext cx="412798" cy="742050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9CD96121-34DD-4959-84C1-246744813944}"/>
                </a:ext>
              </a:extLst>
            </p:cNvPr>
            <p:cNvGrpSpPr/>
            <p:nvPr/>
          </p:nvGrpSpPr>
          <p:grpSpPr>
            <a:xfrm>
              <a:off x="-9816638" y="2379789"/>
              <a:ext cx="588819" cy="588819"/>
              <a:chOff x="0" y="803563"/>
              <a:chExt cx="803564" cy="803564"/>
            </a:xfrm>
          </p:grpSpPr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87C1637-DF8F-41DC-8B73-BC9720241735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97082A9D-F133-44D3-8849-357633013538}"/>
                  </a:ext>
                </a:extLst>
              </p:cNvPr>
              <p:cNvSpPr txBox="1"/>
              <p:nvPr/>
            </p:nvSpPr>
            <p:spPr>
              <a:xfrm>
                <a:off x="152401" y="1020679"/>
                <a:ext cx="4987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20</a:t>
                </a:r>
                <a:endParaRPr lang="fr-FR" sz="1200" dirty="0"/>
              </a:p>
            </p:txBody>
          </p:sp>
        </p:grp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CAE603C4-3246-4694-90D6-55CBF20F7C05}"/>
                </a:ext>
              </a:extLst>
            </p:cNvPr>
            <p:cNvSpPr txBox="1"/>
            <p:nvPr/>
          </p:nvSpPr>
          <p:spPr>
            <a:xfrm>
              <a:off x="-9229976" y="2318807"/>
              <a:ext cx="75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b="1" dirty="0"/>
                <a:t>AS,5</a:t>
              </a:r>
              <a:endParaRPr lang="fr-FR" b="1" dirty="0"/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1F906573-FA24-4A26-A623-71914B09E2C7}"/>
                </a:ext>
              </a:extLst>
            </p:cNvPr>
            <p:cNvGrpSpPr/>
            <p:nvPr/>
          </p:nvGrpSpPr>
          <p:grpSpPr>
            <a:xfrm>
              <a:off x="909998" y="1003214"/>
              <a:ext cx="588819" cy="588819"/>
              <a:chOff x="0" y="803563"/>
              <a:chExt cx="803564" cy="803564"/>
            </a:xfrm>
          </p:grpSpPr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B615535F-434E-4EB6-9E50-CCCA35E855E2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2" name="TextBox 591">
                <a:extLst>
                  <a:ext uri="{FF2B5EF4-FFF2-40B4-BE49-F238E27FC236}">
                    <a16:creationId xmlns:a16="http://schemas.microsoft.com/office/drawing/2014/main" id="{301B8D26-B82D-491D-A6AF-64AC7C676B27}"/>
                  </a:ext>
                </a:extLst>
              </p:cNvPr>
              <p:cNvSpPr txBox="1"/>
              <p:nvPr/>
            </p:nvSpPr>
            <p:spPr>
              <a:xfrm>
                <a:off x="25841" y="1020679"/>
                <a:ext cx="62532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190</a:t>
                </a:r>
                <a:endParaRPr lang="fr-FR" sz="1200" dirty="0"/>
              </a:p>
            </p:txBody>
          </p:sp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D1C36184-776A-494E-B467-687FA3CE66D2}"/>
                </a:ext>
              </a:extLst>
            </p:cNvPr>
            <p:cNvSpPr txBox="1"/>
            <p:nvPr/>
          </p:nvSpPr>
          <p:spPr>
            <a:xfrm>
              <a:off x="-10510748" y="2256839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A,16</a:t>
              </a:r>
              <a:endParaRPr lang="fr-FR" b="1" dirty="0"/>
            </a:p>
          </p:txBody>
        </p: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04A93DEF-A232-4556-93A1-56FB17319D17}"/>
                </a:ext>
              </a:extLst>
            </p:cNvPr>
            <p:cNvGrpSpPr/>
            <p:nvPr/>
          </p:nvGrpSpPr>
          <p:grpSpPr>
            <a:xfrm>
              <a:off x="-8588782" y="2379788"/>
              <a:ext cx="588819" cy="588819"/>
              <a:chOff x="0" y="803563"/>
              <a:chExt cx="803564" cy="803564"/>
            </a:xfrm>
          </p:grpSpPr>
          <p:sp>
            <p:nvSpPr>
              <p:cNvPr id="589" name="Oval 588">
                <a:extLst>
                  <a:ext uri="{FF2B5EF4-FFF2-40B4-BE49-F238E27FC236}">
                    <a16:creationId xmlns:a16="http://schemas.microsoft.com/office/drawing/2014/main" id="{AB1B395A-37FE-4454-9095-B82620856F00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D0E17395-2817-454A-A3BD-D8F9758425D2}"/>
                  </a:ext>
                </a:extLst>
              </p:cNvPr>
              <p:cNvSpPr txBox="1"/>
              <p:nvPr/>
            </p:nvSpPr>
            <p:spPr>
              <a:xfrm>
                <a:off x="152401" y="1020679"/>
                <a:ext cx="4987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30</a:t>
                </a:r>
                <a:endParaRPr lang="fr-FR" sz="1200" dirty="0"/>
              </a:p>
            </p:txBody>
          </p:sp>
        </p:grp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8C67320D-018C-46A1-97C1-945512433AB0}"/>
                </a:ext>
              </a:extLst>
            </p:cNvPr>
            <p:cNvCxnSpPr>
              <a:cxnSpLocks/>
              <a:stCxn id="593" idx="6"/>
              <a:endCxn id="589" idx="2"/>
            </p:cNvCxnSpPr>
            <p:nvPr/>
          </p:nvCxnSpPr>
          <p:spPr>
            <a:xfrm flipV="1">
              <a:off x="-9227819" y="2674198"/>
              <a:ext cx="6390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0EC7825D-94A4-409A-97E4-14AA949D3AD7}"/>
                </a:ext>
              </a:extLst>
            </p:cNvPr>
            <p:cNvGrpSpPr/>
            <p:nvPr/>
          </p:nvGrpSpPr>
          <p:grpSpPr>
            <a:xfrm>
              <a:off x="-7451275" y="2382307"/>
              <a:ext cx="588819" cy="588819"/>
              <a:chOff x="0" y="803563"/>
              <a:chExt cx="803564" cy="803564"/>
            </a:xfrm>
          </p:grpSpPr>
          <p:sp>
            <p:nvSpPr>
              <p:cNvPr id="587" name="Oval 586">
                <a:extLst>
                  <a:ext uri="{FF2B5EF4-FFF2-40B4-BE49-F238E27FC236}">
                    <a16:creationId xmlns:a16="http://schemas.microsoft.com/office/drawing/2014/main" id="{BF551104-C237-4072-8256-6CC77948C162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7084DADE-CF75-466D-9C93-9E3148BAC7BA}"/>
                  </a:ext>
                </a:extLst>
              </p:cNvPr>
              <p:cNvSpPr txBox="1"/>
              <p:nvPr/>
            </p:nvSpPr>
            <p:spPr>
              <a:xfrm>
                <a:off x="152401" y="1020679"/>
                <a:ext cx="4987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50</a:t>
                </a:r>
                <a:endParaRPr lang="fr-FR" sz="1200" dirty="0"/>
              </a:p>
            </p:txBody>
          </p:sp>
        </p:grp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147F37E0-7446-4B44-A6B6-8CD5B3B45E46}"/>
                </a:ext>
              </a:extLst>
            </p:cNvPr>
            <p:cNvCxnSpPr>
              <a:cxnSpLocks/>
              <a:stCxn id="581" idx="6"/>
              <a:endCxn id="569" idx="2"/>
            </p:cNvCxnSpPr>
            <p:nvPr/>
          </p:nvCxnSpPr>
          <p:spPr>
            <a:xfrm>
              <a:off x="-5507859" y="2818957"/>
              <a:ext cx="663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DA3D8C2-7065-47D6-9DA0-7999C88EA1E1}"/>
                </a:ext>
              </a:extLst>
            </p:cNvPr>
            <p:cNvSpPr txBox="1"/>
            <p:nvPr/>
          </p:nvSpPr>
          <p:spPr>
            <a:xfrm>
              <a:off x="-8020029" y="2318807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D,5</a:t>
              </a:r>
              <a:endParaRPr lang="fr-FR" b="1" dirty="0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34504EC2-82CD-44AE-BA42-A3CAD91627BF}"/>
                </a:ext>
              </a:extLst>
            </p:cNvPr>
            <p:cNvGrpSpPr/>
            <p:nvPr/>
          </p:nvGrpSpPr>
          <p:grpSpPr>
            <a:xfrm>
              <a:off x="-6974129" y="1711981"/>
              <a:ext cx="1382249" cy="638168"/>
              <a:chOff x="4346014" y="2442527"/>
              <a:chExt cx="1382249" cy="638168"/>
            </a:xfrm>
          </p:grpSpPr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F884B8C6-3638-426F-88AF-142CEB0F2CB6}"/>
                  </a:ext>
                </a:extLst>
              </p:cNvPr>
              <p:cNvSpPr txBox="1"/>
              <p:nvPr/>
            </p:nvSpPr>
            <p:spPr>
              <a:xfrm>
                <a:off x="4346014" y="2442527"/>
                <a:ext cx="588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b="1" dirty="0"/>
                  <a:t>B,1</a:t>
                </a:r>
              </a:p>
            </p:txBody>
          </p:sp>
          <p:grpSp>
            <p:nvGrpSpPr>
              <p:cNvPr id="584" name="Group 583">
                <a:extLst>
                  <a:ext uri="{FF2B5EF4-FFF2-40B4-BE49-F238E27FC236}">
                    <a16:creationId xmlns:a16="http://schemas.microsoft.com/office/drawing/2014/main" id="{BB5835C6-527D-42C0-9963-CE73C4E40E9F}"/>
                  </a:ext>
                </a:extLst>
              </p:cNvPr>
              <p:cNvGrpSpPr/>
              <p:nvPr/>
            </p:nvGrpSpPr>
            <p:grpSpPr>
              <a:xfrm>
                <a:off x="5113506" y="2491876"/>
                <a:ext cx="614757" cy="588819"/>
                <a:chOff x="0" y="803563"/>
                <a:chExt cx="803564" cy="803564"/>
              </a:xfrm>
            </p:grpSpPr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EF69252E-1280-4DB5-A6BC-CFE28D32AA66}"/>
                    </a:ext>
                  </a:extLst>
                </p:cNvPr>
                <p:cNvSpPr/>
                <p:nvPr/>
              </p:nvSpPr>
              <p:spPr>
                <a:xfrm>
                  <a:off x="0" y="803563"/>
                  <a:ext cx="803564" cy="80356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6" name="TextBox 585">
                  <a:extLst>
                    <a:ext uri="{FF2B5EF4-FFF2-40B4-BE49-F238E27FC236}">
                      <a16:creationId xmlns:a16="http://schemas.microsoft.com/office/drawing/2014/main" id="{56459C3E-C1B2-402C-B83D-10DBA23B3758}"/>
                    </a:ext>
                  </a:extLst>
                </p:cNvPr>
                <p:cNvSpPr txBox="1"/>
                <p:nvPr/>
              </p:nvSpPr>
              <p:spPr>
                <a:xfrm>
                  <a:off x="152402" y="1020679"/>
                  <a:ext cx="498763" cy="378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sz="1200" dirty="0"/>
                    <a:t>80</a:t>
                  </a:r>
                  <a:endParaRPr lang="fr-FR" sz="1200" dirty="0"/>
                </a:p>
              </p:txBody>
            </p:sp>
          </p:grpSp>
        </p:grp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6D93457A-C58B-4A34-B04D-99D5F8A66A8F}"/>
                </a:ext>
              </a:extLst>
            </p:cNvPr>
            <p:cNvCxnSpPr>
              <a:cxnSpLocks/>
              <a:stCxn id="589" idx="6"/>
              <a:endCxn id="587" idx="2"/>
            </p:cNvCxnSpPr>
            <p:nvPr/>
          </p:nvCxnSpPr>
          <p:spPr>
            <a:xfrm>
              <a:off x="-7999963" y="2674198"/>
              <a:ext cx="548688" cy="25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or: Curved 247">
              <a:extLst>
                <a:ext uri="{FF2B5EF4-FFF2-40B4-BE49-F238E27FC236}">
                  <a16:creationId xmlns:a16="http://schemas.microsoft.com/office/drawing/2014/main" id="{DA0900A8-0865-4347-8E44-3681135EB513}"/>
                </a:ext>
              </a:extLst>
            </p:cNvPr>
            <p:cNvCxnSpPr>
              <a:cxnSpLocks/>
              <a:stCxn id="543" idx="6"/>
              <a:endCxn id="537" idx="2"/>
            </p:cNvCxnSpPr>
            <p:nvPr/>
          </p:nvCxnSpPr>
          <p:spPr>
            <a:xfrm flipV="1">
              <a:off x="3297839" y="3873868"/>
              <a:ext cx="697518" cy="14395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or: Curved 248">
              <a:extLst>
                <a:ext uri="{FF2B5EF4-FFF2-40B4-BE49-F238E27FC236}">
                  <a16:creationId xmlns:a16="http://schemas.microsoft.com/office/drawing/2014/main" id="{98C4F685-B3D1-4C34-B442-D7B7BDB85012}"/>
                </a:ext>
              </a:extLst>
            </p:cNvPr>
            <p:cNvCxnSpPr>
              <a:cxnSpLocks/>
              <a:stCxn id="587" idx="6"/>
              <a:endCxn id="581" idx="2"/>
            </p:cNvCxnSpPr>
            <p:nvPr/>
          </p:nvCxnSpPr>
          <p:spPr>
            <a:xfrm>
              <a:off x="-6862456" y="2676717"/>
              <a:ext cx="739840" cy="14224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35510977-1534-4453-83D8-774A584DFBE6}"/>
                </a:ext>
              </a:extLst>
            </p:cNvPr>
            <p:cNvGrpSpPr/>
            <p:nvPr/>
          </p:nvGrpSpPr>
          <p:grpSpPr>
            <a:xfrm>
              <a:off x="-6599762" y="2384840"/>
              <a:ext cx="1091903" cy="728526"/>
              <a:chOff x="4720381" y="3115386"/>
              <a:chExt cx="1091903" cy="728526"/>
            </a:xfrm>
          </p:grpSpPr>
          <p:sp>
            <p:nvSpPr>
              <p:cNvPr id="579" name="TextBox 578">
                <a:extLst>
                  <a:ext uri="{FF2B5EF4-FFF2-40B4-BE49-F238E27FC236}">
                    <a16:creationId xmlns:a16="http://schemas.microsoft.com/office/drawing/2014/main" id="{4B61C8B1-7652-4239-B85F-93974DA0B547}"/>
                  </a:ext>
                </a:extLst>
              </p:cNvPr>
              <p:cNvSpPr txBox="1"/>
              <p:nvPr/>
            </p:nvSpPr>
            <p:spPr>
              <a:xfrm>
                <a:off x="4720381" y="3115386"/>
                <a:ext cx="588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b="1" dirty="0"/>
                  <a:t>E,3</a:t>
                </a:r>
              </a:p>
            </p:txBody>
          </p:sp>
          <p:grpSp>
            <p:nvGrpSpPr>
              <p:cNvPr id="580" name="Group 579">
                <a:extLst>
                  <a:ext uri="{FF2B5EF4-FFF2-40B4-BE49-F238E27FC236}">
                    <a16:creationId xmlns:a16="http://schemas.microsoft.com/office/drawing/2014/main" id="{762D79C5-ED78-4FD8-ADFA-C05DC2F24DDA}"/>
                  </a:ext>
                </a:extLst>
              </p:cNvPr>
              <p:cNvGrpSpPr/>
              <p:nvPr/>
            </p:nvGrpSpPr>
            <p:grpSpPr>
              <a:xfrm>
                <a:off x="5197527" y="3255093"/>
                <a:ext cx="614757" cy="588819"/>
                <a:chOff x="0" y="803563"/>
                <a:chExt cx="803564" cy="803564"/>
              </a:xfrm>
            </p:grpSpPr>
            <p:sp>
              <p:nvSpPr>
                <p:cNvPr id="581" name="Oval 580">
                  <a:extLst>
                    <a:ext uri="{FF2B5EF4-FFF2-40B4-BE49-F238E27FC236}">
                      <a16:creationId xmlns:a16="http://schemas.microsoft.com/office/drawing/2014/main" id="{3019C479-E211-485B-9900-01873B5C7FCD}"/>
                    </a:ext>
                  </a:extLst>
                </p:cNvPr>
                <p:cNvSpPr/>
                <p:nvPr/>
              </p:nvSpPr>
              <p:spPr>
                <a:xfrm>
                  <a:off x="0" y="803563"/>
                  <a:ext cx="803564" cy="80356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2" name="TextBox 581">
                  <a:extLst>
                    <a:ext uri="{FF2B5EF4-FFF2-40B4-BE49-F238E27FC236}">
                      <a16:creationId xmlns:a16="http://schemas.microsoft.com/office/drawing/2014/main" id="{8746A57B-9B85-4C9B-8E2A-3120DFE719FF}"/>
                    </a:ext>
                  </a:extLst>
                </p:cNvPr>
                <p:cNvSpPr txBox="1"/>
                <p:nvPr/>
              </p:nvSpPr>
              <p:spPr>
                <a:xfrm>
                  <a:off x="152402" y="1020679"/>
                  <a:ext cx="498763" cy="378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sz="1200" dirty="0"/>
                    <a:t>60</a:t>
                  </a:r>
                  <a:endParaRPr lang="fr-FR" sz="1200" dirty="0"/>
                </a:p>
              </p:txBody>
            </p:sp>
          </p:grpSp>
        </p:grpSp>
        <p:cxnSp>
          <p:nvCxnSpPr>
            <p:cNvPr id="252" name="Connector: Curved 251">
              <a:extLst>
                <a:ext uri="{FF2B5EF4-FFF2-40B4-BE49-F238E27FC236}">
                  <a16:creationId xmlns:a16="http://schemas.microsoft.com/office/drawing/2014/main" id="{7A944AE3-96CF-47D5-B3AC-7D74EE34818B}"/>
                </a:ext>
              </a:extLst>
            </p:cNvPr>
            <p:cNvCxnSpPr>
              <a:cxnSpLocks/>
              <a:stCxn id="587" idx="5"/>
              <a:endCxn id="577" idx="2"/>
            </p:cNvCxnSpPr>
            <p:nvPr/>
          </p:nvCxnSpPr>
          <p:spPr>
            <a:xfrm rot="16200000" flipH="1">
              <a:off x="-6956144" y="2892352"/>
              <a:ext cx="650198" cy="63528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81887BB3-BB06-4106-8E7D-9D8F399767CC}"/>
                </a:ext>
              </a:extLst>
            </p:cNvPr>
            <p:cNvGrpSpPr/>
            <p:nvPr/>
          </p:nvGrpSpPr>
          <p:grpSpPr>
            <a:xfrm>
              <a:off x="-6929269" y="3068443"/>
              <a:ext cx="1230623" cy="761059"/>
              <a:chOff x="4390874" y="3798989"/>
              <a:chExt cx="1230623" cy="761059"/>
            </a:xfrm>
          </p:grpSpPr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000CE287-F01B-4F2C-8582-178DA0C02BA6}"/>
                  </a:ext>
                </a:extLst>
              </p:cNvPr>
              <p:cNvSpPr txBox="1"/>
              <p:nvPr/>
            </p:nvSpPr>
            <p:spPr>
              <a:xfrm>
                <a:off x="4390874" y="3798989"/>
                <a:ext cx="588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b="1" dirty="0"/>
                  <a:t>F,3</a:t>
                </a:r>
              </a:p>
            </p:txBody>
          </p:sp>
          <p:grpSp>
            <p:nvGrpSpPr>
              <p:cNvPr id="576" name="Group 575">
                <a:extLst>
                  <a:ext uri="{FF2B5EF4-FFF2-40B4-BE49-F238E27FC236}">
                    <a16:creationId xmlns:a16="http://schemas.microsoft.com/office/drawing/2014/main" id="{E697016A-49A1-4524-8B1A-FEE4E669738C}"/>
                  </a:ext>
                </a:extLst>
              </p:cNvPr>
              <p:cNvGrpSpPr/>
              <p:nvPr/>
            </p:nvGrpSpPr>
            <p:grpSpPr>
              <a:xfrm>
                <a:off x="5006740" y="3971229"/>
                <a:ext cx="614757" cy="588819"/>
                <a:chOff x="0" y="803563"/>
                <a:chExt cx="803564" cy="803564"/>
              </a:xfrm>
            </p:grpSpPr>
            <p:sp>
              <p:nvSpPr>
                <p:cNvPr id="577" name="Oval 576">
                  <a:extLst>
                    <a:ext uri="{FF2B5EF4-FFF2-40B4-BE49-F238E27FC236}">
                      <a16:creationId xmlns:a16="http://schemas.microsoft.com/office/drawing/2014/main" id="{3D29D792-EDAA-47D9-8B33-C7C012D0D749}"/>
                    </a:ext>
                  </a:extLst>
                </p:cNvPr>
                <p:cNvSpPr/>
                <p:nvPr/>
              </p:nvSpPr>
              <p:spPr>
                <a:xfrm>
                  <a:off x="0" y="803563"/>
                  <a:ext cx="803564" cy="80356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8" name="TextBox 577">
                  <a:extLst>
                    <a:ext uri="{FF2B5EF4-FFF2-40B4-BE49-F238E27FC236}">
                      <a16:creationId xmlns:a16="http://schemas.microsoft.com/office/drawing/2014/main" id="{526824A6-7ED8-45DE-841C-6FD312A9958E}"/>
                    </a:ext>
                  </a:extLst>
                </p:cNvPr>
                <p:cNvSpPr txBox="1"/>
                <p:nvPr/>
              </p:nvSpPr>
              <p:spPr>
                <a:xfrm>
                  <a:off x="152402" y="1020679"/>
                  <a:ext cx="498763" cy="378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sz="1200" dirty="0"/>
                    <a:t>70</a:t>
                  </a:r>
                  <a:endParaRPr lang="fr-FR" sz="1200" dirty="0"/>
                </a:p>
              </p:txBody>
            </p:sp>
          </p:grpSp>
        </p:grpSp>
        <p:cxnSp>
          <p:nvCxnSpPr>
            <p:cNvPr id="258" name="Connector: Curved 257">
              <a:extLst>
                <a:ext uri="{FF2B5EF4-FFF2-40B4-BE49-F238E27FC236}">
                  <a16:creationId xmlns:a16="http://schemas.microsoft.com/office/drawing/2014/main" id="{82A1C1FD-55C2-476D-ABF5-5B3A6595FFC5}"/>
                </a:ext>
              </a:extLst>
            </p:cNvPr>
            <p:cNvCxnSpPr>
              <a:cxnSpLocks/>
              <a:stCxn id="587" idx="0"/>
              <a:endCxn id="573" idx="2"/>
            </p:cNvCxnSpPr>
            <p:nvPr/>
          </p:nvCxnSpPr>
          <p:spPr>
            <a:xfrm rot="5400000" flipH="1" flipV="1">
              <a:off x="-7256543" y="1582807"/>
              <a:ext cx="899179" cy="699822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DEE6356B-AF9F-46FD-80A7-827F6DA4B5DB}"/>
                </a:ext>
              </a:extLst>
            </p:cNvPr>
            <p:cNvGrpSpPr/>
            <p:nvPr/>
          </p:nvGrpSpPr>
          <p:grpSpPr>
            <a:xfrm>
              <a:off x="-7239403" y="1188718"/>
              <a:ext cx="1397117" cy="588819"/>
              <a:chOff x="4080740" y="1919264"/>
              <a:chExt cx="1397117" cy="588819"/>
            </a:xfrm>
          </p:grpSpPr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27326AD5-C13A-4D15-AAB6-8A8EB38A7B1C}"/>
                  </a:ext>
                </a:extLst>
              </p:cNvPr>
              <p:cNvSpPr txBox="1"/>
              <p:nvPr/>
            </p:nvSpPr>
            <p:spPr>
              <a:xfrm>
                <a:off x="4080740" y="2048378"/>
                <a:ext cx="588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b="1" dirty="0"/>
                  <a:t>C,1</a:t>
                </a:r>
              </a:p>
            </p:txBody>
          </p:sp>
          <p:grpSp>
            <p:nvGrpSpPr>
              <p:cNvPr id="572" name="Group 571">
                <a:extLst>
                  <a:ext uri="{FF2B5EF4-FFF2-40B4-BE49-F238E27FC236}">
                    <a16:creationId xmlns:a16="http://schemas.microsoft.com/office/drawing/2014/main" id="{D2741C09-0598-4600-BC73-6DF6B456CA53}"/>
                  </a:ext>
                </a:extLst>
              </p:cNvPr>
              <p:cNvGrpSpPr/>
              <p:nvPr/>
            </p:nvGrpSpPr>
            <p:grpSpPr>
              <a:xfrm>
                <a:off x="4863100" y="1919264"/>
                <a:ext cx="614757" cy="588819"/>
                <a:chOff x="0" y="803563"/>
                <a:chExt cx="803564" cy="803564"/>
              </a:xfrm>
            </p:grpSpPr>
            <p:sp>
              <p:nvSpPr>
                <p:cNvPr id="573" name="Oval 572">
                  <a:extLst>
                    <a:ext uri="{FF2B5EF4-FFF2-40B4-BE49-F238E27FC236}">
                      <a16:creationId xmlns:a16="http://schemas.microsoft.com/office/drawing/2014/main" id="{E1C65384-03B1-44DB-A49E-43CE45FBCA64}"/>
                    </a:ext>
                  </a:extLst>
                </p:cNvPr>
                <p:cNvSpPr/>
                <p:nvPr/>
              </p:nvSpPr>
              <p:spPr>
                <a:xfrm>
                  <a:off x="0" y="803563"/>
                  <a:ext cx="803564" cy="80356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4" name="TextBox 573">
                  <a:extLst>
                    <a:ext uri="{FF2B5EF4-FFF2-40B4-BE49-F238E27FC236}">
                      <a16:creationId xmlns:a16="http://schemas.microsoft.com/office/drawing/2014/main" id="{E305932C-3826-44D2-838F-8E2DBB5B32F8}"/>
                    </a:ext>
                  </a:extLst>
                </p:cNvPr>
                <p:cNvSpPr txBox="1"/>
                <p:nvPr/>
              </p:nvSpPr>
              <p:spPr>
                <a:xfrm>
                  <a:off x="152402" y="1020679"/>
                  <a:ext cx="498763" cy="378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sz="1200" dirty="0"/>
                    <a:t>90</a:t>
                  </a:r>
                  <a:endParaRPr lang="fr-FR" sz="1200" dirty="0"/>
                </a:p>
              </p:txBody>
            </p:sp>
          </p:grp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42CDB0D6-5019-4F6A-8A07-B1C155FAF848}"/>
                </a:ext>
              </a:extLst>
            </p:cNvPr>
            <p:cNvGrpSpPr/>
            <p:nvPr/>
          </p:nvGrpSpPr>
          <p:grpSpPr>
            <a:xfrm>
              <a:off x="-5434273" y="2449624"/>
              <a:ext cx="1179107" cy="663742"/>
              <a:chOff x="5885870" y="3180170"/>
              <a:chExt cx="1179107" cy="663742"/>
            </a:xfrm>
          </p:grpSpPr>
          <p:grpSp>
            <p:nvGrpSpPr>
              <p:cNvPr id="567" name="Group 566">
                <a:extLst>
                  <a:ext uri="{FF2B5EF4-FFF2-40B4-BE49-F238E27FC236}">
                    <a16:creationId xmlns:a16="http://schemas.microsoft.com/office/drawing/2014/main" id="{9DF0B65E-99E9-4C74-B4DD-E65058E0E0BE}"/>
                  </a:ext>
                </a:extLst>
              </p:cNvPr>
              <p:cNvGrpSpPr/>
              <p:nvPr/>
            </p:nvGrpSpPr>
            <p:grpSpPr>
              <a:xfrm>
                <a:off x="6476158" y="3255093"/>
                <a:ext cx="588819" cy="588819"/>
                <a:chOff x="0" y="803563"/>
                <a:chExt cx="803564" cy="803564"/>
              </a:xfrm>
            </p:grpSpPr>
            <p:sp>
              <p:nvSpPr>
                <p:cNvPr id="569" name="Oval 568">
                  <a:extLst>
                    <a:ext uri="{FF2B5EF4-FFF2-40B4-BE49-F238E27FC236}">
                      <a16:creationId xmlns:a16="http://schemas.microsoft.com/office/drawing/2014/main" id="{CAF34AFA-AEE3-4ADF-9A40-ACBD8173B585}"/>
                    </a:ext>
                  </a:extLst>
                </p:cNvPr>
                <p:cNvSpPr/>
                <p:nvPr/>
              </p:nvSpPr>
              <p:spPr>
                <a:xfrm>
                  <a:off x="0" y="803563"/>
                  <a:ext cx="803564" cy="80356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0" name="TextBox 569">
                  <a:extLst>
                    <a:ext uri="{FF2B5EF4-FFF2-40B4-BE49-F238E27FC236}">
                      <a16:creationId xmlns:a16="http://schemas.microsoft.com/office/drawing/2014/main" id="{03000057-7DCB-4EF9-A61B-E1FA12C8EF86}"/>
                    </a:ext>
                  </a:extLst>
                </p:cNvPr>
                <p:cNvSpPr txBox="1"/>
                <p:nvPr/>
              </p:nvSpPr>
              <p:spPr>
                <a:xfrm>
                  <a:off x="51157" y="1020479"/>
                  <a:ext cx="685748" cy="378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sz="1200" dirty="0"/>
                    <a:t>100</a:t>
                  </a:r>
                  <a:endParaRPr lang="fr-FR" sz="1200" dirty="0"/>
                </a:p>
              </p:txBody>
            </p:sp>
          </p:grp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AA550539-D8CC-410D-BFE5-43970698CF3B}"/>
                  </a:ext>
                </a:extLst>
              </p:cNvPr>
              <p:cNvSpPr txBox="1"/>
              <p:nvPr/>
            </p:nvSpPr>
            <p:spPr>
              <a:xfrm>
                <a:off x="5885870" y="3180170"/>
                <a:ext cx="588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b="1" dirty="0"/>
                  <a:t>G,1</a:t>
                </a:r>
              </a:p>
            </p:txBody>
          </p:sp>
        </p:grp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4796012B-5029-45FF-ADED-9680F88DEC45}"/>
                </a:ext>
              </a:extLst>
            </p:cNvPr>
            <p:cNvCxnSpPr>
              <a:cxnSpLocks/>
              <a:stCxn id="569" idx="7"/>
              <a:endCxn id="565" idx="2"/>
            </p:cNvCxnSpPr>
            <p:nvPr/>
          </p:nvCxnSpPr>
          <p:spPr>
            <a:xfrm flipV="1">
              <a:off x="-4341397" y="2142546"/>
              <a:ext cx="616314" cy="4682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or: Curved 261">
              <a:extLst>
                <a:ext uri="{FF2B5EF4-FFF2-40B4-BE49-F238E27FC236}">
                  <a16:creationId xmlns:a16="http://schemas.microsoft.com/office/drawing/2014/main" id="{7196FAB6-BA48-4805-97C3-D0CF6081ECD9}"/>
                </a:ext>
              </a:extLst>
            </p:cNvPr>
            <p:cNvCxnSpPr>
              <a:cxnSpLocks/>
              <a:stCxn id="577" idx="6"/>
              <a:endCxn id="569" idx="3"/>
            </p:cNvCxnSpPr>
            <p:nvPr/>
          </p:nvCxnSpPr>
          <p:spPr>
            <a:xfrm flipV="1">
              <a:off x="-5698646" y="3027135"/>
              <a:ext cx="940892" cy="507958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2109A53A-1AE2-4FBC-BC85-BA6E1974584E}"/>
                </a:ext>
              </a:extLst>
            </p:cNvPr>
            <p:cNvSpPr txBox="1"/>
            <p:nvPr/>
          </p:nvSpPr>
          <p:spPr>
            <a:xfrm>
              <a:off x="-5584366" y="3122621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H,1</a:t>
              </a:r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51D1B23A-2111-4BE9-B0BC-ABE5D94E4DA4}"/>
                </a:ext>
              </a:extLst>
            </p:cNvPr>
            <p:cNvGrpSpPr/>
            <p:nvPr/>
          </p:nvGrpSpPr>
          <p:grpSpPr>
            <a:xfrm>
              <a:off x="-3725083" y="1848136"/>
              <a:ext cx="588819" cy="588819"/>
              <a:chOff x="0" y="803563"/>
              <a:chExt cx="803564" cy="803564"/>
            </a:xfrm>
          </p:grpSpPr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3B5DA4FB-DAA8-4EA0-AF43-D3A0BC85AA8A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857391C7-6583-4CE0-A5D1-8F1256C2AFAA}"/>
                  </a:ext>
                </a:extLst>
              </p:cNvPr>
              <p:cNvSpPr txBox="1"/>
              <p:nvPr/>
            </p:nvSpPr>
            <p:spPr>
              <a:xfrm>
                <a:off x="49893" y="1019664"/>
                <a:ext cx="70725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120</a:t>
                </a:r>
                <a:endParaRPr lang="fr-FR" sz="1200" dirty="0"/>
              </a:p>
            </p:txBody>
          </p:sp>
        </p:grp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53E38B5C-6C91-4E43-A414-9253170FC945}"/>
                </a:ext>
              </a:extLst>
            </p:cNvPr>
            <p:cNvSpPr txBox="1"/>
            <p:nvPr/>
          </p:nvSpPr>
          <p:spPr>
            <a:xfrm>
              <a:off x="-2038001" y="2734854"/>
              <a:ext cx="698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O,2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203BC3CE-489D-4FEA-A7BE-C66AE506655F}"/>
                </a:ext>
              </a:extLst>
            </p:cNvPr>
            <p:cNvSpPr txBox="1"/>
            <p:nvPr/>
          </p:nvSpPr>
          <p:spPr>
            <a:xfrm>
              <a:off x="-4457988" y="1989121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I,1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65D95D17-1A06-4FB9-97E2-90C09F49B023}"/>
                </a:ext>
              </a:extLst>
            </p:cNvPr>
            <p:cNvSpPr txBox="1"/>
            <p:nvPr/>
          </p:nvSpPr>
          <p:spPr>
            <a:xfrm>
              <a:off x="-4072430" y="2405714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J,2</a:t>
              </a:r>
            </a:p>
          </p:txBody>
        </p:sp>
        <p:cxnSp>
          <p:nvCxnSpPr>
            <p:cNvPr id="272" name="Connector: Curved 271">
              <a:extLst>
                <a:ext uri="{FF2B5EF4-FFF2-40B4-BE49-F238E27FC236}">
                  <a16:creationId xmlns:a16="http://schemas.microsoft.com/office/drawing/2014/main" id="{5B75FB8A-EED0-4663-89E9-CAEF929D6040}"/>
                </a:ext>
              </a:extLst>
            </p:cNvPr>
            <p:cNvCxnSpPr>
              <a:cxnSpLocks/>
              <a:stCxn id="569" idx="6"/>
              <a:endCxn id="565" idx="4"/>
            </p:cNvCxnSpPr>
            <p:nvPr/>
          </p:nvCxnSpPr>
          <p:spPr>
            <a:xfrm flipV="1">
              <a:off x="-4255166" y="2436955"/>
              <a:ext cx="824493" cy="382002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4F5D822C-CAFB-49A5-A307-0880BDBDF3A7}"/>
                </a:ext>
              </a:extLst>
            </p:cNvPr>
            <p:cNvGrpSpPr/>
            <p:nvPr/>
          </p:nvGrpSpPr>
          <p:grpSpPr>
            <a:xfrm>
              <a:off x="-3762083" y="3476594"/>
              <a:ext cx="588819" cy="588819"/>
              <a:chOff x="0" y="803563"/>
              <a:chExt cx="803564" cy="803564"/>
            </a:xfrm>
          </p:grpSpPr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7DE5E932-123A-4AEB-8420-B8FEB8B2C5C5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0A5F3CE2-3F93-4F03-AEA8-15D9A14CDAD7}"/>
                  </a:ext>
                </a:extLst>
              </p:cNvPr>
              <p:cNvSpPr txBox="1"/>
              <p:nvPr/>
            </p:nvSpPr>
            <p:spPr>
              <a:xfrm>
                <a:off x="25520" y="1017066"/>
                <a:ext cx="685187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130</a:t>
                </a:r>
                <a:endParaRPr lang="fr-FR" sz="1200" dirty="0"/>
              </a:p>
            </p:txBody>
          </p: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E14FD77B-62C6-424D-8FCB-E43428BB196D}"/>
                </a:ext>
              </a:extLst>
            </p:cNvPr>
            <p:cNvSpPr txBox="1"/>
            <p:nvPr/>
          </p:nvSpPr>
          <p:spPr>
            <a:xfrm>
              <a:off x="-4042547" y="3106192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K,2</a:t>
              </a:r>
            </a:p>
          </p:txBody>
        </p: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B1DFA0B0-A1B0-4725-AFBE-6CC27C6DDEB0}"/>
                </a:ext>
              </a:extLst>
            </p:cNvPr>
            <p:cNvCxnSpPr>
              <a:cxnSpLocks/>
              <a:stCxn id="565" idx="6"/>
              <a:endCxn id="561" idx="1"/>
            </p:cNvCxnSpPr>
            <p:nvPr/>
          </p:nvCxnSpPr>
          <p:spPr>
            <a:xfrm>
              <a:off x="-3136264" y="2142546"/>
              <a:ext cx="713198" cy="149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A86DD9D-3BE9-4791-8837-AD210B3C9B1A}"/>
                </a:ext>
              </a:extLst>
            </p:cNvPr>
            <p:cNvGrpSpPr/>
            <p:nvPr/>
          </p:nvGrpSpPr>
          <p:grpSpPr>
            <a:xfrm>
              <a:off x="-2509297" y="2205883"/>
              <a:ext cx="588819" cy="588819"/>
              <a:chOff x="0" y="803563"/>
              <a:chExt cx="803564" cy="803564"/>
            </a:xfrm>
          </p:grpSpPr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F9EA7684-1113-4BE5-99D6-FAA662006154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EE5D5468-337D-49C5-8932-1E529A41434E}"/>
                  </a:ext>
                </a:extLst>
              </p:cNvPr>
              <p:cNvSpPr txBox="1"/>
              <p:nvPr/>
            </p:nvSpPr>
            <p:spPr>
              <a:xfrm>
                <a:off x="40185" y="1020678"/>
                <a:ext cx="696125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140</a:t>
                </a:r>
                <a:endParaRPr lang="fr-FR" sz="1200" dirty="0"/>
              </a:p>
            </p:txBody>
          </p:sp>
        </p:grp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BD21698-1D13-4DF6-93DB-DEB7BEACEB76}"/>
                </a:ext>
              </a:extLst>
            </p:cNvPr>
            <p:cNvSpPr txBox="1"/>
            <p:nvPr/>
          </p:nvSpPr>
          <p:spPr>
            <a:xfrm>
              <a:off x="-3095550" y="1777537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L,2</a:t>
              </a:r>
            </a:p>
          </p:txBody>
        </p: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C28C9EB2-516D-4792-AB0B-BA39384D0694}"/>
                </a:ext>
              </a:extLst>
            </p:cNvPr>
            <p:cNvCxnSpPr>
              <a:cxnSpLocks/>
              <a:stCxn id="563" idx="7"/>
              <a:endCxn id="561" idx="3"/>
            </p:cNvCxnSpPr>
            <p:nvPr/>
          </p:nvCxnSpPr>
          <p:spPr>
            <a:xfrm flipV="1">
              <a:off x="-3259495" y="2708471"/>
              <a:ext cx="836429" cy="854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75AFF442-4D92-4F61-BB4E-82E15802FDD8}"/>
                </a:ext>
              </a:extLst>
            </p:cNvPr>
            <p:cNvSpPr txBox="1"/>
            <p:nvPr/>
          </p:nvSpPr>
          <p:spPr>
            <a:xfrm>
              <a:off x="-3384251" y="2900130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M,2</a:t>
              </a:r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D5D6596C-BFCF-4A91-9422-61F9488A86B3}"/>
                </a:ext>
              </a:extLst>
            </p:cNvPr>
            <p:cNvGrpSpPr/>
            <p:nvPr/>
          </p:nvGrpSpPr>
          <p:grpSpPr>
            <a:xfrm>
              <a:off x="-425582" y="1131679"/>
              <a:ext cx="588819" cy="588819"/>
              <a:chOff x="0" y="803563"/>
              <a:chExt cx="803564" cy="803564"/>
            </a:xfrm>
          </p:grpSpPr>
          <p:sp>
            <p:nvSpPr>
              <p:cNvPr id="559" name="Oval 558">
                <a:extLst>
                  <a:ext uri="{FF2B5EF4-FFF2-40B4-BE49-F238E27FC236}">
                    <a16:creationId xmlns:a16="http://schemas.microsoft.com/office/drawing/2014/main" id="{79A43C3B-9D42-4356-A18D-9CD2CC35613C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34652E23-CA3F-465E-B11A-183046EE19F3}"/>
                  </a:ext>
                </a:extLst>
              </p:cNvPr>
              <p:cNvSpPr txBox="1"/>
              <p:nvPr/>
            </p:nvSpPr>
            <p:spPr>
              <a:xfrm>
                <a:off x="34615" y="1019448"/>
                <a:ext cx="725595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160</a:t>
                </a:r>
                <a:endParaRPr lang="fr-FR" sz="1200" dirty="0"/>
              </a:p>
            </p:txBody>
          </p:sp>
        </p:grpSp>
        <p:cxnSp>
          <p:nvCxnSpPr>
            <p:cNvPr id="286" name="Connector: Curved 285">
              <a:extLst>
                <a:ext uri="{FF2B5EF4-FFF2-40B4-BE49-F238E27FC236}">
                  <a16:creationId xmlns:a16="http://schemas.microsoft.com/office/drawing/2014/main" id="{69F9DFBF-35B0-4FBB-B5B1-DFB0BB95D2C7}"/>
                </a:ext>
              </a:extLst>
            </p:cNvPr>
            <p:cNvCxnSpPr>
              <a:cxnSpLocks/>
              <a:stCxn id="561" idx="0"/>
              <a:endCxn id="559" idx="2"/>
            </p:cNvCxnSpPr>
            <p:nvPr/>
          </p:nvCxnSpPr>
          <p:spPr>
            <a:xfrm rot="5400000" flipH="1" flipV="1">
              <a:off x="-1710132" y="921334"/>
              <a:ext cx="779794" cy="1789305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ctor: Curved 286">
              <a:extLst>
                <a:ext uri="{FF2B5EF4-FFF2-40B4-BE49-F238E27FC236}">
                  <a16:creationId xmlns:a16="http://schemas.microsoft.com/office/drawing/2014/main" id="{8A864A74-AD4D-4667-9EB2-143DB471BC2C}"/>
                </a:ext>
              </a:extLst>
            </p:cNvPr>
            <p:cNvCxnSpPr>
              <a:cxnSpLocks/>
              <a:stCxn id="561" idx="0"/>
              <a:endCxn id="559" idx="1"/>
            </p:cNvCxnSpPr>
            <p:nvPr/>
          </p:nvCxnSpPr>
          <p:spPr>
            <a:xfrm rot="5400000" flipH="1" flipV="1">
              <a:off x="-1771105" y="774129"/>
              <a:ext cx="987973" cy="1875536"/>
            </a:xfrm>
            <a:prstGeom prst="curvedConnector3">
              <a:avLst>
                <a:gd name="adj1" fmla="val 13186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D0D1E530-405C-4AB0-93EF-F53E3733A16C}"/>
                </a:ext>
              </a:extLst>
            </p:cNvPr>
            <p:cNvSpPr txBox="1"/>
            <p:nvPr/>
          </p:nvSpPr>
          <p:spPr>
            <a:xfrm>
              <a:off x="-1614645" y="548755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Q,2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9BBA570E-F0C1-497B-AFDD-DC2D3606A11C}"/>
                </a:ext>
              </a:extLst>
            </p:cNvPr>
            <p:cNvSpPr txBox="1"/>
            <p:nvPr/>
          </p:nvSpPr>
          <p:spPr>
            <a:xfrm>
              <a:off x="-1571529" y="929652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P,2</a:t>
              </a:r>
            </a:p>
          </p:txBody>
        </p: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139D348A-D3AD-491F-8132-0E698DFE1150}"/>
                </a:ext>
              </a:extLst>
            </p:cNvPr>
            <p:cNvGrpSpPr/>
            <p:nvPr/>
          </p:nvGrpSpPr>
          <p:grpSpPr>
            <a:xfrm>
              <a:off x="-1424340" y="4117072"/>
              <a:ext cx="592843" cy="588819"/>
              <a:chOff x="0" y="803563"/>
              <a:chExt cx="809055" cy="803564"/>
            </a:xfrm>
          </p:grpSpPr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D4028E85-FE30-4708-B76D-6E02992B374C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4AA11FC9-3066-4E96-92E1-89A82C6CE871}"/>
                  </a:ext>
                </a:extLst>
              </p:cNvPr>
              <p:cNvSpPr txBox="1"/>
              <p:nvPr/>
            </p:nvSpPr>
            <p:spPr>
              <a:xfrm>
                <a:off x="9550" y="1016335"/>
                <a:ext cx="799505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170</a:t>
                </a:r>
                <a:endParaRPr lang="fr-FR" sz="1200" dirty="0"/>
              </a:p>
            </p:txBody>
          </p:sp>
        </p:grpSp>
        <p:cxnSp>
          <p:nvCxnSpPr>
            <p:cNvPr id="296" name="Connector: Curved 295">
              <a:extLst>
                <a:ext uri="{FF2B5EF4-FFF2-40B4-BE49-F238E27FC236}">
                  <a16:creationId xmlns:a16="http://schemas.microsoft.com/office/drawing/2014/main" id="{41E83EF9-192A-4070-8BA9-E1B5DE3B5B8D}"/>
                </a:ext>
              </a:extLst>
            </p:cNvPr>
            <p:cNvCxnSpPr>
              <a:cxnSpLocks/>
              <a:stCxn id="561" idx="4"/>
              <a:endCxn id="557" idx="2"/>
            </p:cNvCxnSpPr>
            <p:nvPr/>
          </p:nvCxnSpPr>
          <p:spPr>
            <a:xfrm rot="16200000" flipH="1">
              <a:off x="-2628004" y="3207818"/>
              <a:ext cx="1616780" cy="790547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0C189D25-8F6D-426F-B574-43F5650BE746}"/>
                </a:ext>
              </a:extLst>
            </p:cNvPr>
            <p:cNvSpPr txBox="1"/>
            <p:nvPr/>
          </p:nvSpPr>
          <p:spPr>
            <a:xfrm>
              <a:off x="-1978364" y="3818888"/>
              <a:ext cx="558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S,1</a:t>
              </a:r>
            </a:p>
          </p:txBody>
        </p:sp>
        <p:cxnSp>
          <p:nvCxnSpPr>
            <p:cNvPr id="303" name="Connector: Curved 302">
              <a:extLst>
                <a:ext uri="{FF2B5EF4-FFF2-40B4-BE49-F238E27FC236}">
                  <a16:creationId xmlns:a16="http://schemas.microsoft.com/office/drawing/2014/main" id="{ECA32C27-A24D-4B0B-A72C-3D0BB5F198C9}"/>
                </a:ext>
              </a:extLst>
            </p:cNvPr>
            <p:cNvCxnSpPr>
              <a:cxnSpLocks/>
              <a:stCxn id="561" idx="0"/>
              <a:endCxn id="559" idx="1"/>
            </p:cNvCxnSpPr>
            <p:nvPr/>
          </p:nvCxnSpPr>
          <p:spPr>
            <a:xfrm rot="5400000" flipH="1" flipV="1">
              <a:off x="-1771105" y="774129"/>
              <a:ext cx="987973" cy="1875536"/>
            </a:xfrm>
            <a:prstGeom prst="curvedConnector3">
              <a:avLst>
                <a:gd name="adj1" fmla="val 9715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14EFE26D-ED1D-4E42-89F3-06B4C740257F}"/>
                </a:ext>
              </a:extLst>
            </p:cNvPr>
            <p:cNvSpPr txBox="1"/>
            <p:nvPr/>
          </p:nvSpPr>
          <p:spPr>
            <a:xfrm>
              <a:off x="-1648793" y="1222701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R,2</a:t>
              </a:r>
            </a:p>
          </p:txBody>
        </p:sp>
        <p:cxnSp>
          <p:nvCxnSpPr>
            <p:cNvPr id="305" name="Connector: Curved 304">
              <a:extLst>
                <a:ext uri="{FF2B5EF4-FFF2-40B4-BE49-F238E27FC236}">
                  <a16:creationId xmlns:a16="http://schemas.microsoft.com/office/drawing/2014/main" id="{B1F627B0-640C-42B6-BA8A-2940AAA5B179}"/>
                </a:ext>
              </a:extLst>
            </p:cNvPr>
            <p:cNvCxnSpPr>
              <a:cxnSpLocks/>
              <a:stCxn id="561" idx="0"/>
              <a:endCxn id="559" idx="3"/>
            </p:cNvCxnSpPr>
            <p:nvPr/>
          </p:nvCxnSpPr>
          <p:spPr>
            <a:xfrm rot="5400000" flipH="1" flipV="1">
              <a:off x="-1562927" y="982307"/>
              <a:ext cx="571616" cy="1875536"/>
            </a:xfrm>
            <a:prstGeom prst="curvedConnector3">
              <a:avLst>
                <a:gd name="adj1" fmla="val 7266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10CFB38C-04D8-4CFC-845A-E9DFC0BCC2E4}"/>
                </a:ext>
              </a:extLst>
            </p:cNvPr>
            <p:cNvSpPr txBox="1"/>
            <p:nvPr/>
          </p:nvSpPr>
          <p:spPr>
            <a:xfrm>
              <a:off x="201484" y="772920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Y,1</a:t>
              </a:r>
            </a:p>
          </p:txBody>
        </p:sp>
        <p:cxnSp>
          <p:nvCxnSpPr>
            <p:cNvPr id="308" name="Connector: Curved 307">
              <a:extLst>
                <a:ext uri="{FF2B5EF4-FFF2-40B4-BE49-F238E27FC236}">
                  <a16:creationId xmlns:a16="http://schemas.microsoft.com/office/drawing/2014/main" id="{8159C7CB-1079-4FF4-89A8-DD2CF2A47D5C}"/>
                </a:ext>
              </a:extLst>
            </p:cNvPr>
            <p:cNvCxnSpPr>
              <a:cxnSpLocks/>
              <a:stCxn id="559" idx="0"/>
              <a:endCxn id="591" idx="2"/>
            </p:cNvCxnSpPr>
            <p:nvPr/>
          </p:nvCxnSpPr>
          <p:spPr>
            <a:xfrm rot="16200000" flipH="1">
              <a:off x="306440" y="694066"/>
              <a:ext cx="165945" cy="1041170"/>
            </a:xfrm>
            <a:prstGeom prst="curvedConnector4">
              <a:avLst>
                <a:gd name="adj1" fmla="val -38265"/>
                <a:gd name="adj2" fmla="val 6657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nector: Curved 311">
              <a:extLst>
                <a:ext uri="{FF2B5EF4-FFF2-40B4-BE49-F238E27FC236}">
                  <a16:creationId xmlns:a16="http://schemas.microsoft.com/office/drawing/2014/main" id="{3EBD152A-9C32-48CA-91AE-3F33D7F187B9}"/>
                </a:ext>
              </a:extLst>
            </p:cNvPr>
            <p:cNvCxnSpPr>
              <a:cxnSpLocks/>
              <a:stCxn id="561" idx="0"/>
              <a:endCxn id="559" idx="3"/>
            </p:cNvCxnSpPr>
            <p:nvPr/>
          </p:nvCxnSpPr>
          <p:spPr>
            <a:xfrm rot="5400000" flipH="1" flipV="1">
              <a:off x="-1562927" y="982307"/>
              <a:ext cx="571616" cy="1875536"/>
            </a:xfrm>
            <a:prstGeom prst="curvedConnector3">
              <a:avLst>
                <a:gd name="adj1" fmla="val 1000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nector: Curved 312">
              <a:extLst>
                <a:ext uri="{FF2B5EF4-FFF2-40B4-BE49-F238E27FC236}">
                  <a16:creationId xmlns:a16="http://schemas.microsoft.com/office/drawing/2014/main" id="{EB451C84-8132-4A2E-92AB-C5B22C2776DE}"/>
                </a:ext>
              </a:extLst>
            </p:cNvPr>
            <p:cNvCxnSpPr>
              <a:cxnSpLocks/>
              <a:stCxn id="561" idx="7"/>
              <a:endCxn id="559" idx="4"/>
            </p:cNvCxnSpPr>
            <p:nvPr/>
          </p:nvCxnSpPr>
          <p:spPr>
            <a:xfrm rot="5400000" flipH="1" flipV="1">
              <a:off x="-1354749" y="1068538"/>
              <a:ext cx="571616" cy="1875537"/>
            </a:xfrm>
            <a:prstGeom prst="curvedConnector3">
              <a:avLst>
                <a:gd name="adj1" fmla="val -1798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ctor: Curved 319">
              <a:extLst>
                <a:ext uri="{FF2B5EF4-FFF2-40B4-BE49-F238E27FC236}">
                  <a16:creationId xmlns:a16="http://schemas.microsoft.com/office/drawing/2014/main" id="{78E7785D-68CB-4A48-8E3F-BCDBE01A2BEF}"/>
                </a:ext>
              </a:extLst>
            </p:cNvPr>
            <p:cNvCxnSpPr>
              <a:cxnSpLocks/>
              <a:stCxn id="561" idx="7"/>
              <a:endCxn id="559" idx="4"/>
            </p:cNvCxnSpPr>
            <p:nvPr/>
          </p:nvCxnSpPr>
          <p:spPr>
            <a:xfrm rot="5400000" flipH="1" flipV="1">
              <a:off x="-1354749" y="1068538"/>
              <a:ext cx="571616" cy="1875537"/>
            </a:xfrm>
            <a:prstGeom prst="curvedConnector3">
              <a:avLst>
                <a:gd name="adj1" fmla="val -7530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nector: Curved 320">
              <a:extLst>
                <a:ext uri="{FF2B5EF4-FFF2-40B4-BE49-F238E27FC236}">
                  <a16:creationId xmlns:a16="http://schemas.microsoft.com/office/drawing/2014/main" id="{DDD37E64-8825-4C6C-B6F4-DF4128E91BAC}"/>
                </a:ext>
              </a:extLst>
            </p:cNvPr>
            <p:cNvCxnSpPr>
              <a:cxnSpLocks/>
              <a:stCxn id="557" idx="6"/>
              <a:endCxn id="559" idx="5"/>
            </p:cNvCxnSpPr>
            <p:nvPr/>
          </p:nvCxnSpPr>
          <p:spPr>
            <a:xfrm flipV="1">
              <a:off x="-835521" y="1634267"/>
              <a:ext cx="912527" cy="2777215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8874D366-DD24-4D22-9C2C-42F8D246C2EC}"/>
                </a:ext>
              </a:extLst>
            </p:cNvPr>
            <p:cNvSpPr txBox="1"/>
            <p:nvPr/>
          </p:nvSpPr>
          <p:spPr>
            <a:xfrm>
              <a:off x="-1292965" y="1466826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S,1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EB9EB359-FB99-4806-9934-B6C2B9A28210}"/>
                </a:ext>
              </a:extLst>
            </p:cNvPr>
            <p:cNvSpPr txBox="1"/>
            <p:nvPr/>
          </p:nvSpPr>
          <p:spPr>
            <a:xfrm>
              <a:off x="-1550647" y="1802036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U,1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4332051-5C7B-4C35-86CB-8ECE8BFDEEA0}"/>
                </a:ext>
              </a:extLst>
            </p:cNvPr>
            <p:cNvSpPr txBox="1"/>
            <p:nvPr/>
          </p:nvSpPr>
          <p:spPr>
            <a:xfrm>
              <a:off x="-1130632" y="2051074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W,1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BD27013D-338C-4187-BEA1-614B88CA2965}"/>
                </a:ext>
              </a:extLst>
            </p:cNvPr>
            <p:cNvSpPr txBox="1"/>
            <p:nvPr/>
          </p:nvSpPr>
          <p:spPr>
            <a:xfrm>
              <a:off x="-1352449" y="2402433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X,1</a:t>
              </a:r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B7B15BB6-6637-4E41-910C-94A365634EE8}"/>
                </a:ext>
              </a:extLst>
            </p:cNvPr>
            <p:cNvGrpSpPr/>
            <p:nvPr/>
          </p:nvGrpSpPr>
          <p:grpSpPr>
            <a:xfrm>
              <a:off x="-1338196" y="3279967"/>
              <a:ext cx="588819" cy="588819"/>
              <a:chOff x="0" y="803563"/>
              <a:chExt cx="803564" cy="803564"/>
            </a:xfrm>
          </p:grpSpPr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72BC18C3-BCD4-4DC2-85F5-FE6B26FB100D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TextBox 555">
                <a:extLst>
                  <a:ext uri="{FF2B5EF4-FFF2-40B4-BE49-F238E27FC236}">
                    <a16:creationId xmlns:a16="http://schemas.microsoft.com/office/drawing/2014/main" id="{1B8ABA33-C45E-4AA3-89E7-34C715CACAAF}"/>
                  </a:ext>
                </a:extLst>
              </p:cNvPr>
              <p:cNvSpPr txBox="1"/>
              <p:nvPr/>
            </p:nvSpPr>
            <p:spPr>
              <a:xfrm>
                <a:off x="49587" y="1020679"/>
                <a:ext cx="601578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150</a:t>
                </a:r>
                <a:endParaRPr lang="fr-FR" sz="1200" dirty="0"/>
              </a:p>
            </p:txBody>
          </p:sp>
        </p:grpSp>
        <p:cxnSp>
          <p:nvCxnSpPr>
            <p:cNvPr id="342" name="Connector: Curved 341">
              <a:extLst>
                <a:ext uri="{FF2B5EF4-FFF2-40B4-BE49-F238E27FC236}">
                  <a16:creationId xmlns:a16="http://schemas.microsoft.com/office/drawing/2014/main" id="{ADCEAC52-F64F-4EF1-ADA7-0402067829AC}"/>
                </a:ext>
              </a:extLst>
            </p:cNvPr>
            <p:cNvCxnSpPr>
              <a:cxnSpLocks/>
              <a:stCxn id="561" idx="4"/>
              <a:endCxn id="555" idx="0"/>
            </p:cNvCxnSpPr>
            <p:nvPr/>
          </p:nvCxnSpPr>
          <p:spPr>
            <a:xfrm rot="16200000" flipH="1">
              <a:off x="-1871969" y="2451783"/>
              <a:ext cx="485265" cy="117110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65B26868-08F7-4D14-A4D2-8DCA600133E9}"/>
                </a:ext>
              </a:extLst>
            </p:cNvPr>
            <p:cNvGrpSpPr/>
            <p:nvPr/>
          </p:nvGrpSpPr>
          <p:grpSpPr>
            <a:xfrm>
              <a:off x="-1943203" y="4606638"/>
              <a:ext cx="588819" cy="588819"/>
              <a:chOff x="0" y="803563"/>
              <a:chExt cx="803564" cy="803564"/>
            </a:xfrm>
          </p:grpSpPr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761325AF-FEFB-4BDE-827A-EF917E6BC494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D74F7184-ED9E-4644-8A07-406D5B5DCC23}"/>
                  </a:ext>
                </a:extLst>
              </p:cNvPr>
              <p:cNvSpPr txBox="1"/>
              <p:nvPr/>
            </p:nvSpPr>
            <p:spPr>
              <a:xfrm>
                <a:off x="31013" y="1020679"/>
                <a:ext cx="620150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180</a:t>
                </a:r>
                <a:endParaRPr lang="fr-FR" sz="1200" dirty="0"/>
              </a:p>
            </p:txBody>
          </p:sp>
        </p:grpSp>
        <p:cxnSp>
          <p:nvCxnSpPr>
            <p:cNvPr id="347" name="Connector: Curved 346">
              <a:extLst>
                <a:ext uri="{FF2B5EF4-FFF2-40B4-BE49-F238E27FC236}">
                  <a16:creationId xmlns:a16="http://schemas.microsoft.com/office/drawing/2014/main" id="{FC45617E-AA0F-44BD-A9F8-D1A663A2BADD}"/>
                </a:ext>
              </a:extLst>
            </p:cNvPr>
            <p:cNvCxnSpPr>
              <a:cxnSpLocks/>
              <a:stCxn id="561" idx="4"/>
              <a:endCxn id="553" idx="2"/>
            </p:cNvCxnSpPr>
            <p:nvPr/>
          </p:nvCxnSpPr>
          <p:spPr>
            <a:xfrm rot="16200000" flipH="1">
              <a:off x="-3132218" y="3712033"/>
              <a:ext cx="2106346" cy="27168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984EC2ED-FEA4-4CDC-97C5-DE4BD3797C0B}"/>
                </a:ext>
              </a:extLst>
            </p:cNvPr>
            <p:cNvSpPr txBox="1"/>
            <p:nvPr/>
          </p:nvSpPr>
          <p:spPr>
            <a:xfrm>
              <a:off x="-2206604" y="4274768"/>
              <a:ext cx="698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AV,3</a:t>
              </a:r>
            </a:p>
          </p:txBody>
        </p: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4C0671F2-8A6F-458F-99E7-9E9D9D1D5207}"/>
                </a:ext>
              </a:extLst>
            </p:cNvPr>
            <p:cNvGrpSpPr/>
            <p:nvPr/>
          </p:nvGrpSpPr>
          <p:grpSpPr>
            <a:xfrm>
              <a:off x="2693979" y="1090020"/>
              <a:ext cx="607752" cy="588819"/>
              <a:chOff x="-25838" y="803563"/>
              <a:chExt cx="829402" cy="803564"/>
            </a:xfrm>
          </p:grpSpPr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9D36EDB8-5886-4790-860A-3DEE66A1408E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0495BB6B-56B7-402D-B4B3-A6B82D84F62F}"/>
                  </a:ext>
                </a:extLst>
              </p:cNvPr>
              <p:cNvSpPr txBox="1"/>
              <p:nvPr/>
            </p:nvSpPr>
            <p:spPr>
              <a:xfrm>
                <a:off x="-25838" y="1020679"/>
                <a:ext cx="67700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200</a:t>
                </a:r>
                <a:endParaRPr lang="fr-FR" sz="1200" dirty="0"/>
              </a:p>
            </p:txBody>
          </p:sp>
        </p:grp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7CF86FC9-668E-4567-8A21-40CE11BA1F26}"/>
                </a:ext>
              </a:extLst>
            </p:cNvPr>
            <p:cNvSpPr txBox="1"/>
            <p:nvPr/>
          </p:nvSpPr>
          <p:spPr>
            <a:xfrm>
              <a:off x="1811454" y="406522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Z,2</a:t>
              </a:r>
            </a:p>
          </p:txBody>
        </p:sp>
        <p:cxnSp>
          <p:nvCxnSpPr>
            <p:cNvPr id="352" name="Connector: Curved 351">
              <a:extLst>
                <a:ext uri="{FF2B5EF4-FFF2-40B4-BE49-F238E27FC236}">
                  <a16:creationId xmlns:a16="http://schemas.microsoft.com/office/drawing/2014/main" id="{4A989715-75DF-4350-AE6F-9AAE9A75FB59}"/>
                </a:ext>
              </a:extLst>
            </p:cNvPr>
            <p:cNvCxnSpPr>
              <a:cxnSpLocks/>
              <a:stCxn id="591" idx="7"/>
              <a:endCxn id="551" idx="1"/>
            </p:cNvCxnSpPr>
            <p:nvPr/>
          </p:nvCxnSpPr>
          <p:spPr>
            <a:xfrm rot="16200000" flipH="1">
              <a:off x="2062461" y="439570"/>
              <a:ext cx="86806" cy="1386557"/>
            </a:xfrm>
            <a:prstGeom prst="curvedConnector3">
              <a:avLst>
                <a:gd name="adj1" fmla="val -36268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A135DE33-06DB-42D9-8659-03DD13D925B7}"/>
                </a:ext>
              </a:extLst>
            </p:cNvPr>
            <p:cNvGrpSpPr/>
            <p:nvPr/>
          </p:nvGrpSpPr>
          <p:grpSpPr>
            <a:xfrm>
              <a:off x="3078896" y="4700090"/>
              <a:ext cx="588819" cy="588819"/>
              <a:chOff x="0" y="803563"/>
              <a:chExt cx="803564" cy="803564"/>
            </a:xfrm>
          </p:grpSpPr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8FC3B8D9-4DD9-49D3-A353-448489F333F2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7D810B75-6281-4EEA-A38A-77FFE97B192E}"/>
                  </a:ext>
                </a:extLst>
              </p:cNvPr>
              <p:cNvSpPr txBox="1"/>
              <p:nvPr/>
            </p:nvSpPr>
            <p:spPr>
              <a:xfrm>
                <a:off x="38139" y="1016689"/>
                <a:ext cx="68296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210</a:t>
                </a:r>
                <a:endParaRPr lang="fr-FR" sz="1200" dirty="0"/>
              </a:p>
            </p:txBody>
          </p: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E78F2C2A-FE10-4429-9E09-030CD89EFE8C}"/>
                </a:ext>
              </a:extLst>
            </p:cNvPr>
            <p:cNvSpPr txBox="1"/>
            <p:nvPr/>
          </p:nvSpPr>
          <p:spPr>
            <a:xfrm>
              <a:off x="2243429" y="4430766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AA,3</a:t>
              </a:r>
            </a:p>
          </p:txBody>
        </p:sp>
        <p:cxnSp>
          <p:nvCxnSpPr>
            <p:cNvPr id="360" name="Connector: Curved 359">
              <a:extLst>
                <a:ext uri="{FF2B5EF4-FFF2-40B4-BE49-F238E27FC236}">
                  <a16:creationId xmlns:a16="http://schemas.microsoft.com/office/drawing/2014/main" id="{AA9FFFB7-9175-42F0-AB1F-437FF6364F49}"/>
                </a:ext>
              </a:extLst>
            </p:cNvPr>
            <p:cNvCxnSpPr>
              <a:cxnSpLocks/>
              <a:stCxn id="591" idx="4"/>
              <a:endCxn id="549" idx="2"/>
            </p:cNvCxnSpPr>
            <p:nvPr/>
          </p:nvCxnSpPr>
          <p:spPr>
            <a:xfrm rot="16200000" flipH="1">
              <a:off x="440419" y="2356022"/>
              <a:ext cx="3402467" cy="1874488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nector: Curved 360">
              <a:extLst>
                <a:ext uri="{FF2B5EF4-FFF2-40B4-BE49-F238E27FC236}">
                  <a16:creationId xmlns:a16="http://schemas.microsoft.com/office/drawing/2014/main" id="{366EDE0D-2BD5-4E96-9B54-D51FCE6BE897}"/>
                </a:ext>
              </a:extLst>
            </p:cNvPr>
            <p:cNvCxnSpPr>
              <a:cxnSpLocks/>
              <a:stCxn id="591" idx="5"/>
              <a:endCxn id="547" idx="2"/>
            </p:cNvCxnSpPr>
            <p:nvPr/>
          </p:nvCxnSpPr>
          <p:spPr>
            <a:xfrm rot="16200000" flipH="1">
              <a:off x="1528744" y="1389644"/>
              <a:ext cx="1155082" cy="1387398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4DD3237D-347F-4311-B561-66C08AE8B27F}"/>
                </a:ext>
              </a:extLst>
            </p:cNvPr>
            <p:cNvGrpSpPr/>
            <p:nvPr/>
          </p:nvGrpSpPr>
          <p:grpSpPr>
            <a:xfrm>
              <a:off x="2799984" y="2366474"/>
              <a:ext cx="588819" cy="588819"/>
              <a:chOff x="0" y="803563"/>
              <a:chExt cx="803564" cy="803564"/>
            </a:xfrm>
          </p:grpSpPr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34EC41E7-8FF1-4654-9E13-17FCDA610E00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640CEAD6-4F4C-46CB-BFBF-DEB3DC945ED5}"/>
                  </a:ext>
                </a:extLst>
              </p:cNvPr>
              <p:cNvSpPr txBox="1"/>
              <p:nvPr/>
            </p:nvSpPr>
            <p:spPr>
              <a:xfrm>
                <a:off x="64222" y="1020679"/>
                <a:ext cx="58694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220</a:t>
                </a:r>
                <a:endParaRPr lang="fr-FR" sz="1200" dirty="0"/>
              </a:p>
            </p:txBody>
          </p:sp>
        </p:grp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62326576-AF1A-41B9-A8D9-A9B2F1E68178}"/>
                </a:ext>
              </a:extLst>
            </p:cNvPr>
            <p:cNvSpPr txBox="1"/>
            <p:nvPr/>
          </p:nvSpPr>
          <p:spPr>
            <a:xfrm>
              <a:off x="1837347" y="2094621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AB,6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F331EAAF-96AC-4240-BC97-2C328C113DCB}"/>
                </a:ext>
              </a:extLst>
            </p:cNvPr>
            <p:cNvSpPr txBox="1"/>
            <p:nvPr/>
          </p:nvSpPr>
          <p:spPr>
            <a:xfrm>
              <a:off x="1892057" y="2751408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AF,1</a:t>
              </a:r>
            </a:p>
          </p:txBody>
        </p:sp>
        <p:cxnSp>
          <p:nvCxnSpPr>
            <p:cNvPr id="372" name="Connector: Curved 371">
              <a:extLst>
                <a:ext uri="{FF2B5EF4-FFF2-40B4-BE49-F238E27FC236}">
                  <a16:creationId xmlns:a16="http://schemas.microsoft.com/office/drawing/2014/main" id="{EDD7F00B-CC62-4CEE-BC39-70E44395CFCB}"/>
                </a:ext>
              </a:extLst>
            </p:cNvPr>
            <p:cNvCxnSpPr>
              <a:cxnSpLocks/>
              <a:stCxn id="591" idx="5"/>
              <a:endCxn id="545" idx="2"/>
            </p:cNvCxnSpPr>
            <p:nvPr/>
          </p:nvCxnSpPr>
          <p:spPr>
            <a:xfrm rot="16200000" flipH="1">
              <a:off x="1196935" y="1721452"/>
              <a:ext cx="1796658" cy="1365357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0235B0E7-ED18-4FF7-A0B3-6AA7E9B1B69B}"/>
                </a:ext>
              </a:extLst>
            </p:cNvPr>
            <p:cNvGrpSpPr/>
            <p:nvPr/>
          </p:nvGrpSpPr>
          <p:grpSpPr>
            <a:xfrm>
              <a:off x="2777943" y="3008050"/>
              <a:ext cx="588819" cy="588819"/>
              <a:chOff x="0" y="803563"/>
              <a:chExt cx="803564" cy="803564"/>
            </a:xfrm>
          </p:grpSpPr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B2D75BEF-3C5E-4985-99AA-576EBF900DEA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635FE527-100F-4E7B-86FC-D0C3857DC160}"/>
                  </a:ext>
                </a:extLst>
              </p:cNvPr>
              <p:cNvSpPr txBox="1"/>
              <p:nvPr/>
            </p:nvSpPr>
            <p:spPr>
              <a:xfrm>
                <a:off x="72481" y="1021616"/>
                <a:ext cx="69819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230</a:t>
                </a:r>
                <a:endParaRPr lang="fr-FR" sz="1200" dirty="0"/>
              </a:p>
            </p:txBody>
          </p:sp>
        </p:grp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09F9FBF5-B53F-4ACD-9D03-FA04BFA8C4DE}"/>
                </a:ext>
              </a:extLst>
            </p:cNvPr>
            <p:cNvSpPr txBox="1"/>
            <p:nvPr/>
          </p:nvSpPr>
          <p:spPr>
            <a:xfrm>
              <a:off x="1862394" y="3452267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AG,4</a:t>
              </a:r>
            </a:p>
          </p:txBody>
        </p:sp>
        <p:cxnSp>
          <p:nvCxnSpPr>
            <p:cNvPr id="375" name="Connector: Curved 374">
              <a:extLst>
                <a:ext uri="{FF2B5EF4-FFF2-40B4-BE49-F238E27FC236}">
                  <a16:creationId xmlns:a16="http://schemas.microsoft.com/office/drawing/2014/main" id="{3A340E85-2A70-4BF8-B58A-695E4CFC7D02}"/>
                </a:ext>
              </a:extLst>
            </p:cNvPr>
            <p:cNvCxnSpPr>
              <a:cxnSpLocks/>
              <a:stCxn id="591" idx="4"/>
              <a:endCxn id="543" idx="2"/>
            </p:cNvCxnSpPr>
            <p:nvPr/>
          </p:nvCxnSpPr>
          <p:spPr>
            <a:xfrm rot="16200000" flipH="1">
              <a:off x="743821" y="2052620"/>
              <a:ext cx="2425786" cy="1504612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1BF08366-AE6C-4F55-B57D-87A4CEFBA84D}"/>
                </a:ext>
              </a:extLst>
            </p:cNvPr>
            <p:cNvGrpSpPr/>
            <p:nvPr/>
          </p:nvGrpSpPr>
          <p:grpSpPr>
            <a:xfrm>
              <a:off x="2709020" y="3723409"/>
              <a:ext cx="588819" cy="588819"/>
              <a:chOff x="0" y="803563"/>
              <a:chExt cx="803564" cy="803564"/>
            </a:xfrm>
          </p:grpSpPr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3253B186-55FB-4E9F-802D-7D4AB5C22AA0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2D7D413-4839-45FD-8B7E-E51AD43EA723}"/>
                  </a:ext>
                </a:extLst>
              </p:cNvPr>
              <p:cNvSpPr txBox="1"/>
              <p:nvPr/>
            </p:nvSpPr>
            <p:spPr>
              <a:xfrm>
                <a:off x="2268" y="1020320"/>
                <a:ext cx="743345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240</a:t>
                </a:r>
                <a:endParaRPr lang="fr-FR" sz="1200" dirty="0"/>
              </a:p>
            </p:txBody>
          </p:sp>
        </p:grp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D644E43A-9CD5-473B-94B9-A59C00B2C748}"/>
                </a:ext>
              </a:extLst>
            </p:cNvPr>
            <p:cNvSpPr txBox="1"/>
            <p:nvPr/>
          </p:nvSpPr>
          <p:spPr>
            <a:xfrm>
              <a:off x="3604831" y="1115563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AL,23</a:t>
              </a:r>
            </a:p>
          </p:txBody>
        </p:sp>
        <p:cxnSp>
          <p:nvCxnSpPr>
            <p:cNvPr id="378" name="Connector: Curved 377">
              <a:extLst>
                <a:ext uri="{FF2B5EF4-FFF2-40B4-BE49-F238E27FC236}">
                  <a16:creationId xmlns:a16="http://schemas.microsoft.com/office/drawing/2014/main" id="{95B34A6C-48A7-46AD-A0A6-2EE4C1543DF1}"/>
                </a:ext>
              </a:extLst>
            </p:cNvPr>
            <p:cNvCxnSpPr>
              <a:cxnSpLocks/>
              <a:stCxn id="591" idx="5"/>
              <a:endCxn id="541" idx="2"/>
            </p:cNvCxnSpPr>
            <p:nvPr/>
          </p:nvCxnSpPr>
          <p:spPr>
            <a:xfrm rot="5400000" flipH="1" flipV="1">
              <a:off x="3341172" y="-660205"/>
              <a:ext cx="237421" cy="4094594"/>
            </a:xfrm>
            <a:prstGeom prst="curvedConnector4">
              <a:avLst>
                <a:gd name="adj1" fmla="val -240713"/>
                <a:gd name="adj2" fmla="val 5989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EB7A144D-D4C4-400B-82AA-15A5AC9A53B0}"/>
                </a:ext>
              </a:extLst>
            </p:cNvPr>
            <p:cNvGrpSpPr/>
            <p:nvPr/>
          </p:nvGrpSpPr>
          <p:grpSpPr>
            <a:xfrm>
              <a:off x="5507180" y="973971"/>
              <a:ext cx="588819" cy="588819"/>
              <a:chOff x="0" y="803563"/>
              <a:chExt cx="803564" cy="803564"/>
            </a:xfrm>
          </p:grpSpPr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7DBC8919-8FD8-48F5-BC6A-E9DD62F9191F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FC2E7458-EC7F-4A6F-881A-8EEBBEFBF5CD}"/>
                  </a:ext>
                </a:extLst>
              </p:cNvPr>
              <p:cNvSpPr txBox="1"/>
              <p:nvPr/>
            </p:nvSpPr>
            <p:spPr>
              <a:xfrm>
                <a:off x="21367" y="1020679"/>
                <a:ext cx="629798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250</a:t>
                </a:r>
                <a:endParaRPr lang="fr-FR" sz="1200" dirty="0"/>
              </a:p>
            </p:txBody>
          </p:sp>
        </p:grpSp>
        <p:cxnSp>
          <p:nvCxnSpPr>
            <p:cNvPr id="380" name="Connector: Curved 379">
              <a:extLst>
                <a:ext uri="{FF2B5EF4-FFF2-40B4-BE49-F238E27FC236}">
                  <a16:creationId xmlns:a16="http://schemas.microsoft.com/office/drawing/2014/main" id="{BBAC520B-110F-4820-90D5-125CA879CC31}"/>
                </a:ext>
              </a:extLst>
            </p:cNvPr>
            <p:cNvCxnSpPr>
              <a:cxnSpLocks/>
              <a:stCxn id="547" idx="6"/>
              <a:endCxn id="539" idx="2"/>
            </p:cNvCxnSpPr>
            <p:nvPr/>
          </p:nvCxnSpPr>
          <p:spPr>
            <a:xfrm flipV="1">
              <a:off x="3388803" y="2499551"/>
              <a:ext cx="598723" cy="16133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56469BC0-2166-4D5D-9E62-2A3EC246DA0D}"/>
                </a:ext>
              </a:extLst>
            </p:cNvPr>
            <p:cNvGrpSpPr/>
            <p:nvPr/>
          </p:nvGrpSpPr>
          <p:grpSpPr>
            <a:xfrm>
              <a:off x="3987526" y="2205141"/>
              <a:ext cx="588819" cy="588819"/>
              <a:chOff x="0" y="803563"/>
              <a:chExt cx="803564" cy="803564"/>
            </a:xfrm>
          </p:grpSpPr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81F48DE1-A300-4427-B660-9EEF971E567A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C4416503-6BDF-4BF5-B263-46ADC6CF3BB7}"/>
                  </a:ext>
                </a:extLst>
              </p:cNvPr>
              <p:cNvSpPr txBox="1"/>
              <p:nvPr/>
            </p:nvSpPr>
            <p:spPr>
              <a:xfrm>
                <a:off x="64370" y="1020679"/>
                <a:ext cx="58679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270</a:t>
                </a:r>
                <a:endParaRPr lang="fr-FR" sz="1200" dirty="0"/>
              </a:p>
            </p:txBody>
          </p:sp>
        </p:grp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DF90254A-E7DE-4848-8E96-85224525B04B}"/>
                </a:ext>
              </a:extLst>
            </p:cNvPr>
            <p:cNvSpPr txBox="1"/>
            <p:nvPr/>
          </p:nvSpPr>
          <p:spPr>
            <a:xfrm>
              <a:off x="3272826" y="2210688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AC,6</a:t>
              </a:r>
            </a:p>
          </p:txBody>
        </p: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CBF4E326-CC50-43CE-A1F2-290447A8D15E}"/>
                </a:ext>
              </a:extLst>
            </p:cNvPr>
            <p:cNvGrpSpPr/>
            <p:nvPr/>
          </p:nvGrpSpPr>
          <p:grpSpPr>
            <a:xfrm>
              <a:off x="3995357" y="3579458"/>
              <a:ext cx="588819" cy="588819"/>
              <a:chOff x="0" y="803563"/>
              <a:chExt cx="803564" cy="803564"/>
            </a:xfrm>
          </p:grpSpPr>
          <p:sp>
            <p:nvSpPr>
              <p:cNvPr id="537" name="Oval 536">
                <a:extLst>
                  <a:ext uri="{FF2B5EF4-FFF2-40B4-BE49-F238E27FC236}">
                    <a16:creationId xmlns:a16="http://schemas.microsoft.com/office/drawing/2014/main" id="{2E89AA04-5F75-4409-9687-CEDAF2054136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7051AA71-3A5B-42E6-BB94-9C13193C10C4}"/>
                  </a:ext>
                </a:extLst>
              </p:cNvPr>
              <p:cNvSpPr txBox="1"/>
              <p:nvPr/>
            </p:nvSpPr>
            <p:spPr>
              <a:xfrm>
                <a:off x="57595" y="1020679"/>
                <a:ext cx="593570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260</a:t>
                </a:r>
                <a:endParaRPr lang="fr-FR" sz="1200" dirty="0"/>
              </a:p>
            </p:txBody>
          </p:sp>
        </p:grp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79337349-43F1-4AA5-B543-973F5C55D169}"/>
                </a:ext>
              </a:extLst>
            </p:cNvPr>
            <p:cNvSpPr txBox="1"/>
            <p:nvPr/>
          </p:nvSpPr>
          <p:spPr>
            <a:xfrm>
              <a:off x="3175361" y="3553886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AH,5</a:t>
              </a:r>
            </a:p>
          </p:txBody>
        </p:sp>
        <p:cxnSp>
          <p:nvCxnSpPr>
            <p:cNvPr id="385" name="Connector: Curved 384">
              <a:extLst>
                <a:ext uri="{FF2B5EF4-FFF2-40B4-BE49-F238E27FC236}">
                  <a16:creationId xmlns:a16="http://schemas.microsoft.com/office/drawing/2014/main" id="{6121FB26-21F1-4218-B307-A36AC4F18086}"/>
                </a:ext>
              </a:extLst>
            </p:cNvPr>
            <p:cNvCxnSpPr>
              <a:cxnSpLocks/>
              <a:stCxn id="537" idx="0"/>
              <a:endCxn id="535" idx="2"/>
            </p:cNvCxnSpPr>
            <p:nvPr/>
          </p:nvCxnSpPr>
          <p:spPr>
            <a:xfrm rot="5400000" flipH="1" flipV="1">
              <a:off x="4254144" y="3170215"/>
              <a:ext cx="444867" cy="373620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B264DB5-B6D6-45F2-AE5C-18777F91C450}"/>
                </a:ext>
              </a:extLst>
            </p:cNvPr>
            <p:cNvGrpSpPr/>
            <p:nvPr/>
          </p:nvGrpSpPr>
          <p:grpSpPr>
            <a:xfrm>
              <a:off x="4663387" y="2840181"/>
              <a:ext cx="588819" cy="588819"/>
              <a:chOff x="0" y="803563"/>
              <a:chExt cx="803564" cy="803564"/>
            </a:xfrm>
          </p:grpSpPr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EF6E1C79-BFD8-4420-A61D-A7E9A1888DEB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62C64409-8A7D-4CC9-8C3F-2669EBC07A48}"/>
                  </a:ext>
                </a:extLst>
              </p:cNvPr>
              <p:cNvSpPr txBox="1"/>
              <p:nvPr/>
            </p:nvSpPr>
            <p:spPr>
              <a:xfrm>
                <a:off x="73600" y="1020679"/>
                <a:ext cx="5775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280</a:t>
                </a:r>
                <a:endParaRPr lang="fr-FR" sz="1200" dirty="0"/>
              </a:p>
            </p:txBody>
          </p:sp>
        </p:grp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DAD8D7BA-C37E-4060-817C-16C258BB8C6D}"/>
                </a:ext>
              </a:extLst>
            </p:cNvPr>
            <p:cNvSpPr txBox="1"/>
            <p:nvPr/>
          </p:nvSpPr>
          <p:spPr>
            <a:xfrm>
              <a:off x="3804164" y="2971126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AI,5</a:t>
              </a:r>
            </a:p>
          </p:txBody>
        </p:sp>
        <p:cxnSp>
          <p:nvCxnSpPr>
            <p:cNvPr id="392" name="Connector: Curved 391">
              <a:extLst>
                <a:ext uri="{FF2B5EF4-FFF2-40B4-BE49-F238E27FC236}">
                  <a16:creationId xmlns:a16="http://schemas.microsoft.com/office/drawing/2014/main" id="{DBF4A130-15CB-4288-812E-86DAEC82A71F}"/>
                </a:ext>
              </a:extLst>
            </p:cNvPr>
            <p:cNvCxnSpPr>
              <a:cxnSpLocks/>
              <a:stCxn id="535" idx="4"/>
              <a:endCxn id="533" idx="2"/>
            </p:cNvCxnSpPr>
            <p:nvPr/>
          </p:nvCxnSpPr>
          <p:spPr>
            <a:xfrm rot="16200000" flipH="1">
              <a:off x="5055999" y="3330798"/>
              <a:ext cx="352980" cy="54938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57045D2F-2AF6-464D-A437-B6F1167FA2E0}"/>
                </a:ext>
              </a:extLst>
            </p:cNvPr>
            <p:cNvGrpSpPr/>
            <p:nvPr/>
          </p:nvGrpSpPr>
          <p:grpSpPr>
            <a:xfrm>
              <a:off x="5507180" y="3487570"/>
              <a:ext cx="588820" cy="588819"/>
              <a:chOff x="-1" y="803563"/>
              <a:chExt cx="803565" cy="803564"/>
            </a:xfrm>
          </p:grpSpPr>
          <p:sp>
            <p:nvSpPr>
              <p:cNvPr id="533" name="Oval 532">
                <a:extLst>
                  <a:ext uri="{FF2B5EF4-FFF2-40B4-BE49-F238E27FC236}">
                    <a16:creationId xmlns:a16="http://schemas.microsoft.com/office/drawing/2014/main" id="{0AFCF616-9BE4-4F1F-AE1B-E17BAEECCC71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7736DEEA-AC8C-42F1-9F4E-118DC3650BC5}"/>
                  </a:ext>
                </a:extLst>
              </p:cNvPr>
              <p:cNvSpPr txBox="1"/>
              <p:nvPr/>
            </p:nvSpPr>
            <p:spPr>
              <a:xfrm>
                <a:off x="-1" y="1020679"/>
                <a:ext cx="65116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300</a:t>
                </a:r>
                <a:endParaRPr lang="fr-FR" sz="1200" dirty="0"/>
              </a:p>
            </p:txBody>
          </p:sp>
        </p:grp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2547BF0B-EF4E-4857-B313-D095C7F7C5B7}"/>
                </a:ext>
              </a:extLst>
            </p:cNvPr>
            <p:cNvSpPr txBox="1"/>
            <p:nvPr/>
          </p:nvSpPr>
          <p:spPr>
            <a:xfrm>
              <a:off x="4907764" y="3319564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AJ,6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69804D34-748C-4BEB-AC6E-F322796CD5B8}"/>
                </a:ext>
              </a:extLst>
            </p:cNvPr>
            <p:cNvSpPr txBox="1"/>
            <p:nvPr/>
          </p:nvSpPr>
          <p:spPr>
            <a:xfrm>
              <a:off x="5984326" y="2538882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AK,5</a:t>
              </a:r>
            </a:p>
          </p:txBody>
        </p:sp>
        <p:cxnSp>
          <p:nvCxnSpPr>
            <p:cNvPr id="397" name="Connector: Curved 396">
              <a:extLst>
                <a:ext uri="{FF2B5EF4-FFF2-40B4-BE49-F238E27FC236}">
                  <a16:creationId xmlns:a16="http://schemas.microsoft.com/office/drawing/2014/main" id="{D93DB05B-F96E-408F-A027-5A905055D5B3}"/>
                </a:ext>
              </a:extLst>
            </p:cNvPr>
            <p:cNvCxnSpPr>
              <a:cxnSpLocks/>
              <a:stCxn id="533" idx="7"/>
              <a:endCxn id="541" idx="6"/>
            </p:cNvCxnSpPr>
            <p:nvPr/>
          </p:nvCxnSpPr>
          <p:spPr>
            <a:xfrm rot="5400000" flipH="1" flipV="1">
              <a:off x="4900174" y="2377976"/>
              <a:ext cx="2305420" cy="86230"/>
            </a:xfrm>
            <a:prstGeom prst="curvedConnector4">
              <a:avLst>
                <a:gd name="adj1" fmla="val 41745"/>
                <a:gd name="adj2" fmla="val 36510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2C86510B-6E56-40DE-9B48-C43A30B46C82}"/>
                </a:ext>
              </a:extLst>
            </p:cNvPr>
            <p:cNvGrpSpPr/>
            <p:nvPr/>
          </p:nvGrpSpPr>
          <p:grpSpPr>
            <a:xfrm>
              <a:off x="4930788" y="1756664"/>
              <a:ext cx="595326" cy="588819"/>
              <a:chOff x="-8880" y="803563"/>
              <a:chExt cx="812444" cy="803564"/>
            </a:xfrm>
          </p:grpSpPr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559A0578-B634-415B-9B7A-61FE6A248906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D7999D93-7253-4AEC-8ABE-C42214A9E14C}"/>
                  </a:ext>
                </a:extLst>
              </p:cNvPr>
              <p:cNvSpPr txBox="1"/>
              <p:nvPr/>
            </p:nvSpPr>
            <p:spPr>
              <a:xfrm>
                <a:off x="-8880" y="1020679"/>
                <a:ext cx="66004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290</a:t>
                </a:r>
                <a:endParaRPr lang="fr-FR" sz="1200" dirty="0"/>
              </a:p>
            </p:txBody>
          </p:sp>
        </p:grpSp>
        <p:cxnSp>
          <p:nvCxnSpPr>
            <p:cNvPr id="399" name="Connector: Curved 398">
              <a:extLst>
                <a:ext uri="{FF2B5EF4-FFF2-40B4-BE49-F238E27FC236}">
                  <a16:creationId xmlns:a16="http://schemas.microsoft.com/office/drawing/2014/main" id="{BFDBE156-1D66-4BE1-8AD4-ED53BE0A52B8}"/>
                </a:ext>
              </a:extLst>
            </p:cNvPr>
            <p:cNvCxnSpPr>
              <a:cxnSpLocks/>
              <a:stCxn id="539" idx="7"/>
              <a:endCxn id="530" idx="2"/>
            </p:cNvCxnSpPr>
            <p:nvPr/>
          </p:nvCxnSpPr>
          <p:spPr>
            <a:xfrm rot="5400000" flipH="1" flipV="1">
              <a:off x="4593555" y="1947633"/>
              <a:ext cx="240298" cy="447181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DF7878D9-D634-4AA0-B434-6306F8915BD6}"/>
                </a:ext>
              </a:extLst>
            </p:cNvPr>
            <p:cNvSpPr txBox="1"/>
            <p:nvPr/>
          </p:nvSpPr>
          <p:spPr>
            <a:xfrm>
              <a:off x="4084029" y="1728505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AD,6</a:t>
              </a:r>
            </a:p>
          </p:txBody>
        </p:sp>
        <p:cxnSp>
          <p:nvCxnSpPr>
            <p:cNvPr id="402" name="Connector: Curved 401">
              <a:extLst>
                <a:ext uri="{FF2B5EF4-FFF2-40B4-BE49-F238E27FC236}">
                  <a16:creationId xmlns:a16="http://schemas.microsoft.com/office/drawing/2014/main" id="{691DB0C9-4117-42BD-9BA8-5A47601D56CF}"/>
                </a:ext>
              </a:extLst>
            </p:cNvPr>
            <p:cNvCxnSpPr>
              <a:cxnSpLocks/>
              <a:stCxn id="530" idx="6"/>
              <a:endCxn id="541" idx="5"/>
            </p:cNvCxnSpPr>
            <p:nvPr/>
          </p:nvCxnSpPr>
          <p:spPr>
            <a:xfrm flipV="1">
              <a:off x="5526114" y="1476559"/>
              <a:ext cx="483654" cy="574515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EFE5F4A7-8598-493C-9BE6-8AC5CD87F82F}"/>
                </a:ext>
              </a:extLst>
            </p:cNvPr>
            <p:cNvSpPr txBox="1"/>
            <p:nvPr/>
          </p:nvSpPr>
          <p:spPr>
            <a:xfrm>
              <a:off x="5280556" y="1532757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AE,6</a:t>
              </a:r>
            </a:p>
          </p:txBody>
        </p:sp>
        <p:cxnSp>
          <p:nvCxnSpPr>
            <p:cNvPr id="406" name="Connector: Curved 405">
              <a:extLst>
                <a:ext uri="{FF2B5EF4-FFF2-40B4-BE49-F238E27FC236}">
                  <a16:creationId xmlns:a16="http://schemas.microsoft.com/office/drawing/2014/main" id="{C6CC7ED0-2B19-4059-AFF2-482C5236B0E1}"/>
                </a:ext>
              </a:extLst>
            </p:cNvPr>
            <p:cNvCxnSpPr>
              <a:cxnSpLocks/>
              <a:stCxn id="541" idx="7"/>
              <a:endCxn id="528" idx="2"/>
            </p:cNvCxnSpPr>
            <p:nvPr/>
          </p:nvCxnSpPr>
          <p:spPr>
            <a:xfrm rot="5400000" flipH="1" flipV="1">
              <a:off x="6400069" y="637531"/>
              <a:ext cx="32371" cy="812972"/>
            </a:xfrm>
            <a:prstGeom prst="curvedConnector4">
              <a:avLst>
                <a:gd name="adj1" fmla="val 168132"/>
                <a:gd name="adj2" fmla="val 5530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04DA9C28-B811-4354-B8DF-25D91AA1EEDC}"/>
                </a:ext>
              </a:extLst>
            </p:cNvPr>
            <p:cNvSpPr txBox="1"/>
            <p:nvPr/>
          </p:nvSpPr>
          <p:spPr>
            <a:xfrm>
              <a:off x="6002553" y="668727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AM,3</a:t>
              </a:r>
            </a:p>
          </p:txBody>
        </p: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30234379-6DE3-4E33-B990-D0EE986799FA}"/>
                </a:ext>
              </a:extLst>
            </p:cNvPr>
            <p:cNvGrpSpPr/>
            <p:nvPr/>
          </p:nvGrpSpPr>
          <p:grpSpPr>
            <a:xfrm>
              <a:off x="6821933" y="733421"/>
              <a:ext cx="589626" cy="588819"/>
              <a:chOff x="-1101" y="803563"/>
              <a:chExt cx="804665" cy="803564"/>
            </a:xfrm>
          </p:grpSpPr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42109C49-77D2-4C2B-92C0-1633F6A872A3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051D2903-CD46-4605-95B1-8FDAC36F1633}"/>
                  </a:ext>
                </a:extLst>
              </p:cNvPr>
              <p:cNvSpPr txBox="1"/>
              <p:nvPr/>
            </p:nvSpPr>
            <p:spPr>
              <a:xfrm>
                <a:off x="-1101" y="1020679"/>
                <a:ext cx="65226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310</a:t>
                </a:r>
                <a:endParaRPr lang="fr-FR" sz="1200" dirty="0"/>
              </a:p>
            </p:txBody>
          </p:sp>
        </p:grp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D17809D9-1C35-44F0-A81C-5AB67AA466C1}"/>
                </a:ext>
              </a:extLst>
            </p:cNvPr>
            <p:cNvSpPr txBox="1"/>
            <p:nvPr/>
          </p:nvSpPr>
          <p:spPr>
            <a:xfrm>
              <a:off x="7487211" y="690871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AN,3</a:t>
              </a:r>
            </a:p>
          </p:txBody>
        </p:sp>
        <p:cxnSp>
          <p:nvCxnSpPr>
            <p:cNvPr id="414" name="Connector: Curved 413">
              <a:extLst>
                <a:ext uri="{FF2B5EF4-FFF2-40B4-BE49-F238E27FC236}">
                  <a16:creationId xmlns:a16="http://schemas.microsoft.com/office/drawing/2014/main" id="{44057EA6-36A9-4669-BABF-764CA9656B5E}"/>
                </a:ext>
              </a:extLst>
            </p:cNvPr>
            <p:cNvCxnSpPr>
              <a:cxnSpLocks/>
              <a:stCxn id="528" idx="6"/>
              <a:endCxn id="524" idx="2"/>
            </p:cNvCxnSpPr>
            <p:nvPr/>
          </p:nvCxnSpPr>
          <p:spPr>
            <a:xfrm flipV="1">
              <a:off x="7411559" y="1003214"/>
              <a:ext cx="1339820" cy="2461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Connector: Curved 414">
              <a:extLst>
                <a:ext uri="{FF2B5EF4-FFF2-40B4-BE49-F238E27FC236}">
                  <a16:creationId xmlns:a16="http://schemas.microsoft.com/office/drawing/2014/main" id="{F4BB734F-45A8-452F-8A0E-E89D687BDA2E}"/>
                </a:ext>
              </a:extLst>
            </p:cNvPr>
            <p:cNvCxnSpPr>
              <a:cxnSpLocks/>
              <a:stCxn id="528" idx="4"/>
              <a:endCxn id="519" idx="0"/>
            </p:cNvCxnSpPr>
            <p:nvPr/>
          </p:nvCxnSpPr>
          <p:spPr>
            <a:xfrm rot="16200000" flipH="1">
              <a:off x="6818661" y="1620729"/>
              <a:ext cx="815640" cy="21866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BB3E8321-6490-4D10-93E8-B49641E00F18}"/>
                </a:ext>
              </a:extLst>
            </p:cNvPr>
            <p:cNvSpPr txBox="1"/>
            <p:nvPr/>
          </p:nvSpPr>
          <p:spPr>
            <a:xfrm>
              <a:off x="7048670" y="1421364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AX,5</a:t>
              </a:r>
            </a:p>
          </p:txBody>
        </p: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5E26FEAB-73BC-442D-9633-00A2888DA088}"/>
                </a:ext>
              </a:extLst>
            </p:cNvPr>
            <p:cNvGrpSpPr/>
            <p:nvPr/>
          </p:nvGrpSpPr>
          <p:grpSpPr>
            <a:xfrm>
              <a:off x="8688594" y="708804"/>
              <a:ext cx="651604" cy="588819"/>
              <a:chOff x="-85683" y="803563"/>
              <a:chExt cx="889247" cy="803564"/>
            </a:xfrm>
          </p:grpSpPr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B898A746-E886-4203-8EDE-9D52DFF7FF3F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8105B089-518F-47FB-AE45-C7BA7E79199B}"/>
                  </a:ext>
                </a:extLst>
              </p:cNvPr>
              <p:cNvSpPr txBox="1"/>
              <p:nvPr/>
            </p:nvSpPr>
            <p:spPr>
              <a:xfrm>
                <a:off x="-85683" y="1020679"/>
                <a:ext cx="736848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320</a:t>
                </a:r>
                <a:endParaRPr lang="fr-FR" sz="1200" dirty="0"/>
              </a:p>
            </p:txBody>
          </p:sp>
        </p:grpSp>
        <p:cxnSp>
          <p:nvCxnSpPr>
            <p:cNvPr id="421" name="Connector: Curved 420">
              <a:extLst>
                <a:ext uri="{FF2B5EF4-FFF2-40B4-BE49-F238E27FC236}">
                  <a16:creationId xmlns:a16="http://schemas.microsoft.com/office/drawing/2014/main" id="{23A2EB9B-DD59-461F-AF0F-0318CD11CD35}"/>
                </a:ext>
              </a:extLst>
            </p:cNvPr>
            <p:cNvCxnSpPr>
              <a:cxnSpLocks/>
              <a:stCxn id="524" idx="6"/>
              <a:endCxn id="522" idx="0"/>
            </p:cNvCxnSpPr>
            <p:nvPr/>
          </p:nvCxnSpPr>
          <p:spPr>
            <a:xfrm flipH="1">
              <a:off x="8511292" y="1003214"/>
              <a:ext cx="828906" cy="1032536"/>
            </a:xfrm>
            <a:prstGeom prst="curvedConnector4">
              <a:avLst>
                <a:gd name="adj1" fmla="val -27579"/>
                <a:gd name="adj2" fmla="val 6425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29B93BB8-2EC5-4EE6-AAEC-A13B104EE728}"/>
                </a:ext>
              </a:extLst>
            </p:cNvPr>
            <p:cNvSpPr txBox="1"/>
            <p:nvPr/>
          </p:nvSpPr>
          <p:spPr>
            <a:xfrm>
              <a:off x="8605292" y="1344738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AO,3</a:t>
              </a:r>
            </a:p>
          </p:txBody>
        </p: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851E56E6-A529-4632-A1A2-EF67BE1EAE90}"/>
                </a:ext>
              </a:extLst>
            </p:cNvPr>
            <p:cNvGrpSpPr/>
            <p:nvPr/>
          </p:nvGrpSpPr>
          <p:grpSpPr>
            <a:xfrm>
              <a:off x="8216882" y="2035750"/>
              <a:ext cx="588819" cy="588819"/>
              <a:chOff x="0" y="803563"/>
              <a:chExt cx="803564" cy="803564"/>
            </a:xfrm>
          </p:grpSpPr>
          <p:sp>
            <p:nvSpPr>
              <p:cNvPr id="522" name="Oval 521">
                <a:extLst>
                  <a:ext uri="{FF2B5EF4-FFF2-40B4-BE49-F238E27FC236}">
                    <a16:creationId xmlns:a16="http://schemas.microsoft.com/office/drawing/2014/main" id="{34550143-73FD-4765-82D6-E3258A675B4A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FC6042C9-7EBF-4DD9-B0FB-7BA8D0EF65C2}"/>
                  </a:ext>
                </a:extLst>
              </p:cNvPr>
              <p:cNvSpPr txBox="1"/>
              <p:nvPr/>
            </p:nvSpPr>
            <p:spPr>
              <a:xfrm>
                <a:off x="17786" y="1020679"/>
                <a:ext cx="633377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340</a:t>
                </a:r>
                <a:endParaRPr lang="fr-FR" sz="1200" dirty="0"/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5FDCCE42-F5B1-4C8A-AFF3-EA8B915DC0B4}"/>
                </a:ext>
              </a:extLst>
            </p:cNvPr>
            <p:cNvGrpSpPr/>
            <p:nvPr/>
          </p:nvGrpSpPr>
          <p:grpSpPr>
            <a:xfrm>
              <a:off x="7041402" y="2137880"/>
              <a:ext cx="588819" cy="588819"/>
              <a:chOff x="0" y="803563"/>
              <a:chExt cx="803564" cy="803564"/>
            </a:xfrm>
          </p:grpSpPr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BADBF7CF-F480-4060-9CEC-EE24510AC098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F6CAACBD-0CCD-4E01-A28A-80DC2A2BC5E7}"/>
                  </a:ext>
                </a:extLst>
              </p:cNvPr>
              <p:cNvSpPr txBox="1"/>
              <p:nvPr/>
            </p:nvSpPr>
            <p:spPr>
              <a:xfrm>
                <a:off x="152401" y="1020679"/>
                <a:ext cx="6511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330</a:t>
                </a:r>
                <a:endParaRPr lang="fr-FR" sz="1200" dirty="0"/>
              </a:p>
            </p:txBody>
          </p:sp>
        </p:grpSp>
        <p:cxnSp>
          <p:nvCxnSpPr>
            <p:cNvPr id="434" name="Connector: Curved 433">
              <a:extLst>
                <a:ext uri="{FF2B5EF4-FFF2-40B4-BE49-F238E27FC236}">
                  <a16:creationId xmlns:a16="http://schemas.microsoft.com/office/drawing/2014/main" id="{54951FCE-FEC7-473C-BFBD-0CA7A77830CE}"/>
                </a:ext>
              </a:extLst>
            </p:cNvPr>
            <p:cNvCxnSpPr>
              <a:cxnSpLocks/>
              <a:stCxn id="522" idx="4"/>
              <a:endCxn id="516" idx="0"/>
            </p:cNvCxnSpPr>
            <p:nvPr/>
          </p:nvCxnSpPr>
          <p:spPr>
            <a:xfrm rot="5400000">
              <a:off x="7964662" y="2694053"/>
              <a:ext cx="616114" cy="47714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62229813-81F6-43C7-A4DA-6FC2555B78A0}"/>
                </a:ext>
              </a:extLst>
            </p:cNvPr>
            <p:cNvGrpSpPr/>
            <p:nvPr/>
          </p:nvGrpSpPr>
          <p:grpSpPr>
            <a:xfrm>
              <a:off x="7732028" y="3240683"/>
              <a:ext cx="596527" cy="588819"/>
              <a:chOff x="-10519" y="803563"/>
              <a:chExt cx="814083" cy="803564"/>
            </a:xfrm>
          </p:grpSpPr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AEEA87A8-C6A6-484B-A1BB-6D7796CFE73C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65678A4-69CB-44F5-BC5E-55D327F69296}"/>
                  </a:ext>
                </a:extLst>
              </p:cNvPr>
              <p:cNvSpPr txBox="1"/>
              <p:nvPr/>
            </p:nvSpPr>
            <p:spPr>
              <a:xfrm>
                <a:off x="-10519" y="1020679"/>
                <a:ext cx="66168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360</a:t>
                </a:r>
                <a:endParaRPr lang="fr-FR" sz="1200" dirty="0"/>
              </a:p>
            </p:txBody>
          </p:sp>
        </p:grp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46940815-5B35-4515-8363-D59487520C76}"/>
                </a:ext>
              </a:extLst>
            </p:cNvPr>
            <p:cNvSpPr txBox="1"/>
            <p:nvPr/>
          </p:nvSpPr>
          <p:spPr>
            <a:xfrm>
              <a:off x="7719432" y="2552710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AP,2</a:t>
              </a:r>
            </a:p>
          </p:txBody>
        </p:sp>
        <p:cxnSp>
          <p:nvCxnSpPr>
            <p:cNvPr id="440" name="Connector: Curved 439">
              <a:extLst>
                <a:ext uri="{FF2B5EF4-FFF2-40B4-BE49-F238E27FC236}">
                  <a16:creationId xmlns:a16="http://schemas.microsoft.com/office/drawing/2014/main" id="{78E85EDB-8AD2-4691-9250-A8FE919E55BF}"/>
                </a:ext>
              </a:extLst>
            </p:cNvPr>
            <p:cNvCxnSpPr>
              <a:cxnSpLocks/>
              <a:stCxn id="516" idx="4"/>
              <a:endCxn id="514" idx="2"/>
            </p:cNvCxnSpPr>
            <p:nvPr/>
          </p:nvCxnSpPr>
          <p:spPr>
            <a:xfrm rot="16200000" flipH="1">
              <a:off x="7955663" y="3907984"/>
              <a:ext cx="641821" cy="484855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9CC146DF-431F-4A21-946B-7BCD39968298}"/>
                </a:ext>
              </a:extLst>
            </p:cNvPr>
            <p:cNvGrpSpPr/>
            <p:nvPr/>
          </p:nvGrpSpPr>
          <p:grpSpPr>
            <a:xfrm>
              <a:off x="8519001" y="4176913"/>
              <a:ext cx="588819" cy="588819"/>
              <a:chOff x="0" y="803563"/>
              <a:chExt cx="803564" cy="803564"/>
            </a:xfrm>
          </p:grpSpPr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F53392A6-FF39-499A-B686-CB7836F8F9EF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0B7B69C3-B5B6-4DA8-A4E6-EC04FD5EF504}"/>
                  </a:ext>
                </a:extLst>
              </p:cNvPr>
              <p:cNvSpPr txBox="1"/>
              <p:nvPr/>
            </p:nvSpPr>
            <p:spPr>
              <a:xfrm>
                <a:off x="1" y="1020679"/>
                <a:ext cx="6511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370</a:t>
                </a:r>
                <a:endParaRPr lang="fr-FR" sz="1200" dirty="0"/>
              </a:p>
            </p:txBody>
          </p:sp>
        </p:grp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35CD1658-E07D-4395-BD9B-C38641E267B4}"/>
                </a:ext>
              </a:extLst>
            </p:cNvPr>
            <p:cNvSpPr txBox="1"/>
            <p:nvPr/>
          </p:nvSpPr>
          <p:spPr>
            <a:xfrm>
              <a:off x="7989969" y="3888779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AQ,2</a:t>
              </a:r>
            </a:p>
          </p:txBody>
        </p:sp>
        <p:cxnSp>
          <p:nvCxnSpPr>
            <p:cNvPr id="447" name="Connector: Curved 446">
              <a:extLst>
                <a:ext uri="{FF2B5EF4-FFF2-40B4-BE49-F238E27FC236}">
                  <a16:creationId xmlns:a16="http://schemas.microsoft.com/office/drawing/2014/main" id="{AA4177F6-DD80-44CF-AF24-B125354DA5F1}"/>
                </a:ext>
              </a:extLst>
            </p:cNvPr>
            <p:cNvCxnSpPr>
              <a:cxnSpLocks/>
              <a:stCxn id="516" idx="3"/>
              <a:endCxn id="512" idx="0"/>
            </p:cNvCxnSpPr>
            <p:nvPr/>
          </p:nvCxnSpPr>
          <p:spPr>
            <a:xfrm rot="5400000">
              <a:off x="7208318" y="3763776"/>
              <a:ext cx="638155" cy="59714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C8346729-B1A5-41DC-A099-1442ADF5185C}"/>
                </a:ext>
              </a:extLst>
            </p:cNvPr>
            <p:cNvGrpSpPr/>
            <p:nvPr/>
          </p:nvGrpSpPr>
          <p:grpSpPr>
            <a:xfrm>
              <a:off x="6934412" y="4381426"/>
              <a:ext cx="588820" cy="588819"/>
              <a:chOff x="-1" y="803563"/>
              <a:chExt cx="803565" cy="803564"/>
            </a:xfrm>
          </p:grpSpPr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B96DD53D-FE9D-42D7-8D7F-4BA63C281411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F6D39A79-53DC-40D5-AF2D-7E413E605CFF}"/>
                  </a:ext>
                </a:extLst>
              </p:cNvPr>
              <p:cNvSpPr txBox="1"/>
              <p:nvPr/>
            </p:nvSpPr>
            <p:spPr>
              <a:xfrm>
                <a:off x="-1" y="1020679"/>
                <a:ext cx="65116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390</a:t>
                </a:r>
                <a:endParaRPr lang="fr-FR" sz="1200" dirty="0"/>
              </a:p>
            </p:txBody>
          </p:sp>
        </p:grp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6D7A59AC-0762-43E6-92B6-F54258B64DAD}"/>
                </a:ext>
              </a:extLst>
            </p:cNvPr>
            <p:cNvSpPr txBox="1"/>
            <p:nvPr/>
          </p:nvSpPr>
          <p:spPr>
            <a:xfrm>
              <a:off x="6907267" y="3707057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AZ,1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DB1E8EEF-D66A-445F-A628-DE336353939F}"/>
                </a:ext>
              </a:extLst>
            </p:cNvPr>
            <p:cNvSpPr txBox="1"/>
            <p:nvPr/>
          </p:nvSpPr>
          <p:spPr>
            <a:xfrm>
              <a:off x="8793009" y="3706687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AR,4</a:t>
              </a:r>
            </a:p>
          </p:txBody>
        </p: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08B8887F-B7E0-4F98-B699-5CDA5E23A39F}"/>
                </a:ext>
              </a:extLst>
            </p:cNvPr>
            <p:cNvGrpSpPr/>
            <p:nvPr/>
          </p:nvGrpSpPr>
          <p:grpSpPr>
            <a:xfrm>
              <a:off x="9402132" y="3327489"/>
              <a:ext cx="588819" cy="588819"/>
              <a:chOff x="0" y="803563"/>
              <a:chExt cx="803564" cy="803564"/>
            </a:xfrm>
          </p:grpSpPr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FD4DDE57-AB34-4356-9A31-72559B36B51B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78197DD7-B7E5-45F5-8A54-231B7C28CB1D}"/>
                  </a:ext>
                </a:extLst>
              </p:cNvPr>
              <p:cNvSpPr txBox="1"/>
              <p:nvPr/>
            </p:nvSpPr>
            <p:spPr>
              <a:xfrm>
                <a:off x="49174" y="1020679"/>
                <a:ext cx="601989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400</a:t>
                </a:r>
                <a:endParaRPr lang="fr-FR" sz="1200" dirty="0"/>
              </a:p>
            </p:txBody>
          </p:sp>
        </p:grpSp>
        <p:cxnSp>
          <p:nvCxnSpPr>
            <p:cNvPr id="468" name="Connector: Curved 467">
              <a:extLst>
                <a:ext uri="{FF2B5EF4-FFF2-40B4-BE49-F238E27FC236}">
                  <a16:creationId xmlns:a16="http://schemas.microsoft.com/office/drawing/2014/main" id="{B9C800B1-5CBF-4CDA-9F92-0109C1AEC37A}"/>
                </a:ext>
              </a:extLst>
            </p:cNvPr>
            <p:cNvCxnSpPr>
              <a:cxnSpLocks/>
              <a:stCxn id="514" idx="7"/>
              <a:endCxn id="505" idx="4"/>
            </p:cNvCxnSpPr>
            <p:nvPr/>
          </p:nvCxnSpPr>
          <p:spPr>
            <a:xfrm rot="5400000" flipH="1" flipV="1">
              <a:off x="9185647" y="3752250"/>
              <a:ext cx="346836" cy="67495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B55833A4-8C2B-43FA-BFE0-A3CAEDFE5A9F}"/>
                </a:ext>
              </a:extLst>
            </p:cNvPr>
            <p:cNvGrpSpPr/>
            <p:nvPr/>
          </p:nvGrpSpPr>
          <p:grpSpPr>
            <a:xfrm>
              <a:off x="-3684369" y="-419961"/>
              <a:ext cx="588819" cy="588819"/>
              <a:chOff x="0" y="803563"/>
              <a:chExt cx="803564" cy="803564"/>
            </a:xfrm>
          </p:grpSpPr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831A7C2B-F5E0-43C0-92C7-DF7536E6659F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75A4251D-98B1-4D81-B6E9-CB8A7B1B5F6E}"/>
                  </a:ext>
                </a:extLst>
              </p:cNvPr>
              <p:cNvSpPr txBox="1"/>
              <p:nvPr/>
            </p:nvSpPr>
            <p:spPr>
              <a:xfrm>
                <a:off x="152401" y="1020679"/>
                <a:ext cx="4987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40</a:t>
                </a:r>
                <a:endParaRPr lang="fr-FR" sz="1200" dirty="0"/>
              </a:p>
            </p:txBody>
          </p:sp>
        </p:grp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B74BDB10-6BE9-4409-86B5-954200719E4D}"/>
                </a:ext>
              </a:extLst>
            </p:cNvPr>
            <p:cNvSpPr txBox="1"/>
            <p:nvPr/>
          </p:nvSpPr>
          <p:spPr>
            <a:xfrm>
              <a:off x="-7172239" y="97695"/>
              <a:ext cx="85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AU,5</a:t>
              </a:r>
              <a:endParaRPr lang="fr-FR" b="1" dirty="0"/>
            </a:p>
          </p:txBody>
        </p:sp>
        <p:cxnSp>
          <p:nvCxnSpPr>
            <p:cNvPr id="474" name="Connector: Curved 473">
              <a:extLst>
                <a:ext uri="{FF2B5EF4-FFF2-40B4-BE49-F238E27FC236}">
                  <a16:creationId xmlns:a16="http://schemas.microsoft.com/office/drawing/2014/main" id="{7DAF844A-88F4-4BB2-9E16-CA5AE1064CC6}"/>
                </a:ext>
              </a:extLst>
            </p:cNvPr>
            <p:cNvCxnSpPr>
              <a:cxnSpLocks/>
              <a:stCxn id="589" idx="0"/>
              <a:endCxn id="503" idx="2"/>
            </p:cNvCxnSpPr>
            <p:nvPr/>
          </p:nvCxnSpPr>
          <p:spPr>
            <a:xfrm rot="5400000" flipH="1" flipV="1">
              <a:off x="-7242040" y="-1177882"/>
              <a:ext cx="2505339" cy="4610003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Connector: Curved 474">
              <a:extLst>
                <a:ext uri="{FF2B5EF4-FFF2-40B4-BE49-F238E27FC236}">
                  <a16:creationId xmlns:a16="http://schemas.microsoft.com/office/drawing/2014/main" id="{AA6CE2D7-B2AF-4ABA-8FE9-C1F0A410095F}"/>
                </a:ext>
              </a:extLst>
            </p:cNvPr>
            <p:cNvCxnSpPr>
              <a:cxnSpLocks/>
              <a:stCxn id="503" idx="6"/>
              <a:endCxn id="524" idx="1"/>
            </p:cNvCxnSpPr>
            <p:nvPr/>
          </p:nvCxnSpPr>
          <p:spPr>
            <a:xfrm>
              <a:off x="-3095550" y="-125551"/>
              <a:ext cx="11933160" cy="920586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06765DEF-EE50-461A-A7C3-5E9D4B54AC20}"/>
                </a:ext>
              </a:extLst>
            </p:cNvPr>
            <p:cNvSpPr txBox="1"/>
            <p:nvPr/>
          </p:nvSpPr>
          <p:spPr>
            <a:xfrm>
              <a:off x="1099303" y="-445533"/>
              <a:ext cx="85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AT,3</a:t>
              </a:r>
              <a:endParaRPr lang="fr-FR" b="1" dirty="0"/>
            </a:p>
          </p:txBody>
        </p:sp>
        <p:cxnSp>
          <p:nvCxnSpPr>
            <p:cNvPr id="479" name="Connector: Curved 478">
              <a:extLst>
                <a:ext uri="{FF2B5EF4-FFF2-40B4-BE49-F238E27FC236}">
                  <a16:creationId xmlns:a16="http://schemas.microsoft.com/office/drawing/2014/main" id="{00D1C7DC-3316-4695-81B9-C82200F5B6C8}"/>
                </a:ext>
              </a:extLst>
            </p:cNvPr>
            <p:cNvCxnSpPr>
              <a:cxnSpLocks/>
              <a:stCxn id="524" idx="0"/>
              <a:endCxn id="500" idx="0"/>
            </p:cNvCxnSpPr>
            <p:nvPr/>
          </p:nvCxnSpPr>
          <p:spPr>
            <a:xfrm rot="16200000" flipH="1">
              <a:off x="9346684" y="407909"/>
              <a:ext cx="453504" cy="1055295"/>
            </a:xfrm>
            <a:prstGeom prst="curvedConnector3">
              <a:avLst>
                <a:gd name="adj1" fmla="val -5040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42ADEBC1-67C0-403B-A51E-3612924A7BF5}"/>
                </a:ext>
              </a:extLst>
            </p:cNvPr>
            <p:cNvGrpSpPr/>
            <p:nvPr/>
          </p:nvGrpSpPr>
          <p:grpSpPr>
            <a:xfrm>
              <a:off x="9806674" y="1162308"/>
              <a:ext cx="588819" cy="588819"/>
              <a:chOff x="0" y="803563"/>
              <a:chExt cx="803564" cy="803564"/>
            </a:xfrm>
          </p:grpSpPr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id="{E70993F3-AC04-4F9C-A750-B171918BFEF3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9AF550BD-6B8A-4D0B-AC22-50217E4646DF}"/>
                  </a:ext>
                </a:extLst>
              </p:cNvPr>
              <p:cNvSpPr txBox="1"/>
              <p:nvPr/>
            </p:nvSpPr>
            <p:spPr>
              <a:xfrm>
                <a:off x="0" y="1020679"/>
                <a:ext cx="651165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350</a:t>
                </a:r>
                <a:endParaRPr lang="fr-FR" sz="1200" dirty="0"/>
              </a:p>
            </p:txBody>
          </p:sp>
        </p:grp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A8DFCABC-D5F3-4174-96CF-A88B7E4F20F7}"/>
                </a:ext>
              </a:extLst>
            </p:cNvPr>
            <p:cNvSpPr txBox="1"/>
            <p:nvPr/>
          </p:nvSpPr>
          <p:spPr>
            <a:xfrm>
              <a:off x="9060936" y="45932"/>
              <a:ext cx="85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AY,3</a:t>
              </a:r>
              <a:endParaRPr lang="fr-FR" b="1" dirty="0"/>
            </a:p>
          </p:txBody>
        </p:sp>
        <p:cxnSp>
          <p:nvCxnSpPr>
            <p:cNvPr id="482" name="Connector: Curved 481">
              <a:extLst>
                <a:ext uri="{FF2B5EF4-FFF2-40B4-BE49-F238E27FC236}">
                  <a16:creationId xmlns:a16="http://schemas.microsoft.com/office/drawing/2014/main" id="{65ED6420-9973-49FF-85CD-5627D00614E0}"/>
                </a:ext>
              </a:extLst>
            </p:cNvPr>
            <p:cNvCxnSpPr>
              <a:cxnSpLocks/>
              <a:stCxn id="565" idx="5"/>
              <a:endCxn id="563" idx="2"/>
            </p:cNvCxnSpPr>
            <p:nvPr/>
          </p:nvCxnSpPr>
          <p:spPr>
            <a:xfrm rot="5400000">
              <a:off x="-4202429" y="2791070"/>
              <a:ext cx="1420280" cy="539588"/>
            </a:xfrm>
            <a:prstGeom prst="curvedConnector4">
              <a:avLst>
                <a:gd name="adj1" fmla="val 36600"/>
                <a:gd name="adj2" fmla="val 14236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CEF80A0F-9576-4D5B-88C0-9EEF5031729F}"/>
                </a:ext>
              </a:extLst>
            </p:cNvPr>
            <p:cNvSpPr txBox="1"/>
            <p:nvPr/>
          </p:nvSpPr>
          <p:spPr>
            <a:xfrm>
              <a:off x="-2753027" y="4678165"/>
              <a:ext cx="698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AW,2</a:t>
              </a:r>
            </a:p>
          </p:txBody>
        </p: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281D3A6E-B00B-4842-9E74-6C101F56BB3D}"/>
                </a:ext>
              </a:extLst>
            </p:cNvPr>
            <p:cNvGrpSpPr/>
            <p:nvPr/>
          </p:nvGrpSpPr>
          <p:grpSpPr>
            <a:xfrm>
              <a:off x="-2423066" y="5195456"/>
              <a:ext cx="588819" cy="588819"/>
              <a:chOff x="0" y="803563"/>
              <a:chExt cx="803564" cy="803564"/>
            </a:xfrm>
          </p:grpSpPr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id="{61D36FCA-94DF-45D0-B638-A127CBE3670F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2292BA67-1461-4C86-8153-417C66D852CE}"/>
                  </a:ext>
                </a:extLst>
              </p:cNvPr>
              <p:cNvSpPr txBox="1"/>
              <p:nvPr/>
            </p:nvSpPr>
            <p:spPr>
              <a:xfrm>
                <a:off x="1" y="1020679"/>
                <a:ext cx="6511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380</a:t>
                </a:r>
                <a:endParaRPr lang="fr-FR" sz="1200" dirty="0"/>
              </a:p>
            </p:txBody>
          </p:sp>
        </p:grpSp>
        <p:cxnSp>
          <p:nvCxnSpPr>
            <p:cNvPr id="486" name="Connector: Curved 485">
              <a:extLst>
                <a:ext uri="{FF2B5EF4-FFF2-40B4-BE49-F238E27FC236}">
                  <a16:creationId xmlns:a16="http://schemas.microsoft.com/office/drawing/2014/main" id="{333C70FC-2D4B-4C11-A5C7-F5C8219B3D40}"/>
                </a:ext>
              </a:extLst>
            </p:cNvPr>
            <p:cNvCxnSpPr>
              <a:cxnSpLocks/>
              <a:stCxn id="561" idx="4"/>
              <a:endCxn id="497" idx="2"/>
            </p:cNvCxnSpPr>
            <p:nvPr/>
          </p:nvCxnSpPr>
          <p:spPr>
            <a:xfrm rot="5400000">
              <a:off x="-3666558" y="4038195"/>
              <a:ext cx="2695164" cy="208179"/>
            </a:xfrm>
            <a:prstGeom prst="curvedConnector4">
              <a:avLst>
                <a:gd name="adj1" fmla="val 8456"/>
                <a:gd name="adj2" fmla="val 20980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6390E06B-845E-4037-8A71-987A2562E9A6}"/>
                </a:ext>
              </a:extLst>
            </p:cNvPr>
            <p:cNvSpPr txBox="1"/>
            <p:nvPr/>
          </p:nvSpPr>
          <p:spPr>
            <a:xfrm>
              <a:off x="-686068" y="3358850"/>
              <a:ext cx="558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V,1</a:t>
              </a:r>
            </a:p>
          </p:txBody>
        </p:sp>
        <p:cxnSp>
          <p:nvCxnSpPr>
            <p:cNvPr id="488" name="Connector: Curved 487">
              <a:extLst>
                <a:ext uri="{FF2B5EF4-FFF2-40B4-BE49-F238E27FC236}">
                  <a16:creationId xmlns:a16="http://schemas.microsoft.com/office/drawing/2014/main" id="{40601EC8-288C-4D69-982C-910A0C73A48B}"/>
                </a:ext>
              </a:extLst>
            </p:cNvPr>
            <p:cNvCxnSpPr>
              <a:cxnSpLocks/>
              <a:stCxn id="561" idx="4"/>
              <a:endCxn id="555" idx="2"/>
            </p:cNvCxnSpPr>
            <p:nvPr/>
          </p:nvCxnSpPr>
          <p:spPr>
            <a:xfrm rot="16200000" flipH="1">
              <a:off x="-2166379" y="2746193"/>
              <a:ext cx="779675" cy="876691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D65F383F-E740-44D8-B614-0CB39AA028E2}"/>
                </a:ext>
              </a:extLst>
            </p:cNvPr>
            <p:cNvSpPr txBox="1"/>
            <p:nvPr/>
          </p:nvSpPr>
          <p:spPr>
            <a:xfrm>
              <a:off x="-1903548" y="3174184"/>
              <a:ext cx="698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N,1</a:t>
              </a:r>
            </a:p>
          </p:txBody>
        </p:sp>
        <p:cxnSp>
          <p:nvCxnSpPr>
            <p:cNvPr id="492" name="Connector: Curved 491">
              <a:extLst>
                <a:ext uri="{FF2B5EF4-FFF2-40B4-BE49-F238E27FC236}">
                  <a16:creationId xmlns:a16="http://schemas.microsoft.com/office/drawing/2014/main" id="{A8F5A205-287C-447C-B63B-56284CDE12AB}"/>
                </a:ext>
              </a:extLst>
            </p:cNvPr>
            <p:cNvCxnSpPr>
              <a:cxnSpLocks/>
              <a:stCxn id="555" idx="7"/>
              <a:endCxn id="559" idx="5"/>
            </p:cNvCxnSpPr>
            <p:nvPr/>
          </p:nvCxnSpPr>
          <p:spPr>
            <a:xfrm rot="5400000" flipH="1" flipV="1">
              <a:off x="-1245266" y="2043926"/>
              <a:ext cx="1731931" cy="912614"/>
            </a:xfrm>
            <a:prstGeom prst="curvedConnector3">
              <a:avLst>
                <a:gd name="adj1" fmla="val 2360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CF84F597-916A-4D81-AC31-094AD23A4D73}"/>
                </a:ext>
              </a:extLst>
            </p:cNvPr>
            <p:cNvSpPr txBox="1"/>
            <p:nvPr/>
          </p:nvSpPr>
          <p:spPr>
            <a:xfrm>
              <a:off x="-741589" y="2655985"/>
              <a:ext cx="558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T,2</a:t>
              </a:r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591CA32D-290D-4836-A4B2-F6CEF44F5FE8}"/>
              </a:ext>
            </a:extLst>
          </p:cNvPr>
          <p:cNvSpPr txBox="1"/>
          <p:nvPr/>
        </p:nvSpPr>
        <p:spPr>
          <a:xfrm>
            <a:off x="5424085" y="5623138"/>
            <a:ext cx="2404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2800" b="1" u="sng" dirty="0"/>
              <a:t>Desain Prototype</a:t>
            </a:r>
            <a:endParaRPr lang="fr-FR" sz="2800" b="1" u="sng" dirty="0"/>
          </a:p>
        </p:txBody>
      </p:sp>
    </p:spTree>
    <p:extLst>
      <p:ext uri="{BB962C8B-B14F-4D97-AF65-F5344CB8AC3E}">
        <p14:creationId xmlns:p14="http://schemas.microsoft.com/office/powerpoint/2010/main" val="709723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49">
            <a:extLst>
              <a:ext uri="{FF2B5EF4-FFF2-40B4-BE49-F238E27FC236}">
                <a16:creationId xmlns:a16="http://schemas.microsoft.com/office/drawing/2014/main" id="{AB1A6111-851A-4FBF-8F4B-64467CEDB7D9}"/>
              </a:ext>
            </a:extLst>
          </p:cNvPr>
          <p:cNvSpPr/>
          <p:nvPr/>
        </p:nvSpPr>
        <p:spPr>
          <a:xfrm>
            <a:off x="4398953" y="72546"/>
            <a:ext cx="5753192" cy="6741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DD41F23-3BD3-4A1E-9D31-98604D31A3B3}"/>
              </a:ext>
            </a:extLst>
          </p:cNvPr>
          <p:cNvSpPr txBox="1"/>
          <p:nvPr/>
        </p:nvSpPr>
        <p:spPr>
          <a:xfrm>
            <a:off x="7817806" y="5381854"/>
            <a:ext cx="24019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2800" b="1" u="sng" dirty="0" err="1"/>
              <a:t>Implementasi,Hosting</a:t>
            </a:r>
            <a:r>
              <a:rPr lang="en-ID" sz="2800" b="1" u="sng" dirty="0"/>
              <a:t>, dan </a:t>
            </a:r>
            <a:r>
              <a:rPr lang="en-ID" sz="2800" b="1" u="sng" dirty="0" err="1"/>
              <a:t>Ujicoba</a:t>
            </a:r>
            <a:endParaRPr lang="fr-FR" sz="28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B2BEE5-BD48-4021-943D-811A60E7EA39}"/>
              </a:ext>
            </a:extLst>
          </p:cNvPr>
          <p:cNvSpPr/>
          <p:nvPr/>
        </p:nvSpPr>
        <p:spPr>
          <a:xfrm>
            <a:off x="-15541857" y="-11907159"/>
            <a:ext cx="3136032" cy="438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78E010-6BBF-488E-9561-049C2F063F94}"/>
              </a:ext>
            </a:extLst>
          </p:cNvPr>
          <p:cNvSpPr/>
          <p:nvPr/>
        </p:nvSpPr>
        <p:spPr>
          <a:xfrm>
            <a:off x="25675943" y="13558917"/>
            <a:ext cx="3136032" cy="438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8A809F9-9596-4CD0-A59B-10C122D4F791}"/>
              </a:ext>
            </a:extLst>
          </p:cNvPr>
          <p:cNvGrpSpPr/>
          <p:nvPr/>
        </p:nvGrpSpPr>
        <p:grpSpPr>
          <a:xfrm>
            <a:off x="-7204782" y="314096"/>
            <a:ext cx="21383387" cy="6229808"/>
            <a:chOff x="-10987894" y="-445533"/>
            <a:chExt cx="21383387" cy="622980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E3AD6E8-92CE-47AD-A736-5C50E43CACC8}"/>
                </a:ext>
              </a:extLst>
            </p:cNvPr>
            <p:cNvGrpSpPr/>
            <p:nvPr/>
          </p:nvGrpSpPr>
          <p:grpSpPr>
            <a:xfrm>
              <a:off x="-10987894" y="2382934"/>
              <a:ext cx="588819" cy="582530"/>
              <a:chOff x="0" y="803563"/>
              <a:chExt cx="803564" cy="803564"/>
            </a:xfrm>
          </p:grpSpPr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996B2941-F187-48F1-BB7E-0391C446F24B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TextBox 595">
                <a:extLst>
                  <a:ext uri="{FF2B5EF4-FFF2-40B4-BE49-F238E27FC236}">
                    <a16:creationId xmlns:a16="http://schemas.microsoft.com/office/drawing/2014/main" id="{519E5D10-9D13-4048-8E1D-029BDB606493}"/>
                  </a:ext>
                </a:extLst>
              </p:cNvPr>
              <p:cNvSpPr txBox="1"/>
              <p:nvPr/>
            </p:nvSpPr>
            <p:spPr>
              <a:xfrm>
                <a:off x="152401" y="1020680"/>
                <a:ext cx="498763" cy="38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10</a:t>
                </a:r>
                <a:endParaRPr lang="fr-FR" sz="1200" dirty="0"/>
              </a:p>
            </p:txBody>
          </p:sp>
        </p:grp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8C8890AB-53FE-44F1-BB62-005AFFF840A5}"/>
                </a:ext>
              </a:extLst>
            </p:cNvPr>
            <p:cNvCxnSpPr>
              <a:cxnSpLocks/>
              <a:stCxn id="595" idx="6"/>
              <a:endCxn id="593" idx="2"/>
            </p:cNvCxnSpPr>
            <p:nvPr/>
          </p:nvCxnSpPr>
          <p:spPr>
            <a:xfrm>
              <a:off x="-10399075" y="2674199"/>
              <a:ext cx="5824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or: Curved 235">
              <a:extLst>
                <a:ext uri="{FF2B5EF4-FFF2-40B4-BE49-F238E27FC236}">
                  <a16:creationId xmlns:a16="http://schemas.microsoft.com/office/drawing/2014/main" id="{97A8CA27-C59E-4B24-97D8-ADCA55C605EB}"/>
                </a:ext>
              </a:extLst>
            </p:cNvPr>
            <p:cNvCxnSpPr>
              <a:cxnSpLocks/>
              <a:stCxn id="587" idx="7"/>
              <a:endCxn id="585" idx="2"/>
            </p:cNvCxnSpPr>
            <p:nvPr/>
          </p:nvCxnSpPr>
          <p:spPr>
            <a:xfrm rot="5400000" flipH="1" flipV="1">
              <a:off x="-6784061" y="1891114"/>
              <a:ext cx="412798" cy="742050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9CD96121-34DD-4959-84C1-246744813944}"/>
                </a:ext>
              </a:extLst>
            </p:cNvPr>
            <p:cNvGrpSpPr/>
            <p:nvPr/>
          </p:nvGrpSpPr>
          <p:grpSpPr>
            <a:xfrm>
              <a:off x="-9816638" y="2379789"/>
              <a:ext cx="588819" cy="588819"/>
              <a:chOff x="0" y="803563"/>
              <a:chExt cx="803564" cy="803564"/>
            </a:xfrm>
          </p:grpSpPr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87C1637-DF8F-41DC-8B73-BC9720241735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97082A9D-F133-44D3-8849-357633013538}"/>
                  </a:ext>
                </a:extLst>
              </p:cNvPr>
              <p:cNvSpPr txBox="1"/>
              <p:nvPr/>
            </p:nvSpPr>
            <p:spPr>
              <a:xfrm>
                <a:off x="152401" y="1020679"/>
                <a:ext cx="4987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20</a:t>
                </a:r>
                <a:endParaRPr lang="fr-FR" sz="1200" dirty="0"/>
              </a:p>
            </p:txBody>
          </p:sp>
        </p:grp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CAE603C4-3246-4694-90D6-55CBF20F7C05}"/>
                </a:ext>
              </a:extLst>
            </p:cNvPr>
            <p:cNvSpPr txBox="1"/>
            <p:nvPr/>
          </p:nvSpPr>
          <p:spPr>
            <a:xfrm>
              <a:off x="-9229976" y="2318807"/>
              <a:ext cx="75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b="1" dirty="0"/>
                <a:t>AS,5</a:t>
              </a:r>
              <a:endParaRPr lang="fr-FR" b="1" dirty="0"/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1F906573-FA24-4A26-A623-71914B09E2C7}"/>
                </a:ext>
              </a:extLst>
            </p:cNvPr>
            <p:cNvGrpSpPr/>
            <p:nvPr/>
          </p:nvGrpSpPr>
          <p:grpSpPr>
            <a:xfrm>
              <a:off x="909998" y="1003214"/>
              <a:ext cx="588819" cy="588819"/>
              <a:chOff x="0" y="803563"/>
              <a:chExt cx="803564" cy="803564"/>
            </a:xfrm>
          </p:grpSpPr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B615535F-434E-4EB6-9E50-CCCA35E855E2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2" name="TextBox 591">
                <a:extLst>
                  <a:ext uri="{FF2B5EF4-FFF2-40B4-BE49-F238E27FC236}">
                    <a16:creationId xmlns:a16="http://schemas.microsoft.com/office/drawing/2014/main" id="{301B8D26-B82D-491D-A6AF-64AC7C676B27}"/>
                  </a:ext>
                </a:extLst>
              </p:cNvPr>
              <p:cNvSpPr txBox="1"/>
              <p:nvPr/>
            </p:nvSpPr>
            <p:spPr>
              <a:xfrm>
                <a:off x="25841" y="1020679"/>
                <a:ext cx="62532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190</a:t>
                </a:r>
                <a:endParaRPr lang="fr-FR" sz="1200" dirty="0"/>
              </a:p>
            </p:txBody>
          </p:sp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D1C36184-776A-494E-B467-687FA3CE66D2}"/>
                </a:ext>
              </a:extLst>
            </p:cNvPr>
            <p:cNvSpPr txBox="1"/>
            <p:nvPr/>
          </p:nvSpPr>
          <p:spPr>
            <a:xfrm>
              <a:off x="-10510748" y="2256839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A,16</a:t>
              </a:r>
              <a:endParaRPr lang="fr-FR" b="1" dirty="0"/>
            </a:p>
          </p:txBody>
        </p: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04A93DEF-A232-4556-93A1-56FB17319D17}"/>
                </a:ext>
              </a:extLst>
            </p:cNvPr>
            <p:cNvGrpSpPr/>
            <p:nvPr/>
          </p:nvGrpSpPr>
          <p:grpSpPr>
            <a:xfrm>
              <a:off x="-8588782" y="2379788"/>
              <a:ext cx="588819" cy="588819"/>
              <a:chOff x="0" y="803563"/>
              <a:chExt cx="803564" cy="803564"/>
            </a:xfrm>
          </p:grpSpPr>
          <p:sp>
            <p:nvSpPr>
              <p:cNvPr id="589" name="Oval 588">
                <a:extLst>
                  <a:ext uri="{FF2B5EF4-FFF2-40B4-BE49-F238E27FC236}">
                    <a16:creationId xmlns:a16="http://schemas.microsoft.com/office/drawing/2014/main" id="{AB1B395A-37FE-4454-9095-B82620856F00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D0E17395-2817-454A-A3BD-D8F9758425D2}"/>
                  </a:ext>
                </a:extLst>
              </p:cNvPr>
              <p:cNvSpPr txBox="1"/>
              <p:nvPr/>
            </p:nvSpPr>
            <p:spPr>
              <a:xfrm>
                <a:off x="152401" y="1020679"/>
                <a:ext cx="4987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30</a:t>
                </a:r>
                <a:endParaRPr lang="fr-FR" sz="1200" dirty="0"/>
              </a:p>
            </p:txBody>
          </p:sp>
        </p:grp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8C67320D-018C-46A1-97C1-945512433AB0}"/>
                </a:ext>
              </a:extLst>
            </p:cNvPr>
            <p:cNvCxnSpPr>
              <a:cxnSpLocks/>
              <a:stCxn id="593" idx="6"/>
              <a:endCxn id="589" idx="2"/>
            </p:cNvCxnSpPr>
            <p:nvPr/>
          </p:nvCxnSpPr>
          <p:spPr>
            <a:xfrm flipV="1">
              <a:off x="-9227819" y="2674198"/>
              <a:ext cx="6390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0EC7825D-94A4-409A-97E4-14AA949D3AD7}"/>
                </a:ext>
              </a:extLst>
            </p:cNvPr>
            <p:cNvGrpSpPr/>
            <p:nvPr/>
          </p:nvGrpSpPr>
          <p:grpSpPr>
            <a:xfrm>
              <a:off x="-7451275" y="2382307"/>
              <a:ext cx="588819" cy="588819"/>
              <a:chOff x="0" y="803563"/>
              <a:chExt cx="803564" cy="803564"/>
            </a:xfrm>
          </p:grpSpPr>
          <p:sp>
            <p:nvSpPr>
              <p:cNvPr id="587" name="Oval 586">
                <a:extLst>
                  <a:ext uri="{FF2B5EF4-FFF2-40B4-BE49-F238E27FC236}">
                    <a16:creationId xmlns:a16="http://schemas.microsoft.com/office/drawing/2014/main" id="{BF551104-C237-4072-8256-6CC77948C162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7084DADE-CF75-466D-9C93-9E3148BAC7BA}"/>
                  </a:ext>
                </a:extLst>
              </p:cNvPr>
              <p:cNvSpPr txBox="1"/>
              <p:nvPr/>
            </p:nvSpPr>
            <p:spPr>
              <a:xfrm>
                <a:off x="152401" y="1020679"/>
                <a:ext cx="4987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50</a:t>
                </a:r>
                <a:endParaRPr lang="fr-FR" sz="1200" dirty="0"/>
              </a:p>
            </p:txBody>
          </p:sp>
        </p:grp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147F37E0-7446-4B44-A6B6-8CD5B3B45E46}"/>
                </a:ext>
              </a:extLst>
            </p:cNvPr>
            <p:cNvCxnSpPr>
              <a:cxnSpLocks/>
              <a:stCxn id="581" idx="6"/>
              <a:endCxn id="569" idx="2"/>
            </p:cNvCxnSpPr>
            <p:nvPr/>
          </p:nvCxnSpPr>
          <p:spPr>
            <a:xfrm>
              <a:off x="-5507859" y="2818957"/>
              <a:ext cx="663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DA3D8C2-7065-47D6-9DA0-7999C88EA1E1}"/>
                </a:ext>
              </a:extLst>
            </p:cNvPr>
            <p:cNvSpPr txBox="1"/>
            <p:nvPr/>
          </p:nvSpPr>
          <p:spPr>
            <a:xfrm>
              <a:off x="-8020029" y="2318807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D,5</a:t>
              </a:r>
              <a:endParaRPr lang="fr-FR" b="1" dirty="0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34504EC2-82CD-44AE-BA42-A3CAD91627BF}"/>
                </a:ext>
              </a:extLst>
            </p:cNvPr>
            <p:cNvGrpSpPr/>
            <p:nvPr/>
          </p:nvGrpSpPr>
          <p:grpSpPr>
            <a:xfrm>
              <a:off x="-6974129" y="1711981"/>
              <a:ext cx="1382249" cy="638168"/>
              <a:chOff x="4346014" y="2442527"/>
              <a:chExt cx="1382249" cy="638168"/>
            </a:xfrm>
          </p:grpSpPr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F884B8C6-3638-426F-88AF-142CEB0F2CB6}"/>
                  </a:ext>
                </a:extLst>
              </p:cNvPr>
              <p:cNvSpPr txBox="1"/>
              <p:nvPr/>
            </p:nvSpPr>
            <p:spPr>
              <a:xfrm>
                <a:off x="4346014" y="2442527"/>
                <a:ext cx="588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b="1" dirty="0"/>
                  <a:t>B,1</a:t>
                </a:r>
              </a:p>
            </p:txBody>
          </p:sp>
          <p:grpSp>
            <p:nvGrpSpPr>
              <p:cNvPr id="584" name="Group 583">
                <a:extLst>
                  <a:ext uri="{FF2B5EF4-FFF2-40B4-BE49-F238E27FC236}">
                    <a16:creationId xmlns:a16="http://schemas.microsoft.com/office/drawing/2014/main" id="{BB5835C6-527D-42C0-9963-CE73C4E40E9F}"/>
                  </a:ext>
                </a:extLst>
              </p:cNvPr>
              <p:cNvGrpSpPr/>
              <p:nvPr/>
            </p:nvGrpSpPr>
            <p:grpSpPr>
              <a:xfrm>
                <a:off x="5113506" y="2491876"/>
                <a:ext cx="614757" cy="588819"/>
                <a:chOff x="0" y="803563"/>
                <a:chExt cx="803564" cy="803564"/>
              </a:xfrm>
            </p:grpSpPr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EF69252E-1280-4DB5-A6BC-CFE28D32AA66}"/>
                    </a:ext>
                  </a:extLst>
                </p:cNvPr>
                <p:cNvSpPr/>
                <p:nvPr/>
              </p:nvSpPr>
              <p:spPr>
                <a:xfrm>
                  <a:off x="0" y="803563"/>
                  <a:ext cx="803564" cy="80356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6" name="TextBox 585">
                  <a:extLst>
                    <a:ext uri="{FF2B5EF4-FFF2-40B4-BE49-F238E27FC236}">
                      <a16:creationId xmlns:a16="http://schemas.microsoft.com/office/drawing/2014/main" id="{56459C3E-C1B2-402C-B83D-10DBA23B3758}"/>
                    </a:ext>
                  </a:extLst>
                </p:cNvPr>
                <p:cNvSpPr txBox="1"/>
                <p:nvPr/>
              </p:nvSpPr>
              <p:spPr>
                <a:xfrm>
                  <a:off x="152402" y="1020679"/>
                  <a:ext cx="498763" cy="378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sz="1200" dirty="0"/>
                    <a:t>80</a:t>
                  </a:r>
                  <a:endParaRPr lang="fr-FR" sz="1200" dirty="0"/>
                </a:p>
              </p:txBody>
            </p:sp>
          </p:grpSp>
        </p:grp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6D93457A-C58B-4A34-B04D-99D5F8A66A8F}"/>
                </a:ext>
              </a:extLst>
            </p:cNvPr>
            <p:cNvCxnSpPr>
              <a:cxnSpLocks/>
              <a:stCxn id="589" idx="6"/>
              <a:endCxn id="587" idx="2"/>
            </p:cNvCxnSpPr>
            <p:nvPr/>
          </p:nvCxnSpPr>
          <p:spPr>
            <a:xfrm>
              <a:off x="-7999963" y="2674198"/>
              <a:ext cx="548688" cy="25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or: Curved 247">
              <a:extLst>
                <a:ext uri="{FF2B5EF4-FFF2-40B4-BE49-F238E27FC236}">
                  <a16:creationId xmlns:a16="http://schemas.microsoft.com/office/drawing/2014/main" id="{DA0900A8-0865-4347-8E44-3681135EB513}"/>
                </a:ext>
              </a:extLst>
            </p:cNvPr>
            <p:cNvCxnSpPr>
              <a:cxnSpLocks/>
              <a:stCxn id="543" idx="6"/>
              <a:endCxn id="537" idx="2"/>
            </p:cNvCxnSpPr>
            <p:nvPr/>
          </p:nvCxnSpPr>
          <p:spPr>
            <a:xfrm flipV="1">
              <a:off x="3297839" y="3873868"/>
              <a:ext cx="697518" cy="14395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or: Curved 248">
              <a:extLst>
                <a:ext uri="{FF2B5EF4-FFF2-40B4-BE49-F238E27FC236}">
                  <a16:creationId xmlns:a16="http://schemas.microsoft.com/office/drawing/2014/main" id="{98C4F685-B3D1-4C34-B442-D7B7BDB85012}"/>
                </a:ext>
              </a:extLst>
            </p:cNvPr>
            <p:cNvCxnSpPr>
              <a:cxnSpLocks/>
              <a:stCxn id="587" idx="6"/>
              <a:endCxn id="581" idx="2"/>
            </p:cNvCxnSpPr>
            <p:nvPr/>
          </p:nvCxnSpPr>
          <p:spPr>
            <a:xfrm>
              <a:off x="-6862456" y="2676717"/>
              <a:ext cx="739840" cy="14224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35510977-1534-4453-83D8-774A584DFBE6}"/>
                </a:ext>
              </a:extLst>
            </p:cNvPr>
            <p:cNvGrpSpPr/>
            <p:nvPr/>
          </p:nvGrpSpPr>
          <p:grpSpPr>
            <a:xfrm>
              <a:off x="-6599762" y="2384840"/>
              <a:ext cx="1091903" cy="728526"/>
              <a:chOff x="4720381" y="3115386"/>
              <a:chExt cx="1091903" cy="728526"/>
            </a:xfrm>
          </p:grpSpPr>
          <p:sp>
            <p:nvSpPr>
              <p:cNvPr id="579" name="TextBox 578">
                <a:extLst>
                  <a:ext uri="{FF2B5EF4-FFF2-40B4-BE49-F238E27FC236}">
                    <a16:creationId xmlns:a16="http://schemas.microsoft.com/office/drawing/2014/main" id="{4B61C8B1-7652-4239-B85F-93974DA0B547}"/>
                  </a:ext>
                </a:extLst>
              </p:cNvPr>
              <p:cNvSpPr txBox="1"/>
              <p:nvPr/>
            </p:nvSpPr>
            <p:spPr>
              <a:xfrm>
                <a:off x="4720381" y="3115386"/>
                <a:ext cx="588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b="1" dirty="0"/>
                  <a:t>E,3</a:t>
                </a:r>
              </a:p>
            </p:txBody>
          </p:sp>
          <p:grpSp>
            <p:nvGrpSpPr>
              <p:cNvPr id="580" name="Group 579">
                <a:extLst>
                  <a:ext uri="{FF2B5EF4-FFF2-40B4-BE49-F238E27FC236}">
                    <a16:creationId xmlns:a16="http://schemas.microsoft.com/office/drawing/2014/main" id="{762D79C5-ED78-4FD8-ADFA-C05DC2F24DDA}"/>
                  </a:ext>
                </a:extLst>
              </p:cNvPr>
              <p:cNvGrpSpPr/>
              <p:nvPr/>
            </p:nvGrpSpPr>
            <p:grpSpPr>
              <a:xfrm>
                <a:off x="5197527" y="3255093"/>
                <a:ext cx="614757" cy="588819"/>
                <a:chOff x="0" y="803563"/>
                <a:chExt cx="803564" cy="803564"/>
              </a:xfrm>
            </p:grpSpPr>
            <p:sp>
              <p:nvSpPr>
                <p:cNvPr id="581" name="Oval 580">
                  <a:extLst>
                    <a:ext uri="{FF2B5EF4-FFF2-40B4-BE49-F238E27FC236}">
                      <a16:creationId xmlns:a16="http://schemas.microsoft.com/office/drawing/2014/main" id="{3019C479-E211-485B-9900-01873B5C7FCD}"/>
                    </a:ext>
                  </a:extLst>
                </p:cNvPr>
                <p:cNvSpPr/>
                <p:nvPr/>
              </p:nvSpPr>
              <p:spPr>
                <a:xfrm>
                  <a:off x="0" y="803563"/>
                  <a:ext cx="803564" cy="80356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2" name="TextBox 581">
                  <a:extLst>
                    <a:ext uri="{FF2B5EF4-FFF2-40B4-BE49-F238E27FC236}">
                      <a16:creationId xmlns:a16="http://schemas.microsoft.com/office/drawing/2014/main" id="{8746A57B-9B85-4C9B-8E2A-3120DFE719FF}"/>
                    </a:ext>
                  </a:extLst>
                </p:cNvPr>
                <p:cNvSpPr txBox="1"/>
                <p:nvPr/>
              </p:nvSpPr>
              <p:spPr>
                <a:xfrm>
                  <a:off x="152402" y="1020679"/>
                  <a:ext cx="498763" cy="378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sz="1200" dirty="0"/>
                    <a:t>60</a:t>
                  </a:r>
                  <a:endParaRPr lang="fr-FR" sz="1200" dirty="0"/>
                </a:p>
              </p:txBody>
            </p:sp>
          </p:grpSp>
        </p:grpSp>
        <p:cxnSp>
          <p:nvCxnSpPr>
            <p:cNvPr id="252" name="Connector: Curved 251">
              <a:extLst>
                <a:ext uri="{FF2B5EF4-FFF2-40B4-BE49-F238E27FC236}">
                  <a16:creationId xmlns:a16="http://schemas.microsoft.com/office/drawing/2014/main" id="{7A944AE3-96CF-47D5-B3AC-7D74EE34818B}"/>
                </a:ext>
              </a:extLst>
            </p:cNvPr>
            <p:cNvCxnSpPr>
              <a:cxnSpLocks/>
              <a:stCxn id="587" idx="5"/>
              <a:endCxn id="577" idx="2"/>
            </p:cNvCxnSpPr>
            <p:nvPr/>
          </p:nvCxnSpPr>
          <p:spPr>
            <a:xfrm rot="16200000" flipH="1">
              <a:off x="-6956144" y="2892352"/>
              <a:ext cx="650198" cy="63528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81887BB3-BB06-4106-8E7D-9D8F399767CC}"/>
                </a:ext>
              </a:extLst>
            </p:cNvPr>
            <p:cNvGrpSpPr/>
            <p:nvPr/>
          </p:nvGrpSpPr>
          <p:grpSpPr>
            <a:xfrm>
              <a:off x="-6929269" y="3068443"/>
              <a:ext cx="1230623" cy="761059"/>
              <a:chOff x="4390874" y="3798989"/>
              <a:chExt cx="1230623" cy="761059"/>
            </a:xfrm>
          </p:grpSpPr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000CE287-F01B-4F2C-8582-178DA0C02BA6}"/>
                  </a:ext>
                </a:extLst>
              </p:cNvPr>
              <p:cNvSpPr txBox="1"/>
              <p:nvPr/>
            </p:nvSpPr>
            <p:spPr>
              <a:xfrm>
                <a:off x="4390874" y="3798989"/>
                <a:ext cx="588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b="1" dirty="0"/>
                  <a:t>F,3</a:t>
                </a:r>
              </a:p>
            </p:txBody>
          </p:sp>
          <p:grpSp>
            <p:nvGrpSpPr>
              <p:cNvPr id="576" name="Group 575">
                <a:extLst>
                  <a:ext uri="{FF2B5EF4-FFF2-40B4-BE49-F238E27FC236}">
                    <a16:creationId xmlns:a16="http://schemas.microsoft.com/office/drawing/2014/main" id="{E697016A-49A1-4524-8B1A-FEE4E669738C}"/>
                  </a:ext>
                </a:extLst>
              </p:cNvPr>
              <p:cNvGrpSpPr/>
              <p:nvPr/>
            </p:nvGrpSpPr>
            <p:grpSpPr>
              <a:xfrm>
                <a:off x="5006740" y="3971229"/>
                <a:ext cx="614757" cy="588819"/>
                <a:chOff x="0" y="803563"/>
                <a:chExt cx="803564" cy="803564"/>
              </a:xfrm>
            </p:grpSpPr>
            <p:sp>
              <p:nvSpPr>
                <p:cNvPr id="577" name="Oval 576">
                  <a:extLst>
                    <a:ext uri="{FF2B5EF4-FFF2-40B4-BE49-F238E27FC236}">
                      <a16:creationId xmlns:a16="http://schemas.microsoft.com/office/drawing/2014/main" id="{3D29D792-EDAA-47D9-8B33-C7C012D0D749}"/>
                    </a:ext>
                  </a:extLst>
                </p:cNvPr>
                <p:cNvSpPr/>
                <p:nvPr/>
              </p:nvSpPr>
              <p:spPr>
                <a:xfrm>
                  <a:off x="0" y="803563"/>
                  <a:ext cx="803564" cy="80356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8" name="TextBox 577">
                  <a:extLst>
                    <a:ext uri="{FF2B5EF4-FFF2-40B4-BE49-F238E27FC236}">
                      <a16:creationId xmlns:a16="http://schemas.microsoft.com/office/drawing/2014/main" id="{526824A6-7ED8-45DE-841C-6FD312A9958E}"/>
                    </a:ext>
                  </a:extLst>
                </p:cNvPr>
                <p:cNvSpPr txBox="1"/>
                <p:nvPr/>
              </p:nvSpPr>
              <p:spPr>
                <a:xfrm>
                  <a:off x="152402" y="1020679"/>
                  <a:ext cx="498763" cy="378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sz="1200" dirty="0"/>
                    <a:t>70</a:t>
                  </a:r>
                  <a:endParaRPr lang="fr-FR" sz="1200" dirty="0"/>
                </a:p>
              </p:txBody>
            </p:sp>
          </p:grpSp>
        </p:grpSp>
        <p:cxnSp>
          <p:nvCxnSpPr>
            <p:cNvPr id="258" name="Connector: Curved 257">
              <a:extLst>
                <a:ext uri="{FF2B5EF4-FFF2-40B4-BE49-F238E27FC236}">
                  <a16:creationId xmlns:a16="http://schemas.microsoft.com/office/drawing/2014/main" id="{82A1C1FD-55C2-476D-ABF5-5B3A6595FFC5}"/>
                </a:ext>
              </a:extLst>
            </p:cNvPr>
            <p:cNvCxnSpPr>
              <a:cxnSpLocks/>
              <a:stCxn id="587" idx="0"/>
              <a:endCxn id="573" idx="2"/>
            </p:cNvCxnSpPr>
            <p:nvPr/>
          </p:nvCxnSpPr>
          <p:spPr>
            <a:xfrm rot="5400000" flipH="1" flipV="1">
              <a:off x="-7256543" y="1582807"/>
              <a:ext cx="899179" cy="699822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DEE6356B-AF9F-46FD-80A7-827F6DA4B5DB}"/>
                </a:ext>
              </a:extLst>
            </p:cNvPr>
            <p:cNvGrpSpPr/>
            <p:nvPr/>
          </p:nvGrpSpPr>
          <p:grpSpPr>
            <a:xfrm>
              <a:off x="-7239403" y="1188718"/>
              <a:ext cx="1397117" cy="588819"/>
              <a:chOff x="4080740" y="1919264"/>
              <a:chExt cx="1397117" cy="588819"/>
            </a:xfrm>
          </p:grpSpPr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27326AD5-C13A-4D15-AAB6-8A8EB38A7B1C}"/>
                  </a:ext>
                </a:extLst>
              </p:cNvPr>
              <p:cNvSpPr txBox="1"/>
              <p:nvPr/>
            </p:nvSpPr>
            <p:spPr>
              <a:xfrm>
                <a:off x="4080740" y="2048378"/>
                <a:ext cx="588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b="1" dirty="0"/>
                  <a:t>C,1</a:t>
                </a:r>
              </a:p>
            </p:txBody>
          </p:sp>
          <p:grpSp>
            <p:nvGrpSpPr>
              <p:cNvPr id="572" name="Group 571">
                <a:extLst>
                  <a:ext uri="{FF2B5EF4-FFF2-40B4-BE49-F238E27FC236}">
                    <a16:creationId xmlns:a16="http://schemas.microsoft.com/office/drawing/2014/main" id="{D2741C09-0598-4600-BC73-6DF6B456CA53}"/>
                  </a:ext>
                </a:extLst>
              </p:cNvPr>
              <p:cNvGrpSpPr/>
              <p:nvPr/>
            </p:nvGrpSpPr>
            <p:grpSpPr>
              <a:xfrm>
                <a:off x="4863100" y="1919264"/>
                <a:ext cx="614757" cy="588819"/>
                <a:chOff x="0" y="803563"/>
                <a:chExt cx="803564" cy="803564"/>
              </a:xfrm>
            </p:grpSpPr>
            <p:sp>
              <p:nvSpPr>
                <p:cNvPr id="573" name="Oval 572">
                  <a:extLst>
                    <a:ext uri="{FF2B5EF4-FFF2-40B4-BE49-F238E27FC236}">
                      <a16:creationId xmlns:a16="http://schemas.microsoft.com/office/drawing/2014/main" id="{E1C65384-03B1-44DB-A49E-43CE45FBCA64}"/>
                    </a:ext>
                  </a:extLst>
                </p:cNvPr>
                <p:cNvSpPr/>
                <p:nvPr/>
              </p:nvSpPr>
              <p:spPr>
                <a:xfrm>
                  <a:off x="0" y="803563"/>
                  <a:ext cx="803564" cy="80356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4" name="TextBox 573">
                  <a:extLst>
                    <a:ext uri="{FF2B5EF4-FFF2-40B4-BE49-F238E27FC236}">
                      <a16:creationId xmlns:a16="http://schemas.microsoft.com/office/drawing/2014/main" id="{E305932C-3826-44D2-838F-8E2DBB5B32F8}"/>
                    </a:ext>
                  </a:extLst>
                </p:cNvPr>
                <p:cNvSpPr txBox="1"/>
                <p:nvPr/>
              </p:nvSpPr>
              <p:spPr>
                <a:xfrm>
                  <a:off x="152402" y="1020679"/>
                  <a:ext cx="498763" cy="378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sz="1200" dirty="0"/>
                    <a:t>90</a:t>
                  </a:r>
                  <a:endParaRPr lang="fr-FR" sz="1200" dirty="0"/>
                </a:p>
              </p:txBody>
            </p:sp>
          </p:grp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42CDB0D6-5019-4F6A-8A07-B1C155FAF848}"/>
                </a:ext>
              </a:extLst>
            </p:cNvPr>
            <p:cNvGrpSpPr/>
            <p:nvPr/>
          </p:nvGrpSpPr>
          <p:grpSpPr>
            <a:xfrm>
              <a:off x="-5434273" y="2449624"/>
              <a:ext cx="1179107" cy="663742"/>
              <a:chOff x="5885870" y="3180170"/>
              <a:chExt cx="1179107" cy="663742"/>
            </a:xfrm>
          </p:grpSpPr>
          <p:grpSp>
            <p:nvGrpSpPr>
              <p:cNvPr id="567" name="Group 566">
                <a:extLst>
                  <a:ext uri="{FF2B5EF4-FFF2-40B4-BE49-F238E27FC236}">
                    <a16:creationId xmlns:a16="http://schemas.microsoft.com/office/drawing/2014/main" id="{9DF0B65E-99E9-4C74-B4DD-E65058E0E0BE}"/>
                  </a:ext>
                </a:extLst>
              </p:cNvPr>
              <p:cNvGrpSpPr/>
              <p:nvPr/>
            </p:nvGrpSpPr>
            <p:grpSpPr>
              <a:xfrm>
                <a:off x="6476158" y="3255093"/>
                <a:ext cx="588819" cy="588819"/>
                <a:chOff x="0" y="803563"/>
                <a:chExt cx="803564" cy="803564"/>
              </a:xfrm>
            </p:grpSpPr>
            <p:sp>
              <p:nvSpPr>
                <p:cNvPr id="569" name="Oval 568">
                  <a:extLst>
                    <a:ext uri="{FF2B5EF4-FFF2-40B4-BE49-F238E27FC236}">
                      <a16:creationId xmlns:a16="http://schemas.microsoft.com/office/drawing/2014/main" id="{CAF34AFA-AEE3-4ADF-9A40-ACBD8173B585}"/>
                    </a:ext>
                  </a:extLst>
                </p:cNvPr>
                <p:cNvSpPr/>
                <p:nvPr/>
              </p:nvSpPr>
              <p:spPr>
                <a:xfrm>
                  <a:off x="0" y="803563"/>
                  <a:ext cx="803564" cy="80356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0" name="TextBox 569">
                  <a:extLst>
                    <a:ext uri="{FF2B5EF4-FFF2-40B4-BE49-F238E27FC236}">
                      <a16:creationId xmlns:a16="http://schemas.microsoft.com/office/drawing/2014/main" id="{03000057-7DCB-4EF9-A61B-E1FA12C8EF86}"/>
                    </a:ext>
                  </a:extLst>
                </p:cNvPr>
                <p:cNvSpPr txBox="1"/>
                <p:nvPr/>
              </p:nvSpPr>
              <p:spPr>
                <a:xfrm>
                  <a:off x="51157" y="1020479"/>
                  <a:ext cx="685748" cy="378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sz="1200" dirty="0"/>
                    <a:t>100</a:t>
                  </a:r>
                  <a:endParaRPr lang="fr-FR" sz="1200" dirty="0"/>
                </a:p>
              </p:txBody>
            </p:sp>
          </p:grp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AA550539-D8CC-410D-BFE5-43970698CF3B}"/>
                  </a:ext>
                </a:extLst>
              </p:cNvPr>
              <p:cNvSpPr txBox="1"/>
              <p:nvPr/>
            </p:nvSpPr>
            <p:spPr>
              <a:xfrm>
                <a:off x="5885870" y="3180170"/>
                <a:ext cx="588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b="1" dirty="0"/>
                  <a:t>G,1</a:t>
                </a:r>
              </a:p>
            </p:txBody>
          </p:sp>
        </p:grp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4796012B-5029-45FF-ADED-9680F88DEC45}"/>
                </a:ext>
              </a:extLst>
            </p:cNvPr>
            <p:cNvCxnSpPr>
              <a:cxnSpLocks/>
              <a:stCxn id="569" idx="7"/>
              <a:endCxn id="565" idx="2"/>
            </p:cNvCxnSpPr>
            <p:nvPr/>
          </p:nvCxnSpPr>
          <p:spPr>
            <a:xfrm flipV="1">
              <a:off x="-4341397" y="2142546"/>
              <a:ext cx="616314" cy="4682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or: Curved 261">
              <a:extLst>
                <a:ext uri="{FF2B5EF4-FFF2-40B4-BE49-F238E27FC236}">
                  <a16:creationId xmlns:a16="http://schemas.microsoft.com/office/drawing/2014/main" id="{7196FAB6-BA48-4805-97C3-D0CF6081ECD9}"/>
                </a:ext>
              </a:extLst>
            </p:cNvPr>
            <p:cNvCxnSpPr>
              <a:cxnSpLocks/>
              <a:stCxn id="577" idx="6"/>
              <a:endCxn id="569" idx="3"/>
            </p:cNvCxnSpPr>
            <p:nvPr/>
          </p:nvCxnSpPr>
          <p:spPr>
            <a:xfrm flipV="1">
              <a:off x="-5698646" y="3027135"/>
              <a:ext cx="940892" cy="507958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2109A53A-1AE2-4FBC-BC85-BA6E1974584E}"/>
                </a:ext>
              </a:extLst>
            </p:cNvPr>
            <p:cNvSpPr txBox="1"/>
            <p:nvPr/>
          </p:nvSpPr>
          <p:spPr>
            <a:xfrm>
              <a:off x="-5584366" y="3122621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H,1</a:t>
              </a:r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51D1B23A-2111-4BE9-B0BC-ABE5D94E4DA4}"/>
                </a:ext>
              </a:extLst>
            </p:cNvPr>
            <p:cNvGrpSpPr/>
            <p:nvPr/>
          </p:nvGrpSpPr>
          <p:grpSpPr>
            <a:xfrm>
              <a:off x="-3725083" y="1848136"/>
              <a:ext cx="588819" cy="588819"/>
              <a:chOff x="0" y="803563"/>
              <a:chExt cx="803564" cy="803564"/>
            </a:xfrm>
          </p:grpSpPr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3B5DA4FB-DAA8-4EA0-AF43-D3A0BC85AA8A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857391C7-6583-4CE0-A5D1-8F1256C2AFAA}"/>
                  </a:ext>
                </a:extLst>
              </p:cNvPr>
              <p:cNvSpPr txBox="1"/>
              <p:nvPr/>
            </p:nvSpPr>
            <p:spPr>
              <a:xfrm>
                <a:off x="49893" y="1019664"/>
                <a:ext cx="70725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120</a:t>
                </a:r>
                <a:endParaRPr lang="fr-FR" sz="1200" dirty="0"/>
              </a:p>
            </p:txBody>
          </p:sp>
        </p:grp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53E38B5C-6C91-4E43-A414-9253170FC945}"/>
                </a:ext>
              </a:extLst>
            </p:cNvPr>
            <p:cNvSpPr txBox="1"/>
            <p:nvPr/>
          </p:nvSpPr>
          <p:spPr>
            <a:xfrm>
              <a:off x="-2038001" y="2734854"/>
              <a:ext cx="698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O,2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203BC3CE-489D-4FEA-A7BE-C66AE506655F}"/>
                </a:ext>
              </a:extLst>
            </p:cNvPr>
            <p:cNvSpPr txBox="1"/>
            <p:nvPr/>
          </p:nvSpPr>
          <p:spPr>
            <a:xfrm>
              <a:off x="-4457988" y="1989121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I,1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65D95D17-1A06-4FB9-97E2-90C09F49B023}"/>
                </a:ext>
              </a:extLst>
            </p:cNvPr>
            <p:cNvSpPr txBox="1"/>
            <p:nvPr/>
          </p:nvSpPr>
          <p:spPr>
            <a:xfrm>
              <a:off x="-4072430" y="2405714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J,2</a:t>
              </a:r>
            </a:p>
          </p:txBody>
        </p:sp>
        <p:cxnSp>
          <p:nvCxnSpPr>
            <p:cNvPr id="272" name="Connector: Curved 271">
              <a:extLst>
                <a:ext uri="{FF2B5EF4-FFF2-40B4-BE49-F238E27FC236}">
                  <a16:creationId xmlns:a16="http://schemas.microsoft.com/office/drawing/2014/main" id="{5B75FB8A-EED0-4663-89E9-CAEF929D6040}"/>
                </a:ext>
              </a:extLst>
            </p:cNvPr>
            <p:cNvCxnSpPr>
              <a:cxnSpLocks/>
              <a:stCxn id="569" idx="6"/>
              <a:endCxn id="565" idx="4"/>
            </p:cNvCxnSpPr>
            <p:nvPr/>
          </p:nvCxnSpPr>
          <p:spPr>
            <a:xfrm flipV="1">
              <a:off x="-4255166" y="2436955"/>
              <a:ext cx="824493" cy="382002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4F5D822C-CAFB-49A5-A307-0880BDBDF3A7}"/>
                </a:ext>
              </a:extLst>
            </p:cNvPr>
            <p:cNvGrpSpPr/>
            <p:nvPr/>
          </p:nvGrpSpPr>
          <p:grpSpPr>
            <a:xfrm>
              <a:off x="-3762083" y="3476594"/>
              <a:ext cx="588819" cy="588819"/>
              <a:chOff x="0" y="803563"/>
              <a:chExt cx="803564" cy="803564"/>
            </a:xfrm>
          </p:grpSpPr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7DE5E932-123A-4AEB-8420-B8FEB8B2C5C5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0A5F3CE2-3F93-4F03-AEA8-15D9A14CDAD7}"/>
                  </a:ext>
                </a:extLst>
              </p:cNvPr>
              <p:cNvSpPr txBox="1"/>
              <p:nvPr/>
            </p:nvSpPr>
            <p:spPr>
              <a:xfrm>
                <a:off x="25520" y="1017066"/>
                <a:ext cx="685187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130</a:t>
                </a:r>
                <a:endParaRPr lang="fr-FR" sz="1200" dirty="0"/>
              </a:p>
            </p:txBody>
          </p: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E14FD77B-62C6-424D-8FCB-E43428BB196D}"/>
                </a:ext>
              </a:extLst>
            </p:cNvPr>
            <p:cNvSpPr txBox="1"/>
            <p:nvPr/>
          </p:nvSpPr>
          <p:spPr>
            <a:xfrm>
              <a:off x="-4042547" y="3106192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K,2</a:t>
              </a:r>
            </a:p>
          </p:txBody>
        </p: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B1DFA0B0-A1B0-4725-AFBE-6CC27C6DDEB0}"/>
                </a:ext>
              </a:extLst>
            </p:cNvPr>
            <p:cNvCxnSpPr>
              <a:cxnSpLocks/>
              <a:stCxn id="565" idx="6"/>
              <a:endCxn id="561" idx="1"/>
            </p:cNvCxnSpPr>
            <p:nvPr/>
          </p:nvCxnSpPr>
          <p:spPr>
            <a:xfrm>
              <a:off x="-3136264" y="2142546"/>
              <a:ext cx="713198" cy="149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A86DD9D-3BE9-4791-8837-AD210B3C9B1A}"/>
                </a:ext>
              </a:extLst>
            </p:cNvPr>
            <p:cNvGrpSpPr/>
            <p:nvPr/>
          </p:nvGrpSpPr>
          <p:grpSpPr>
            <a:xfrm>
              <a:off x="-2509297" y="2205883"/>
              <a:ext cx="588819" cy="588819"/>
              <a:chOff x="0" y="803563"/>
              <a:chExt cx="803564" cy="803564"/>
            </a:xfrm>
          </p:grpSpPr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F9EA7684-1113-4BE5-99D6-FAA662006154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EE5D5468-337D-49C5-8932-1E529A41434E}"/>
                  </a:ext>
                </a:extLst>
              </p:cNvPr>
              <p:cNvSpPr txBox="1"/>
              <p:nvPr/>
            </p:nvSpPr>
            <p:spPr>
              <a:xfrm>
                <a:off x="40185" y="1020678"/>
                <a:ext cx="696125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140</a:t>
                </a:r>
                <a:endParaRPr lang="fr-FR" sz="1200" dirty="0"/>
              </a:p>
            </p:txBody>
          </p:sp>
        </p:grp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BD21698-1D13-4DF6-93DB-DEB7BEACEB76}"/>
                </a:ext>
              </a:extLst>
            </p:cNvPr>
            <p:cNvSpPr txBox="1"/>
            <p:nvPr/>
          </p:nvSpPr>
          <p:spPr>
            <a:xfrm>
              <a:off x="-3095550" y="1777537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L,2</a:t>
              </a:r>
            </a:p>
          </p:txBody>
        </p: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C28C9EB2-516D-4792-AB0B-BA39384D0694}"/>
                </a:ext>
              </a:extLst>
            </p:cNvPr>
            <p:cNvCxnSpPr>
              <a:cxnSpLocks/>
              <a:stCxn id="563" idx="7"/>
              <a:endCxn id="561" idx="3"/>
            </p:cNvCxnSpPr>
            <p:nvPr/>
          </p:nvCxnSpPr>
          <p:spPr>
            <a:xfrm flipV="1">
              <a:off x="-3259495" y="2708471"/>
              <a:ext cx="836429" cy="854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75AFF442-4D92-4F61-BB4E-82E15802FDD8}"/>
                </a:ext>
              </a:extLst>
            </p:cNvPr>
            <p:cNvSpPr txBox="1"/>
            <p:nvPr/>
          </p:nvSpPr>
          <p:spPr>
            <a:xfrm>
              <a:off x="-3384251" y="2900130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M,2</a:t>
              </a:r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D5D6596C-BFCF-4A91-9422-61F9488A86B3}"/>
                </a:ext>
              </a:extLst>
            </p:cNvPr>
            <p:cNvGrpSpPr/>
            <p:nvPr/>
          </p:nvGrpSpPr>
          <p:grpSpPr>
            <a:xfrm>
              <a:off x="-425582" y="1131679"/>
              <a:ext cx="588819" cy="588819"/>
              <a:chOff x="0" y="803563"/>
              <a:chExt cx="803564" cy="803564"/>
            </a:xfrm>
          </p:grpSpPr>
          <p:sp>
            <p:nvSpPr>
              <p:cNvPr id="559" name="Oval 558">
                <a:extLst>
                  <a:ext uri="{FF2B5EF4-FFF2-40B4-BE49-F238E27FC236}">
                    <a16:creationId xmlns:a16="http://schemas.microsoft.com/office/drawing/2014/main" id="{79A43C3B-9D42-4356-A18D-9CD2CC35613C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34652E23-CA3F-465E-B11A-183046EE19F3}"/>
                  </a:ext>
                </a:extLst>
              </p:cNvPr>
              <p:cNvSpPr txBox="1"/>
              <p:nvPr/>
            </p:nvSpPr>
            <p:spPr>
              <a:xfrm>
                <a:off x="34615" y="1019448"/>
                <a:ext cx="725595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160</a:t>
                </a:r>
                <a:endParaRPr lang="fr-FR" sz="1200" dirty="0"/>
              </a:p>
            </p:txBody>
          </p:sp>
        </p:grpSp>
        <p:cxnSp>
          <p:nvCxnSpPr>
            <p:cNvPr id="286" name="Connector: Curved 285">
              <a:extLst>
                <a:ext uri="{FF2B5EF4-FFF2-40B4-BE49-F238E27FC236}">
                  <a16:creationId xmlns:a16="http://schemas.microsoft.com/office/drawing/2014/main" id="{69F9DFBF-35B0-4FBB-B5B1-DFB0BB95D2C7}"/>
                </a:ext>
              </a:extLst>
            </p:cNvPr>
            <p:cNvCxnSpPr>
              <a:cxnSpLocks/>
              <a:stCxn id="561" idx="0"/>
              <a:endCxn id="559" idx="2"/>
            </p:cNvCxnSpPr>
            <p:nvPr/>
          </p:nvCxnSpPr>
          <p:spPr>
            <a:xfrm rot="5400000" flipH="1" flipV="1">
              <a:off x="-1710132" y="921334"/>
              <a:ext cx="779794" cy="1789305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ctor: Curved 286">
              <a:extLst>
                <a:ext uri="{FF2B5EF4-FFF2-40B4-BE49-F238E27FC236}">
                  <a16:creationId xmlns:a16="http://schemas.microsoft.com/office/drawing/2014/main" id="{8A864A74-AD4D-4667-9EB2-143DB471BC2C}"/>
                </a:ext>
              </a:extLst>
            </p:cNvPr>
            <p:cNvCxnSpPr>
              <a:cxnSpLocks/>
              <a:stCxn id="561" idx="0"/>
              <a:endCxn id="559" idx="1"/>
            </p:cNvCxnSpPr>
            <p:nvPr/>
          </p:nvCxnSpPr>
          <p:spPr>
            <a:xfrm rot="5400000" flipH="1" flipV="1">
              <a:off x="-1771105" y="774129"/>
              <a:ext cx="987973" cy="1875536"/>
            </a:xfrm>
            <a:prstGeom prst="curvedConnector3">
              <a:avLst>
                <a:gd name="adj1" fmla="val 13186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D0D1E530-405C-4AB0-93EF-F53E3733A16C}"/>
                </a:ext>
              </a:extLst>
            </p:cNvPr>
            <p:cNvSpPr txBox="1"/>
            <p:nvPr/>
          </p:nvSpPr>
          <p:spPr>
            <a:xfrm>
              <a:off x="-1614645" y="548755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Q,2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9BBA570E-F0C1-497B-AFDD-DC2D3606A11C}"/>
                </a:ext>
              </a:extLst>
            </p:cNvPr>
            <p:cNvSpPr txBox="1"/>
            <p:nvPr/>
          </p:nvSpPr>
          <p:spPr>
            <a:xfrm>
              <a:off x="-1571529" y="929652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P,2</a:t>
              </a:r>
            </a:p>
          </p:txBody>
        </p: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139D348A-D3AD-491F-8132-0E698DFE1150}"/>
                </a:ext>
              </a:extLst>
            </p:cNvPr>
            <p:cNvGrpSpPr/>
            <p:nvPr/>
          </p:nvGrpSpPr>
          <p:grpSpPr>
            <a:xfrm>
              <a:off x="-1424340" y="4117072"/>
              <a:ext cx="592843" cy="588819"/>
              <a:chOff x="0" y="803563"/>
              <a:chExt cx="809055" cy="803564"/>
            </a:xfrm>
          </p:grpSpPr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D4028E85-FE30-4708-B76D-6E02992B374C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4AA11FC9-3066-4E96-92E1-89A82C6CE871}"/>
                  </a:ext>
                </a:extLst>
              </p:cNvPr>
              <p:cNvSpPr txBox="1"/>
              <p:nvPr/>
            </p:nvSpPr>
            <p:spPr>
              <a:xfrm>
                <a:off x="9550" y="1016335"/>
                <a:ext cx="799505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170</a:t>
                </a:r>
                <a:endParaRPr lang="fr-FR" sz="1200" dirty="0"/>
              </a:p>
            </p:txBody>
          </p:sp>
        </p:grpSp>
        <p:cxnSp>
          <p:nvCxnSpPr>
            <p:cNvPr id="296" name="Connector: Curved 295">
              <a:extLst>
                <a:ext uri="{FF2B5EF4-FFF2-40B4-BE49-F238E27FC236}">
                  <a16:creationId xmlns:a16="http://schemas.microsoft.com/office/drawing/2014/main" id="{41E83EF9-192A-4070-8BA9-E1B5DE3B5B8D}"/>
                </a:ext>
              </a:extLst>
            </p:cNvPr>
            <p:cNvCxnSpPr>
              <a:cxnSpLocks/>
              <a:stCxn id="561" idx="4"/>
              <a:endCxn id="557" idx="2"/>
            </p:cNvCxnSpPr>
            <p:nvPr/>
          </p:nvCxnSpPr>
          <p:spPr>
            <a:xfrm rot="16200000" flipH="1">
              <a:off x="-2628004" y="3207818"/>
              <a:ext cx="1616780" cy="790547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0C189D25-8F6D-426F-B574-43F5650BE746}"/>
                </a:ext>
              </a:extLst>
            </p:cNvPr>
            <p:cNvSpPr txBox="1"/>
            <p:nvPr/>
          </p:nvSpPr>
          <p:spPr>
            <a:xfrm>
              <a:off x="-1978364" y="3818888"/>
              <a:ext cx="558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S,1</a:t>
              </a:r>
            </a:p>
          </p:txBody>
        </p:sp>
        <p:cxnSp>
          <p:nvCxnSpPr>
            <p:cNvPr id="303" name="Connector: Curved 302">
              <a:extLst>
                <a:ext uri="{FF2B5EF4-FFF2-40B4-BE49-F238E27FC236}">
                  <a16:creationId xmlns:a16="http://schemas.microsoft.com/office/drawing/2014/main" id="{ECA32C27-A24D-4B0B-A72C-3D0BB5F198C9}"/>
                </a:ext>
              </a:extLst>
            </p:cNvPr>
            <p:cNvCxnSpPr>
              <a:cxnSpLocks/>
              <a:stCxn id="561" idx="0"/>
              <a:endCxn id="559" idx="1"/>
            </p:cNvCxnSpPr>
            <p:nvPr/>
          </p:nvCxnSpPr>
          <p:spPr>
            <a:xfrm rot="5400000" flipH="1" flipV="1">
              <a:off x="-1771105" y="774129"/>
              <a:ext cx="987973" cy="1875536"/>
            </a:xfrm>
            <a:prstGeom prst="curvedConnector3">
              <a:avLst>
                <a:gd name="adj1" fmla="val 9715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14EFE26D-ED1D-4E42-89F3-06B4C740257F}"/>
                </a:ext>
              </a:extLst>
            </p:cNvPr>
            <p:cNvSpPr txBox="1"/>
            <p:nvPr/>
          </p:nvSpPr>
          <p:spPr>
            <a:xfrm>
              <a:off x="-1648793" y="1222701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R,2</a:t>
              </a:r>
            </a:p>
          </p:txBody>
        </p:sp>
        <p:cxnSp>
          <p:nvCxnSpPr>
            <p:cNvPr id="305" name="Connector: Curved 304">
              <a:extLst>
                <a:ext uri="{FF2B5EF4-FFF2-40B4-BE49-F238E27FC236}">
                  <a16:creationId xmlns:a16="http://schemas.microsoft.com/office/drawing/2014/main" id="{B1F627B0-640C-42B6-BA8A-2940AAA5B179}"/>
                </a:ext>
              </a:extLst>
            </p:cNvPr>
            <p:cNvCxnSpPr>
              <a:cxnSpLocks/>
              <a:stCxn id="561" idx="0"/>
              <a:endCxn id="559" idx="3"/>
            </p:cNvCxnSpPr>
            <p:nvPr/>
          </p:nvCxnSpPr>
          <p:spPr>
            <a:xfrm rot="5400000" flipH="1" flipV="1">
              <a:off x="-1562927" y="982307"/>
              <a:ext cx="571616" cy="1875536"/>
            </a:xfrm>
            <a:prstGeom prst="curvedConnector3">
              <a:avLst>
                <a:gd name="adj1" fmla="val 7266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10CFB38C-04D8-4CFC-845A-E9DFC0BCC2E4}"/>
                </a:ext>
              </a:extLst>
            </p:cNvPr>
            <p:cNvSpPr txBox="1"/>
            <p:nvPr/>
          </p:nvSpPr>
          <p:spPr>
            <a:xfrm>
              <a:off x="201484" y="772920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Y,1</a:t>
              </a:r>
            </a:p>
          </p:txBody>
        </p:sp>
        <p:cxnSp>
          <p:nvCxnSpPr>
            <p:cNvPr id="308" name="Connector: Curved 307">
              <a:extLst>
                <a:ext uri="{FF2B5EF4-FFF2-40B4-BE49-F238E27FC236}">
                  <a16:creationId xmlns:a16="http://schemas.microsoft.com/office/drawing/2014/main" id="{8159C7CB-1079-4FF4-89A8-DD2CF2A47D5C}"/>
                </a:ext>
              </a:extLst>
            </p:cNvPr>
            <p:cNvCxnSpPr>
              <a:cxnSpLocks/>
              <a:stCxn id="559" idx="0"/>
              <a:endCxn id="591" idx="2"/>
            </p:cNvCxnSpPr>
            <p:nvPr/>
          </p:nvCxnSpPr>
          <p:spPr>
            <a:xfrm rot="16200000" flipH="1">
              <a:off x="306440" y="694066"/>
              <a:ext cx="165945" cy="1041170"/>
            </a:xfrm>
            <a:prstGeom prst="curvedConnector4">
              <a:avLst>
                <a:gd name="adj1" fmla="val -38265"/>
                <a:gd name="adj2" fmla="val 6657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nector: Curved 311">
              <a:extLst>
                <a:ext uri="{FF2B5EF4-FFF2-40B4-BE49-F238E27FC236}">
                  <a16:creationId xmlns:a16="http://schemas.microsoft.com/office/drawing/2014/main" id="{3EBD152A-9C32-48CA-91AE-3F33D7F187B9}"/>
                </a:ext>
              </a:extLst>
            </p:cNvPr>
            <p:cNvCxnSpPr>
              <a:cxnSpLocks/>
              <a:stCxn id="561" idx="0"/>
              <a:endCxn id="559" idx="3"/>
            </p:cNvCxnSpPr>
            <p:nvPr/>
          </p:nvCxnSpPr>
          <p:spPr>
            <a:xfrm rot="5400000" flipH="1" flipV="1">
              <a:off x="-1562927" y="982307"/>
              <a:ext cx="571616" cy="1875536"/>
            </a:xfrm>
            <a:prstGeom prst="curvedConnector3">
              <a:avLst>
                <a:gd name="adj1" fmla="val 1000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nector: Curved 312">
              <a:extLst>
                <a:ext uri="{FF2B5EF4-FFF2-40B4-BE49-F238E27FC236}">
                  <a16:creationId xmlns:a16="http://schemas.microsoft.com/office/drawing/2014/main" id="{EB451C84-8132-4A2E-92AB-C5B22C2776DE}"/>
                </a:ext>
              </a:extLst>
            </p:cNvPr>
            <p:cNvCxnSpPr>
              <a:cxnSpLocks/>
              <a:stCxn id="561" idx="7"/>
              <a:endCxn id="559" idx="4"/>
            </p:cNvCxnSpPr>
            <p:nvPr/>
          </p:nvCxnSpPr>
          <p:spPr>
            <a:xfrm rot="5400000" flipH="1" flipV="1">
              <a:off x="-1354749" y="1068538"/>
              <a:ext cx="571616" cy="1875537"/>
            </a:xfrm>
            <a:prstGeom prst="curvedConnector3">
              <a:avLst>
                <a:gd name="adj1" fmla="val -1798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ctor: Curved 319">
              <a:extLst>
                <a:ext uri="{FF2B5EF4-FFF2-40B4-BE49-F238E27FC236}">
                  <a16:creationId xmlns:a16="http://schemas.microsoft.com/office/drawing/2014/main" id="{78E7785D-68CB-4A48-8E3F-BCDBE01A2BEF}"/>
                </a:ext>
              </a:extLst>
            </p:cNvPr>
            <p:cNvCxnSpPr>
              <a:cxnSpLocks/>
              <a:stCxn id="561" idx="7"/>
              <a:endCxn id="559" idx="4"/>
            </p:cNvCxnSpPr>
            <p:nvPr/>
          </p:nvCxnSpPr>
          <p:spPr>
            <a:xfrm rot="5400000" flipH="1" flipV="1">
              <a:off x="-1354749" y="1068538"/>
              <a:ext cx="571616" cy="1875537"/>
            </a:xfrm>
            <a:prstGeom prst="curvedConnector3">
              <a:avLst>
                <a:gd name="adj1" fmla="val -7530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nector: Curved 320">
              <a:extLst>
                <a:ext uri="{FF2B5EF4-FFF2-40B4-BE49-F238E27FC236}">
                  <a16:creationId xmlns:a16="http://schemas.microsoft.com/office/drawing/2014/main" id="{DDD37E64-8825-4C6C-B6F4-DF4128E91BAC}"/>
                </a:ext>
              </a:extLst>
            </p:cNvPr>
            <p:cNvCxnSpPr>
              <a:cxnSpLocks/>
              <a:stCxn id="557" idx="6"/>
              <a:endCxn id="559" idx="5"/>
            </p:cNvCxnSpPr>
            <p:nvPr/>
          </p:nvCxnSpPr>
          <p:spPr>
            <a:xfrm flipV="1">
              <a:off x="-835521" y="1634267"/>
              <a:ext cx="912527" cy="2777215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8874D366-DD24-4D22-9C2C-42F8D246C2EC}"/>
                </a:ext>
              </a:extLst>
            </p:cNvPr>
            <p:cNvSpPr txBox="1"/>
            <p:nvPr/>
          </p:nvSpPr>
          <p:spPr>
            <a:xfrm>
              <a:off x="-1292965" y="1466826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S,1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EB9EB359-FB99-4806-9934-B6C2B9A28210}"/>
                </a:ext>
              </a:extLst>
            </p:cNvPr>
            <p:cNvSpPr txBox="1"/>
            <p:nvPr/>
          </p:nvSpPr>
          <p:spPr>
            <a:xfrm>
              <a:off x="-1550647" y="1802036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U,1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4332051-5C7B-4C35-86CB-8ECE8BFDEEA0}"/>
                </a:ext>
              </a:extLst>
            </p:cNvPr>
            <p:cNvSpPr txBox="1"/>
            <p:nvPr/>
          </p:nvSpPr>
          <p:spPr>
            <a:xfrm>
              <a:off x="-1130632" y="2051074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W,1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BD27013D-338C-4187-BEA1-614B88CA2965}"/>
                </a:ext>
              </a:extLst>
            </p:cNvPr>
            <p:cNvSpPr txBox="1"/>
            <p:nvPr/>
          </p:nvSpPr>
          <p:spPr>
            <a:xfrm>
              <a:off x="-1352449" y="2402433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X,1</a:t>
              </a:r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B7B15BB6-6637-4E41-910C-94A365634EE8}"/>
                </a:ext>
              </a:extLst>
            </p:cNvPr>
            <p:cNvGrpSpPr/>
            <p:nvPr/>
          </p:nvGrpSpPr>
          <p:grpSpPr>
            <a:xfrm>
              <a:off x="-1338196" y="3279967"/>
              <a:ext cx="588819" cy="588819"/>
              <a:chOff x="0" y="803563"/>
              <a:chExt cx="803564" cy="803564"/>
            </a:xfrm>
          </p:grpSpPr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72BC18C3-BCD4-4DC2-85F5-FE6B26FB100D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TextBox 555">
                <a:extLst>
                  <a:ext uri="{FF2B5EF4-FFF2-40B4-BE49-F238E27FC236}">
                    <a16:creationId xmlns:a16="http://schemas.microsoft.com/office/drawing/2014/main" id="{1B8ABA33-C45E-4AA3-89E7-34C715CACAAF}"/>
                  </a:ext>
                </a:extLst>
              </p:cNvPr>
              <p:cNvSpPr txBox="1"/>
              <p:nvPr/>
            </p:nvSpPr>
            <p:spPr>
              <a:xfrm>
                <a:off x="49587" y="1020679"/>
                <a:ext cx="601578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150</a:t>
                </a:r>
                <a:endParaRPr lang="fr-FR" sz="1200" dirty="0"/>
              </a:p>
            </p:txBody>
          </p:sp>
        </p:grpSp>
        <p:cxnSp>
          <p:nvCxnSpPr>
            <p:cNvPr id="342" name="Connector: Curved 341">
              <a:extLst>
                <a:ext uri="{FF2B5EF4-FFF2-40B4-BE49-F238E27FC236}">
                  <a16:creationId xmlns:a16="http://schemas.microsoft.com/office/drawing/2014/main" id="{ADCEAC52-F64F-4EF1-ADA7-0402067829AC}"/>
                </a:ext>
              </a:extLst>
            </p:cNvPr>
            <p:cNvCxnSpPr>
              <a:cxnSpLocks/>
              <a:stCxn id="561" idx="4"/>
              <a:endCxn id="555" idx="0"/>
            </p:cNvCxnSpPr>
            <p:nvPr/>
          </p:nvCxnSpPr>
          <p:spPr>
            <a:xfrm rot="16200000" flipH="1">
              <a:off x="-1871969" y="2451783"/>
              <a:ext cx="485265" cy="117110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65B26868-08F7-4D14-A4D2-8DCA600133E9}"/>
                </a:ext>
              </a:extLst>
            </p:cNvPr>
            <p:cNvGrpSpPr/>
            <p:nvPr/>
          </p:nvGrpSpPr>
          <p:grpSpPr>
            <a:xfrm>
              <a:off x="-1943203" y="4606638"/>
              <a:ext cx="588819" cy="588819"/>
              <a:chOff x="0" y="803563"/>
              <a:chExt cx="803564" cy="803564"/>
            </a:xfrm>
          </p:grpSpPr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761325AF-FEFB-4BDE-827A-EF917E6BC494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D74F7184-ED9E-4644-8A07-406D5B5DCC23}"/>
                  </a:ext>
                </a:extLst>
              </p:cNvPr>
              <p:cNvSpPr txBox="1"/>
              <p:nvPr/>
            </p:nvSpPr>
            <p:spPr>
              <a:xfrm>
                <a:off x="31013" y="1020679"/>
                <a:ext cx="620150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180</a:t>
                </a:r>
                <a:endParaRPr lang="fr-FR" sz="1200" dirty="0"/>
              </a:p>
            </p:txBody>
          </p:sp>
        </p:grpSp>
        <p:cxnSp>
          <p:nvCxnSpPr>
            <p:cNvPr id="347" name="Connector: Curved 346">
              <a:extLst>
                <a:ext uri="{FF2B5EF4-FFF2-40B4-BE49-F238E27FC236}">
                  <a16:creationId xmlns:a16="http://schemas.microsoft.com/office/drawing/2014/main" id="{FC45617E-AA0F-44BD-A9F8-D1A663A2BADD}"/>
                </a:ext>
              </a:extLst>
            </p:cNvPr>
            <p:cNvCxnSpPr>
              <a:cxnSpLocks/>
              <a:stCxn id="561" idx="4"/>
              <a:endCxn id="553" idx="2"/>
            </p:cNvCxnSpPr>
            <p:nvPr/>
          </p:nvCxnSpPr>
          <p:spPr>
            <a:xfrm rot="16200000" flipH="1">
              <a:off x="-3132218" y="3712033"/>
              <a:ext cx="2106346" cy="27168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984EC2ED-FEA4-4CDC-97C5-DE4BD3797C0B}"/>
                </a:ext>
              </a:extLst>
            </p:cNvPr>
            <p:cNvSpPr txBox="1"/>
            <p:nvPr/>
          </p:nvSpPr>
          <p:spPr>
            <a:xfrm>
              <a:off x="-2206604" y="4274768"/>
              <a:ext cx="698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AV,3</a:t>
              </a:r>
            </a:p>
          </p:txBody>
        </p: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4C0671F2-8A6F-458F-99E7-9E9D9D1D5207}"/>
                </a:ext>
              </a:extLst>
            </p:cNvPr>
            <p:cNvGrpSpPr/>
            <p:nvPr/>
          </p:nvGrpSpPr>
          <p:grpSpPr>
            <a:xfrm>
              <a:off x="2693979" y="1090020"/>
              <a:ext cx="607752" cy="588819"/>
              <a:chOff x="-25838" y="803563"/>
              <a:chExt cx="829402" cy="803564"/>
            </a:xfrm>
          </p:grpSpPr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9D36EDB8-5886-4790-860A-3DEE66A1408E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0495BB6B-56B7-402D-B4B3-A6B82D84F62F}"/>
                  </a:ext>
                </a:extLst>
              </p:cNvPr>
              <p:cNvSpPr txBox="1"/>
              <p:nvPr/>
            </p:nvSpPr>
            <p:spPr>
              <a:xfrm>
                <a:off x="-25838" y="1020679"/>
                <a:ext cx="67700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200</a:t>
                </a:r>
                <a:endParaRPr lang="fr-FR" sz="1200" dirty="0"/>
              </a:p>
            </p:txBody>
          </p:sp>
        </p:grp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7CF86FC9-668E-4567-8A21-40CE11BA1F26}"/>
                </a:ext>
              </a:extLst>
            </p:cNvPr>
            <p:cNvSpPr txBox="1"/>
            <p:nvPr/>
          </p:nvSpPr>
          <p:spPr>
            <a:xfrm>
              <a:off x="1811454" y="406522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Z,2</a:t>
              </a:r>
            </a:p>
          </p:txBody>
        </p:sp>
        <p:cxnSp>
          <p:nvCxnSpPr>
            <p:cNvPr id="352" name="Connector: Curved 351">
              <a:extLst>
                <a:ext uri="{FF2B5EF4-FFF2-40B4-BE49-F238E27FC236}">
                  <a16:creationId xmlns:a16="http://schemas.microsoft.com/office/drawing/2014/main" id="{4A989715-75DF-4350-AE6F-9AAE9A75FB59}"/>
                </a:ext>
              </a:extLst>
            </p:cNvPr>
            <p:cNvCxnSpPr>
              <a:cxnSpLocks/>
              <a:stCxn id="591" idx="7"/>
              <a:endCxn id="551" idx="1"/>
            </p:cNvCxnSpPr>
            <p:nvPr/>
          </p:nvCxnSpPr>
          <p:spPr>
            <a:xfrm rot="16200000" flipH="1">
              <a:off x="2062461" y="439570"/>
              <a:ext cx="86806" cy="1386557"/>
            </a:xfrm>
            <a:prstGeom prst="curvedConnector3">
              <a:avLst>
                <a:gd name="adj1" fmla="val -36268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A135DE33-06DB-42D9-8659-03DD13D925B7}"/>
                </a:ext>
              </a:extLst>
            </p:cNvPr>
            <p:cNvGrpSpPr/>
            <p:nvPr/>
          </p:nvGrpSpPr>
          <p:grpSpPr>
            <a:xfrm>
              <a:off x="3078896" y="4700090"/>
              <a:ext cx="588819" cy="588819"/>
              <a:chOff x="0" y="803563"/>
              <a:chExt cx="803564" cy="803564"/>
            </a:xfrm>
          </p:grpSpPr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8FC3B8D9-4DD9-49D3-A353-448489F333F2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7D810B75-6281-4EEA-A38A-77FFE97B192E}"/>
                  </a:ext>
                </a:extLst>
              </p:cNvPr>
              <p:cNvSpPr txBox="1"/>
              <p:nvPr/>
            </p:nvSpPr>
            <p:spPr>
              <a:xfrm>
                <a:off x="38139" y="1016689"/>
                <a:ext cx="68296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210</a:t>
                </a:r>
                <a:endParaRPr lang="fr-FR" sz="1200" dirty="0"/>
              </a:p>
            </p:txBody>
          </p: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E78F2C2A-FE10-4429-9E09-030CD89EFE8C}"/>
                </a:ext>
              </a:extLst>
            </p:cNvPr>
            <p:cNvSpPr txBox="1"/>
            <p:nvPr/>
          </p:nvSpPr>
          <p:spPr>
            <a:xfrm>
              <a:off x="2243429" y="4430766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AA,3</a:t>
              </a:r>
            </a:p>
          </p:txBody>
        </p:sp>
        <p:cxnSp>
          <p:nvCxnSpPr>
            <p:cNvPr id="360" name="Connector: Curved 359">
              <a:extLst>
                <a:ext uri="{FF2B5EF4-FFF2-40B4-BE49-F238E27FC236}">
                  <a16:creationId xmlns:a16="http://schemas.microsoft.com/office/drawing/2014/main" id="{AA9FFFB7-9175-42F0-AB1F-437FF6364F49}"/>
                </a:ext>
              </a:extLst>
            </p:cNvPr>
            <p:cNvCxnSpPr>
              <a:cxnSpLocks/>
              <a:stCxn id="591" idx="4"/>
              <a:endCxn id="549" idx="2"/>
            </p:cNvCxnSpPr>
            <p:nvPr/>
          </p:nvCxnSpPr>
          <p:spPr>
            <a:xfrm rot="16200000" flipH="1">
              <a:off x="440419" y="2356022"/>
              <a:ext cx="3402467" cy="1874488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nector: Curved 360">
              <a:extLst>
                <a:ext uri="{FF2B5EF4-FFF2-40B4-BE49-F238E27FC236}">
                  <a16:creationId xmlns:a16="http://schemas.microsoft.com/office/drawing/2014/main" id="{366EDE0D-2BD5-4E96-9B54-D51FCE6BE897}"/>
                </a:ext>
              </a:extLst>
            </p:cNvPr>
            <p:cNvCxnSpPr>
              <a:cxnSpLocks/>
              <a:stCxn id="591" idx="5"/>
              <a:endCxn id="547" idx="2"/>
            </p:cNvCxnSpPr>
            <p:nvPr/>
          </p:nvCxnSpPr>
          <p:spPr>
            <a:xfrm rot="16200000" flipH="1">
              <a:off x="1528744" y="1389644"/>
              <a:ext cx="1155082" cy="1387398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4DD3237D-347F-4311-B561-66C08AE8B27F}"/>
                </a:ext>
              </a:extLst>
            </p:cNvPr>
            <p:cNvGrpSpPr/>
            <p:nvPr/>
          </p:nvGrpSpPr>
          <p:grpSpPr>
            <a:xfrm>
              <a:off x="2799984" y="2366474"/>
              <a:ext cx="588819" cy="588819"/>
              <a:chOff x="0" y="803563"/>
              <a:chExt cx="803564" cy="803564"/>
            </a:xfrm>
          </p:grpSpPr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34EC41E7-8FF1-4654-9E13-17FCDA610E00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640CEAD6-4F4C-46CB-BFBF-DEB3DC945ED5}"/>
                  </a:ext>
                </a:extLst>
              </p:cNvPr>
              <p:cNvSpPr txBox="1"/>
              <p:nvPr/>
            </p:nvSpPr>
            <p:spPr>
              <a:xfrm>
                <a:off x="64222" y="1020679"/>
                <a:ext cx="58694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220</a:t>
                </a:r>
                <a:endParaRPr lang="fr-FR" sz="1200" dirty="0"/>
              </a:p>
            </p:txBody>
          </p:sp>
        </p:grp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62326576-AF1A-41B9-A8D9-A9B2F1E68178}"/>
                </a:ext>
              </a:extLst>
            </p:cNvPr>
            <p:cNvSpPr txBox="1"/>
            <p:nvPr/>
          </p:nvSpPr>
          <p:spPr>
            <a:xfrm>
              <a:off x="1837347" y="2094621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AB,6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F331EAAF-96AC-4240-BC97-2C328C113DCB}"/>
                </a:ext>
              </a:extLst>
            </p:cNvPr>
            <p:cNvSpPr txBox="1"/>
            <p:nvPr/>
          </p:nvSpPr>
          <p:spPr>
            <a:xfrm>
              <a:off x="1892057" y="2751408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AF,1</a:t>
              </a:r>
            </a:p>
          </p:txBody>
        </p:sp>
        <p:cxnSp>
          <p:nvCxnSpPr>
            <p:cNvPr id="372" name="Connector: Curved 371">
              <a:extLst>
                <a:ext uri="{FF2B5EF4-FFF2-40B4-BE49-F238E27FC236}">
                  <a16:creationId xmlns:a16="http://schemas.microsoft.com/office/drawing/2014/main" id="{EDD7F00B-CC62-4CEE-BC39-70E44395CFCB}"/>
                </a:ext>
              </a:extLst>
            </p:cNvPr>
            <p:cNvCxnSpPr>
              <a:cxnSpLocks/>
              <a:stCxn id="591" idx="5"/>
              <a:endCxn id="545" idx="2"/>
            </p:cNvCxnSpPr>
            <p:nvPr/>
          </p:nvCxnSpPr>
          <p:spPr>
            <a:xfrm rot="16200000" flipH="1">
              <a:off x="1196935" y="1721452"/>
              <a:ext cx="1796658" cy="1365357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0235B0E7-ED18-4FF7-A0B3-6AA7E9B1B69B}"/>
                </a:ext>
              </a:extLst>
            </p:cNvPr>
            <p:cNvGrpSpPr/>
            <p:nvPr/>
          </p:nvGrpSpPr>
          <p:grpSpPr>
            <a:xfrm>
              <a:off x="2777943" y="3008050"/>
              <a:ext cx="588819" cy="588819"/>
              <a:chOff x="0" y="803563"/>
              <a:chExt cx="803564" cy="803564"/>
            </a:xfrm>
          </p:grpSpPr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B2D75BEF-3C5E-4985-99AA-576EBF900DEA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635FE527-100F-4E7B-86FC-D0C3857DC160}"/>
                  </a:ext>
                </a:extLst>
              </p:cNvPr>
              <p:cNvSpPr txBox="1"/>
              <p:nvPr/>
            </p:nvSpPr>
            <p:spPr>
              <a:xfrm>
                <a:off x="72481" y="1021616"/>
                <a:ext cx="69819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230</a:t>
                </a:r>
                <a:endParaRPr lang="fr-FR" sz="1200" dirty="0"/>
              </a:p>
            </p:txBody>
          </p:sp>
        </p:grp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09F9FBF5-B53F-4ACD-9D03-FA04BFA8C4DE}"/>
                </a:ext>
              </a:extLst>
            </p:cNvPr>
            <p:cNvSpPr txBox="1"/>
            <p:nvPr/>
          </p:nvSpPr>
          <p:spPr>
            <a:xfrm>
              <a:off x="1862394" y="3452267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AG,4</a:t>
              </a:r>
            </a:p>
          </p:txBody>
        </p:sp>
        <p:cxnSp>
          <p:nvCxnSpPr>
            <p:cNvPr id="375" name="Connector: Curved 374">
              <a:extLst>
                <a:ext uri="{FF2B5EF4-FFF2-40B4-BE49-F238E27FC236}">
                  <a16:creationId xmlns:a16="http://schemas.microsoft.com/office/drawing/2014/main" id="{3A340E85-2A70-4BF8-B58A-695E4CFC7D02}"/>
                </a:ext>
              </a:extLst>
            </p:cNvPr>
            <p:cNvCxnSpPr>
              <a:cxnSpLocks/>
              <a:stCxn id="591" idx="4"/>
              <a:endCxn id="543" idx="2"/>
            </p:cNvCxnSpPr>
            <p:nvPr/>
          </p:nvCxnSpPr>
          <p:spPr>
            <a:xfrm rot="16200000" flipH="1">
              <a:off x="743821" y="2052620"/>
              <a:ext cx="2425786" cy="1504612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1BF08366-AE6C-4F55-B57D-87A4CEFBA84D}"/>
                </a:ext>
              </a:extLst>
            </p:cNvPr>
            <p:cNvGrpSpPr/>
            <p:nvPr/>
          </p:nvGrpSpPr>
          <p:grpSpPr>
            <a:xfrm>
              <a:off x="2709020" y="3723409"/>
              <a:ext cx="588819" cy="588819"/>
              <a:chOff x="0" y="803563"/>
              <a:chExt cx="803564" cy="803564"/>
            </a:xfrm>
          </p:grpSpPr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3253B186-55FB-4E9F-802D-7D4AB5C22AA0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2D7D413-4839-45FD-8B7E-E51AD43EA723}"/>
                  </a:ext>
                </a:extLst>
              </p:cNvPr>
              <p:cNvSpPr txBox="1"/>
              <p:nvPr/>
            </p:nvSpPr>
            <p:spPr>
              <a:xfrm>
                <a:off x="2268" y="1020320"/>
                <a:ext cx="743345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240</a:t>
                </a:r>
                <a:endParaRPr lang="fr-FR" sz="1200" dirty="0"/>
              </a:p>
            </p:txBody>
          </p:sp>
        </p:grp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D644E43A-9CD5-473B-94B9-A59C00B2C748}"/>
                </a:ext>
              </a:extLst>
            </p:cNvPr>
            <p:cNvSpPr txBox="1"/>
            <p:nvPr/>
          </p:nvSpPr>
          <p:spPr>
            <a:xfrm>
              <a:off x="3604831" y="1115563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AL,23</a:t>
              </a:r>
            </a:p>
          </p:txBody>
        </p:sp>
        <p:cxnSp>
          <p:nvCxnSpPr>
            <p:cNvPr id="378" name="Connector: Curved 377">
              <a:extLst>
                <a:ext uri="{FF2B5EF4-FFF2-40B4-BE49-F238E27FC236}">
                  <a16:creationId xmlns:a16="http://schemas.microsoft.com/office/drawing/2014/main" id="{95B34A6C-48A7-46AD-A0A6-2EE4C1543DF1}"/>
                </a:ext>
              </a:extLst>
            </p:cNvPr>
            <p:cNvCxnSpPr>
              <a:cxnSpLocks/>
              <a:stCxn id="591" idx="5"/>
              <a:endCxn id="541" idx="2"/>
            </p:cNvCxnSpPr>
            <p:nvPr/>
          </p:nvCxnSpPr>
          <p:spPr>
            <a:xfrm rot="5400000" flipH="1" flipV="1">
              <a:off x="3341172" y="-660205"/>
              <a:ext cx="237421" cy="4094594"/>
            </a:xfrm>
            <a:prstGeom prst="curvedConnector4">
              <a:avLst>
                <a:gd name="adj1" fmla="val -240713"/>
                <a:gd name="adj2" fmla="val 5989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EB7A144D-D4C4-400B-82AA-15A5AC9A53B0}"/>
                </a:ext>
              </a:extLst>
            </p:cNvPr>
            <p:cNvGrpSpPr/>
            <p:nvPr/>
          </p:nvGrpSpPr>
          <p:grpSpPr>
            <a:xfrm>
              <a:off x="5507180" y="973971"/>
              <a:ext cx="588819" cy="588819"/>
              <a:chOff x="0" y="803563"/>
              <a:chExt cx="803564" cy="803564"/>
            </a:xfrm>
          </p:grpSpPr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7DBC8919-8FD8-48F5-BC6A-E9DD62F9191F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FC2E7458-EC7F-4A6F-881A-8EEBBEFBF5CD}"/>
                  </a:ext>
                </a:extLst>
              </p:cNvPr>
              <p:cNvSpPr txBox="1"/>
              <p:nvPr/>
            </p:nvSpPr>
            <p:spPr>
              <a:xfrm>
                <a:off x="21367" y="1020679"/>
                <a:ext cx="629798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250</a:t>
                </a:r>
                <a:endParaRPr lang="fr-FR" sz="1200" dirty="0"/>
              </a:p>
            </p:txBody>
          </p:sp>
        </p:grpSp>
        <p:cxnSp>
          <p:nvCxnSpPr>
            <p:cNvPr id="380" name="Connector: Curved 379">
              <a:extLst>
                <a:ext uri="{FF2B5EF4-FFF2-40B4-BE49-F238E27FC236}">
                  <a16:creationId xmlns:a16="http://schemas.microsoft.com/office/drawing/2014/main" id="{BBAC520B-110F-4820-90D5-125CA879CC31}"/>
                </a:ext>
              </a:extLst>
            </p:cNvPr>
            <p:cNvCxnSpPr>
              <a:cxnSpLocks/>
              <a:stCxn id="547" idx="6"/>
              <a:endCxn id="539" idx="2"/>
            </p:cNvCxnSpPr>
            <p:nvPr/>
          </p:nvCxnSpPr>
          <p:spPr>
            <a:xfrm flipV="1">
              <a:off x="3388803" y="2499551"/>
              <a:ext cx="598723" cy="16133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56469BC0-2166-4D5D-9E62-2A3EC246DA0D}"/>
                </a:ext>
              </a:extLst>
            </p:cNvPr>
            <p:cNvGrpSpPr/>
            <p:nvPr/>
          </p:nvGrpSpPr>
          <p:grpSpPr>
            <a:xfrm>
              <a:off x="3987526" y="2205141"/>
              <a:ext cx="588819" cy="588819"/>
              <a:chOff x="0" y="803563"/>
              <a:chExt cx="803564" cy="803564"/>
            </a:xfrm>
          </p:grpSpPr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81F48DE1-A300-4427-B660-9EEF971E567A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C4416503-6BDF-4BF5-B263-46ADC6CF3BB7}"/>
                  </a:ext>
                </a:extLst>
              </p:cNvPr>
              <p:cNvSpPr txBox="1"/>
              <p:nvPr/>
            </p:nvSpPr>
            <p:spPr>
              <a:xfrm>
                <a:off x="64370" y="1020679"/>
                <a:ext cx="58679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270</a:t>
                </a:r>
                <a:endParaRPr lang="fr-FR" sz="1200" dirty="0"/>
              </a:p>
            </p:txBody>
          </p:sp>
        </p:grp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DF90254A-E7DE-4848-8E96-85224525B04B}"/>
                </a:ext>
              </a:extLst>
            </p:cNvPr>
            <p:cNvSpPr txBox="1"/>
            <p:nvPr/>
          </p:nvSpPr>
          <p:spPr>
            <a:xfrm>
              <a:off x="3272826" y="2210688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AC,6</a:t>
              </a:r>
            </a:p>
          </p:txBody>
        </p: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CBF4E326-CC50-43CE-A1F2-290447A8D15E}"/>
                </a:ext>
              </a:extLst>
            </p:cNvPr>
            <p:cNvGrpSpPr/>
            <p:nvPr/>
          </p:nvGrpSpPr>
          <p:grpSpPr>
            <a:xfrm>
              <a:off x="3995357" y="3579458"/>
              <a:ext cx="588819" cy="588819"/>
              <a:chOff x="0" y="803563"/>
              <a:chExt cx="803564" cy="803564"/>
            </a:xfrm>
          </p:grpSpPr>
          <p:sp>
            <p:nvSpPr>
              <p:cNvPr id="537" name="Oval 536">
                <a:extLst>
                  <a:ext uri="{FF2B5EF4-FFF2-40B4-BE49-F238E27FC236}">
                    <a16:creationId xmlns:a16="http://schemas.microsoft.com/office/drawing/2014/main" id="{2E89AA04-5F75-4409-9687-CEDAF2054136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7051AA71-3A5B-42E6-BB94-9C13193C10C4}"/>
                  </a:ext>
                </a:extLst>
              </p:cNvPr>
              <p:cNvSpPr txBox="1"/>
              <p:nvPr/>
            </p:nvSpPr>
            <p:spPr>
              <a:xfrm>
                <a:off x="57595" y="1020679"/>
                <a:ext cx="593570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260</a:t>
                </a:r>
                <a:endParaRPr lang="fr-FR" sz="1200" dirty="0"/>
              </a:p>
            </p:txBody>
          </p:sp>
        </p:grp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79337349-43F1-4AA5-B543-973F5C55D169}"/>
                </a:ext>
              </a:extLst>
            </p:cNvPr>
            <p:cNvSpPr txBox="1"/>
            <p:nvPr/>
          </p:nvSpPr>
          <p:spPr>
            <a:xfrm>
              <a:off x="3175361" y="3553886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AH,5</a:t>
              </a:r>
            </a:p>
          </p:txBody>
        </p:sp>
        <p:cxnSp>
          <p:nvCxnSpPr>
            <p:cNvPr id="385" name="Connector: Curved 384">
              <a:extLst>
                <a:ext uri="{FF2B5EF4-FFF2-40B4-BE49-F238E27FC236}">
                  <a16:creationId xmlns:a16="http://schemas.microsoft.com/office/drawing/2014/main" id="{6121FB26-21F1-4218-B307-A36AC4F18086}"/>
                </a:ext>
              </a:extLst>
            </p:cNvPr>
            <p:cNvCxnSpPr>
              <a:cxnSpLocks/>
              <a:stCxn id="537" idx="0"/>
              <a:endCxn id="535" idx="2"/>
            </p:cNvCxnSpPr>
            <p:nvPr/>
          </p:nvCxnSpPr>
          <p:spPr>
            <a:xfrm rot="5400000" flipH="1" flipV="1">
              <a:off x="4254144" y="3170215"/>
              <a:ext cx="444867" cy="373620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B264DB5-B6D6-45F2-AE5C-18777F91C450}"/>
                </a:ext>
              </a:extLst>
            </p:cNvPr>
            <p:cNvGrpSpPr/>
            <p:nvPr/>
          </p:nvGrpSpPr>
          <p:grpSpPr>
            <a:xfrm>
              <a:off x="4663387" y="2840181"/>
              <a:ext cx="588819" cy="588819"/>
              <a:chOff x="0" y="803563"/>
              <a:chExt cx="803564" cy="803564"/>
            </a:xfrm>
          </p:grpSpPr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EF6E1C79-BFD8-4420-A61D-A7E9A1888DEB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62C64409-8A7D-4CC9-8C3F-2669EBC07A48}"/>
                  </a:ext>
                </a:extLst>
              </p:cNvPr>
              <p:cNvSpPr txBox="1"/>
              <p:nvPr/>
            </p:nvSpPr>
            <p:spPr>
              <a:xfrm>
                <a:off x="73600" y="1020679"/>
                <a:ext cx="5775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280</a:t>
                </a:r>
                <a:endParaRPr lang="fr-FR" sz="1200" dirty="0"/>
              </a:p>
            </p:txBody>
          </p:sp>
        </p:grp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DAD8D7BA-C37E-4060-817C-16C258BB8C6D}"/>
                </a:ext>
              </a:extLst>
            </p:cNvPr>
            <p:cNvSpPr txBox="1"/>
            <p:nvPr/>
          </p:nvSpPr>
          <p:spPr>
            <a:xfrm>
              <a:off x="3804164" y="2971126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AI,5</a:t>
              </a:r>
            </a:p>
          </p:txBody>
        </p:sp>
        <p:cxnSp>
          <p:nvCxnSpPr>
            <p:cNvPr id="392" name="Connector: Curved 391">
              <a:extLst>
                <a:ext uri="{FF2B5EF4-FFF2-40B4-BE49-F238E27FC236}">
                  <a16:creationId xmlns:a16="http://schemas.microsoft.com/office/drawing/2014/main" id="{DBF4A130-15CB-4288-812E-86DAEC82A71F}"/>
                </a:ext>
              </a:extLst>
            </p:cNvPr>
            <p:cNvCxnSpPr>
              <a:cxnSpLocks/>
              <a:stCxn id="535" idx="4"/>
              <a:endCxn id="533" idx="2"/>
            </p:cNvCxnSpPr>
            <p:nvPr/>
          </p:nvCxnSpPr>
          <p:spPr>
            <a:xfrm rot="16200000" flipH="1">
              <a:off x="5055999" y="3330798"/>
              <a:ext cx="352980" cy="54938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57045D2F-2AF6-464D-A437-B6F1167FA2E0}"/>
                </a:ext>
              </a:extLst>
            </p:cNvPr>
            <p:cNvGrpSpPr/>
            <p:nvPr/>
          </p:nvGrpSpPr>
          <p:grpSpPr>
            <a:xfrm>
              <a:off x="5507180" y="3487570"/>
              <a:ext cx="588820" cy="588819"/>
              <a:chOff x="-1" y="803563"/>
              <a:chExt cx="803565" cy="803564"/>
            </a:xfrm>
          </p:grpSpPr>
          <p:sp>
            <p:nvSpPr>
              <p:cNvPr id="533" name="Oval 532">
                <a:extLst>
                  <a:ext uri="{FF2B5EF4-FFF2-40B4-BE49-F238E27FC236}">
                    <a16:creationId xmlns:a16="http://schemas.microsoft.com/office/drawing/2014/main" id="{0AFCF616-9BE4-4F1F-AE1B-E17BAEECCC71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7736DEEA-AC8C-42F1-9F4E-118DC3650BC5}"/>
                  </a:ext>
                </a:extLst>
              </p:cNvPr>
              <p:cNvSpPr txBox="1"/>
              <p:nvPr/>
            </p:nvSpPr>
            <p:spPr>
              <a:xfrm>
                <a:off x="-1" y="1020679"/>
                <a:ext cx="65116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300</a:t>
                </a:r>
                <a:endParaRPr lang="fr-FR" sz="1200" dirty="0"/>
              </a:p>
            </p:txBody>
          </p:sp>
        </p:grp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2547BF0B-EF4E-4857-B313-D095C7F7C5B7}"/>
                </a:ext>
              </a:extLst>
            </p:cNvPr>
            <p:cNvSpPr txBox="1"/>
            <p:nvPr/>
          </p:nvSpPr>
          <p:spPr>
            <a:xfrm>
              <a:off x="4907764" y="3319564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AJ,6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69804D34-748C-4BEB-AC6E-F322796CD5B8}"/>
                </a:ext>
              </a:extLst>
            </p:cNvPr>
            <p:cNvSpPr txBox="1"/>
            <p:nvPr/>
          </p:nvSpPr>
          <p:spPr>
            <a:xfrm>
              <a:off x="5984326" y="2538882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AK,5</a:t>
              </a:r>
            </a:p>
          </p:txBody>
        </p:sp>
        <p:cxnSp>
          <p:nvCxnSpPr>
            <p:cNvPr id="397" name="Connector: Curved 396">
              <a:extLst>
                <a:ext uri="{FF2B5EF4-FFF2-40B4-BE49-F238E27FC236}">
                  <a16:creationId xmlns:a16="http://schemas.microsoft.com/office/drawing/2014/main" id="{D93DB05B-F96E-408F-A027-5A905055D5B3}"/>
                </a:ext>
              </a:extLst>
            </p:cNvPr>
            <p:cNvCxnSpPr>
              <a:cxnSpLocks/>
              <a:stCxn id="533" idx="7"/>
              <a:endCxn id="541" idx="6"/>
            </p:cNvCxnSpPr>
            <p:nvPr/>
          </p:nvCxnSpPr>
          <p:spPr>
            <a:xfrm rot="5400000" flipH="1" flipV="1">
              <a:off x="4900174" y="2377976"/>
              <a:ext cx="2305420" cy="86230"/>
            </a:xfrm>
            <a:prstGeom prst="curvedConnector4">
              <a:avLst>
                <a:gd name="adj1" fmla="val 41745"/>
                <a:gd name="adj2" fmla="val 36510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2C86510B-6E56-40DE-9B48-C43A30B46C82}"/>
                </a:ext>
              </a:extLst>
            </p:cNvPr>
            <p:cNvGrpSpPr/>
            <p:nvPr/>
          </p:nvGrpSpPr>
          <p:grpSpPr>
            <a:xfrm>
              <a:off x="4930788" y="1756664"/>
              <a:ext cx="595326" cy="588819"/>
              <a:chOff x="-8880" y="803563"/>
              <a:chExt cx="812444" cy="803564"/>
            </a:xfrm>
          </p:grpSpPr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559A0578-B634-415B-9B7A-61FE6A248906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D7999D93-7253-4AEC-8ABE-C42214A9E14C}"/>
                  </a:ext>
                </a:extLst>
              </p:cNvPr>
              <p:cNvSpPr txBox="1"/>
              <p:nvPr/>
            </p:nvSpPr>
            <p:spPr>
              <a:xfrm>
                <a:off x="-8880" y="1020679"/>
                <a:ext cx="66004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290</a:t>
                </a:r>
                <a:endParaRPr lang="fr-FR" sz="1200" dirty="0"/>
              </a:p>
            </p:txBody>
          </p:sp>
        </p:grpSp>
        <p:cxnSp>
          <p:nvCxnSpPr>
            <p:cNvPr id="399" name="Connector: Curved 398">
              <a:extLst>
                <a:ext uri="{FF2B5EF4-FFF2-40B4-BE49-F238E27FC236}">
                  <a16:creationId xmlns:a16="http://schemas.microsoft.com/office/drawing/2014/main" id="{BFDBE156-1D66-4BE1-8AD4-ED53BE0A52B8}"/>
                </a:ext>
              </a:extLst>
            </p:cNvPr>
            <p:cNvCxnSpPr>
              <a:cxnSpLocks/>
              <a:stCxn id="539" idx="7"/>
              <a:endCxn id="530" idx="2"/>
            </p:cNvCxnSpPr>
            <p:nvPr/>
          </p:nvCxnSpPr>
          <p:spPr>
            <a:xfrm rot="5400000" flipH="1" flipV="1">
              <a:off x="4593555" y="1947633"/>
              <a:ext cx="240298" cy="447181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DF7878D9-D634-4AA0-B434-6306F8915BD6}"/>
                </a:ext>
              </a:extLst>
            </p:cNvPr>
            <p:cNvSpPr txBox="1"/>
            <p:nvPr/>
          </p:nvSpPr>
          <p:spPr>
            <a:xfrm>
              <a:off x="4084029" y="1728505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AD,6</a:t>
              </a:r>
            </a:p>
          </p:txBody>
        </p:sp>
        <p:cxnSp>
          <p:nvCxnSpPr>
            <p:cNvPr id="402" name="Connector: Curved 401">
              <a:extLst>
                <a:ext uri="{FF2B5EF4-FFF2-40B4-BE49-F238E27FC236}">
                  <a16:creationId xmlns:a16="http://schemas.microsoft.com/office/drawing/2014/main" id="{691DB0C9-4117-42BD-9BA8-5A47601D56CF}"/>
                </a:ext>
              </a:extLst>
            </p:cNvPr>
            <p:cNvCxnSpPr>
              <a:cxnSpLocks/>
              <a:stCxn id="530" idx="6"/>
              <a:endCxn id="541" idx="5"/>
            </p:cNvCxnSpPr>
            <p:nvPr/>
          </p:nvCxnSpPr>
          <p:spPr>
            <a:xfrm flipV="1">
              <a:off x="5526114" y="1476559"/>
              <a:ext cx="483654" cy="574515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EFE5F4A7-8598-493C-9BE6-8AC5CD87F82F}"/>
                </a:ext>
              </a:extLst>
            </p:cNvPr>
            <p:cNvSpPr txBox="1"/>
            <p:nvPr/>
          </p:nvSpPr>
          <p:spPr>
            <a:xfrm>
              <a:off x="5280556" y="1532757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AE,6</a:t>
              </a:r>
            </a:p>
          </p:txBody>
        </p:sp>
        <p:cxnSp>
          <p:nvCxnSpPr>
            <p:cNvPr id="406" name="Connector: Curved 405">
              <a:extLst>
                <a:ext uri="{FF2B5EF4-FFF2-40B4-BE49-F238E27FC236}">
                  <a16:creationId xmlns:a16="http://schemas.microsoft.com/office/drawing/2014/main" id="{C6CC7ED0-2B19-4059-AFF2-482C5236B0E1}"/>
                </a:ext>
              </a:extLst>
            </p:cNvPr>
            <p:cNvCxnSpPr>
              <a:cxnSpLocks/>
              <a:stCxn id="541" idx="7"/>
              <a:endCxn id="528" idx="2"/>
            </p:cNvCxnSpPr>
            <p:nvPr/>
          </p:nvCxnSpPr>
          <p:spPr>
            <a:xfrm rot="5400000" flipH="1" flipV="1">
              <a:off x="6400069" y="637531"/>
              <a:ext cx="32371" cy="812972"/>
            </a:xfrm>
            <a:prstGeom prst="curvedConnector4">
              <a:avLst>
                <a:gd name="adj1" fmla="val 168132"/>
                <a:gd name="adj2" fmla="val 5530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04DA9C28-B811-4354-B8DF-25D91AA1EEDC}"/>
                </a:ext>
              </a:extLst>
            </p:cNvPr>
            <p:cNvSpPr txBox="1"/>
            <p:nvPr/>
          </p:nvSpPr>
          <p:spPr>
            <a:xfrm>
              <a:off x="6002553" y="668727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AM,3</a:t>
              </a:r>
            </a:p>
          </p:txBody>
        </p: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30234379-6DE3-4E33-B990-D0EE986799FA}"/>
                </a:ext>
              </a:extLst>
            </p:cNvPr>
            <p:cNvGrpSpPr/>
            <p:nvPr/>
          </p:nvGrpSpPr>
          <p:grpSpPr>
            <a:xfrm>
              <a:off x="6821933" y="733421"/>
              <a:ext cx="589626" cy="588819"/>
              <a:chOff x="-1101" y="803563"/>
              <a:chExt cx="804665" cy="803564"/>
            </a:xfrm>
          </p:grpSpPr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42109C49-77D2-4C2B-92C0-1633F6A872A3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051D2903-CD46-4605-95B1-8FDAC36F1633}"/>
                  </a:ext>
                </a:extLst>
              </p:cNvPr>
              <p:cNvSpPr txBox="1"/>
              <p:nvPr/>
            </p:nvSpPr>
            <p:spPr>
              <a:xfrm>
                <a:off x="-1101" y="1020679"/>
                <a:ext cx="65226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310</a:t>
                </a:r>
                <a:endParaRPr lang="fr-FR" sz="1200" dirty="0"/>
              </a:p>
            </p:txBody>
          </p:sp>
        </p:grp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D17809D9-1C35-44F0-A81C-5AB67AA466C1}"/>
                </a:ext>
              </a:extLst>
            </p:cNvPr>
            <p:cNvSpPr txBox="1"/>
            <p:nvPr/>
          </p:nvSpPr>
          <p:spPr>
            <a:xfrm>
              <a:off x="7487211" y="690871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AN,3</a:t>
              </a:r>
            </a:p>
          </p:txBody>
        </p:sp>
        <p:cxnSp>
          <p:nvCxnSpPr>
            <p:cNvPr id="414" name="Connector: Curved 413">
              <a:extLst>
                <a:ext uri="{FF2B5EF4-FFF2-40B4-BE49-F238E27FC236}">
                  <a16:creationId xmlns:a16="http://schemas.microsoft.com/office/drawing/2014/main" id="{44057EA6-36A9-4669-BABF-764CA9656B5E}"/>
                </a:ext>
              </a:extLst>
            </p:cNvPr>
            <p:cNvCxnSpPr>
              <a:cxnSpLocks/>
              <a:stCxn id="528" idx="6"/>
              <a:endCxn id="524" idx="2"/>
            </p:cNvCxnSpPr>
            <p:nvPr/>
          </p:nvCxnSpPr>
          <p:spPr>
            <a:xfrm flipV="1">
              <a:off x="7411559" y="1003214"/>
              <a:ext cx="1339820" cy="2461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Connector: Curved 414">
              <a:extLst>
                <a:ext uri="{FF2B5EF4-FFF2-40B4-BE49-F238E27FC236}">
                  <a16:creationId xmlns:a16="http://schemas.microsoft.com/office/drawing/2014/main" id="{F4BB734F-45A8-452F-8A0E-E89D687BDA2E}"/>
                </a:ext>
              </a:extLst>
            </p:cNvPr>
            <p:cNvCxnSpPr>
              <a:cxnSpLocks/>
              <a:stCxn id="528" idx="4"/>
              <a:endCxn id="519" idx="0"/>
            </p:cNvCxnSpPr>
            <p:nvPr/>
          </p:nvCxnSpPr>
          <p:spPr>
            <a:xfrm rot="16200000" flipH="1">
              <a:off x="6818661" y="1620729"/>
              <a:ext cx="815640" cy="21866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BB3E8321-6490-4D10-93E8-B49641E00F18}"/>
                </a:ext>
              </a:extLst>
            </p:cNvPr>
            <p:cNvSpPr txBox="1"/>
            <p:nvPr/>
          </p:nvSpPr>
          <p:spPr>
            <a:xfrm>
              <a:off x="7048670" y="1421364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AX,5</a:t>
              </a:r>
            </a:p>
          </p:txBody>
        </p: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5E26FEAB-73BC-442D-9633-00A2888DA088}"/>
                </a:ext>
              </a:extLst>
            </p:cNvPr>
            <p:cNvGrpSpPr/>
            <p:nvPr/>
          </p:nvGrpSpPr>
          <p:grpSpPr>
            <a:xfrm>
              <a:off x="8688594" y="708804"/>
              <a:ext cx="651604" cy="588819"/>
              <a:chOff x="-85683" y="803563"/>
              <a:chExt cx="889247" cy="803564"/>
            </a:xfrm>
          </p:grpSpPr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B898A746-E886-4203-8EDE-9D52DFF7FF3F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8105B089-518F-47FB-AE45-C7BA7E79199B}"/>
                  </a:ext>
                </a:extLst>
              </p:cNvPr>
              <p:cNvSpPr txBox="1"/>
              <p:nvPr/>
            </p:nvSpPr>
            <p:spPr>
              <a:xfrm>
                <a:off x="-85683" y="1020679"/>
                <a:ext cx="736848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320</a:t>
                </a:r>
                <a:endParaRPr lang="fr-FR" sz="1200" dirty="0"/>
              </a:p>
            </p:txBody>
          </p:sp>
        </p:grpSp>
        <p:cxnSp>
          <p:nvCxnSpPr>
            <p:cNvPr id="421" name="Connector: Curved 420">
              <a:extLst>
                <a:ext uri="{FF2B5EF4-FFF2-40B4-BE49-F238E27FC236}">
                  <a16:creationId xmlns:a16="http://schemas.microsoft.com/office/drawing/2014/main" id="{23A2EB9B-DD59-461F-AF0F-0318CD11CD35}"/>
                </a:ext>
              </a:extLst>
            </p:cNvPr>
            <p:cNvCxnSpPr>
              <a:cxnSpLocks/>
              <a:stCxn id="524" idx="6"/>
              <a:endCxn id="522" idx="0"/>
            </p:cNvCxnSpPr>
            <p:nvPr/>
          </p:nvCxnSpPr>
          <p:spPr>
            <a:xfrm flipH="1">
              <a:off x="8511292" y="1003214"/>
              <a:ext cx="828906" cy="1032536"/>
            </a:xfrm>
            <a:prstGeom prst="curvedConnector4">
              <a:avLst>
                <a:gd name="adj1" fmla="val -27579"/>
                <a:gd name="adj2" fmla="val 6425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29B93BB8-2EC5-4EE6-AAEC-A13B104EE728}"/>
                </a:ext>
              </a:extLst>
            </p:cNvPr>
            <p:cNvSpPr txBox="1"/>
            <p:nvPr/>
          </p:nvSpPr>
          <p:spPr>
            <a:xfrm>
              <a:off x="8605292" y="1344738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AO,3</a:t>
              </a:r>
            </a:p>
          </p:txBody>
        </p: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851E56E6-A529-4632-A1A2-EF67BE1EAE90}"/>
                </a:ext>
              </a:extLst>
            </p:cNvPr>
            <p:cNvGrpSpPr/>
            <p:nvPr/>
          </p:nvGrpSpPr>
          <p:grpSpPr>
            <a:xfrm>
              <a:off x="8216882" y="2035750"/>
              <a:ext cx="588819" cy="588819"/>
              <a:chOff x="0" y="803563"/>
              <a:chExt cx="803564" cy="803564"/>
            </a:xfrm>
          </p:grpSpPr>
          <p:sp>
            <p:nvSpPr>
              <p:cNvPr id="522" name="Oval 521">
                <a:extLst>
                  <a:ext uri="{FF2B5EF4-FFF2-40B4-BE49-F238E27FC236}">
                    <a16:creationId xmlns:a16="http://schemas.microsoft.com/office/drawing/2014/main" id="{34550143-73FD-4765-82D6-E3258A675B4A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FC6042C9-7EBF-4DD9-B0FB-7BA8D0EF65C2}"/>
                  </a:ext>
                </a:extLst>
              </p:cNvPr>
              <p:cNvSpPr txBox="1"/>
              <p:nvPr/>
            </p:nvSpPr>
            <p:spPr>
              <a:xfrm>
                <a:off x="17786" y="1020679"/>
                <a:ext cx="633377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340</a:t>
                </a:r>
                <a:endParaRPr lang="fr-FR" sz="1200" dirty="0"/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5FDCCE42-F5B1-4C8A-AFF3-EA8B915DC0B4}"/>
                </a:ext>
              </a:extLst>
            </p:cNvPr>
            <p:cNvGrpSpPr/>
            <p:nvPr/>
          </p:nvGrpSpPr>
          <p:grpSpPr>
            <a:xfrm>
              <a:off x="7041402" y="2137880"/>
              <a:ext cx="588819" cy="588819"/>
              <a:chOff x="0" y="803563"/>
              <a:chExt cx="803564" cy="803564"/>
            </a:xfrm>
          </p:grpSpPr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BADBF7CF-F480-4060-9CEC-EE24510AC098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F6CAACBD-0CCD-4E01-A28A-80DC2A2BC5E7}"/>
                  </a:ext>
                </a:extLst>
              </p:cNvPr>
              <p:cNvSpPr txBox="1"/>
              <p:nvPr/>
            </p:nvSpPr>
            <p:spPr>
              <a:xfrm>
                <a:off x="152401" y="1020679"/>
                <a:ext cx="6511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330</a:t>
                </a:r>
                <a:endParaRPr lang="fr-FR" sz="1200" dirty="0"/>
              </a:p>
            </p:txBody>
          </p:sp>
        </p:grpSp>
        <p:cxnSp>
          <p:nvCxnSpPr>
            <p:cNvPr id="434" name="Connector: Curved 433">
              <a:extLst>
                <a:ext uri="{FF2B5EF4-FFF2-40B4-BE49-F238E27FC236}">
                  <a16:creationId xmlns:a16="http://schemas.microsoft.com/office/drawing/2014/main" id="{54951FCE-FEC7-473C-BFBD-0CA7A77830CE}"/>
                </a:ext>
              </a:extLst>
            </p:cNvPr>
            <p:cNvCxnSpPr>
              <a:cxnSpLocks/>
              <a:stCxn id="522" idx="4"/>
              <a:endCxn id="516" idx="0"/>
            </p:cNvCxnSpPr>
            <p:nvPr/>
          </p:nvCxnSpPr>
          <p:spPr>
            <a:xfrm rot="5400000">
              <a:off x="7964662" y="2694053"/>
              <a:ext cx="616114" cy="47714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62229813-81F6-43C7-A4DA-6FC2555B78A0}"/>
                </a:ext>
              </a:extLst>
            </p:cNvPr>
            <p:cNvGrpSpPr/>
            <p:nvPr/>
          </p:nvGrpSpPr>
          <p:grpSpPr>
            <a:xfrm>
              <a:off x="7732028" y="3240683"/>
              <a:ext cx="596527" cy="588819"/>
              <a:chOff x="-10519" y="803563"/>
              <a:chExt cx="814083" cy="803564"/>
            </a:xfrm>
          </p:grpSpPr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AEEA87A8-C6A6-484B-A1BB-6D7796CFE73C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65678A4-69CB-44F5-BC5E-55D327F69296}"/>
                  </a:ext>
                </a:extLst>
              </p:cNvPr>
              <p:cNvSpPr txBox="1"/>
              <p:nvPr/>
            </p:nvSpPr>
            <p:spPr>
              <a:xfrm>
                <a:off x="-10519" y="1020679"/>
                <a:ext cx="66168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360</a:t>
                </a:r>
                <a:endParaRPr lang="fr-FR" sz="1200" dirty="0"/>
              </a:p>
            </p:txBody>
          </p:sp>
        </p:grp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46940815-5B35-4515-8363-D59487520C76}"/>
                </a:ext>
              </a:extLst>
            </p:cNvPr>
            <p:cNvSpPr txBox="1"/>
            <p:nvPr/>
          </p:nvSpPr>
          <p:spPr>
            <a:xfrm>
              <a:off x="7719432" y="2552710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AP,2</a:t>
              </a:r>
            </a:p>
          </p:txBody>
        </p:sp>
        <p:cxnSp>
          <p:nvCxnSpPr>
            <p:cNvPr id="440" name="Connector: Curved 439">
              <a:extLst>
                <a:ext uri="{FF2B5EF4-FFF2-40B4-BE49-F238E27FC236}">
                  <a16:creationId xmlns:a16="http://schemas.microsoft.com/office/drawing/2014/main" id="{78E85EDB-8AD2-4691-9250-A8FE919E55BF}"/>
                </a:ext>
              </a:extLst>
            </p:cNvPr>
            <p:cNvCxnSpPr>
              <a:cxnSpLocks/>
              <a:stCxn id="516" idx="4"/>
              <a:endCxn id="514" idx="2"/>
            </p:cNvCxnSpPr>
            <p:nvPr/>
          </p:nvCxnSpPr>
          <p:spPr>
            <a:xfrm rot="16200000" flipH="1">
              <a:off x="7955663" y="3907984"/>
              <a:ext cx="641821" cy="484855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9CC146DF-431F-4A21-946B-7BCD39968298}"/>
                </a:ext>
              </a:extLst>
            </p:cNvPr>
            <p:cNvGrpSpPr/>
            <p:nvPr/>
          </p:nvGrpSpPr>
          <p:grpSpPr>
            <a:xfrm>
              <a:off x="8519001" y="4176913"/>
              <a:ext cx="588819" cy="588819"/>
              <a:chOff x="0" y="803563"/>
              <a:chExt cx="803564" cy="803564"/>
            </a:xfrm>
          </p:grpSpPr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F53392A6-FF39-499A-B686-CB7836F8F9EF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0B7B69C3-B5B6-4DA8-A4E6-EC04FD5EF504}"/>
                  </a:ext>
                </a:extLst>
              </p:cNvPr>
              <p:cNvSpPr txBox="1"/>
              <p:nvPr/>
            </p:nvSpPr>
            <p:spPr>
              <a:xfrm>
                <a:off x="1" y="1020679"/>
                <a:ext cx="6511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370</a:t>
                </a:r>
                <a:endParaRPr lang="fr-FR" sz="1200" dirty="0"/>
              </a:p>
            </p:txBody>
          </p:sp>
        </p:grp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35CD1658-E07D-4395-BD9B-C38641E267B4}"/>
                </a:ext>
              </a:extLst>
            </p:cNvPr>
            <p:cNvSpPr txBox="1"/>
            <p:nvPr/>
          </p:nvSpPr>
          <p:spPr>
            <a:xfrm>
              <a:off x="7989969" y="3888779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AQ,2</a:t>
              </a:r>
            </a:p>
          </p:txBody>
        </p:sp>
        <p:cxnSp>
          <p:nvCxnSpPr>
            <p:cNvPr id="447" name="Connector: Curved 446">
              <a:extLst>
                <a:ext uri="{FF2B5EF4-FFF2-40B4-BE49-F238E27FC236}">
                  <a16:creationId xmlns:a16="http://schemas.microsoft.com/office/drawing/2014/main" id="{AA4177F6-DD80-44CF-AF24-B125354DA5F1}"/>
                </a:ext>
              </a:extLst>
            </p:cNvPr>
            <p:cNvCxnSpPr>
              <a:cxnSpLocks/>
              <a:stCxn id="516" idx="3"/>
              <a:endCxn id="512" idx="0"/>
            </p:cNvCxnSpPr>
            <p:nvPr/>
          </p:nvCxnSpPr>
          <p:spPr>
            <a:xfrm rot="5400000">
              <a:off x="7208318" y="3763776"/>
              <a:ext cx="638155" cy="59714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C8346729-B1A5-41DC-A099-1442ADF5185C}"/>
                </a:ext>
              </a:extLst>
            </p:cNvPr>
            <p:cNvGrpSpPr/>
            <p:nvPr/>
          </p:nvGrpSpPr>
          <p:grpSpPr>
            <a:xfrm>
              <a:off x="6934412" y="4381426"/>
              <a:ext cx="588820" cy="588819"/>
              <a:chOff x="-1" y="803563"/>
              <a:chExt cx="803565" cy="803564"/>
            </a:xfrm>
          </p:grpSpPr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B96DD53D-FE9D-42D7-8D7F-4BA63C281411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F6D39A79-53DC-40D5-AF2D-7E413E605CFF}"/>
                  </a:ext>
                </a:extLst>
              </p:cNvPr>
              <p:cNvSpPr txBox="1"/>
              <p:nvPr/>
            </p:nvSpPr>
            <p:spPr>
              <a:xfrm>
                <a:off x="-1" y="1020679"/>
                <a:ext cx="65116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390</a:t>
                </a:r>
                <a:endParaRPr lang="fr-FR" sz="1200" dirty="0"/>
              </a:p>
            </p:txBody>
          </p:sp>
        </p:grp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6D7A59AC-0762-43E6-92B6-F54258B64DAD}"/>
                </a:ext>
              </a:extLst>
            </p:cNvPr>
            <p:cNvSpPr txBox="1"/>
            <p:nvPr/>
          </p:nvSpPr>
          <p:spPr>
            <a:xfrm>
              <a:off x="6907267" y="3707057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AZ,1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DB1E8EEF-D66A-445F-A628-DE336353939F}"/>
                </a:ext>
              </a:extLst>
            </p:cNvPr>
            <p:cNvSpPr txBox="1"/>
            <p:nvPr/>
          </p:nvSpPr>
          <p:spPr>
            <a:xfrm>
              <a:off x="8793009" y="3706687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AR,4</a:t>
              </a:r>
            </a:p>
          </p:txBody>
        </p: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08B8887F-B7E0-4F98-B699-5CDA5E23A39F}"/>
                </a:ext>
              </a:extLst>
            </p:cNvPr>
            <p:cNvGrpSpPr/>
            <p:nvPr/>
          </p:nvGrpSpPr>
          <p:grpSpPr>
            <a:xfrm>
              <a:off x="9402132" y="3327489"/>
              <a:ext cx="588819" cy="588819"/>
              <a:chOff x="0" y="803563"/>
              <a:chExt cx="803564" cy="803564"/>
            </a:xfrm>
          </p:grpSpPr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FD4DDE57-AB34-4356-9A31-72559B36B51B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78197DD7-B7E5-45F5-8A54-231B7C28CB1D}"/>
                  </a:ext>
                </a:extLst>
              </p:cNvPr>
              <p:cNvSpPr txBox="1"/>
              <p:nvPr/>
            </p:nvSpPr>
            <p:spPr>
              <a:xfrm>
                <a:off x="49174" y="1020679"/>
                <a:ext cx="601989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400</a:t>
                </a:r>
                <a:endParaRPr lang="fr-FR" sz="1200" dirty="0"/>
              </a:p>
            </p:txBody>
          </p:sp>
        </p:grpSp>
        <p:cxnSp>
          <p:nvCxnSpPr>
            <p:cNvPr id="468" name="Connector: Curved 467">
              <a:extLst>
                <a:ext uri="{FF2B5EF4-FFF2-40B4-BE49-F238E27FC236}">
                  <a16:creationId xmlns:a16="http://schemas.microsoft.com/office/drawing/2014/main" id="{B9C800B1-5CBF-4CDA-9F92-0109C1AEC37A}"/>
                </a:ext>
              </a:extLst>
            </p:cNvPr>
            <p:cNvCxnSpPr>
              <a:cxnSpLocks/>
              <a:stCxn id="514" idx="7"/>
              <a:endCxn id="505" idx="4"/>
            </p:cNvCxnSpPr>
            <p:nvPr/>
          </p:nvCxnSpPr>
          <p:spPr>
            <a:xfrm rot="5400000" flipH="1" flipV="1">
              <a:off x="9185647" y="3752250"/>
              <a:ext cx="346836" cy="67495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B55833A4-8C2B-43FA-BFE0-A3CAEDFE5A9F}"/>
                </a:ext>
              </a:extLst>
            </p:cNvPr>
            <p:cNvGrpSpPr/>
            <p:nvPr/>
          </p:nvGrpSpPr>
          <p:grpSpPr>
            <a:xfrm>
              <a:off x="-3684369" y="-419961"/>
              <a:ext cx="588819" cy="588819"/>
              <a:chOff x="0" y="803563"/>
              <a:chExt cx="803564" cy="803564"/>
            </a:xfrm>
          </p:grpSpPr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831A7C2B-F5E0-43C0-92C7-DF7536E6659F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75A4251D-98B1-4D81-B6E9-CB8A7B1B5F6E}"/>
                  </a:ext>
                </a:extLst>
              </p:cNvPr>
              <p:cNvSpPr txBox="1"/>
              <p:nvPr/>
            </p:nvSpPr>
            <p:spPr>
              <a:xfrm>
                <a:off x="152401" y="1020679"/>
                <a:ext cx="4987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40</a:t>
                </a:r>
                <a:endParaRPr lang="fr-FR" sz="1200" dirty="0"/>
              </a:p>
            </p:txBody>
          </p:sp>
        </p:grp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B74BDB10-6BE9-4409-86B5-954200719E4D}"/>
                </a:ext>
              </a:extLst>
            </p:cNvPr>
            <p:cNvSpPr txBox="1"/>
            <p:nvPr/>
          </p:nvSpPr>
          <p:spPr>
            <a:xfrm>
              <a:off x="-7172239" y="97695"/>
              <a:ext cx="85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AU,5</a:t>
              </a:r>
              <a:endParaRPr lang="fr-FR" b="1" dirty="0"/>
            </a:p>
          </p:txBody>
        </p:sp>
        <p:cxnSp>
          <p:nvCxnSpPr>
            <p:cNvPr id="474" name="Connector: Curved 473">
              <a:extLst>
                <a:ext uri="{FF2B5EF4-FFF2-40B4-BE49-F238E27FC236}">
                  <a16:creationId xmlns:a16="http://schemas.microsoft.com/office/drawing/2014/main" id="{7DAF844A-88F4-4BB2-9E16-CA5AE1064CC6}"/>
                </a:ext>
              </a:extLst>
            </p:cNvPr>
            <p:cNvCxnSpPr>
              <a:cxnSpLocks/>
              <a:stCxn id="589" idx="0"/>
              <a:endCxn id="503" idx="2"/>
            </p:cNvCxnSpPr>
            <p:nvPr/>
          </p:nvCxnSpPr>
          <p:spPr>
            <a:xfrm rot="5400000" flipH="1" flipV="1">
              <a:off x="-7242040" y="-1177882"/>
              <a:ext cx="2505339" cy="4610003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Connector: Curved 474">
              <a:extLst>
                <a:ext uri="{FF2B5EF4-FFF2-40B4-BE49-F238E27FC236}">
                  <a16:creationId xmlns:a16="http://schemas.microsoft.com/office/drawing/2014/main" id="{AA6CE2D7-B2AF-4ABA-8FE9-C1F0A410095F}"/>
                </a:ext>
              </a:extLst>
            </p:cNvPr>
            <p:cNvCxnSpPr>
              <a:cxnSpLocks/>
              <a:stCxn id="503" idx="6"/>
              <a:endCxn id="524" idx="1"/>
            </p:cNvCxnSpPr>
            <p:nvPr/>
          </p:nvCxnSpPr>
          <p:spPr>
            <a:xfrm>
              <a:off x="-3095550" y="-125551"/>
              <a:ext cx="11933160" cy="920586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06765DEF-EE50-461A-A7C3-5E9D4B54AC20}"/>
                </a:ext>
              </a:extLst>
            </p:cNvPr>
            <p:cNvSpPr txBox="1"/>
            <p:nvPr/>
          </p:nvSpPr>
          <p:spPr>
            <a:xfrm>
              <a:off x="1099303" y="-445533"/>
              <a:ext cx="85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AT,3</a:t>
              </a:r>
              <a:endParaRPr lang="fr-FR" b="1" dirty="0"/>
            </a:p>
          </p:txBody>
        </p:sp>
        <p:cxnSp>
          <p:nvCxnSpPr>
            <p:cNvPr id="479" name="Connector: Curved 478">
              <a:extLst>
                <a:ext uri="{FF2B5EF4-FFF2-40B4-BE49-F238E27FC236}">
                  <a16:creationId xmlns:a16="http://schemas.microsoft.com/office/drawing/2014/main" id="{00D1C7DC-3316-4695-81B9-C82200F5B6C8}"/>
                </a:ext>
              </a:extLst>
            </p:cNvPr>
            <p:cNvCxnSpPr>
              <a:cxnSpLocks/>
              <a:stCxn id="524" idx="0"/>
              <a:endCxn id="500" idx="0"/>
            </p:cNvCxnSpPr>
            <p:nvPr/>
          </p:nvCxnSpPr>
          <p:spPr>
            <a:xfrm rot="16200000" flipH="1">
              <a:off x="9346684" y="407909"/>
              <a:ext cx="453504" cy="1055295"/>
            </a:xfrm>
            <a:prstGeom prst="curvedConnector3">
              <a:avLst>
                <a:gd name="adj1" fmla="val -5040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42ADEBC1-67C0-403B-A51E-3612924A7BF5}"/>
                </a:ext>
              </a:extLst>
            </p:cNvPr>
            <p:cNvGrpSpPr/>
            <p:nvPr/>
          </p:nvGrpSpPr>
          <p:grpSpPr>
            <a:xfrm>
              <a:off x="9806674" y="1162308"/>
              <a:ext cx="588819" cy="588819"/>
              <a:chOff x="0" y="803563"/>
              <a:chExt cx="803564" cy="803564"/>
            </a:xfrm>
          </p:grpSpPr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id="{E70993F3-AC04-4F9C-A750-B171918BFEF3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9AF550BD-6B8A-4D0B-AC22-50217E4646DF}"/>
                  </a:ext>
                </a:extLst>
              </p:cNvPr>
              <p:cNvSpPr txBox="1"/>
              <p:nvPr/>
            </p:nvSpPr>
            <p:spPr>
              <a:xfrm>
                <a:off x="0" y="1020679"/>
                <a:ext cx="651165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350</a:t>
                </a:r>
                <a:endParaRPr lang="fr-FR" sz="1200" dirty="0"/>
              </a:p>
            </p:txBody>
          </p:sp>
        </p:grp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A8DFCABC-D5F3-4174-96CF-A88B7E4F20F7}"/>
                </a:ext>
              </a:extLst>
            </p:cNvPr>
            <p:cNvSpPr txBox="1"/>
            <p:nvPr/>
          </p:nvSpPr>
          <p:spPr>
            <a:xfrm>
              <a:off x="9060936" y="45932"/>
              <a:ext cx="85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AY,3</a:t>
              </a:r>
              <a:endParaRPr lang="fr-FR" b="1" dirty="0"/>
            </a:p>
          </p:txBody>
        </p:sp>
        <p:cxnSp>
          <p:nvCxnSpPr>
            <p:cNvPr id="482" name="Connector: Curved 481">
              <a:extLst>
                <a:ext uri="{FF2B5EF4-FFF2-40B4-BE49-F238E27FC236}">
                  <a16:creationId xmlns:a16="http://schemas.microsoft.com/office/drawing/2014/main" id="{65ED6420-9973-49FF-85CD-5627D00614E0}"/>
                </a:ext>
              </a:extLst>
            </p:cNvPr>
            <p:cNvCxnSpPr>
              <a:cxnSpLocks/>
              <a:stCxn id="565" idx="5"/>
              <a:endCxn id="563" idx="2"/>
            </p:cNvCxnSpPr>
            <p:nvPr/>
          </p:nvCxnSpPr>
          <p:spPr>
            <a:xfrm rot="5400000">
              <a:off x="-4202429" y="2791070"/>
              <a:ext cx="1420280" cy="539588"/>
            </a:xfrm>
            <a:prstGeom prst="curvedConnector4">
              <a:avLst>
                <a:gd name="adj1" fmla="val 36600"/>
                <a:gd name="adj2" fmla="val 14236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CEF80A0F-9576-4D5B-88C0-9EEF5031729F}"/>
                </a:ext>
              </a:extLst>
            </p:cNvPr>
            <p:cNvSpPr txBox="1"/>
            <p:nvPr/>
          </p:nvSpPr>
          <p:spPr>
            <a:xfrm>
              <a:off x="-2753027" y="4678165"/>
              <a:ext cx="698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AW,2</a:t>
              </a:r>
            </a:p>
          </p:txBody>
        </p: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281D3A6E-B00B-4842-9E74-6C101F56BB3D}"/>
                </a:ext>
              </a:extLst>
            </p:cNvPr>
            <p:cNvGrpSpPr/>
            <p:nvPr/>
          </p:nvGrpSpPr>
          <p:grpSpPr>
            <a:xfrm>
              <a:off x="-2423066" y="5195456"/>
              <a:ext cx="588819" cy="588819"/>
              <a:chOff x="0" y="803563"/>
              <a:chExt cx="803564" cy="803564"/>
            </a:xfrm>
          </p:grpSpPr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id="{61D36FCA-94DF-45D0-B638-A127CBE3670F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2292BA67-1461-4C86-8153-417C66D852CE}"/>
                  </a:ext>
                </a:extLst>
              </p:cNvPr>
              <p:cNvSpPr txBox="1"/>
              <p:nvPr/>
            </p:nvSpPr>
            <p:spPr>
              <a:xfrm>
                <a:off x="1" y="1020679"/>
                <a:ext cx="6511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380</a:t>
                </a:r>
                <a:endParaRPr lang="fr-FR" sz="1200" dirty="0"/>
              </a:p>
            </p:txBody>
          </p:sp>
        </p:grpSp>
        <p:cxnSp>
          <p:nvCxnSpPr>
            <p:cNvPr id="486" name="Connector: Curved 485">
              <a:extLst>
                <a:ext uri="{FF2B5EF4-FFF2-40B4-BE49-F238E27FC236}">
                  <a16:creationId xmlns:a16="http://schemas.microsoft.com/office/drawing/2014/main" id="{333C70FC-2D4B-4C11-A5C7-F5C8219B3D40}"/>
                </a:ext>
              </a:extLst>
            </p:cNvPr>
            <p:cNvCxnSpPr>
              <a:cxnSpLocks/>
              <a:stCxn id="561" idx="4"/>
              <a:endCxn id="497" idx="2"/>
            </p:cNvCxnSpPr>
            <p:nvPr/>
          </p:nvCxnSpPr>
          <p:spPr>
            <a:xfrm rot="5400000">
              <a:off x="-3666558" y="4038195"/>
              <a:ext cx="2695164" cy="208179"/>
            </a:xfrm>
            <a:prstGeom prst="curvedConnector4">
              <a:avLst>
                <a:gd name="adj1" fmla="val 8456"/>
                <a:gd name="adj2" fmla="val 20980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6390E06B-845E-4037-8A71-987A2562E9A6}"/>
                </a:ext>
              </a:extLst>
            </p:cNvPr>
            <p:cNvSpPr txBox="1"/>
            <p:nvPr/>
          </p:nvSpPr>
          <p:spPr>
            <a:xfrm>
              <a:off x="-686068" y="3358850"/>
              <a:ext cx="558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V,1</a:t>
              </a:r>
            </a:p>
          </p:txBody>
        </p:sp>
        <p:cxnSp>
          <p:nvCxnSpPr>
            <p:cNvPr id="488" name="Connector: Curved 487">
              <a:extLst>
                <a:ext uri="{FF2B5EF4-FFF2-40B4-BE49-F238E27FC236}">
                  <a16:creationId xmlns:a16="http://schemas.microsoft.com/office/drawing/2014/main" id="{40601EC8-288C-4D69-982C-910A0C73A48B}"/>
                </a:ext>
              </a:extLst>
            </p:cNvPr>
            <p:cNvCxnSpPr>
              <a:cxnSpLocks/>
              <a:stCxn id="561" idx="4"/>
              <a:endCxn id="555" idx="2"/>
            </p:cNvCxnSpPr>
            <p:nvPr/>
          </p:nvCxnSpPr>
          <p:spPr>
            <a:xfrm rot="16200000" flipH="1">
              <a:off x="-2166379" y="2746193"/>
              <a:ext cx="779675" cy="876691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D65F383F-E740-44D8-B614-0CB39AA028E2}"/>
                </a:ext>
              </a:extLst>
            </p:cNvPr>
            <p:cNvSpPr txBox="1"/>
            <p:nvPr/>
          </p:nvSpPr>
          <p:spPr>
            <a:xfrm>
              <a:off x="-1903548" y="3174184"/>
              <a:ext cx="698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N,1</a:t>
              </a:r>
            </a:p>
          </p:txBody>
        </p:sp>
        <p:cxnSp>
          <p:nvCxnSpPr>
            <p:cNvPr id="492" name="Connector: Curved 491">
              <a:extLst>
                <a:ext uri="{FF2B5EF4-FFF2-40B4-BE49-F238E27FC236}">
                  <a16:creationId xmlns:a16="http://schemas.microsoft.com/office/drawing/2014/main" id="{A8F5A205-287C-447C-B63B-56284CDE12AB}"/>
                </a:ext>
              </a:extLst>
            </p:cNvPr>
            <p:cNvCxnSpPr>
              <a:cxnSpLocks/>
              <a:stCxn id="555" idx="7"/>
              <a:endCxn id="559" idx="5"/>
            </p:cNvCxnSpPr>
            <p:nvPr/>
          </p:nvCxnSpPr>
          <p:spPr>
            <a:xfrm rot="5400000" flipH="1" flipV="1">
              <a:off x="-1245266" y="2043926"/>
              <a:ext cx="1731931" cy="912614"/>
            </a:xfrm>
            <a:prstGeom prst="curvedConnector3">
              <a:avLst>
                <a:gd name="adj1" fmla="val 2360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CF84F597-916A-4D81-AC31-094AD23A4D73}"/>
                </a:ext>
              </a:extLst>
            </p:cNvPr>
            <p:cNvSpPr txBox="1"/>
            <p:nvPr/>
          </p:nvSpPr>
          <p:spPr>
            <a:xfrm>
              <a:off x="-741589" y="2655985"/>
              <a:ext cx="558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T,2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1448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49">
            <a:extLst>
              <a:ext uri="{FF2B5EF4-FFF2-40B4-BE49-F238E27FC236}">
                <a16:creationId xmlns:a16="http://schemas.microsoft.com/office/drawing/2014/main" id="{3F3BB0EF-6BC8-41E3-8DB0-FC17AA064613}"/>
              </a:ext>
            </a:extLst>
          </p:cNvPr>
          <p:cNvSpPr/>
          <p:nvPr/>
        </p:nvSpPr>
        <p:spPr>
          <a:xfrm>
            <a:off x="6917425" y="72546"/>
            <a:ext cx="4432770" cy="6741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B2BEE5-BD48-4021-943D-811A60E7EA39}"/>
              </a:ext>
            </a:extLst>
          </p:cNvPr>
          <p:cNvSpPr/>
          <p:nvPr/>
        </p:nvSpPr>
        <p:spPr>
          <a:xfrm>
            <a:off x="-15541857" y="-11907159"/>
            <a:ext cx="3136032" cy="438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78E010-6BBF-488E-9561-049C2F063F94}"/>
              </a:ext>
            </a:extLst>
          </p:cNvPr>
          <p:cNvSpPr/>
          <p:nvPr/>
        </p:nvSpPr>
        <p:spPr>
          <a:xfrm>
            <a:off x="25675943" y="13558917"/>
            <a:ext cx="3136032" cy="438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8A809F9-9596-4CD0-A59B-10C122D4F791}"/>
              </a:ext>
            </a:extLst>
          </p:cNvPr>
          <p:cNvGrpSpPr/>
          <p:nvPr/>
        </p:nvGrpSpPr>
        <p:grpSpPr>
          <a:xfrm>
            <a:off x="-10691694" y="314096"/>
            <a:ext cx="21383387" cy="6229808"/>
            <a:chOff x="-10987894" y="-445533"/>
            <a:chExt cx="21383387" cy="622980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E3AD6E8-92CE-47AD-A736-5C50E43CACC8}"/>
                </a:ext>
              </a:extLst>
            </p:cNvPr>
            <p:cNvGrpSpPr/>
            <p:nvPr/>
          </p:nvGrpSpPr>
          <p:grpSpPr>
            <a:xfrm>
              <a:off x="-10987894" y="2382934"/>
              <a:ext cx="588819" cy="582530"/>
              <a:chOff x="0" y="803563"/>
              <a:chExt cx="803564" cy="803564"/>
            </a:xfrm>
          </p:grpSpPr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996B2941-F187-48F1-BB7E-0391C446F24B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TextBox 595">
                <a:extLst>
                  <a:ext uri="{FF2B5EF4-FFF2-40B4-BE49-F238E27FC236}">
                    <a16:creationId xmlns:a16="http://schemas.microsoft.com/office/drawing/2014/main" id="{519E5D10-9D13-4048-8E1D-029BDB606493}"/>
                  </a:ext>
                </a:extLst>
              </p:cNvPr>
              <p:cNvSpPr txBox="1"/>
              <p:nvPr/>
            </p:nvSpPr>
            <p:spPr>
              <a:xfrm>
                <a:off x="152401" y="1020680"/>
                <a:ext cx="498763" cy="38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10</a:t>
                </a:r>
                <a:endParaRPr lang="fr-FR" sz="1200" dirty="0"/>
              </a:p>
            </p:txBody>
          </p:sp>
        </p:grp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8C8890AB-53FE-44F1-BB62-005AFFF840A5}"/>
                </a:ext>
              </a:extLst>
            </p:cNvPr>
            <p:cNvCxnSpPr>
              <a:cxnSpLocks/>
              <a:stCxn id="595" idx="6"/>
              <a:endCxn id="593" idx="2"/>
            </p:cNvCxnSpPr>
            <p:nvPr/>
          </p:nvCxnSpPr>
          <p:spPr>
            <a:xfrm>
              <a:off x="-10399075" y="2674199"/>
              <a:ext cx="5824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or: Curved 235">
              <a:extLst>
                <a:ext uri="{FF2B5EF4-FFF2-40B4-BE49-F238E27FC236}">
                  <a16:creationId xmlns:a16="http://schemas.microsoft.com/office/drawing/2014/main" id="{97A8CA27-C59E-4B24-97D8-ADCA55C605EB}"/>
                </a:ext>
              </a:extLst>
            </p:cNvPr>
            <p:cNvCxnSpPr>
              <a:cxnSpLocks/>
              <a:stCxn id="587" idx="7"/>
              <a:endCxn id="585" idx="2"/>
            </p:cNvCxnSpPr>
            <p:nvPr/>
          </p:nvCxnSpPr>
          <p:spPr>
            <a:xfrm rot="5400000" flipH="1" flipV="1">
              <a:off x="-6784061" y="1891114"/>
              <a:ext cx="412798" cy="742050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9CD96121-34DD-4959-84C1-246744813944}"/>
                </a:ext>
              </a:extLst>
            </p:cNvPr>
            <p:cNvGrpSpPr/>
            <p:nvPr/>
          </p:nvGrpSpPr>
          <p:grpSpPr>
            <a:xfrm>
              <a:off x="-9816638" y="2379789"/>
              <a:ext cx="588819" cy="588819"/>
              <a:chOff x="0" y="803563"/>
              <a:chExt cx="803564" cy="803564"/>
            </a:xfrm>
          </p:grpSpPr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87C1637-DF8F-41DC-8B73-BC9720241735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97082A9D-F133-44D3-8849-357633013538}"/>
                  </a:ext>
                </a:extLst>
              </p:cNvPr>
              <p:cNvSpPr txBox="1"/>
              <p:nvPr/>
            </p:nvSpPr>
            <p:spPr>
              <a:xfrm>
                <a:off x="152401" y="1020679"/>
                <a:ext cx="4987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20</a:t>
                </a:r>
                <a:endParaRPr lang="fr-FR" sz="1200" dirty="0"/>
              </a:p>
            </p:txBody>
          </p:sp>
        </p:grp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CAE603C4-3246-4694-90D6-55CBF20F7C05}"/>
                </a:ext>
              </a:extLst>
            </p:cNvPr>
            <p:cNvSpPr txBox="1"/>
            <p:nvPr/>
          </p:nvSpPr>
          <p:spPr>
            <a:xfrm>
              <a:off x="-9229976" y="2318807"/>
              <a:ext cx="75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b="1" dirty="0"/>
                <a:t>AS,5</a:t>
              </a:r>
              <a:endParaRPr lang="fr-FR" b="1" dirty="0"/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1F906573-FA24-4A26-A623-71914B09E2C7}"/>
                </a:ext>
              </a:extLst>
            </p:cNvPr>
            <p:cNvGrpSpPr/>
            <p:nvPr/>
          </p:nvGrpSpPr>
          <p:grpSpPr>
            <a:xfrm>
              <a:off x="909998" y="1003214"/>
              <a:ext cx="588819" cy="588819"/>
              <a:chOff x="0" y="803563"/>
              <a:chExt cx="803564" cy="803564"/>
            </a:xfrm>
          </p:grpSpPr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B615535F-434E-4EB6-9E50-CCCA35E855E2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2" name="TextBox 591">
                <a:extLst>
                  <a:ext uri="{FF2B5EF4-FFF2-40B4-BE49-F238E27FC236}">
                    <a16:creationId xmlns:a16="http://schemas.microsoft.com/office/drawing/2014/main" id="{301B8D26-B82D-491D-A6AF-64AC7C676B27}"/>
                  </a:ext>
                </a:extLst>
              </p:cNvPr>
              <p:cNvSpPr txBox="1"/>
              <p:nvPr/>
            </p:nvSpPr>
            <p:spPr>
              <a:xfrm>
                <a:off x="25841" y="1020679"/>
                <a:ext cx="62532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190</a:t>
                </a:r>
                <a:endParaRPr lang="fr-FR" sz="1200" dirty="0"/>
              </a:p>
            </p:txBody>
          </p:sp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D1C36184-776A-494E-B467-687FA3CE66D2}"/>
                </a:ext>
              </a:extLst>
            </p:cNvPr>
            <p:cNvSpPr txBox="1"/>
            <p:nvPr/>
          </p:nvSpPr>
          <p:spPr>
            <a:xfrm>
              <a:off x="-10510748" y="2256839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A,16</a:t>
              </a:r>
              <a:endParaRPr lang="fr-FR" b="1" dirty="0"/>
            </a:p>
          </p:txBody>
        </p: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04A93DEF-A232-4556-93A1-56FB17319D17}"/>
                </a:ext>
              </a:extLst>
            </p:cNvPr>
            <p:cNvGrpSpPr/>
            <p:nvPr/>
          </p:nvGrpSpPr>
          <p:grpSpPr>
            <a:xfrm>
              <a:off x="-8588782" y="2379788"/>
              <a:ext cx="588819" cy="588819"/>
              <a:chOff x="0" y="803563"/>
              <a:chExt cx="803564" cy="803564"/>
            </a:xfrm>
          </p:grpSpPr>
          <p:sp>
            <p:nvSpPr>
              <p:cNvPr id="589" name="Oval 588">
                <a:extLst>
                  <a:ext uri="{FF2B5EF4-FFF2-40B4-BE49-F238E27FC236}">
                    <a16:creationId xmlns:a16="http://schemas.microsoft.com/office/drawing/2014/main" id="{AB1B395A-37FE-4454-9095-B82620856F00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D0E17395-2817-454A-A3BD-D8F9758425D2}"/>
                  </a:ext>
                </a:extLst>
              </p:cNvPr>
              <p:cNvSpPr txBox="1"/>
              <p:nvPr/>
            </p:nvSpPr>
            <p:spPr>
              <a:xfrm>
                <a:off x="152401" y="1020679"/>
                <a:ext cx="4987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30</a:t>
                </a:r>
                <a:endParaRPr lang="fr-FR" sz="1200" dirty="0"/>
              </a:p>
            </p:txBody>
          </p:sp>
        </p:grp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8C67320D-018C-46A1-97C1-945512433AB0}"/>
                </a:ext>
              </a:extLst>
            </p:cNvPr>
            <p:cNvCxnSpPr>
              <a:cxnSpLocks/>
              <a:stCxn id="593" idx="6"/>
              <a:endCxn id="589" idx="2"/>
            </p:cNvCxnSpPr>
            <p:nvPr/>
          </p:nvCxnSpPr>
          <p:spPr>
            <a:xfrm flipV="1">
              <a:off x="-9227819" y="2674198"/>
              <a:ext cx="6390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0EC7825D-94A4-409A-97E4-14AA949D3AD7}"/>
                </a:ext>
              </a:extLst>
            </p:cNvPr>
            <p:cNvGrpSpPr/>
            <p:nvPr/>
          </p:nvGrpSpPr>
          <p:grpSpPr>
            <a:xfrm>
              <a:off x="-7451275" y="2382307"/>
              <a:ext cx="588819" cy="588819"/>
              <a:chOff x="0" y="803563"/>
              <a:chExt cx="803564" cy="803564"/>
            </a:xfrm>
          </p:grpSpPr>
          <p:sp>
            <p:nvSpPr>
              <p:cNvPr id="587" name="Oval 586">
                <a:extLst>
                  <a:ext uri="{FF2B5EF4-FFF2-40B4-BE49-F238E27FC236}">
                    <a16:creationId xmlns:a16="http://schemas.microsoft.com/office/drawing/2014/main" id="{BF551104-C237-4072-8256-6CC77948C162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7084DADE-CF75-466D-9C93-9E3148BAC7BA}"/>
                  </a:ext>
                </a:extLst>
              </p:cNvPr>
              <p:cNvSpPr txBox="1"/>
              <p:nvPr/>
            </p:nvSpPr>
            <p:spPr>
              <a:xfrm>
                <a:off x="152401" y="1020679"/>
                <a:ext cx="4987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50</a:t>
                </a:r>
                <a:endParaRPr lang="fr-FR" sz="1200" dirty="0"/>
              </a:p>
            </p:txBody>
          </p:sp>
        </p:grp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147F37E0-7446-4B44-A6B6-8CD5B3B45E46}"/>
                </a:ext>
              </a:extLst>
            </p:cNvPr>
            <p:cNvCxnSpPr>
              <a:cxnSpLocks/>
              <a:stCxn id="581" idx="6"/>
              <a:endCxn id="569" idx="2"/>
            </p:cNvCxnSpPr>
            <p:nvPr/>
          </p:nvCxnSpPr>
          <p:spPr>
            <a:xfrm>
              <a:off x="-5507859" y="2818957"/>
              <a:ext cx="663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DA3D8C2-7065-47D6-9DA0-7999C88EA1E1}"/>
                </a:ext>
              </a:extLst>
            </p:cNvPr>
            <p:cNvSpPr txBox="1"/>
            <p:nvPr/>
          </p:nvSpPr>
          <p:spPr>
            <a:xfrm>
              <a:off x="-8020029" y="2318807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D,5</a:t>
              </a:r>
              <a:endParaRPr lang="fr-FR" b="1" dirty="0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34504EC2-82CD-44AE-BA42-A3CAD91627BF}"/>
                </a:ext>
              </a:extLst>
            </p:cNvPr>
            <p:cNvGrpSpPr/>
            <p:nvPr/>
          </p:nvGrpSpPr>
          <p:grpSpPr>
            <a:xfrm>
              <a:off x="-6974129" y="1711981"/>
              <a:ext cx="1382249" cy="638168"/>
              <a:chOff x="4346014" y="2442527"/>
              <a:chExt cx="1382249" cy="638168"/>
            </a:xfrm>
          </p:grpSpPr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F884B8C6-3638-426F-88AF-142CEB0F2CB6}"/>
                  </a:ext>
                </a:extLst>
              </p:cNvPr>
              <p:cNvSpPr txBox="1"/>
              <p:nvPr/>
            </p:nvSpPr>
            <p:spPr>
              <a:xfrm>
                <a:off x="4346014" y="2442527"/>
                <a:ext cx="588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b="1" dirty="0"/>
                  <a:t>B,1</a:t>
                </a:r>
              </a:p>
            </p:txBody>
          </p:sp>
          <p:grpSp>
            <p:nvGrpSpPr>
              <p:cNvPr id="584" name="Group 583">
                <a:extLst>
                  <a:ext uri="{FF2B5EF4-FFF2-40B4-BE49-F238E27FC236}">
                    <a16:creationId xmlns:a16="http://schemas.microsoft.com/office/drawing/2014/main" id="{BB5835C6-527D-42C0-9963-CE73C4E40E9F}"/>
                  </a:ext>
                </a:extLst>
              </p:cNvPr>
              <p:cNvGrpSpPr/>
              <p:nvPr/>
            </p:nvGrpSpPr>
            <p:grpSpPr>
              <a:xfrm>
                <a:off x="5113506" y="2491876"/>
                <a:ext cx="614757" cy="588819"/>
                <a:chOff x="0" y="803563"/>
                <a:chExt cx="803564" cy="803564"/>
              </a:xfrm>
            </p:grpSpPr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EF69252E-1280-4DB5-A6BC-CFE28D32AA66}"/>
                    </a:ext>
                  </a:extLst>
                </p:cNvPr>
                <p:cNvSpPr/>
                <p:nvPr/>
              </p:nvSpPr>
              <p:spPr>
                <a:xfrm>
                  <a:off x="0" y="803563"/>
                  <a:ext cx="803564" cy="80356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6" name="TextBox 585">
                  <a:extLst>
                    <a:ext uri="{FF2B5EF4-FFF2-40B4-BE49-F238E27FC236}">
                      <a16:creationId xmlns:a16="http://schemas.microsoft.com/office/drawing/2014/main" id="{56459C3E-C1B2-402C-B83D-10DBA23B3758}"/>
                    </a:ext>
                  </a:extLst>
                </p:cNvPr>
                <p:cNvSpPr txBox="1"/>
                <p:nvPr/>
              </p:nvSpPr>
              <p:spPr>
                <a:xfrm>
                  <a:off x="152402" y="1020679"/>
                  <a:ext cx="498763" cy="378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sz="1200" dirty="0"/>
                    <a:t>80</a:t>
                  </a:r>
                  <a:endParaRPr lang="fr-FR" sz="1200" dirty="0"/>
                </a:p>
              </p:txBody>
            </p:sp>
          </p:grpSp>
        </p:grp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6D93457A-C58B-4A34-B04D-99D5F8A66A8F}"/>
                </a:ext>
              </a:extLst>
            </p:cNvPr>
            <p:cNvCxnSpPr>
              <a:cxnSpLocks/>
              <a:stCxn id="589" idx="6"/>
              <a:endCxn id="587" idx="2"/>
            </p:cNvCxnSpPr>
            <p:nvPr/>
          </p:nvCxnSpPr>
          <p:spPr>
            <a:xfrm>
              <a:off x="-7999963" y="2674198"/>
              <a:ext cx="548688" cy="25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or: Curved 247">
              <a:extLst>
                <a:ext uri="{FF2B5EF4-FFF2-40B4-BE49-F238E27FC236}">
                  <a16:creationId xmlns:a16="http://schemas.microsoft.com/office/drawing/2014/main" id="{DA0900A8-0865-4347-8E44-3681135EB513}"/>
                </a:ext>
              </a:extLst>
            </p:cNvPr>
            <p:cNvCxnSpPr>
              <a:cxnSpLocks/>
              <a:stCxn id="543" idx="6"/>
              <a:endCxn id="537" idx="2"/>
            </p:cNvCxnSpPr>
            <p:nvPr/>
          </p:nvCxnSpPr>
          <p:spPr>
            <a:xfrm flipV="1">
              <a:off x="3297839" y="3873868"/>
              <a:ext cx="697518" cy="14395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or: Curved 248">
              <a:extLst>
                <a:ext uri="{FF2B5EF4-FFF2-40B4-BE49-F238E27FC236}">
                  <a16:creationId xmlns:a16="http://schemas.microsoft.com/office/drawing/2014/main" id="{98C4F685-B3D1-4C34-B442-D7B7BDB85012}"/>
                </a:ext>
              </a:extLst>
            </p:cNvPr>
            <p:cNvCxnSpPr>
              <a:cxnSpLocks/>
              <a:stCxn id="587" idx="6"/>
              <a:endCxn id="581" idx="2"/>
            </p:cNvCxnSpPr>
            <p:nvPr/>
          </p:nvCxnSpPr>
          <p:spPr>
            <a:xfrm>
              <a:off x="-6862456" y="2676717"/>
              <a:ext cx="739840" cy="14224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35510977-1534-4453-83D8-774A584DFBE6}"/>
                </a:ext>
              </a:extLst>
            </p:cNvPr>
            <p:cNvGrpSpPr/>
            <p:nvPr/>
          </p:nvGrpSpPr>
          <p:grpSpPr>
            <a:xfrm>
              <a:off x="-6599762" y="2384840"/>
              <a:ext cx="1091903" cy="728526"/>
              <a:chOff x="4720381" y="3115386"/>
              <a:chExt cx="1091903" cy="728526"/>
            </a:xfrm>
          </p:grpSpPr>
          <p:sp>
            <p:nvSpPr>
              <p:cNvPr id="579" name="TextBox 578">
                <a:extLst>
                  <a:ext uri="{FF2B5EF4-FFF2-40B4-BE49-F238E27FC236}">
                    <a16:creationId xmlns:a16="http://schemas.microsoft.com/office/drawing/2014/main" id="{4B61C8B1-7652-4239-B85F-93974DA0B547}"/>
                  </a:ext>
                </a:extLst>
              </p:cNvPr>
              <p:cNvSpPr txBox="1"/>
              <p:nvPr/>
            </p:nvSpPr>
            <p:spPr>
              <a:xfrm>
                <a:off x="4720381" y="3115386"/>
                <a:ext cx="588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b="1" dirty="0"/>
                  <a:t>E,3</a:t>
                </a:r>
              </a:p>
            </p:txBody>
          </p:sp>
          <p:grpSp>
            <p:nvGrpSpPr>
              <p:cNvPr id="580" name="Group 579">
                <a:extLst>
                  <a:ext uri="{FF2B5EF4-FFF2-40B4-BE49-F238E27FC236}">
                    <a16:creationId xmlns:a16="http://schemas.microsoft.com/office/drawing/2014/main" id="{762D79C5-ED78-4FD8-ADFA-C05DC2F24DDA}"/>
                  </a:ext>
                </a:extLst>
              </p:cNvPr>
              <p:cNvGrpSpPr/>
              <p:nvPr/>
            </p:nvGrpSpPr>
            <p:grpSpPr>
              <a:xfrm>
                <a:off x="5197527" y="3255093"/>
                <a:ext cx="614757" cy="588819"/>
                <a:chOff x="0" y="803563"/>
                <a:chExt cx="803564" cy="803564"/>
              </a:xfrm>
            </p:grpSpPr>
            <p:sp>
              <p:nvSpPr>
                <p:cNvPr id="581" name="Oval 580">
                  <a:extLst>
                    <a:ext uri="{FF2B5EF4-FFF2-40B4-BE49-F238E27FC236}">
                      <a16:creationId xmlns:a16="http://schemas.microsoft.com/office/drawing/2014/main" id="{3019C479-E211-485B-9900-01873B5C7FCD}"/>
                    </a:ext>
                  </a:extLst>
                </p:cNvPr>
                <p:cNvSpPr/>
                <p:nvPr/>
              </p:nvSpPr>
              <p:spPr>
                <a:xfrm>
                  <a:off x="0" y="803563"/>
                  <a:ext cx="803564" cy="80356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2" name="TextBox 581">
                  <a:extLst>
                    <a:ext uri="{FF2B5EF4-FFF2-40B4-BE49-F238E27FC236}">
                      <a16:creationId xmlns:a16="http://schemas.microsoft.com/office/drawing/2014/main" id="{8746A57B-9B85-4C9B-8E2A-3120DFE719FF}"/>
                    </a:ext>
                  </a:extLst>
                </p:cNvPr>
                <p:cNvSpPr txBox="1"/>
                <p:nvPr/>
              </p:nvSpPr>
              <p:spPr>
                <a:xfrm>
                  <a:off x="152402" y="1020679"/>
                  <a:ext cx="498763" cy="378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sz="1200" dirty="0"/>
                    <a:t>60</a:t>
                  </a:r>
                  <a:endParaRPr lang="fr-FR" sz="1200" dirty="0"/>
                </a:p>
              </p:txBody>
            </p:sp>
          </p:grpSp>
        </p:grpSp>
        <p:cxnSp>
          <p:nvCxnSpPr>
            <p:cNvPr id="252" name="Connector: Curved 251">
              <a:extLst>
                <a:ext uri="{FF2B5EF4-FFF2-40B4-BE49-F238E27FC236}">
                  <a16:creationId xmlns:a16="http://schemas.microsoft.com/office/drawing/2014/main" id="{7A944AE3-96CF-47D5-B3AC-7D74EE34818B}"/>
                </a:ext>
              </a:extLst>
            </p:cNvPr>
            <p:cNvCxnSpPr>
              <a:cxnSpLocks/>
              <a:stCxn id="587" idx="5"/>
              <a:endCxn id="577" idx="2"/>
            </p:cNvCxnSpPr>
            <p:nvPr/>
          </p:nvCxnSpPr>
          <p:spPr>
            <a:xfrm rot="16200000" flipH="1">
              <a:off x="-6956144" y="2892352"/>
              <a:ext cx="650198" cy="63528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81887BB3-BB06-4106-8E7D-9D8F399767CC}"/>
                </a:ext>
              </a:extLst>
            </p:cNvPr>
            <p:cNvGrpSpPr/>
            <p:nvPr/>
          </p:nvGrpSpPr>
          <p:grpSpPr>
            <a:xfrm>
              <a:off x="-6929269" y="3068443"/>
              <a:ext cx="1230623" cy="761059"/>
              <a:chOff x="4390874" y="3798989"/>
              <a:chExt cx="1230623" cy="761059"/>
            </a:xfrm>
          </p:grpSpPr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000CE287-F01B-4F2C-8582-178DA0C02BA6}"/>
                  </a:ext>
                </a:extLst>
              </p:cNvPr>
              <p:cNvSpPr txBox="1"/>
              <p:nvPr/>
            </p:nvSpPr>
            <p:spPr>
              <a:xfrm>
                <a:off x="4390874" y="3798989"/>
                <a:ext cx="588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b="1" dirty="0"/>
                  <a:t>F,3</a:t>
                </a:r>
              </a:p>
            </p:txBody>
          </p:sp>
          <p:grpSp>
            <p:nvGrpSpPr>
              <p:cNvPr id="576" name="Group 575">
                <a:extLst>
                  <a:ext uri="{FF2B5EF4-FFF2-40B4-BE49-F238E27FC236}">
                    <a16:creationId xmlns:a16="http://schemas.microsoft.com/office/drawing/2014/main" id="{E697016A-49A1-4524-8B1A-FEE4E669738C}"/>
                  </a:ext>
                </a:extLst>
              </p:cNvPr>
              <p:cNvGrpSpPr/>
              <p:nvPr/>
            </p:nvGrpSpPr>
            <p:grpSpPr>
              <a:xfrm>
                <a:off x="5006740" y="3971229"/>
                <a:ext cx="614757" cy="588819"/>
                <a:chOff x="0" y="803563"/>
                <a:chExt cx="803564" cy="803564"/>
              </a:xfrm>
            </p:grpSpPr>
            <p:sp>
              <p:nvSpPr>
                <p:cNvPr id="577" name="Oval 576">
                  <a:extLst>
                    <a:ext uri="{FF2B5EF4-FFF2-40B4-BE49-F238E27FC236}">
                      <a16:creationId xmlns:a16="http://schemas.microsoft.com/office/drawing/2014/main" id="{3D29D792-EDAA-47D9-8B33-C7C012D0D749}"/>
                    </a:ext>
                  </a:extLst>
                </p:cNvPr>
                <p:cNvSpPr/>
                <p:nvPr/>
              </p:nvSpPr>
              <p:spPr>
                <a:xfrm>
                  <a:off x="0" y="803563"/>
                  <a:ext cx="803564" cy="80356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8" name="TextBox 577">
                  <a:extLst>
                    <a:ext uri="{FF2B5EF4-FFF2-40B4-BE49-F238E27FC236}">
                      <a16:creationId xmlns:a16="http://schemas.microsoft.com/office/drawing/2014/main" id="{526824A6-7ED8-45DE-841C-6FD312A9958E}"/>
                    </a:ext>
                  </a:extLst>
                </p:cNvPr>
                <p:cNvSpPr txBox="1"/>
                <p:nvPr/>
              </p:nvSpPr>
              <p:spPr>
                <a:xfrm>
                  <a:off x="152402" y="1020679"/>
                  <a:ext cx="498763" cy="378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sz="1200" dirty="0"/>
                    <a:t>70</a:t>
                  </a:r>
                  <a:endParaRPr lang="fr-FR" sz="1200" dirty="0"/>
                </a:p>
              </p:txBody>
            </p:sp>
          </p:grpSp>
        </p:grpSp>
        <p:cxnSp>
          <p:nvCxnSpPr>
            <p:cNvPr id="258" name="Connector: Curved 257">
              <a:extLst>
                <a:ext uri="{FF2B5EF4-FFF2-40B4-BE49-F238E27FC236}">
                  <a16:creationId xmlns:a16="http://schemas.microsoft.com/office/drawing/2014/main" id="{82A1C1FD-55C2-476D-ABF5-5B3A6595FFC5}"/>
                </a:ext>
              </a:extLst>
            </p:cNvPr>
            <p:cNvCxnSpPr>
              <a:cxnSpLocks/>
              <a:stCxn id="587" idx="0"/>
              <a:endCxn id="573" idx="2"/>
            </p:cNvCxnSpPr>
            <p:nvPr/>
          </p:nvCxnSpPr>
          <p:spPr>
            <a:xfrm rot="5400000" flipH="1" flipV="1">
              <a:off x="-7256543" y="1582807"/>
              <a:ext cx="899179" cy="699822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DEE6356B-AF9F-46FD-80A7-827F6DA4B5DB}"/>
                </a:ext>
              </a:extLst>
            </p:cNvPr>
            <p:cNvGrpSpPr/>
            <p:nvPr/>
          </p:nvGrpSpPr>
          <p:grpSpPr>
            <a:xfrm>
              <a:off x="-7239403" y="1188718"/>
              <a:ext cx="1397117" cy="588819"/>
              <a:chOff x="4080740" y="1919264"/>
              <a:chExt cx="1397117" cy="588819"/>
            </a:xfrm>
          </p:grpSpPr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27326AD5-C13A-4D15-AAB6-8A8EB38A7B1C}"/>
                  </a:ext>
                </a:extLst>
              </p:cNvPr>
              <p:cNvSpPr txBox="1"/>
              <p:nvPr/>
            </p:nvSpPr>
            <p:spPr>
              <a:xfrm>
                <a:off x="4080740" y="2048378"/>
                <a:ext cx="588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b="1" dirty="0"/>
                  <a:t>C,1</a:t>
                </a:r>
              </a:p>
            </p:txBody>
          </p:sp>
          <p:grpSp>
            <p:nvGrpSpPr>
              <p:cNvPr id="572" name="Group 571">
                <a:extLst>
                  <a:ext uri="{FF2B5EF4-FFF2-40B4-BE49-F238E27FC236}">
                    <a16:creationId xmlns:a16="http://schemas.microsoft.com/office/drawing/2014/main" id="{D2741C09-0598-4600-BC73-6DF6B456CA53}"/>
                  </a:ext>
                </a:extLst>
              </p:cNvPr>
              <p:cNvGrpSpPr/>
              <p:nvPr/>
            </p:nvGrpSpPr>
            <p:grpSpPr>
              <a:xfrm>
                <a:off x="4863100" y="1919264"/>
                <a:ext cx="614757" cy="588819"/>
                <a:chOff x="0" y="803563"/>
                <a:chExt cx="803564" cy="803564"/>
              </a:xfrm>
            </p:grpSpPr>
            <p:sp>
              <p:nvSpPr>
                <p:cNvPr id="573" name="Oval 572">
                  <a:extLst>
                    <a:ext uri="{FF2B5EF4-FFF2-40B4-BE49-F238E27FC236}">
                      <a16:creationId xmlns:a16="http://schemas.microsoft.com/office/drawing/2014/main" id="{E1C65384-03B1-44DB-A49E-43CE45FBCA64}"/>
                    </a:ext>
                  </a:extLst>
                </p:cNvPr>
                <p:cNvSpPr/>
                <p:nvPr/>
              </p:nvSpPr>
              <p:spPr>
                <a:xfrm>
                  <a:off x="0" y="803563"/>
                  <a:ext cx="803564" cy="80356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4" name="TextBox 573">
                  <a:extLst>
                    <a:ext uri="{FF2B5EF4-FFF2-40B4-BE49-F238E27FC236}">
                      <a16:creationId xmlns:a16="http://schemas.microsoft.com/office/drawing/2014/main" id="{E305932C-3826-44D2-838F-8E2DBB5B32F8}"/>
                    </a:ext>
                  </a:extLst>
                </p:cNvPr>
                <p:cNvSpPr txBox="1"/>
                <p:nvPr/>
              </p:nvSpPr>
              <p:spPr>
                <a:xfrm>
                  <a:off x="152402" y="1020679"/>
                  <a:ext cx="498763" cy="378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sz="1200" dirty="0"/>
                    <a:t>90</a:t>
                  </a:r>
                  <a:endParaRPr lang="fr-FR" sz="1200" dirty="0"/>
                </a:p>
              </p:txBody>
            </p:sp>
          </p:grp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42CDB0D6-5019-4F6A-8A07-B1C155FAF848}"/>
                </a:ext>
              </a:extLst>
            </p:cNvPr>
            <p:cNvGrpSpPr/>
            <p:nvPr/>
          </p:nvGrpSpPr>
          <p:grpSpPr>
            <a:xfrm>
              <a:off x="-5434273" y="2449624"/>
              <a:ext cx="1179107" cy="663742"/>
              <a:chOff x="5885870" y="3180170"/>
              <a:chExt cx="1179107" cy="663742"/>
            </a:xfrm>
          </p:grpSpPr>
          <p:grpSp>
            <p:nvGrpSpPr>
              <p:cNvPr id="567" name="Group 566">
                <a:extLst>
                  <a:ext uri="{FF2B5EF4-FFF2-40B4-BE49-F238E27FC236}">
                    <a16:creationId xmlns:a16="http://schemas.microsoft.com/office/drawing/2014/main" id="{9DF0B65E-99E9-4C74-B4DD-E65058E0E0BE}"/>
                  </a:ext>
                </a:extLst>
              </p:cNvPr>
              <p:cNvGrpSpPr/>
              <p:nvPr/>
            </p:nvGrpSpPr>
            <p:grpSpPr>
              <a:xfrm>
                <a:off x="6476158" y="3255093"/>
                <a:ext cx="588819" cy="588819"/>
                <a:chOff x="0" y="803563"/>
                <a:chExt cx="803564" cy="803564"/>
              </a:xfrm>
            </p:grpSpPr>
            <p:sp>
              <p:nvSpPr>
                <p:cNvPr id="569" name="Oval 568">
                  <a:extLst>
                    <a:ext uri="{FF2B5EF4-FFF2-40B4-BE49-F238E27FC236}">
                      <a16:creationId xmlns:a16="http://schemas.microsoft.com/office/drawing/2014/main" id="{CAF34AFA-AEE3-4ADF-9A40-ACBD8173B585}"/>
                    </a:ext>
                  </a:extLst>
                </p:cNvPr>
                <p:cNvSpPr/>
                <p:nvPr/>
              </p:nvSpPr>
              <p:spPr>
                <a:xfrm>
                  <a:off x="0" y="803563"/>
                  <a:ext cx="803564" cy="80356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0" name="TextBox 569">
                  <a:extLst>
                    <a:ext uri="{FF2B5EF4-FFF2-40B4-BE49-F238E27FC236}">
                      <a16:creationId xmlns:a16="http://schemas.microsoft.com/office/drawing/2014/main" id="{03000057-7DCB-4EF9-A61B-E1FA12C8EF86}"/>
                    </a:ext>
                  </a:extLst>
                </p:cNvPr>
                <p:cNvSpPr txBox="1"/>
                <p:nvPr/>
              </p:nvSpPr>
              <p:spPr>
                <a:xfrm>
                  <a:off x="51157" y="1020479"/>
                  <a:ext cx="685748" cy="378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sz="1200" dirty="0"/>
                    <a:t>100</a:t>
                  </a:r>
                  <a:endParaRPr lang="fr-FR" sz="1200" dirty="0"/>
                </a:p>
              </p:txBody>
            </p:sp>
          </p:grp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AA550539-D8CC-410D-BFE5-43970698CF3B}"/>
                  </a:ext>
                </a:extLst>
              </p:cNvPr>
              <p:cNvSpPr txBox="1"/>
              <p:nvPr/>
            </p:nvSpPr>
            <p:spPr>
              <a:xfrm>
                <a:off x="5885870" y="3180170"/>
                <a:ext cx="588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b="1" dirty="0"/>
                  <a:t>G,1</a:t>
                </a:r>
              </a:p>
            </p:txBody>
          </p:sp>
        </p:grp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4796012B-5029-45FF-ADED-9680F88DEC45}"/>
                </a:ext>
              </a:extLst>
            </p:cNvPr>
            <p:cNvCxnSpPr>
              <a:cxnSpLocks/>
              <a:stCxn id="569" idx="7"/>
              <a:endCxn id="565" idx="2"/>
            </p:cNvCxnSpPr>
            <p:nvPr/>
          </p:nvCxnSpPr>
          <p:spPr>
            <a:xfrm flipV="1">
              <a:off x="-4341397" y="2142546"/>
              <a:ext cx="616314" cy="4682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or: Curved 261">
              <a:extLst>
                <a:ext uri="{FF2B5EF4-FFF2-40B4-BE49-F238E27FC236}">
                  <a16:creationId xmlns:a16="http://schemas.microsoft.com/office/drawing/2014/main" id="{7196FAB6-BA48-4805-97C3-D0CF6081ECD9}"/>
                </a:ext>
              </a:extLst>
            </p:cNvPr>
            <p:cNvCxnSpPr>
              <a:cxnSpLocks/>
              <a:stCxn id="577" idx="6"/>
              <a:endCxn id="569" idx="3"/>
            </p:cNvCxnSpPr>
            <p:nvPr/>
          </p:nvCxnSpPr>
          <p:spPr>
            <a:xfrm flipV="1">
              <a:off x="-5698646" y="3027135"/>
              <a:ext cx="940892" cy="507958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2109A53A-1AE2-4FBC-BC85-BA6E1974584E}"/>
                </a:ext>
              </a:extLst>
            </p:cNvPr>
            <p:cNvSpPr txBox="1"/>
            <p:nvPr/>
          </p:nvSpPr>
          <p:spPr>
            <a:xfrm>
              <a:off x="-5584366" y="3122621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H,1</a:t>
              </a:r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51D1B23A-2111-4BE9-B0BC-ABE5D94E4DA4}"/>
                </a:ext>
              </a:extLst>
            </p:cNvPr>
            <p:cNvGrpSpPr/>
            <p:nvPr/>
          </p:nvGrpSpPr>
          <p:grpSpPr>
            <a:xfrm>
              <a:off x="-3725083" y="1848136"/>
              <a:ext cx="588819" cy="588819"/>
              <a:chOff x="0" y="803563"/>
              <a:chExt cx="803564" cy="803564"/>
            </a:xfrm>
          </p:grpSpPr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3B5DA4FB-DAA8-4EA0-AF43-D3A0BC85AA8A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857391C7-6583-4CE0-A5D1-8F1256C2AFAA}"/>
                  </a:ext>
                </a:extLst>
              </p:cNvPr>
              <p:cNvSpPr txBox="1"/>
              <p:nvPr/>
            </p:nvSpPr>
            <p:spPr>
              <a:xfrm>
                <a:off x="49893" y="1019664"/>
                <a:ext cx="70725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120</a:t>
                </a:r>
                <a:endParaRPr lang="fr-FR" sz="1200" dirty="0"/>
              </a:p>
            </p:txBody>
          </p:sp>
        </p:grp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53E38B5C-6C91-4E43-A414-9253170FC945}"/>
                </a:ext>
              </a:extLst>
            </p:cNvPr>
            <p:cNvSpPr txBox="1"/>
            <p:nvPr/>
          </p:nvSpPr>
          <p:spPr>
            <a:xfrm>
              <a:off x="-2038001" y="2734854"/>
              <a:ext cx="698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O,2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203BC3CE-489D-4FEA-A7BE-C66AE506655F}"/>
                </a:ext>
              </a:extLst>
            </p:cNvPr>
            <p:cNvSpPr txBox="1"/>
            <p:nvPr/>
          </p:nvSpPr>
          <p:spPr>
            <a:xfrm>
              <a:off x="-4457988" y="1989121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I,1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65D95D17-1A06-4FB9-97E2-90C09F49B023}"/>
                </a:ext>
              </a:extLst>
            </p:cNvPr>
            <p:cNvSpPr txBox="1"/>
            <p:nvPr/>
          </p:nvSpPr>
          <p:spPr>
            <a:xfrm>
              <a:off x="-4072430" y="2405714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J,2</a:t>
              </a:r>
            </a:p>
          </p:txBody>
        </p:sp>
        <p:cxnSp>
          <p:nvCxnSpPr>
            <p:cNvPr id="272" name="Connector: Curved 271">
              <a:extLst>
                <a:ext uri="{FF2B5EF4-FFF2-40B4-BE49-F238E27FC236}">
                  <a16:creationId xmlns:a16="http://schemas.microsoft.com/office/drawing/2014/main" id="{5B75FB8A-EED0-4663-89E9-CAEF929D6040}"/>
                </a:ext>
              </a:extLst>
            </p:cNvPr>
            <p:cNvCxnSpPr>
              <a:cxnSpLocks/>
              <a:stCxn id="569" idx="6"/>
              <a:endCxn id="565" idx="4"/>
            </p:cNvCxnSpPr>
            <p:nvPr/>
          </p:nvCxnSpPr>
          <p:spPr>
            <a:xfrm flipV="1">
              <a:off x="-4255166" y="2436955"/>
              <a:ext cx="824493" cy="382002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4F5D822C-CAFB-49A5-A307-0880BDBDF3A7}"/>
                </a:ext>
              </a:extLst>
            </p:cNvPr>
            <p:cNvGrpSpPr/>
            <p:nvPr/>
          </p:nvGrpSpPr>
          <p:grpSpPr>
            <a:xfrm>
              <a:off x="-3762083" y="3476594"/>
              <a:ext cx="588819" cy="588819"/>
              <a:chOff x="0" y="803563"/>
              <a:chExt cx="803564" cy="803564"/>
            </a:xfrm>
          </p:grpSpPr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7DE5E932-123A-4AEB-8420-B8FEB8B2C5C5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0A5F3CE2-3F93-4F03-AEA8-15D9A14CDAD7}"/>
                  </a:ext>
                </a:extLst>
              </p:cNvPr>
              <p:cNvSpPr txBox="1"/>
              <p:nvPr/>
            </p:nvSpPr>
            <p:spPr>
              <a:xfrm>
                <a:off x="25520" y="1017066"/>
                <a:ext cx="685187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130</a:t>
                </a:r>
                <a:endParaRPr lang="fr-FR" sz="1200" dirty="0"/>
              </a:p>
            </p:txBody>
          </p: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E14FD77B-62C6-424D-8FCB-E43428BB196D}"/>
                </a:ext>
              </a:extLst>
            </p:cNvPr>
            <p:cNvSpPr txBox="1"/>
            <p:nvPr/>
          </p:nvSpPr>
          <p:spPr>
            <a:xfrm>
              <a:off x="-4042547" y="3106192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K,2</a:t>
              </a:r>
            </a:p>
          </p:txBody>
        </p: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B1DFA0B0-A1B0-4725-AFBE-6CC27C6DDEB0}"/>
                </a:ext>
              </a:extLst>
            </p:cNvPr>
            <p:cNvCxnSpPr>
              <a:cxnSpLocks/>
              <a:stCxn id="565" idx="6"/>
              <a:endCxn id="561" idx="1"/>
            </p:cNvCxnSpPr>
            <p:nvPr/>
          </p:nvCxnSpPr>
          <p:spPr>
            <a:xfrm>
              <a:off x="-3136264" y="2142546"/>
              <a:ext cx="713198" cy="149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A86DD9D-3BE9-4791-8837-AD210B3C9B1A}"/>
                </a:ext>
              </a:extLst>
            </p:cNvPr>
            <p:cNvGrpSpPr/>
            <p:nvPr/>
          </p:nvGrpSpPr>
          <p:grpSpPr>
            <a:xfrm>
              <a:off x="-2509297" y="2205883"/>
              <a:ext cx="588819" cy="588819"/>
              <a:chOff x="0" y="803563"/>
              <a:chExt cx="803564" cy="803564"/>
            </a:xfrm>
          </p:grpSpPr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F9EA7684-1113-4BE5-99D6-FAA662006154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EE5D5468-337D-49C5-8932-1E529A41434E}"/>
                  </a:ext>
                </a:extLst>
              </p:cNvPr>
              <p:cNvSpPr txBox="1"/>
              <p:nvPr/>
            </p:nvSpPr>
            <p:spPr>
              <a:xfrm>
                <a:off x="40185" y="1020678"/>
                <a:ext cx="696125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140</a:t>
                </a:r>
                <a:endParaRPr lang="fr-FR" sz="1200" dirty="0"/>
              </a:p>
            </p:txBody>
          </p:sp>
        </p:grp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BD21698-1D13-4DF6-93DB-DEB7BEACEB76}"/>
                </a:ext>
              </a:extLst>
            </p:cNvPr>
            <p:cNvSpPr txBox="1"/>
            <p:nvPr/>
          </p:nvSpPr>
          <p:spPr>
            <a:xfrm>
              <a:off x="-3095550" y="1777537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L,2</a:t>
              </a:r>
            </a:p>
          </p:txBody>
        </p: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C28C9EB2-516D-4792-AB0B-BA39384D0694}"/>
                </a:ext>
              </a:extLst>
            </p:cNvPr>
            <p:cNvCxnSpPr>
              <a:cxnSpLocks/>
              <a:stCxn id="563" idx="7"/>
              <a:endCxn id="561" idx="3"/>
            </p:cNvCxnSpPr>
            <p:nvPr/>
          </p:nvCxnSpPr>
          <p:spPr>
            <a:xfrm flipV="1">
              <a:off x="-3259495" y="2708471"/>
              <a:ext cx="836429" cy="854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75AFF442-4D92-4F61-BB4E-82E15802FDD8}"/>
                </a:ext>
              </a:extLst>
            </p:cNvPr>
            <p:cNvSpPr txBox="1"/>
            <p:nvPr/>
          </p:nvSpPr>
          <p:spPr>
            <a:xfrm>
              <a:off x="-3384251" y="2900130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M,2</a:t>
              </a:r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D5D6596C-BFCF-4A91-9422-61F9488A86B3}"/>
                </a:ext>
              </a:extLst>
            </p:cNvPr>
            <p:cNvGrpSpPr/>
            <p:nvPr/>
          </p:nvGrpSpPr>
          <p:grpSpPr>
            <a:xfrm>
              <a:off x="-425582" y="1131679"/>
              <a:ext cx="588819" cy="588819"/>
              <a:chOff x="0" y="803563"/>
              <a:chExt cx="803564" cy="803564"/>
            </a:xfrm>
          </p:grpSpPr>
          <p:sp>
            <p:nvSpPr>
              <p:cNvPr id="559" name="Oval 558">
                <a:extLst>
                  <a:ext uri="{FF2B5EF4-FFF2-40B4-BE49-F238E27FC236}">
                    <a16:creationId xmlns:a16="http://schemas.microsoft.com/office/drawing/2014/main" id="{79A43C3B-9D42-4356-A18D-9CD2CC35613C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34652E23-CA3F-465E-B11A-183046EE19F3}"/>
                  </a:ext>
                </a:extLst>
              </p:cNvPr>
              <p:cNvSpPr txBox="1"/>
              <p:nvPr/>
            </p:nvSpPr>
            <p:spPr>
              <a:xfrm>
                <a:off x="34615" y="1019448"/>
                <a:ext cx="725595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160</a:t>
                </a:r>
                <a:endParaRPr lang="fr-FR" sz="1200" dirty="0"/>
              </a:p>
            </p:txBody>
          </p:sp>
        </p:grpSp>
        <p:cxnSp>
          <p:nvCxnSpPr>
            <p:cNvPr id="286" name="Connector: Curved 285">
              <a:extLst>
                <a:ext uri="{FF2B5EF4-FFF2-40B4-BE49-F238E27FC236}">
                  <a16:creationId xmlns:a16="http://schemas.microsoft.com/office/drawing/2014/main" id="{69F9DFBF-35B0-4FBB-B5B1-DFB0BB95D2C7}"/>
                </a:ext>
              </a:extLst>
            </p:cNvPr>
            <p:cNvCxnSpPr>
              <a:cxnSpLocks/>
              <a:stCxn id="561" idx="0"/>
              <a:endCxn id="559" idx="2"/>
            </p:cNvCxnSpPr>
            <p:nvPr/>
          </p:nvCxnSpPr>
          <p:spPr>
            <a:xfrm rot="5400000" flipH="1" flipV="1">
              <a:off x="-1710132" y="921334"/>
              <a:ext cx="779794" cy="1789305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ctor: Curved 286">
              <a:extLst>
                <a:ext uri="{FF2B5EF4-FFF2-40B4-BE49-F238E27FC236}">
                  <a16:creationId xmlns:a16="http://schemas.microsoft.com/office/drawing/2014/main" id="{8A864A74-AD4D-4667-9EB2-143DB471BC2C}"/>
                </a:ext>
              </a:extLst>
            </p:cNvPr>
            <p:cNvCxnSpPr>
              <a:cxnSpLocks/>
              <a:stCxn id="561" idx="0"/>
              <a:endCxn id="559" idx="1"/>
            </p:cNvCxnSpPr>
            <p:nvPr/>
          </p:nvCxnSpPr>
          <p:spPr>
            <a:xfrm rot="5400000" flipH="1" flipV="1">
              <a:off x="-1771105" y="774129"/>
              <a:ext cx="987973" cy="1875536"/>
            </a:xfrm>
            <a:prstGeom prst="curvedConnector3">
              <a:avLst>
                <a:gd name="adj1" fmla="val 13186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D0D1E530-405C-4AB0-93EF-F53E3733A16C}"/>
                </a:ext>
              </a:extLst>
            </p:cNvPr>
            <p:cNvSpPr txBox="1"/>
            <p:nvPr/>
          </p:nvSpPr>
          <p:spPr>
            <a:xfrm>
              <a:off x="-1614645" y="548755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Q,2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9BBA570E-F0C1-497B-AFDD-DC2D3606A11C}"/>
                </a:ext>
              </a:extLst>
            </p:cNvPr>
            <p:cNvSpPr txBox="1"/>
            <p:nvPr/>
          </p:nvSpPr>
          <p:spPr>
            <a:xfrm>
              <a:off x="-1571529" y="929652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P,2</a:t>
              </a:r>
            </a:p>
          </p:txBody>
        </p: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139D348A-D3AD-491F-8132-0E698DFE1150}"/>
                </a:ext>
              </a:extLst>
            </p:cNvPr>
            <p:cNvGrpSpPr/>
            <p:nvPr/>
          </p:nvGrpSpPr>
          <p:grpSpPr>
            <a:xfrm>
              <a:off x="-1424340" y="4117072"/>
              <a:ext cx="592843" cy="588819"/>
              <a:chOff x="0" y="803563"/>
              <a:chExt cx="809055" cy="803564"/>
            </a:xfrm>
          </p:grpSpPr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D4028E85-FE30-4708-B76D-6E02992B374C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4AA11FC9-3066-4E96-92E1-89A82C6CE871}"/>
                  </a:ext>
                </a:extLst>
              </p:cNvPr>
              <p:cNvSpPr txBox="1"/>
              <p:nvPr/>
            </p:nvSpPr>
            <p:spPr>
              <a:xfrm>
                <a:off x="9550" y="1016335"/>
                <a:ext cx="799505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170</a:t>
                </a:r>
                <a:endParaRPr lang="fr-FR" sz="1200" dirty="0"/>
              </a:p>
            </p:txBody>
          </p:sp>
        </p:grpSp>
        <p:cxnSp>
          <p:nvCxnSpPr>
            <p:cNvPr id="296" name="Connector: Curved 295">
              <a:extLst>
                <a:ext uri="{FF2B5EF4-FFF2-40B4-BE49-F238E27FC236}">
                  <a16:creationId xmlns:a16="http://schemas.microsoft.com/office/drawing/2014/main" id="{41E83EF9-192A-4070-8BA9-E1B5DE3B5B8D}"/>
                </a:ext>
              </a:extLst>
            </p:cNvPr>
            <p:cNvCxnSpPr>
              <a:cxnSpLocks/>
              <a:stCxn id="561" idx="4"/>
              <a:endCxn id="557" idx="2"/>
            </p:cNvCxnSpPr>
            <p:nvPr/>
          </p:nvCxnSpPr>
          <p:spPr>
            <a:xfrm rot="16200000" flipH="1">
              <a:off x="-2628004" y="3207818"/>
              <a:ext cx="1616780" cy="790547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0C189D25-8F6D-426F-B574-43F5650BE746}"/>
                </a:ext>
              </a:extLst>
            </p:cNvPr>
            <p:cNvSpPr txBox="1"/>
            <p:nvPr/>
          </p:nvSpPr>
          <p:spPr>
            <a:xfrm>
              <a:off x="-1978364" y="3818888"/>
              <a:ext cx="558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S,1</a:t>
              </a:r>
            </a:p>
          </p:txBody>
        </p:sp>
        <p:cxnSp>
          <p:nvCxnSpPr>
            <p:cNvPr id="303" name="Connector: Curved 302">
              <a:extLst>
                <a:ext uri="{FF2B5EF4-FFF2-40B4-BE49-F238E27FC236}">
                  <a16:creationId xmlns:a16="http://schemas.microsoft.com/office/drawing/2014/main" id="{ECA32C27-A24D-4B0B-A72C-3D0BB5F198C9}"/>
                </a:ext>
              </a:extLst>
            </p:cNvPr>
            <p:cNvCxnSpPr>
              <a:cxnSpLocks/>
              <a:stCxn id="561" idx="0"/>
              <a:endCxn id="559" idx="1"/>
            </p:cNvCxnSpPr>
            <p:nvPr/>
          </p:nvCxnSpPr>
          <p:spPr>
            <a:xfrm rot="5400000" flipH="1" flipV="1">
              <a:off x="-1771105" y="774129"/>
              <a:ext cx="987973" cy="1875536"/>
            </a:xfrm>
            <a:prstGeom prst="curvedConnector3">
              <a:avLst>
                <a:gd name="adj1" fmla="val 9715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14EFE26D-ED1D-4E42-89F3-06B4C740257F}"/>
                </a:ext>
              </a:extLst>
            </p:cNvPr>
            <p:cNvSpPr txBox="1"/>
            <p:nvPr/>
          </p:nvSpPr>
          <p:spPr>
            <a:xfrm>
              <a:off x="-1648793" y="1222701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R,2</a:t>
              </a:r>
            </a:p>
          </p:txBody>
        </p:sp>
        <p:cxnSp>
          <p:nvCxnSpPr>
            <p:cNvPr id="305" name="Connector: Curved 304">
              <a:extLst>
                <a:ext uri="{FF2B5EF4-FFF2-40B4-BE49-F238E27FC236}">
                  <a16:creationId xmlns:a16="http://schemas.microsoft.com/office/drawing/2014/main" id="{B1F627B0-640C-42B6-BA8A-2940AAA5B179}"/>
                </a:ext>
              </a:extLst>
            </p:cNvPr>
            <p:cNvCxnSpPr>
              <a:cxnSpLocks/>
              <a:stCxn id="561" idx="0"/>
              <a:endCxn id="559" idx="3"/>
            </p:cNvCxnSpPr>
            <p:nvPr/>
          </p:nvCxnSpPr>
          <p:spPr>
            <a:xfrm rot="5400000" flipH="1" flipV="1">
              <a:off x="-1562927" y="982307"/>
              <a:ext cx="571616" cy="1875536"/>
            </a:xfrm>
            <a:prstGeom prst="curvedConnector3">
              <a:avLst>
                <a:gd name="adj1" fmla="val 7266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10CFB38C-04D8-4CFC-845A-E9DFC0BCC2E4}"/>
                </a:ext>
              </a:extLst>
            </p:cNvPr>
            <p:cNvSpPr txBox="1"/>
            <p:nvPr/>
          </p:nvSpPr>
          <p:spPr>
            <a:xfrm>
              <a:off x="201484" y="772920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Y,1</a:t>
              </a:r>
            </a:p>
          </p:txBody>
        </p:sp>
        <p:cxnSp>
          <p:nvCxnSpPr>
            <p:cNvPr id="308" name="Connector: Curved 307">
              <a:extLst>
                <a:ext uri="{FF2B5EF4-FFF2-40B4-BE49-F238E27FC236}">
                  <a16:creationId xmlns:a16="http://schemas.microsoft.com/office/drawing/2014/main" id="{8159C7CB-1079-4FF4-89A8-DD2CF2A47D5C}"/>
                </a:ext>
              </a:extLst>
            </p:cNvPr>
            <p:cNvCxnSpPr>
              <a:cxnSpLocks/>
              <a:stCxn id="559" idx="0"/>
              <a:endCxn id="591" idx="2"/>
            </p:cNvCxnSpPr>
            <p:nvPr/>
          </p:nvCxnSpPr>
          <p:spPr>
            <a:xfrm rot="16200000" flipH="1">
              <a:off x="306440" y="694066"/>
              <a:ext cx="165945" cy="1041170"/>
            </a:xfrm>
            <a:prstGeom prst="curvedConnector4">
              <a:avLst>
                <a:gd name="adj1" fmla="val -38265"/>
                <a:gd name="adj2" fmla="val 6657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nector: Curved 311">
              <a:extLst>
                <a:ext uri="{FF2B5EF4-FFF2-40B4-BE49-F238E27FC236}">
                  <a16:creationId xmlns:a16="http://schemas.microsoft.com/office/drawing/2014/main" id="{3EBD152A-9C32-48CA-91AE-3F33D7F187B9}"/>
                </a:ext>
              </a:extLst>
            </p:cNvPr>
            <p:cNvCxnSpPr>
              <a:cxnSpLocks/>
              <a:stCxn id="561" idx="0"/>
              <a:endCxn id="559" idx="3"/>
            </p:cNvCxnSpPr>
            <p:nvPr/>
          </p:nvCxnSpPr>
          <p:spPr>
            <a:xfrm rot="5400000" flipH="1" flipV="1">
              <a:off x="-1562927" y="982307"/>
              <a:ext cx="571616" cy="1875536"/>
            </a:xfrm>
            <a:prstGeom prst="curvedConnector3">
              <a:avLst>
                <a:gd name="adj1" fmla="val 1000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nector: Curved 312">
              <a:extLst>
                <a:ext uri="{FF2B5EF4-FFF2-40B4-BE49-F238E27FC236}">
                  <a16:creationId xmlns:a16="http://schemas.microsoft.com/office/drawing/2014/main" id="{EB451C84-8132-4A2E-92AB-C5B22C2776DE}"/>
                </a:ext>
              </a:extLst>
            </p:cNvPr>
            <p:cNvCxnSpPr>
              <a:cxnSpLocks/>
              <a:stCxn id="561" idx="7"/>
              <a:endCxn id="559" idx="4"/>
            </p:cNvCxnSpPr>
            <p:nvPr/>
          </p:nvCxnSpPr>
          <p:spPr>
            <a:xfrm rot="5400000" flipH="1" flipV="1">
              <a:off x="-1354749" y="1068538"/>
              <a:ext cx="571616" cy="1875537"/>
            </a:xfrm>
            <a:prstGeom prst="curvedConnector3">
              <a:avLst>
                <a:gd name="adj1" fmla="val -1798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ctor: Curved 319">
              <a:extLst>
                <a:ext uri="{FF2B5EF4-FFF2-40B4-BE49-F238E27FC236}">
                  <a16:creationId xmlns:a16="http://schemas.microsoft.com/office/drawing/2014/main" id="{78E7785D-68CB-4A48-8E3F-BCDBE01A2BEF}"/>
                </a:ext>
              </a:extLst>
            </p:cNvPr>
            <p:cNvCxnSpPr>
              <a:cxnSpLocks/>
              <a:stCxn id="561" idx="7"/>
              <a:endCxn id="559" idx="4"/>
            </p:cNvCxnSpPr>
            <p:nvPr/>
          </p:nvCxnSpPr>
          <p:spPr>
            <a:xfrm rot="5400000" flipH="1" flipV="1">
              <a:off x="-1354749" y="1068538"/>
              <a:ext cx="571616" cy="1875537"/>
            </a:xfrm>
            <a:prstGeom prst="curvedConnector3">
              <a:avLst>
                <a:gd name="adj1" fmla="val -7530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nector: Curved 320">
              <a:extLst>
                <a:ext uri="{FF2B5EF4-FFF2-40B4-BE49-F238E27FC236}">
                  <a16:creationId xmlns:a16="http://schemas.microsoft.com/office/drawing/2014/main" id="{DDD37E64-8825-4C6C-B6F4-DF4128E91BAC}"/>
                </a:ext>
              </a:extLst>
            </p:cNvPr>
            <p:cNvCxnSpPr>
              <a:cxnSpLocks/>
              <a:stCxn id="557" idx="6"/>
              <a:endCxn id="559" idx="5"/>
            </p:cNvCxnSpPr>
            <p:nvPr/>
          </p:nvCxnSpPr>
          <p:spPr>
            <a:xfrm flipV="1">
              <a:off x="-835521" y="1634267"/>
              <a:ext cx="912527" cy="2777215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8874D366-DD24-4D22-9C2C-42F8D246C2EC}"/>
                </a:ext>
              </a:extLst>
            </p:cNvPr>
            <p:cNvSpPr txBox="1"/>
            <p:nvPr/>
          </p:nvSpPr>
          <p:spPr>
            <a:xfrm>
              <a:off x="-1292965" y="1466826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S,1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EB9EB359-FB99-4806-9934-B6C2B9A28210}"/>
                </a:ext>
              </a:extLst>
            </p:cNvPr>
            <p:cNvSpPr txBox="1"/>
            <p:nvPr/>
          </p:nvSpPr>
          <p:spPr>
            <a:xfrm>
              <a:off x="-1550647" y="1802036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U,1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4332051-5C7B-4C35-86CB-8ECE8BFDEEA0}"/>
                </a:ext>
              </a:extLst>
            </p:cNvPr>
            <p:cNvSpPr txBox="1"/>
            <p:nvPr/>
          </p:nvSpPr>
          <p:spPr>
            <a:xfrm>
              <a:off x="-1130632" y="2051074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W,1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BD27013D-338C-4187-BEA1-614B88CA2965}"/>
                </a:ext>
              </a:extLst>
            </p:cNvPr>
            <p:cNvSpPr txBox="1"/>
            <p:nvPr/>
          </p:nvSpPr>
          <p:spPr>
            <a:xfrm>
              <a:off x="-1352449" y="2402433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X,1</a:t>
              </a:r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B7B15BB6-6637-4E41-910C-94A365634EE8}"/>
                </a:ext>
              </a:extLst>
            </p:cNvPr>
            <p:cNvGrpSpPr/>
            <p:nvPr/>
          </p:nvGrpSpPr>
          <p:grpSpPr>
            <a:xfrm>
              <a:off x="-1338196" y="3279967"/>
              <a:ext cx="588819" cy="588819"/>
              <a:chOff x="0" y="803563"/>
              <a:chExt cx="803564" cy="803564"/>
            </a:xfrm>
          </p:grpSpPr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72BC18C3-BCD4-4DC2-85F5-FE6B26FB100D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TextBox 555">
                <a:extLst>
                  <a:ext uri="{FF2B5EF4-FFF2-40B4-BE49-F238E27FC236}">
                    <a16:creationId xmlns:a16="http://schemas.microsoft.com/office/drawing/2014/main" id="{1B8ABA33-C45E-4AA3-89E7-34C715CACAAF}"/>
                  </a:ext>
                </a:extLst>
              </p:cNvPr>
              <p:cNvSpPr txBox="1"/>
              <p:nvPr/>
            </p:nvSpPr>
            <p:spPr>
              <a:xfrm>
                <a:off x="49587" y="1020679"/>
                <a:ext cx="601578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150</a:t>
                </a:r>
                <a:endParaRPr lang="fr-FR" sz="1200" dirty="0"/>
              </a:p>
            </p:txBody>
          </p:sp>
        </p:grpSp>
        <p:cxnSp>
          <p:nvCxnSpPr>
            <p:cNvPr id="342" name="Connector: Curved 341">
              <a:extLst>
                <a:ext uri="{FF2B5EF4-FFF2-40B4-BE49-F238E27FC236}">
                  <a16:creationId xmlns:a16="http://schemas.microsoft.com/office/drawing/2014/main" id="{ADCEAC52-F64F-4EF1-ADA7-0402067829AC}"/>
                </a:ext>
              </a:extLst>
            </p:cNvPr>
            <p:cNvCxnSpPr>
              <a:cxnSpLocks/>
              <a:stCxn id="561" idx="4"/>
              <a:endCxn id="555" idx="0"/>
            </p:cNvCxnSpPr>
            <p:nvPr/>
          </p:nvCxnSpPr>
          <p:spPr>
            <a:xfrm rot="16200000" flipH="1">
              <a:off x="-1871969" y="2451783"/>
              <a:ext cx="485265" cy="117110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65B26868-08F7-4D14-A4D2-8DCA600133E9}"/>
                </a:ext>
              </a:extLst>
            </p:cNvPr>
            <p:cNvGrpSpPr/>
            <p:nvPr/>
          </p:nvGrpSpPr>
          <p:grpSpPr>
            <a:xfrm>
              <a:off x="-1943203" y="4606638"/>
              <a:ext cx="588819" cy="588819"/>
              <a:chOff x="0" y="803563"/>
              <a:chExt cx="803564" cy="803564"/>
            </a:xfrm>
          </p:grpSpPr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761325AF-FEFB-4BDE-827A-EF917E6BC494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D74F7184-ED9E-4644-8A07-406D5B5DCC23}"/>
                  </a:ext>
                </a:extLst>
              </p:cNvPr>
              <p:cNvSpPr txBox="1"/>
              <p:nvPr/>
            </p:nvSpPr>
            <p:spPr>
              <a:xfrm>
                <a:off x="31013" y="1020679"/>
                <a:ext cx="620150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180</a:t>
                </a:r>
                <a:endParaRPr lang="fr-FR" sz="1200" dirty="0"/>
              </a:p>
            </p:txBody>
          </p:sp>
        </p:grpSp>
        <p:cxnSp>
          <p:nvCxnSpPr>
            <p:cNvPr id="347" name="Connector: Curved 346">
              <a:extLst>
                <a:ext uri="{FF2B5EF4-FFF2-40B4-BE49-F238E27FC236}">
                  <a16:creationId xmlns:a16="http://schemas.microsoft.com/office/drawing/2014/main" id="{FC45617E-AA0F-44BD-A9F8-D1A663A2BADD}"/>
                </a:ext>
              </a:extLst>
            </p:cNvPr>
            <p:cNvCxnSpPr>
              <a:cxnSpLocks/>
              <a:stCxn id="561" idx="4"/>
              <a:endCxn id="553" idx="2"/>
            </p:cNvCxnSpPr>
            <p:nvPr/>
          </p:nvCxnSpPr>
          <p:spPr>
            <a:xfrm rot="16200000" flipH="1">
              <a:off x="-3132218" y="3712033"/>
              <a:ext cx="2106346" cy="27168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984EC2ED-FEA4-4CDC-97C5-DE4BD3797C0B}"/>
                </a:ext>
              </a:extLst>
            </p:cNvPr>
            <p:cNvSpPr txBox="1"/>
            <p:nvPr/>
          </p:nvSpPr>
          <p:spPr>
            <a:xfrm>
              <a:off x="-2206604" y="4274768"/>
              <a:ext cx="698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AV,3</a:t>
              </a:r>
            </a:p>
          </p:txBody>
        </p: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4C0671F2-8A6F-458F-99E7-9E9D9D1D5207}"/>
                </a:ext>
              </a:extLst>
            </p:cNvPr>
            <p:cNvGrpSpPr/>
            <p:nvPr/>
          </p:nvGrpSpPr>
          <p:grpSpPr>
            <a:xfrm>
              <a:off x="2693979" y="1090020"/>
              <a:ext cx="607752" cy="588819"/>
              <a:chOff x="-25838" y="803563"/>
              <a:chExt cx="829402" cy="803564"/>
            </a:xfrm>
          </p:grpSpPr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9D36EDB8-5886-4790-860A-3DEE66A1408E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0495BB6B-56B7-402D-B4B3-A6B82D84F62F}"/>
                  </a:ext>
                </a:extLst>
              </p:cNvPr>
              <p:cNvSpPr txBox="1"/>
              <p:nvPr/>
            </p:nvSpPr>
            <p:spPr>
              <a:xfrm>
                <a:off x="-25838" y="1020679"/>
                <a:ext cx="67700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200</a:t>
                </a:r>
                <a:endParaRPr lang="fr-FR" sz="1200" dirty="0"/>
              </a:p>
            </p:txBody>
          </p:sp>
        </p:grp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7CF86FC9-668E-4567-8A21-40CE11BA1F26}"/>
                </a:ext>
              </a:extLst>
            </p:cNvPr>
            <p:cNvSpPr txBox="1"/>
            <p:nvPr/>
          </p:nvSpPr>
          <p:spPr>
            <a:xfrm>
              <a:off x="1811454" y="406522"/>
              <a:ext cx="5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Z,2</a:t>
              </a:r>
            </a:p>
          </p:txBody>
        </p:sp>
        <p:cxnSp>
          <p:nvCxnSpPr>
            <p:cNvPr id="352" name="Connector: Curved 351">
              <a:extLst>
                <a:ext uri="{FF2B5EF4-FFF2-40B4-BE49-F238E27FC236}">
                  <a16:creationId xmlns:a16="http://schemas.microsoft.com/office/drawing/2014/main" id="{4A989715-75DF-4350-AE6F-9AAE9A75FB59}"/>
                </a:ext>
              </a:extLst>
            </p:cNvPr>
            <p:cNvCxnSpPr>
              <a:cxnSpLocks/>
              <a:stCxn id="591" idx="7"/>
              <a:endCxn id="551" idx="1"/>
            </p:cNvCxnSpPr>
            <p:nvPr/>
          </p:nvCxnSpPr>
          <p:spPr>
            <a:xfrm rot="16200000" flipH="1">
              <a:off x="2062461" y="439570"/>
              <a:ext cx="86806" cy="1386557"/>
            </a:xfrm>
            <a:prstGeom prst="curvedConnector3">
              <a:avLst>
                <a:gd name="adj1" fmla="val -36268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A135DE33-06DB-42D9-8659-03DD13D925B7}"/>
                </a:ext>
              </a:extLst>
            </p:cNvPr>
            <p:cNvGrpSpPr/>
            <p:nvPr/>
          </p:nvGrpSpPr>
          <p:grpSpPr>
            <a:xfrm>
              <a:off x="3078896" y="4700090"/>
              <a:ext cx="588819" cy="588819"/>
              <a:chOff x="0" y="803563"/>
              <a:chExt cx="803564" cy="803564"/>
            </a:xfrm>
          </p:grpSpPr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8FC3B8D9-4DD9-49D3-A353-448489F333F2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7D810B75-6281-4EEA-A38A-77FFE97B192E}"/>
                  </a:ext>
                </a:extLst>
              </p:cNvPr>
              <p:cNvSpPr txBox="1"/>
              <p:nvPr/>
            </p:nvSpPr>
            <p:spPr>
              <a:xfrm>
                <a:off x="38139" y="1016689"/>
                <a:ext cx="68296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210</a:t>
                </a:r>
                <a:endParaRPr lang="fr-FR" sz="1200" dirty="0"/>
              </a:p>
            </p:txBody>
          </p: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E78F2C2A-FE10-4429-9E09-030CD89EFE8C}"/>
                </a:ext>
              </a:extLst>
            </p:cNvPr>
            <p:cNvSpPr txBox="1"/>
            <p:nvPr/>
          </p:nvSpPr>
          <p:spPr>
            <a:xfrm>
              <a:off x="2243429" y="4430766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AA,3</a:t>
              </a:r>
            </a:p>
          </p:txBody>
        </p:sp>
        <p:cxnSp>
          <p:nvCxnSpPr>
            <p:cNvPr id="360" name="Connector: Curved 359">
              <a:extLst>
                <a:ext uri="{FF2B5EF4-FFF2-40B4-BE49-F238E27FC236}">
                  <a16:creationId xmlns:a16="http://schemas.microsoft.com/office/drawing/2014/main" id="{AA9FFFB7-9175-42F0-AB1F-437FF6364F49}"/>
                </a:ext>
              </a:extLst>
            </p:cNvPr>
            <p:cNvCxnSpPr>
              <a:cxnSpLocks/>
              <a:stCxn id="591" idx="4"/>
              <a:endCxn id="549" idx="2"/>
            </p:cNvCxnSpPr>
            <p:nvPr/>
          </p:nvCxnSpPr>
          <p:spPr>
            <a:xfrm rot="16200000" flipH="1">
              <a:off x="440419" y="2356022"/>
              <a:ext cx="3402467" cy="1874488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nector: Curved 360">
              <a:extLst>
                <a:ext uri="{FF2B5EF4-FFF2-40B4-BE49-F238E27FC236}">
                  <a16:creationId xmlns:a16="http://schemas.microsoft.com/office/drawing/2014/main" id="{366EDE0D-2BD5-4E96-9B54-D51FCE6BE897}"/>
                </a:ext>
              </a:extLst>
            </p:cNvPr>
            <p:cNvCxnSpPr>
              <a:cxnSpLocks/>
              <a:stCxn id="591" idx="5"/>
              <a:endCxn id="547" idx="2"/>
            </p:cNvCxnSpPr>
            <p:nvPr/>
          </p:nvCxnSpPr>
          <p:spPr>
            <a:xfrm rot="16200000" flipH="1">
              <a:off x="1528744" y="1389644"/>
              <a:ext cx="1155082" cy="1387398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4DD3237D-347F-4311-B561-66C08AE8B27F}"/>
                </a:ext>
              </a:extLst>
            </p:cNvPr>
            <p:cNvGrpSpPr/>
            <p:nvPr/>
          </p:nvGrpSpPr>
          <p:grpSpPr>
            <a:xfrm>
              <a:off x="2799984" y="2366474"/>
              <a:ext cx="588819" cy="588819"/>
              <a:chOff x="0" y="803563"/>
              <a:chExt cx="803564" cy="803564"/>
            </a:xfrm>
          </p:grpSpPr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34EC41E7-8FF1-4654-9E13-17FCDA610E00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640CEAD6-4F4C-46CB-BFBF-DEB3DC945ED5}"/>
                  </a:ext>
                </a:extLst>
              </p:cNvPr>
              <p:cNvSpPr txBox="1"/>
              <p:nvPr/>
            </p:nvSpPr>
            <p:spPr>
              <a:xfrm>
                <a:off x="64222" y="1020679"/>
                <a:ext cx="58694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220</a:t>
                </a:r>
                <a:endParaRPr lang="fr-FR" sz="1200" dirty="0"/>
              </a:p>
            </p:txBody>
          </p:sp>
        </p:grp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62326576-AF1A-41B9-A8D9-A9B2F1E68178}"/>
                </a:ext>
              </a:extLst>
            </p:cNvPr>
            <p:cNvSpPr txBox="1"/>
            <p:nvPr/>
          </p:nvSpPr>
          <p:spPr>
            <a:xfrm>
              <a:off x="1837347" y="2094621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AB,6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F331EAAF-96AC-4240-BC97-2C328C113DCB}"/>
                </a:ext>
              </a:extLst>
            </p:cNvPr>
            <p:cNvSpPr txBox="1"/>
            <p:nvPr/>
          </p:nvSpPr>
          <p:spPr>
            <a:xfrm>
              <a:off x="1892057" y="2751408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AF,1</a:t>
              </a:r>
            </a:p>
          </p:txBody>
        </p:sp>
        <p:cxnSp>
          <p:nvCxnSpPr>
            <p:cNvPr id="372" name="Connector: Curved 371">
              <a:extLst>
                <a:ext uri="{FF2B5EF4-FFF2-40B4-BE49-F238E27FC236}">
                  <a16:creationId xmlns:a16="http://schemas.microsoft.com/office/drawing/2014/main" id="{EDD7F00B-CC62-4CEE-BC39-70E44395CFCB}"/>
                </a:ext>
              </a:extLst>
            </p:cNvPr>
            <p:cNvCxnSpPr>
              <a:cxnSpLocks/>
              <a:stCxn id="591" idx="5"/>
              <a:endCxn id="545" idx="2"/>
            </p:cNvCxnSpPr>
            <p:nvPr/>
          </p:nvCxnSpPr>
          <p:spPr>
            <a:xfrm rot="16200000" flipH="1">
              <a:off x="1196935" y="1721452"/>
              <a:ext cx="1796658" cy="1365357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0235B0E7-ED18-4FF7-A0B3-6AA7E9B1B69B}"/>
                </a:ext>
              </a:extLst>
            </p:cNvPr>
            <p:cNvGrpSpPr/>
            <p:nvPr/>
          </p:nvGrpSpPr>
          <p:grpSpPr>
            <a:xfrm>
              <a:off x="2777943" y="3008050"/>
              <a:ext cx="588819" cy="588819"/>
              <a:chOff x="0" y="803563"/>
              <a:chExt cx="803564" cy="803564"/>
            </a:xfrm>
          </p:grpSpPr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B2D75BEF-3C5E-4985-99AA-576EBF900DEA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635FE527-100F-4E7B-86FC-D0C3857DC160}"/>
                  </a:ext>
                </a:extLst>
              </p:cNvPr>
              <p:cNvSpPr txBox="1"/>
              <p:nvPr/>
            </p:nvSpPr>
            <p:spPr>
              <a:xfrm>
                <a:off x="72481" y="1021616"/>
                <a:ext cx="69819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230</a:t>
                </a:r>
                <a:endParaRPr lang="fr-FR" sz="1200" dirty="0"/>
              </a:p>
            </p:txBody>
          </p:sp>
        </p:grp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09F9FBF5-B53F-4ACD-9D03-FA04BFA8C4DE}"/>
                </a:ext>
              </a:extLst>
            </p:cNvPr>
            <p:cNvSpPr txBox="1"/>
            <p:nvPr/>
          </p:nvSpPr>
          <p:spPr>
            <a:xfrm>
              <a:off x="1862394" y="3452267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AG,4</a:t>
              </a:r>
            </a:p>
          </p:txBody>
        </p:sp>
        <p:cxnSp>
          <p:nvCxnSpPr>
            <p:cNvPr id="375" name="Connector: Curved 374">
              <a:extLst>
                <a:ext uri="{FF2B5EF4-FFF2-40B4-BE49-F238E27FC236}">
                  <a16:creationId xmlns:a16="http://schemas.microsoft.com/office/drawing/2014/main" id="{3A340E85-2A70-4BF8-B58A-695E4CFC7D02}"/>
                </a:ext>
              </a:extLst>
            </p:cNvPr>
            <p:cNvCxnSpPr>
              <a:cxnSpLocks/>
              <a:stCxn id="591" idx="4"/>
              <a:endCxn id="543" idx="2"/>
            </p:cNvCxnSpPr>
            <p:nvPr/>
          </p:nvCxnSpPr>
          <p:spPr>
            <a:xfrm rot="16200000" flipH="1">
              <a:off x="743821" y="2052620"/>
              <a:ext cx="2425786" cy="1504612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1BF08366-AE6C-4F55-B57D-87A4CEFBA84D}"/>
                </a:ext>
              </a:extLst>
            </p:cNvPr>
            <p:cNvGrpSpPr/>
            <p:nvPr/>
          </p:nvGrpSpPr>
          <p:grpSpPr>
            <a:xfrm>
              <a:off x="2709020" y="3723409"/>
              <a:ext cx="588819" cy="588819"/>
              <a:chOff x="0" y="803563"/>
              <a:chExt cx="803564" cy="803564"/>
            </a:xfrm>
          </p:grpSpPr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3253B186-55FB-4E9F-802D-7D4AB5C22AA0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2D7D413-4839-45FD-8B7E-E51AD43EA723}"/>
                  </a:ext>
                </a:extLst>
              </p:cNvPr>
              <p:cNvSpPr txBox="1"/>
              <p:nvPr/>
            </p:nvSpPr>
            <p:spPr>
              <a:xfrm>
                <a:off x="2268" y="1020320"/>
                <a:ext cx="743345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240</a:t>
                </a:r>
                <a:endParaRPr lang="fr-FR" sz="1200" dirty="0"/>
              </a:p>
            </p:txBody>
          </p:sp>
        </p:grp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D644E43A-9CD5-473B-94B9-A59C00B2C748}"/>
                </a:ext>
              </a:extLst>
            </p:cNvPr>
            <p:cNvSpPr txBox="1"/>
            <p:nvPr/>
          </p:nvSpPr>
          <p:spPr>
            <a:xfrm>
              <a:off x="3604831" y="1115563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AL,23</a:t>
              </a:r>
            </a:p>
          </p:txBody>
        </p:sp>
        <p:cxnSp>
          <p:nvCxnSpPr>
            <p:cNvPr id="378" name="Connector: Curved 377">
              <a:extLst>
                <a:ext uri="{FF2B5EF4-FFF2-40B4-BE49-F238E27FC236}">
                  <a16:creationId xmlns:a16="http://schemas.microsoft.com/office/drawing/2014/main" id="{95B34A6C-48A7-46AD-A0A6-2EE4C1543DF1}"/>
                </a:ext>
              </a:extLst>
            </p:cNvPr>
            <p:cNvCxnSpPr>
              <a:cxnSpLocks/>
              <a:stCxn id="591" idx="5"/>
              <a:endCxn id="541" idx="2"/>
            </p:cNvCxnSpPr>
            <p:nvPr/>
          </p:nvCxnSpPr>
          <p:spPr>
            <a:xfrm rot="5400000" flipH="1" flipV="1">
              <a:off x="3341172" y="-660205"/>
              <a:ext cx="237421" cy="4094594"/>
            </a:xfrm>
            <a:prstGeom prst="curvedConnector4">
              <a:avLst>
                <a:gd name="adj1" fmla="val -240713"/>
                <a:gd name="adj2" fmla="val 5989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EB7A144D-D4C4-400B-82AA-15A5AC9A53B0}"/>
                </a:ext>
              </a:extLst>
            </p:cNvPr>
            <p:cNvGrpSpPr/>
            <p:nvPr/>
          </p:nvGrpSpPr>
          <p:grpSpPr>
            <a:xfrm>
              <a:off x="5507180" y="973971"/>
              <a:ext cx="588819" cy="588819"/>
              <a:chOff x="0" y="803563"/>
              <a:chExt cx="803564" cy="803564"/>
            </a:xfrm>
          </p:grpSpPr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7DBC8919-8FD8-48F5-BC6A-E9DD62F9191F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FC2E7458-EC7F-4A6F-881A-8EEBBEFBF5CD}"/>
                  </a:ext>
                </a:extLst>
              </p:cNvPr>
              <p:cNvSpPr txBox="1"/>
              <p:nvPr/>
            </p:nvSpPr>
            <p:spPr>
              <a:xfrm>
                <a:off x="21367" y="1020679"/>
                <a:ext cx="629798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250</a:t>
                </a:r>
                <a:endParaRPr lang="fr-FR" sz="1200" dirty="0"/>
              </a:p>
            </p:txBody>
          </p:sp>
        </p:grpSp>
        <p:cxnSp>
          <p:nvCxnSpPr>
            <p:cNvPr id="380" name="Connector: Curved 379">
              <a:extLst>
                <a:ext uri="{FF2B5EF4-FFF2-40B4-BE49-F238E27FC236}">
                  <a16:creationId xmlns:a16="http://schemas.microsoft.com/office/drawing/2014/main" id="{BBAC520B-110F-4820-90D5-125CA879CC31}"/>
                </a:ext>
              </a:extLst>
            </p:cNvPr>
            <p:cNvCxnSpPr>
              <a:cxnSpLocks/>
              <a:stCxn id="547" idx="6"/>
              <a:endCxn id="539" idx="2"/>
            </p:cNvCxnSpPr>
            <p:nvPr/>
          </p:nvCxnSpPr>
          <p:spPr>
            <a:xfrm flipV="1">
              <a:off x="3388803" y="2499551"/>
              <a:ext cx="598723" cy="16133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56469BC0-2166-4D5D-9E62-2A3EC246DA0D}"/>
                </a:ext>
              </a:extLst>
            </p:cNvPr>
            <p:cNvGrpSpPr/>
            <p:nvPr/>
          </p:nvGrpSpPr>
          <p:grpSpPr>
            <a:xfrm>
              <a:off x="3987526" y="2205141"/>
              <a:ext cx="588819" cy="588819"/>
              <a:chOff x="0" y="803563"/>
              <a:chExt cx="803564" cy="803564"/>
            </a:xfrm>
          </p:grpSpPr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81F48DE1-A300-4427-B660-9EEF971E567A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C4416503-6BDF-4BF5-B263-46ADC6CF3BB7}"/>
                  </a:ext>
                </a:extLst>
              </p:cNvPr>
              <p:cNvSpPr txBox="1"/>
              <p:nvPr/>
            </p:nvSpPr>
            <p:spPr>
              <a:xfrm>
                <a:off x="64370" y="1020679"/>
                <a:ext cx="58679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270</a:t>
                </a:r>
                <a:endParaRPr lang="fr-FR" sz="1200" dirty="0"/>
              </a:p>
            </p:txBody>
          </p:sp>
        </p:grp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DF90254A-E7DE-4848-8E96-85224525B04B}"/>
                </a:ext>
              </a:extLst>
            </p:cNvPr>
            <p:cNvSpPr txBox="1"/>
            <p:nvPr/>
          </p:nvSpPr>
          <p:spPr>
            <a:xfrm>
              <a:off x="3272826" y="2210688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AC,6</a:t>
              </a:r>
            </a:p>
          </p:txBody>
        </p: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CBF4E326-CC50-43CE-A1F2-290447A8D15E}"/>
                </a:ext>
              </a:extLst>
            </p:cNvPr>
            <p:cNvGrpSpPr/>
            <p:nvPr/>
          </p:nvGrpSpPr>
          <p:grpSpPr>
            <a:xfrm>
              <a:off x="3995357" y="3579458"/>
              <a:ext cx="588819" cy="588819"/>
              <a:chOff x="0" y="803563"/>
              <a:chExt cx="803564" cy="803564"/>
            </a:xfrm>
          </p:grpSpPr>
          <p:sp>
            <p:nvSpPr>
              <p:cNvPr id="537" name="Oval 536">
                <a:extLst>
                  <a:ext uri="{FF2B5EF4-FFF2-40B4-BE49-F238E27FC236}">
                    <a16:creationId xmlns:a16="http://schemas.microsoft.com/office/drawing/2014/main" id="{2E89AA04-5F75-4409-9687-CEDAF2054136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7051AA71-3A5B-42E6-BB94-9C13193C10C4}"/>
                  </a:ext>
                </a:extLst>
              </p:cNvPr>
              <p:cNvSpPr txBox="1"/>
              <p:nvPr/>
            </p:nvSpPr>
            <p:spPr>
              <a:xfrm>
                <a:off x="57595" y="1020679"/>
                <a:ext cx="593570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260</a:t>
                </a:r>
                <a:endParaRPr lang="fr-FR" sz="1200" dirty="0"/>
              </a:p>
            </p:txBody>
          </p:sp>
        </p:grp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79337349-43F1-4AA5-B543-973F5C55D169}"/>
                </a:ext>
              </a:extLst>
            </p:cNvPr>
            <p:cNvSpPr txBox="1"/>
            <p:nvPr/>
          </p:nvSpPr>
          <p:spPr>
            <a:xfrm>
              <a:off x="3175361" y="3553886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AH,5</a:t>
              </a:r>
            </a:p>
          </p:txBody>
        </p:sp>
        <p:cxnSp>
          <p:nvCxnSpPr>
            <p:cNvPr id="385" name="Connector: Curved 384">
              <a:extLst>
                <a:ext uri="{FF2B5EF4-FFF2-40B4-BE49-F238E27FC236}">
                  <a16:creationId xmlns:a16="http://schemas.microsoft.com/office/drawing/2014/main" id="{6121FB26-21F1-4218-B307-A36AC4F18086}"/>
                </a:ext>
              </a:extLst>
            </p:cNvPr>
            <p:cNvCxnSpPr>
              <a:cxnSpLocks/>
              <a:stCxn id="537" idx="0"/>
              <a:endCxn id="535" idx="2"/>
            </p:cNvCxnSpPr>
            <p:nvPr/>
          </p:nvCxnSpPr>
          <p:spPr>
            <a:xfrm rot="5400000" flipH="1" flipV="1">
              <a:off x="4254144" y="3170215"/>
              <a:ext cx="444867" cy="373620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B264DB5-B6D6-45F2-AE5C-18777F91C450}"/>
                </a:ext>
              </a:extLst>
            </p:cNvPr>
            <p:cNvGrpSpPr/>
            <p:nvPr/>
          </p:nvGrpSpPr>
          <p:grpSpPr>
            <a:xfrm>
              <a:off x="4663387" y="2840181"/>
              <a:ext cx="588819" cy="588819"/>
              <a:chOff x="0" y="803563"/>
              <a:chExt cx="803564" cy="803564"/>
            </a:xfrm>
          </p:grpSpPr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EF6E1C79-BFD8-4420-A61D-A7E9A1888DEB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62C64409-8A7D-4CC9-8C3F-2669EBC07A48}"/>
                  </a:ext>
                </a:extLst>
              </p:cNvPr>
              <p:cNvSpPr txBox="1"/>
              <p:nvPr/>
            </p:nvSpPr>
            <p:spPr>
              <a:xfrm>
                <a:off x="73600" y="1020679"/>
                <a:ext cx="5775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280</a:t>
                </a:r>
                <a:endParaRPr lang="fr-FR" sz="1200" dirty="0"/>
              </a:p>
            </p:txBody>
          </p:sp>
        </p:grp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DAD8D7BA-C37E-4060-817C-16C258BB8C6D}"/>
                </a:ext>
              </a:extLst>
            </p:cNvPr>
            <p:cNvSpPr txBox="1"/>
            <p:nvPr/>
          </p:nvSpPr>
          <p:spPr>
            <a:xfrm>
              <a:off x="3804164" y="2971126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AI,5</a:t>
              </a:r>
            </a:p>
          </p:txBody>
        </p:sp>
        <p:cxnSp>
          <p:nvCxnSpPr>
            <p:cNvPr id="392" name="Connector: Curved 391">
              <a:extLst>
                <a:ext uri="{FF2B5EF4-FFF2-40B4-BE49-F238E27FC236}">
                  <a16:creationId xmlns:a16="http://schemas.microsoft.com/office/drawing/2014/main" id="{DBF4A130-15CB-4288-812E-86DAEC82A71F}"/>
                </a:ext>
              </a:extLst>
            </p:cNvPr>
            <p:cNvCxnSpPr>
              <a:cxnSpLocks/>
              <a:stCxn id="535" idx="4"/>
              <a:endCxn id="533" idx="2"/>
            </p:cNvCxnSpPr>
            <p:nvPr/>
          </p:nvCxnSpPr>
          <p:spPr>
            <a:xfrm rot="16200000" flipH="1">
              <a:off x="5055999" y="3330798"/>
              <a:ext cx="352980" cy="54938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57045D2F-2AF6-464D-A437-B6F1167FA2E0}"/>
                </a:ext>
              </a:extLst>
            </p:cNvPr>
            <p:cNvGrpSpPr/>
            <p:nvPr/>
          </p:nvGrpSpPr>
          <p:grpSpPr>
            <a:xfrm>
              <a:off x="5507180" y="3487570"/>
              <a:ext cx="588820" cy="588819"/>
              <a:chOff x="-1" y="803563"/>
              <a:chExt cx="803565" cy="803564"/>
            </a:xfrm>
          </p:grpSpPr>
          <p:sp>
            <p:nvSpPr>
              <p:cNvPr id="533" name="Oval 532">
                <a:extLst>
                  <a:ext uri="{FF2B5EF4-FFF2-40B4-BE49-F238E27FC236}">
                    <a16:creationId xmlns:a16="http://schemas.microsoft.com/office/drawing/2014/main" id="{0AFCF616-9BE4-4F1F-AE1B-E17BAEECCC71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7736DEEA-AC8C-42F1-9F4E-118DC3650BC5}"/>
                  </a:ext>
                </a:extLst>
              </p:cNvPr>
              <p:cNvSpPr txBox="1"/>
              <p:nvPr/>
            </p:nvSpPr>
            <p:spPr>
              <a:xfrm>
                <a:off x="-1" y="1020679"/>
                <a:ext cx="65116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300</a:t>
                </a:r>
                <a:endParaRPr lang="fr-FR" sz="1200" dirty="0"/>
              </a:p>
            </p:txBody>
          </p:sp>
        </p:grp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2547BF0B-EF4E-4857-B313-D095C7F7C5B7}"/>
                </a:ext>
              </a:extLst>
            </p:cNvPr>
            <p:cNvSpPr txBox="1"/>
            <p:nvPr/>
          </p:nvSpPr>
          <p:spPr>
            <a:xfrm>
              <a:off x="4907764" y="3319564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AJ,6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69804D34-748C-4BEB-AC6E-F322796CD5B8}"/>
                </a:ext>
              </a:extLst>
            </p:cNvPr>
            <p:cNvSpPr txBox="1"/>
            <p:nvPr/>
          </p:nvSpPr>
          <p:spPr>
            <a:xfrm>
              <a:off x="5984326" y="2538882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AK,5</a:t>
              </a:r>
            </a:p>
          </p:txBody>
        </p:sp>
        <p:cxnSp>
          <p:nvCxnSpPr>
            <p:cNvPr id="397" name="Connector: Curved 396">
              <a:extLst>
                <a:ext uri="{FF2B5EF4-FFF2-40B4-BE49-F238E27FC236}">
                  <a16:creationId xmlns:a16="http://schemas.microsoft.com/office/drawing/2014/main" id="{D93DB05B-F96E-408F-A027-5A905055D5B3}"/>
                </a:ext>
              </a:extLst>
            </p:cNvPr>
            <p:cNvCxnSpPr>
              <a:cxnSpLocks/>
              <a:stCxn id="533" idx="7"/>
              <a:endCxn id="541" idx="6"/>
            </p:cNvCxnSpPr>
            <p:nvPr/>
          </p:nvCxnSpPr>
          <p:spPr>
            <a:xfrm rot="5400000" flipH="1" flipV="1">
              <a:off x="4900174" y="2377976"/>
              <a:ext cx="2305420" cy="86230"/>
            </a:xfrm>
            <a:prstGeom prst="curvedConnector4">
              <a:avLst>
                <a:gd name="adj1" fmla="val 41745"/>
                <a:gd name="adj2" fmla="val 36510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2C86510B-6E56-40DE-9B48-C43A30B46C82}"/>
                </a:ext>
              </a:extLst>
            </p:cNvPr>
            <p:cNvGrpSpPr/>
            <p:nvPr/>
          </p:nvGrpSpPr>
          <p:grpSpPr>
            <a:xfrm>
              <a:off x="4930788" y="1756664"/>
              <a:ext cx="595326" cy="588819"/>
              <a:chOff x="-8880" y="803563"/>
              <a:chExt cx="812444" cy="803564"/>
            </a:xfrm>
          </p:grpSpPr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559A0578-B634-415B-9B7A-61FE6A248906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D7999D93-7253-4AEC-8ABE-C42214A9E14C}"/>
                  </a:ext>
                </a:extLst>
              </p:cNvPr>
              <p:cNvSpPr txBox="1"/>
              <p:nvPr/>
            </p:nvSpPr>
            <p:spPr>
              <a:xfrm>
                <a:off x="-8880" y="1020679"/>
                <a:ext cx="66004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290</a:t>
                </a:r>
                <a:endParaRPr lang="fr-FR" sz="1200" dirty="0"/>
              </a:p>
            </p:txBody>
          </p:sp>
        </p:grpSp>
        <p:cxnSp>
          <p:nvCxnSpPr>
            <p:cNvPr id="399" name="Connector: Curved 398">
              <a:extLst>
                <a:ext uri="{FF2B5EF4-FFF2-40B4-BE49-F238E27FC236}">
                  <a16:creationId xmlns:a16="http://schemas.microsoft.com/office/drawing/2014/main" id="{BFDBE156-1D66-4BE1-8AD4-ED53BE0A52B8}"/>
                </a:ext>
              </a:extLst>
            </p:cNvPr>
            <p:cNvCxnSpPr>
              <a:cxnSpLocks/>
              <a:stCxn id="539" idx="7"/>
              <a:endCxn id="530" idx="2"/>
            </p:cNvCxnSpPr>
            <p:nvPr/>
          </p:nvCxnSpPr>
          <p:spPr>
            <a:xfrm rot="5400000" flipH="1" flipV="1">
              <a:off x="4593555" y="1947633"/>
              <a:ext cx="240298" cy="447181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DF7878D9-D634-4AA0-B434-6306F8915BD6}"/>
                </a:ext>
              </a:extLst>
            </p:cNvPr>
            <p:cNvSpPr txBox="1"/>
            <p:nvPr/>
          </p:nvSpPr>
          <p:spPr>
            <a:xfrm>
              <a:off x="4084029" y="1728505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AD,6</a:t>
              </a:r>
            </a:p>
          </p:txBody>
        </p:sp>
        <p:cxnSp>
          <p:nvCxnSpPr>
            <p:cNvPr id="402" name="Connector: Curved 401">
              <a:extLst>
                <a:ext uri="{FF2B5EF4-FFF2-40B4-BE49-F238E27FC236}">
                  <a16:creationId xmlns:a16="http://schemas.microsoft.com/office/drawing/2014/main" id="{691DB0C9-4117-42BD-9BA8-5A47601D56CF}"/>
                </a:ext>
              </a:extLst>
            </p:cNvPr>
            <p:cNvCxnSpPr>
              <a:cxnSpLocks/>
              <a:stCxn id="530" idx="6"/>
              <a:endCxn id="541" idx="5"/>
            </p:cNvCxnSpPr>
            <p:nvPr/>
          </p:nvCxnSpPr>
          <p:spPr>
            <a:xfrm flipV="1">
              <a:off x="5526114" y="1476559"/>
              <a:ext cx="483654" cy="574515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EFE5F4A7-8598-493C-9BE6-8AC5CD87F82F}"/>
                </a:ext>
              </a:extLst>
            </p:cNvPr>
            <p:cNvSpPr txBox="1"/>
            <p:nvPr/>
          </p:nvSpPr>
          <p:spPr>
            <a:xfrm>
              <a:off x="5280556" y="1532757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AE,6</a:t>
              </a:r>
            </a:p>
          </p:txBody>
        </p:sp>
        <p:cxnSp>
          <p:nvCxnSpPr>
            <p:cNvPr id="406" name="Connector: Curved 405">
              <a:extLst>
                <a:ext uri="{FF2B5EF4-FFF2-40B4-BE49-F238E27FC236}">
                  <a16:creationId xmlns:a16="http://schemas.microsoft.com/office/drawing/2014/main" id="{C6CC7ED0-2B19-4059-AFF2-482C5236B0E1}"/>
                </a:ext>
              </a:extLst>
            </p:cNvPr>
            <p:cNvCxnSpPr>
              <a:cxnSpLocks/>
              <a:stCxn id="541" idx="7"/>
              <a:endCxn id="528" idx="2"/>
            </p:cNvCxnSpPr>
            <p:nvPr/>
          </p:nvCxnSpPr>
          <p:spPr>
            <a:xfrm rot="5400000" flipH="1" flipV="1">
              <a:off x="6400069" y="637531"/>
              <a:ext cx="32371" cy="812972"/>
            </a:xfrm>
            <a:prstGeom prst="curvedConnector4">
              <a:avLst>
                <a:gd name="adj1" fmla="val 168132"/>
                <a:gd name="adj2" fmla="val 5530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04DA9C28-B811-4354-B8DF-25D91AA1EEDC}"/>
                </a:ext>
              </a:extLst>
            </p:cNvPr>
            <p:cNvSpPr txBox="1"/>
            <p:nvPr/>
          </p:nvSpPr>
          <p:spPr>
            <a:xfrm>
              <a:off x="6002553" y="668727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AM,3</a:t>
              </a:r>
            </a:p>
          </p:txBody>
        </p: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30234379-6DE3-4E33-B990-D0EE986799FA}"/>
                </a:ext>
              </a:extLst>
            </p:cNvPr>
            <p:cNvGrpSpPr/>
            <p:nvPr/>
          </p:nvGrpSpPr>
          <p:grpSpPr>
            <a:xfrm>
              <a:off x="6821933" y="733421"/>
              <a:ext cx="589626" cy="588819"/>
              <a:chOff x="-1101" y="803563"/>
              <a:chExt cx="804665" cy="803564"/>
            </a:xfrm>
          </p:grpSpPr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42109C49-77D2-4C2B-92C0-1633F6A872A3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051D2903-CD46-4605-95B1-8FDAC36F1633}"/>
                  </a:ext>
                </a:extLst>
              </p:cNvPr>
              <p:cNvSpPr txBox="1"/>
              <p:nvPr/>
            </p:nvSpPr>
            <p:spPr>
              <a:xfrm>
                <a:off x="-1101" y="1020679"/>
                <a:ext cx="65226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310</a:t>
                </a:r>
                <a:endParaRPr lang="fr-FR" sz="1200" dirty="0"/>
              </a:p>
            </p:txBody>
          </p:sp>
        </p:grp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D17809D9-1C35-44F0-A81C-5AB67AA466C1}"/>
                </a:ext>
              </a:extLst>
            </p:cNvPr>
            <p:cNvSpPr txBox="1"/>
            <p:nvPr/>
          </p:nvSpPr>
          <p:spPr>
            <a:xfrm>
              <a:off x="7487211" y="690871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AN,3</a:t>
              </a:r>
            </a:p>
          </p:txBody>
        </p:sp>
        <p:cxnSp>
          <p:nvCxnSpPr>
            <p:cNvPr id="414" name="Connector: Curved 413">
              <a:extLst>
                <a:ext uri="{FF2B5EF4-FFF2-40B4-BE49-F238E27FC236}">
                  <a16:creationId xmlns:a16="http://schemas.microsoft.com/office/drawing/2014/main" id="{44057EA6-36A9-4669-BABF-764CA9656B5E}"/>
                </a:ext>
              </a:extLst>
            </p:cNvPr>
            <p:cNvCxnSpPr>
              <a:cxnSpLocks/>
              <a:stCxn id="528" idx="6"/>
              <a:endCxn id="524" idx="2"/>
            </p:cNvCxnSpPr>
            <p:nvPr/>
          </p:nvCxnSpPr>
          <p:spPr>
            <a:xfrm flipV="1">
              <a:off x="7411559" y="1003214"/>
              <a:ext cx="1339820" cy="2461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Connector: Curved 414">
              <a:extLst>
                <a:ext uri="{FF2B5EF4-FFF2-40B4-BE49-F238E27FC236}">
                  <a16:creationId xmlns:a16="http://schemas.microsoft.com/office/drawing/2014/main" id="{F4BB734F-45A8-452F-8A0E-E89D687BDA2E}"/>
                </a:ext>
              </a:extLst>
            </p:cNvPr>
            <p:cNvCxnSpPr>
              <a:cxnSpLocks/>
              <a:stCxn id="528" idx="4"/>
              <a:endCxn id="519" idx="0"/>
            </p:cNvCxnSpPr>
            <p:nvPr/>
          </p:nvCxnSpPr>
          <p:spPr>
            <a:xfrm rot="16200000" flipH="1">
              <a:off x="6818661" y="1620729"/>
              <a:ext cx="815640" cy="21866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BB3E8321-6490-4D10-93E8-B49641E00F18}"/>
                </a:ext>
              </a:extLst>
            </p:cNvPr>
            <p:cNvSpPr txBox="1"/>
            <p:nvPr/>
          </p:nvSpPr>
          <p:spPr>
            <a:xfrm>
              <a:off x="7048670" y="1421364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AX,5</a:t>
              </a:r>
            </a:p>
          </p:txBody>
        </p: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5E26FEAB-73BC-442D-9633-00A2888DA088}"/>
                </a:ext>
              </a:extLst>
            </p:cNvPr>
            <p:cNvGrpSpPr/>
            <p:nvPr/>
          </p:nvGrpSpPr>
          <p:grpSpPr>
            <a:xfrm>
              <a:off x="8688594" y="708804"/>
              <a:ext cx="651604" cy="588819"/>
              <a:chOff x="-85683" y="803563"/>
              <a:chExt cx="889247" cy="803564"/>
            </a:xfrm>
          </p:grpSpPr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B898A746-E886-4203-8EDE-9D52DFF7FF3F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8105B089-518F-47FB-AE45-C7BA7E79199B}"/>
                  </a:ext>
                </a:extLst>
              </p:cNvPr>
              <p:cNvSpPr txBox="1"/>
              <p:nvPr/>
            </p:nvSpPr>
            <p:spPr>
              <a:xfrm>
                <a:off x="-85683" y="1020679"/>
                <a:ext cx="736848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320</a:t>
                </a:r>
                <a:endParaRPr lang="fr-FR" sz="1200" dirty="0"/>
              </a:p>
            </p:txBody>
          </p:sp>
        </p:grpSp>
        <p:cxnSp>
          <p:nvCxnSpPr>
            <p:cNvPr id="421" name="Connector: Curved 420">
              <a:extLst>
                <a:ext uri="{FF2B5EF4-FFF2-40B4-BE49-F238E27FC236}">
                  <a16:creationId xmlns:a16="http://schemas.microsoft.com/office/drawing/2014/main" id="{23A2EB9B-DD59-461F-AF0F-0318CD11CD35}"/>
                </a:ext>
              </a:extLst>
            </p:cNvPr>
            <p:cNvCxnSpPr>
              <a:cxnSpLocks/>
              <a:stCxn id="524" idx="6"/>
              <a:endCxn id="522" idx="0"/>
            </p:cNvCxnSpPr>
            <p:nvPr/>
          </p:nvCxnSpPr>
          <p:spPr>
            <a:xfrm flipH="1">
              <a:off x="8511292" y="1003214"/>
              <a:ext cx="828906" cy="1032536"/>
            </a:xfrm>
            <a:prstGeom prst="curvedConnector4">
              <a:avLst>
                <a:gd name="adj1" fmla="val -27579"/>
                <a:gd name="adj2" fmla="val 6425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29B93BB8-2EC5-4EE6-AAEC-A13B104EE728}"/>
                </a:ext>
              </a:extLst>
            </p:cNvPr>
            <p:cNvSpPr txBox="1"/>
            <p:nvPr/>
          </p:nvSpPr>
          <p:spPr>
            <a:xfrm>
              <a:off x="8605292" y="1344738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AO,3</a:t>
              </a:r>
            </a:p>
          </p:txBody>
        </p: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851E56E6-A529-4632-A1A2-EF67BE1EAE90}"/>
                </a:ext>
              </a:extLst>
            </p:cNvPr>
            <p:cNvGrpSpPr/>
            <p:nvPr/>
          </p:nvGrpSpPr>
          <p:grpSpPr>
            <a:xfrm>
              <a:off x="8216882" y="2035750"/>
              <a:ext cx="588819" cy="588819"/>
              <a:chOff x="0" y="803563"/>
              <a:chExt cx="803564" cy="803564"/>
            </a:xfrm>
          </p:grpSpPr>
          <p:sp>
            <p:nvSpPr>
              <p:cNvPr id="522" name="Oval 521">
                <a:extLst>
                  <a:ext uri="{FF2B5EF4-FFF2-40B4-BE49-F238E27FC236}">
                    <a16:creationId xmlns:a16="http://schemas.microsoft.com/office/drawing/2014/main" id="{34550143-73FD-4765-82D6-E3258A675B4A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FC6042C9-7EBF-4DD9-B0FB-7BA8D0EF65C2}"/>
                  </a:ext>
                </a:extLst>
              </p:cNvPr>
              <p:cNvSpPr txBox="1"/>
              <p:nvPr/>
            </p:nvSpPr>
            <p:spPr>
              <a:xfrm>
                <a:off x="17786" y="1020679"/>
                <a:ext cx="633377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340</a:t>
                </a:r>
                <a:endParaRPr lang="fr-FR" sz="1200" dirty="0"/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5FDCCE42-F5B1-4C8A-AFF3-EA8B915DC0B4}"/>
                </a:ext>
              </a:extLst>
            </p:cNvPr>
            <p:cNvGrpSpPr/>
            <p:nvPr/>
          </p:nvGrpSpPr>
          <p:grpSpPr>
            <a:xfrm>
              <a:off x="7041402" y="2137880"/>
              <a:ext cx="588819" cy="588819"/>
              <a:chOff x="0" y="803563"/>
              <a:chExt cx="803564" cy="803564"/>
            </a:xfrm>
          </p:grpSpPr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BADBF7CF-F480-4060-9CEC-EE24510AC098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F6CAACBD-0CCD-4E01-A28A-80DC2A2BC5E7}"/>
                  </a:ext>
                </a:extLst>
              </p:cNvPr>
              <p:cNvSpPr txBox="1"/>
              <p:nvPr/>
            </p:nvSpPr>
            <p:spPr>
              <a:xfrm>
                <a:off x="152401" y="1020679"/>
                <a:ext cx="6511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330</a:t>
                </a:r>
                <a:endParaRPr lang="fr-FR" sz="1200" dirty="0"/>
              </a:p>
            </p:txBody>
          </p:sp>
        </p:grpSp>
        <p:cxnSp>
          <p:nvCxnSpPr>
            <p:cNvPr id="434" name="Connector: Curved 433">
              <a:extLst>
                <a:ext uri="{FF2B5EF4-FFF2-40B4-BE49-F238E27FC236}">
                  <a16:creationId xmlns:a16="http://schemas.microsoft.com/office/drawing/2014/main" id="{54951FCE-FEC7-473C-BFBD-0CA7A77830CE}"/>
                </a:ext>
              </a:extLst>
            </p:cNvPr>
            <p:cNvCxnSpPr>
              <a:cxnSpLocks/>
              <a:stCxn id="522" idx="4"/>
              <a:endCxn id="516" idx="0"/>
            </p:cNvCxnSpPr>
            <p:nvPr/>
          </p:nvCxnSpPr>
          <p:spPr>
            <a:xfrm rot="5400000">
              <a:off x="7964662" y="2694053"/>
              <a:ext cx="616114" cy="47714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62229813-81F6-43C7-A4DA-6FC2555B78A0}"/>
                </a:ext>
              </a:extLst>
            </p:cNvPr>
            <p:cNvGrpSpPr/>
            <p:nvPr/>
          </p:nvGrpSpPr>
          <p:grpSpPr>
            <a:xfrm>
              <a:off x="7732028" y="3240683"/>
              <a:ext cx="596527" cy="588819"/>
              <a:chOff x="-10519" y="803563"/>
              <a:chExt cx="814083" cy="803564"/>
            </a:xfrm>
          </p:grpSpPr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AEEA87A8-C6A6-484B-A1BB-6D7796CFE73C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65678A4-69CB-44F5-BC5E-55D327F69296}"/>
                  </a:ext>
                </a:extLst>
              </p:cNvPr>
              <p:cNvSpPr txBox="1"/>
              <p:nvPr/>
            </p:nvSpPr>
            <p:spPr>
              <a:xfrm>
                <a:off x="-10519" y="1020679"/>
                <a:ext cx="66168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360</a:t>
                </a:r>
                <a:endParaRPr lang="fr-FR" sz="1200" dirty="0"/>
              </a:p>
            </p:txBody>
          </p:sp>
        </p:grp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46940815-5B35-4515-8363-D59487520C76}"/>
                </a:ext>
              </a:extLst>
            </p:cNvPr>
            <p:cNvSpPr txBox="1"/>
            <p:nvPr/>
          </p:nvSpPr>
          <p:spPr>
            <a:xfrm>
              <a:off x="7719432" y="2552710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AP,2</a:t>
              </a:r>
            </a:p>
          </p:txBody>
        </p:sp>
        <p:cxnSp>
          <p:nvCxnSpPr>
            <p:cNvPr id="440" name="Connector: Curved 439">
              <a:extLst>
                <a:ext uri="{FF2B5EF4-FFF2-40B4-BE49-F238E27FC236}">
                  <a16:creationId xmlns:a16="http://schemas.microsoft.com/office/drawing/2014/main" id="{78E85EDB-8AD2-4691-9250-A8FE919E55BF}"/>
                </a:ext>
              </a:extLst>
            </p:cNvPr>
            <p:cNvCxnSpPr>
              <a:cxnSpLocks/>
              <a:stCxn id="516" idx="4"/>
              <a:endCxn id="514" idx="2"/>
            </p:cNvCxnSpPr>
            <p:nvPr/>
          </p:nvCxnSpPr>
          <p:spPr>
            <a:xfrm rot="16200000" flipH="1">
              <a:off x="7955663" y="3907984"/>
              <a:ext cx="641821" cy="484855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9CC146DF-431F-4A21-946B-7BCD39968298}"/>
                </a:ext>
              </a:extLst>
            </p:cNvPr>
            <p:cNvGrpSpPr/>
            <p:nvPr/>
          </p:nvGrpSpPr>
          <p:grpSpPr>
            <a:xfrm>
              <a:off x="8519001" y="4176913"/>
              <a:ext cx="588819" cy="588819"/>
              <a:chOff x="0" y="803563"/>
              <a:chExt cx="803564" cy="803564"/>
            </a:xfrm>
          </p:grpSpPr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F53392A6-FF39-499A-B686-CB7836F8F9EF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0B7B69C3-B5B6-4DA8-A4E6-EC04FD5EF504}"/>
                  </a:ext>
                </a:extLst>
              </p:cNvPr>
              <p:cNvSpPr txBox="1"/>
              <p:nvPr/>
            </p:nvSpPr>
            <p:spPr>
              <a:xfrm>
                <a:off x="1" y="1020679"/>
                <a:ext cx="6511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370</a:t>
                </a:r>
                <a:endParaRPr lang="fr-FR" sz="1200" dirty="0"/>
              </a:p>
            </p:txBody>
          </p:sp>
        </p:grp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35CD1658-E07D-4395-BD9B-C38641E267B4}"/>
                </a:ext>
              </a:extLst>
            </p:cNvPr>
            <p:cNvSpPr txBox="1"/>
            <p:nvPr/>
          </p:nvSpPr>
          <p:spPr>
            <a:xfrm>
              <a:off x="7989969" y="3888779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AQ,2</a:t>
              </a:r>
            </a:p>
          </p:txBody>
        </p:sp>
        <p:cxnSp>
          <p:nvCxnSpPr>
            <p:cNvPr id="447" name="Connector: Curved 446">
              <a:extLst>
                <a:ext uri="{FF2B5EF4-FFF2-40B4-BE49-F238E27FC236}">
                  <a16:creationId xmlns:a16="http://schemas.microsoft.com/office/drawing/2014/main" id="{AA4177F6-DD80-44CF-AF24-B125354DA5F1}"/>
                </a:ext>
              </a:extLst>
            </p:cNvPr>
            <p:cNvCxnSpPr>
              <a:cxnSpLocks/>
              <a:stCxn id="516" idx="3"/>
              <a:endCxn id="512" idx="0"/>
            </p:cNvCxnSpPr>
            <p:nvPr/>
          </p:nvCxnSpPr>
          <p:spPr>
            <a:xfrm rot="5400000">
              <a:off x="7208318" y="3763776"/>
              <a:ext cx="638155" cy="59714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C8346729-B1A5-41DC-A099-1442ADF5185C}"/>
                </a:ext>
              </a:extLst>
            </p:cNvPr>
            <p:cNvGrpSpPr/>
            <p:nvPr/>
          </p:nvGrpSpPr>
          <p:grpSpPr>
            <a:xfrm>
              <a:off x="6934412" y="4381426"/>
              <a:ext cx="588820" cy="588819"/>
              <a:chOff x="-1" y="803563"/>
              <a:chExt cx="803565" cy="803564"/>
            </a:xfrm>
          </p:grpSpPr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B96DD53D-FE9D-42D7-8D7F-4BA63C281411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F6D39A79-53DC-40D5-AF2D-7E413E605CFF}"/>
                  </a:ext>
                </a:extLst>
              </p:cNvPr>
              <p:cNvSpPr txBox="1"/>
              <p:nvPr/>
            </p:nvSpPr>
            <p:spPr>
              <a:xfrm>
                <a:off x="-1" y="1020679"/>
                <a:ext cx="651164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390</a:t>
                </a:r>
                <a:endParaRPr lang="fr-FR" sz="1200" dirty="0"/>
              </a:p>
            </p:txBody>
          </p:sp>
        </p:grp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6D7A59AC-0762-43E6-92B6-F54258B64DAD}"/>
                </a:ext>
              </a:extLst>
            </p:cNvPr>
            <p:cNvSpPr txBox="1"/>
            <p:nvPr/>
          </p:nvSpPr>
          <p:spPr>
            <a:xfrm>
              <a:off x="6907267" y="3707057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AZ,1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DB1E8EEF-D66A-445F-A628-DE336353939F}"/>
                </a:ext>
              </a:extLst>
            </p:cNvPr>
            <p:cNvSpPr txBox="1"/>
            <p:nvPr/>
          </p:nvSpPr>
          <p:spPr>
            <a:xfrm>
              <a:off x="8793009" y="3706687"/>
              <a:ext cx="81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AR,4</a:t>
              </a:r>
            </a:p>
          </p:txBody>
        </p: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08B8887F-B7E0-4F98-B699-5CDA5E23A39F}"/>
                </a:ext>
              </a:extLst>
            </p:cNvPr>
            <p:cNvGrpSpPr/>
            <p:nvPr/>
          </p:nvGrpSpPr>
          <p:grpSpPr>
            <a:xfrm>
              <a:off x="9402132" y="3327489"/>
              <a:ext cx="588819" cy="588819"/>
              <a:chOff x="0" y="803563"/>
              <a:chExt cx="803564" cy="803564"/>
            </a:xfrm>
          </p:grpSpPr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FD4DDE57-AB34-4356-9A31-72559B36B51B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78197DD7-B7E5-45F5-8A54-231B7C28CB1D}"/>
                  </a:ext>
                </a:extLst>
              </p:cNvPr>
              <p:cNvSpPr txBox="1"/>
              <p:nvPr/>
            </p:nvSpPr>
            <p:spPr>
              <a:xfrm>
                <a:off x="49174" y="1020679"/>
                <a:ext cx="601989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400</a:t>
                </a:r>
                <a:endParaRPr lang="fr-FR" sz="1200" dirty="0"/>
              </a:p>
            </p:txBody>
          </p:sp>
        </p:grpSp>
        <p:cxnSp>
          <p:nvCxnSpPr>
            <p:cNvPr id="468" name="Connector: Curved 467">
              <a:extLst>
                <a:ext uri="{FF2B5EF4-FFF2-40B4-BE49-F238E27FC236}">
                  <a16:creationId xmlns:a16="http://schemas.microsoft.com/office/drawing/2014/main" id="{B9C800B1-5CBF-4CDA-9F92-0109C1AEC37A}"/>
                </a:ext>
              </a:extLst>
            </p:cNvPr>
            <p:cNvCxnSpPr>
              <a:cxnSpLocks/>
              <a:stCxn id="514" idx="7"/>
              <a:endCxn id="505" idx="4"/>
            </p:cNvCxnSpPr>
            <p:nvPr/>
          </p:nvCxnSpPr>
          <p:spPr>
            <a:xfrm rot="5400000" flipH="1" flipV="1">
              <a:off x="9185647" y="3752250"/>
              <a:ext cx="346836" cy="67495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B55833A4-8C2B-43FA-BFE0-A3CAEDFE5A9F}"/>
                </a:ext>
              </a:extLst>
            </p:cNvPr>
            <p:cNvGrpSpPr/>
            <p:nvPr/>
          </p:nvGrpSpPr>
          <p:grpSpPr>
            <a:xfrm>
              <a:off x="-3684369" y="-419961"/>
              <a:ext cx="588819" cy="588819"/>
              <a:chOff x="0" y="803563"/>
              <a:chExt cx="803564" cy="803564"/>
            </a:xfrm>
          </p:grpSpPr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831A7C2B-F5E0-43C0-92C7-DF7536E6659F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75A4251D-98B1-4D81-B6E9-CB8A7B1B5F6E}"/>
                  </a:ext>
                </a:extLst>
              </p:cNvPr>
              <p:cNvSpPr txBox="1"/>
              <p:nvPr/>
            </p:nvSpPr>
            <p:spPr>
              <a:xfrm>
                <a:off x="152401" y="1020679"/>
                <a:ext cx="4987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40</a:t>
                </a:r>
                <a:endParaRPr lang="fr-FR" sz="1200" dirty="0"/>
              </a:p>
            </p:txBody>
          </p:sp>
        </p:grp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B74BDB10-6BE9-4409-86B5-954200719E4D}"/>
                </a:ext>
              </a:extLst>
            </p:cNvPr>
            <p:cNvSpPr txBox="1"/>
            <p:nvPr/>
          </p:nvSpPr>
          <p:spPr>
            <a:xfrm>
              <a:off x="-7172239" y="97695"/>
              <a:ext cx="85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AU,5</a:t>
              </a:r>
              <a:endParaRPr lang="fr-FR" b="1" dirty="0"/>
            </a:p>
          </p:txBody>
        </p:sp>
        <p:cxnSp>
          <p:nvCxnSpPr>
            <p:cNvPr id="474" name="Connector: Curved 473">
              <a:extLst>
                <a:ext uri="{FF2B5EF4-FFF2-40B4-BE49-F238E27FC236}">
                  <a16:creationId xmlns:a16="http://schemas.microsoft.com/office/drawing/2014/main" id="{7DAF844A-88F4-4BB2-9E16-CA5AE1064CC6}"/>
                </a:ext>
              </a:extLst>
            </p:cNvPr>
            <p:cNvCxnSpPr>
              <a:cxnSpLocks/>
              <a:stCxn id="589" idx="0"/>
              <a:endCxn id="503" idx="2"/>
            </p:cNvCxnSpPr>
            <p:nvPr/>
          </p:nvCxnSpPr>
          <p:spPr>
            <a:xfrm rot="5400000" flipH="1" flipV="1">
              <a:off x="-7242040" y="-1177882"/>
              <a:ext cx="2505339" cy="4610003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Connector: Curved 474">
              <a:extLst>
                <a:ext uri="{FF2B5EF4-FFF2-40B4-BE49-F238E27FC236}">
                  <a16:creationId xmlns:a16="http://schemas.microsoft.com/office/drawing/2014/main" id="{AA6CE2D7-B2AF-4ABA-8FE9-C1F0A410095F}"/>
                </a:ext>
              </a:extLst>
            </p:cNvPr>
            <p:cNvCxnSpPr>
              <a:cxnSpLocks/>
              <a:stCxn id="503" idx="6"/>
              <a:endCxn id="524" idx="1"/>
            </p:cNvCxnSpPr>
            <p:nvPr/>
          </p:nvCxnSpPr>
          <p:spPr>
            <a:xfrm>
              <a:off x="-3095550" y="-125551"/>
              <a:ext cx="11933160" cy="920586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06765DEF-EE50-461A-A7C3-5E9D4B54AC20}"/>
                </a:ext>
              </a:extLst>
            </p:cNvPr>
            <p:cNvSpPr txBox="1"/>
            <p:nvPr/>
          </p:nvSpPr>
          <p:spPr>
            <a:xfrm>
              <a:off x="1099303" y="-445533"/>
              <a:ext cx="85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AT,3</a:t>
              </a:r>
              <a:endParaRPr lang="fr-FR" b="1" dirty="0"/>
            </a:p>
          </p:txBody>
        </p:sp>
        <p:cxnSp>
          <p:nvCxnSpPr>
            <p:cNvPr id="479" name="Connector: Curved 478">
              <a:extLst>
                <a:ext uri="{FF2B5EF4-FFF2-40B4-BE49-F238E27FC236}">
                  <a16:creationId xmlns:a16="http://schemas.microsoft.com/office/drawing/2014/main" id="{00D1C7DC-3316-4695-81B9-C82200F5B6C8}"/>
                </a:ext>
              </a:extLst>
            </p:cNvPr>
            <p:cNvCxnSpPr>
              <a:cxnSpLocks/>
              <a:stCxn id="524" idx="0"/>
              <a:endCxn id="500" idx="0"/>
            </p:cNvCxnSpPr>
            <p:nvPr/>
          </p:nvCxnSpPr>
          <p:spPr>
            <a:xfrm rot="16200000" flipH="1">
              <a:off x="9346684" y="407909"/>
              <a:ext cx="453504" cy="1055295"/>
            </a:xfrm>
            <a:prstGeom prst="curvedConnector3">
              <a:avLst>
                <a:gd name="adj1" fmla="val -5040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42ADEBC1-67C0-403B-A51E-3612924A7BF5}"/>
                </a:ext>
              </a:extLst>
            </p:cNvPr>
            <p:cNvGrpSpPr/>
            <p:nvPr/>
          </p:nvGrpSpPr>
          <p:grpSpPr>
            <a:xfrm>
              <a:off x="9806674" y="1162308"/>
              <a:ext cx="588819" cy="588819"/>
              <a:chOff x="0" y="803563"/>
              <a:chExt cx="803564" cy="803564"/>
            </a:xfrm>
          </p:grpSpPr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id="{E70993F3-AC04-4F9C-A750-B171918BFEF3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9AF550BD-6B8A-4D0B-AC22-50217E4646DF}"/>
                  </a:ext>
                </a:extLst>
              </p:cNvPr>
              <p:cNvSpPr txBox="1"/>
              <p:nvPr/>
            </p:nvSpPr>
            <p:spPr>
              <a:xfrm>
                <a:off x="0" y="1020679"/>
                <a:ext cx="651165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350</a:t>
                </a:r>
                <a:endParaRPr lang="fr-FR" sz="1200" dirty="0"/>
              </a:p>
            </p:txBody>
          </p:sp>
        </p:grp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A8DFCABC-D5F3-4174-96CF-A88B7E4F20F7}"/>
                </a:ext>
              </a:extLst>
            </p:cNvPr>
            <p:cNvSpPr txBox="1"/>
            <p:nvPr/>
          </p:nvSpPr>
          <p:spPr>
            <a:xfrm>
              <a:off x="9060936" y="45932"/>
              <a:ext cx="85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AY,3</a:t>
              </a:r>
              <a:endParaRPr lang="fr-FR" b="1" dirty="0"/>
            </a:p>
          </p:txBody>
        </p:sp>
        <p:cxnSp>
          <p:nvCxnSpPr>
            <p:cNvPr id="482" name="Connector: Curved 481">
              <a:extLst>
                <a:ext uri="{FF2B5EF4-FFF2-40B4-BE49-F238E27FC236}">
                  <a16:creationId xmlns:a16="http://schemas.microsoft.com/office/drawing/2014/main" id="{65ED6420-9973-49FF-85CD-5627D00614E0}"/>
                </a:ext>
              </a:extLst>
            </p:cNvPr>
            <p:cNvCxnSpPr>
              <a:cxnSpLocks/>
              <a:stCxn id="565" idx="5"/>
              <a:endCxn id="563" idx="2"/>
            </p:cNvCxnSpPr>
            <p:nvPr/>
          </p:nvCxnSpPr>
          <p:spPr>
            <a:xfrm rot="5400000">
              <a:off x="-4202429" y="2791070"/>
              <a:ext cx="1420280" cy="539588"/>
            </a:xfrm>
            <a:prstGeom prst="curvedConnector4">
              <a:avLst>
                <a:gd name="adj1" fmla="val 36600"/>
                <a:gd name="adj2" fmla="val 14236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CEF80A0F-9576-4D5B-88C0-9EEF5031729F}"/>
                </a:ext>
              </a:extLst>
            </p:cNvPr>
            <p:cNvSpPr txBox="1"/>
            <p:nvPr/>
          </p:nvSpPr>
          <p:spPr>
            <a:xfrm>
              <a:off x="-2753027" y="4678165"/>
              <a:ext cx="698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AW,2</a:t>
              </a:r>
            </a:p>
          </p:txBody>
        </p: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281D3A6E-B00B-4842-9E74-6C101F56BB3D}"/>
                </a:ext>
              </a:extLst>
            </p:cNvPr>
            <p:cNvGrpSpPr/>
            <p:nvPr/>
          </p:nvGrpSpPr>
          <p:grpSpPr>
            <a:xfrm>
              <a:off x="-2423066" y="5195456"/>
              <a:ext cx="588819" cy="588819"/>
              <a:chOff x="0" y="803563"/>
              <a:chExt cx="803564" cy="803564"/>
            </a:xfrm>
          </p:grpSpPr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id="{61D36FCA-94DF-45D0-B638-A127CBE3670F}"/>
                  </a:ext>
                </a:extLst>
              </p:cNvPr>
              <p:cNvSpPr/>
              <p:nvPr/>
            </p:nvSpPr>
            <p:spPr>
              <a:xfrm>
                <a:off x="0" y="803563"/>
                <a:ext cx="803564" cy="8035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2292BA67-1461-4C86-8153-417C66D852CE}"/>
                  </a:ext>
                </a:extLst>
              </p:cNvPr>
              <p:cNvSpPr txBox="1"/>
              <p:nvPr/>
            </p:nvSpPr>
            <p:spPr>
              <a:xfrm>
                <a:off x="1" y="1020679"/>
                <a:ext cx="651163" cy="37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dirty="0"/>
                  <a:t>380</a:t>
                </a:r>
                <a:endParaRPr lang="fr-FR" sz="1200" dirty="0"/>
              </a:p>
            </p:txBody>
          </p:sp>
        </p:grpSp>
        <p:cxnSp>
          <p:nvCxnSpPr>
            <p:cNvPr id="486" name="Connector: Curved 485">
              <a:extLst>
                <a:ext uri="{FF2B5EF4-FFF2-40B4-BE49-F238E27FC236}">
                  <a16:creationId xmlns:a16="http://schemas.microsoft.com/office/drawing/2014/main" id="{333C70FC-2D4B-4C11-A5C7-F5C8219B3D40}"/>
                </a:ext>
              </a:extLst>
            </p:cNvPr>
            <p:cNvCxnSpPr>
              <a:cxnSpLocks/>
              <a:stCxn id="561" idx="4"/>
              <a:endCxn id="497" idx="2"/>
            </p:cNvCxnSpPr>
            <p:nvPr/>
          </p:nvCxnSpPr>
          <p:spPr>
            <a:xfrm rot="5400000">
              <a:off x="-3666558" y="4038195"/>
              <a:ext cx="2695164" cy="208179"/>
            </a:xfrm>
            <a:prstGeom prst="curvedConnector4">
              <a:avLst>
                <a:gd name="adj1" fmla="val 8456"/>
                <a:gd name="adj2" fmla="val 20980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6390E06B-845E-4037-8A71-987A2562E9A6}"/>
                </a:ext>
              </a:extLst>
            </p:cNvPr>
            <p:cNvSpPr txBox="1"/>
            <p:nvPr/>
          </p:nvSpPr>
          <p:spPr>
            <a:xfrm>
              <a:off x="-686068" y="3358850"/>
              <a:ext cx="558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V,1</a:t>
              </a:r>
            </a:p>
          </p:txBody>
        </p:sp>
        <p:cxnSp>
          <p:nvCxnSpPr>
            <p:cNvPr id="488" name="Connector: Curved 487">
              <a:extLst>
                <a:ext uri="{FF2B5EF4-FFF2-40B4-BE49-F238E27FC236}">
                  <a16:creationId xmlns:a16="http://schemas.microsoft.com/office/drawing/2014/main" id="{40601EC8-288C-4D69-982C-910A0C73A48B}"/>
                </a:ext>
              </a:extLst>
            </p:cNvPr>
            <p:cNvCxnSpPr>
              <a:cxnSpLocks/>
              <a:stCxn id="561" idx="4"/>
              <a:endCxn id="555" idx="2"/>
            </p:cNvCxnSpPr>
            <p:nvPr/>
          </p:nvCxnSpPr>
          <p:spPr>
            <a:xfrm rot="16200000" flipH="1">
              <a:off x="-2166379" y="2746193"/>
              <a:ext cx="779675" cy="876691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D65F383F-E740-44D8-B614-0CB39AA028E2}"/>
                </a:ext>
              </a:extLst>
            </p:cNvPr>
            <p:cNvSpPr txBox="1"/>
            <p:nvPr/>
          </p:nvSpPr>
          <p:spPr>
            <a:xfrm>
              <a:off x="-1903548" y="3174184"/>
              <a:ext cx="698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N,1</a:t>
              </a:r>
            </a:p>
          </p:txBody>
        </p:sp>
        <p:cxnSp>
          <p:nvCxnSpPr>
            <p:cNvPr id="492" name="Connector: Curved 491">
              <a:extLst>
                <a:ext uri="{FF2B5EF4-FFF2-40B4-BE49-F238E27FC236}">
                  <a16:creationId xmlns:a16="http://schemas.microsoft.com/office/drawing/2014/main" id="{A8F5A205-287C-447C-B63B-56284CDE12AB}"/>
                </a:ext>
              </a:extLst>
            </p:cNvPr>
            <p:cNvCxnSpPr>
              <a:cxnSpLocks/>
              <a:stCxn id="555" idx="7"/>
              <a:endCxn id="559" idx="5"/>
            </p:cNvCxnSpPr>
            <p:nvPr/>
          </p:nvCxnSpPr>
          <p:spPr>
            <a:xfrm rot="5400000" flipH="1" flipV="1">
              <a:off x="-1245266" y="2043926"/>
              <a:ext cx="1731931" cy="912614"/>
            </a:xfrm>
            <a:prstGeom prst="curvedConnector3">
              <a:avLst>
                <a:gd name="adj1" fmla="val 2360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CF84F597-916A-4D81-AC31-094AD23A4D73}"/>
                </a:ext>
              </a:extLst>
            </p:cNvPr>
            <p:cNvSpPr txBox="1"/>
            <p:nvPr/>
          </p:nvSpPr>
          <p:spPr>
            <a:xfrm>
              <a:off x="-741589" y="2655985"/>
              <a:ext cx="558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/>
                <a:t>T,2</a:t>
              </a:r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25562B19-E9F4-45ED-8929-85CEC1B71F02}"/>
              </a:ext>
            </a:extLst>
          </p:cNvPr>
          <p:cNvSpPr txBox="1"/>
          <p:nvPr/>
        </p:nvSpPr>
        <p:spPr>
          <a:xfrm>
            <a:off x="8828686" y="6255322"/>
            <a:ext cx="240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2800" b="1" u="sng" dirty="0"/>
              <a:t>Closing</a:t>
            </a:r>
            <a:endParaRPr lang="fr-FR" sz="2800" b="1" u="sng" dirty="0"/>
          </a:p>
        </p:txBody>
      </p:sp>
    </p:spTree>
    <p:extLst>
      <p:ext uri="{BB962C8B-B14F-4D97-AF65-F5344CB8AC3E}">
        <p14:creationId xmlns:p14="http://schemas.microsoft.com/office/powerpoint/2010/main" val="245763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B2BEE5-BD48-4021-943D-811A60E7EA39}"/>
              </a:ext>
            </a:extLst>
          </p:cNvPr>
          <p:cNvSpPr/>
          <p:nvPr/>
        </p:nvSpPr>
        <p:spPr>
          <a:xfrm>
            <a:off x="-15541857" y="-11907159"/>
            <a:ext cx="3136032" cy="438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78E010-6BBF-488E-9561-049C2F063F94}"/>
              </a:ext>
            </a:extLst>
          </p:cNvPr>
          <p:cNvSpPr/>
          <p:nvPr/>
        </p:nvSpPr>
        <p:spPr>
          <a:xfrm>
            <a:off x="25675943" y="13558917"/>
            <a:ext cx="3136032" cy="438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ACAA04C-3F9F-4CE8-8BEB-E7A490F43E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939242"/>
              </p:ext>
            </p:extLst>
          </p:nvPr>
        </p:nvGraphicFramePr>
        <p:xfrm>
          <a:off x="0" y="97596"/>
          <a:ext cx="12453257" cy="6408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88498D6-62CE-485F-AAD6-61F2C941CE1D}"/>
              </a:ext>
            </a:extLst>
          </p:cNvPr>
          <p:cNvSpPr txBox="1"/>
          <p:nvPr/>
        </p:nvSpPr>
        <p:spPr>
          <a:xfrm>
            <a:off x="217715" y="217714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FFC000"/>
                </a:solidFill>
              </a:rPr>
              <a:t>Level.1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98016-EFFC-4A66-9B28-4B87C1B13B99}"/>
              </a:ext>
            </a:extLst>
          </p:cNvPr>
          <p:cNvSpPr txBox="1"/>
          <p:nvPr/>
        </p:nvSpPr>
        <p:spPr>
          <a:xfrm>
            <a:off x="217715" y="878114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92D050"/>
                </a:solidFill>
              </a:rPr>
              <a:t>Level.2</a:t>
            </a:r>
            <a:endParaRPr lang="fr-FR" b="1" dirty="0">
              <a:solidFill>
                <a:srgbClr val="92D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072BF-C090-4C74-8FA6-3DFE394DE852}"/>
              </a:ext>
            </a:extLst>
          </p:cNvPr>
          <p:cNvSpPr txBox="1"/>
          <p:nvPr/>
        </p:nvSpPr>
        <p:spPr>
          <a:xfrm>
            <a:off x="217715" y="1538514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00B0F0"/>
                </a:solidFill>
              </a:rPr>
              <a:t>Level.3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EE44F-463F-48AC-9B22-A4B7F2ED2C3B}"/>
              </a:ext>
            </a:extLst>
          </p:cNvPr>
          <p:cNvSpPr txBox="1"/>
          <p:nvPr/>
        </p:nvSpPr>
        <p:spPr>
          <a:xfrm>
            <a:off x="1270002" y="4292991"/>
            <a:ext cx="3091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u="sng" dirty="0"/>
              <a:t>WBS Project Phase</a:t>
            </a:r>
            <a:endParaRPr lang="fr-FR" sz="2800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3B6B3-8FC7-4185-A53E-F717BA0A9C00}"/>
              </a:ext>
            </a:extLst>
          </p:cNvPr>
          <p:cNvSpPr txBox="1"/>
          <p:nvPr/>
        </p:nvSpPr>
        <p:spPr>
          <a:xfrm>
            <a:off x="1270002" y="4691781"/>
            <a:ext cx="309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err="1"/>
              <a:t>Kelompok</a:t>
            </a:r>
            <a:r>
              <a:rPr lang="en-ID" sz="1400" dirty="0"/>
              <a:t> 3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90990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B2BEE5-BD48-4021-943D-811A60E7EA39}"/>
              </a:ext>
            </a:extLst>
          </p:cNvPr>
          <p:cNvSpPr/>
          <p:nvPr/>
        </p:nvSpPr>
        <p:spPr>
          <a:xfrm>
            <a:off x="-15541857" y="-11907159"/>
            <a:ext cx="3136032" cy="438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78E010-6BBF-488E-9561-049C2F063F94}"/>
              </a:ext>
            </a:extLst>
          </p:cNvPr>
          <p:cNvSpPr/>
          <p:nvPr/>
        </p:nvSpPr>
        <p:spPr>
          <a:xfrm>
            <a:off x="25675943" y="13558917"/>
            <a:ext cx="3136032" cy="438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ACAA04C-3F9F-4CE8-8BEB-E7A490F43E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0892523"/>
              </p:ext>
            </p:extLst>
          </p:nvPr>
        </p:nvGraphicFramePr>
        <p:xfrm>
          <a:off x="583323" y="101601"/>
          <a:ext cx="11470789" cy="6131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879269-D0BB-47D3-A5AC-5E82A5013C88}"/>
              </a:ext>
            </a:extLst>
          </p:cNvPr>
          <p:cNvSpPr txBox="1"/>
          <p:nvPr/>
        </p:nvSpPr>
        <p:spPr>
          <a:xfrm>
            <a:off x="137887" y="101600"/>
            <a:ext cx="3091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u="sng" dirty="0"/>
              <a:t>WBS Product</a:t>
            </a:r>
            <a:endParaRPr lang="fr-FR" sz="28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A8074-F2AF-4E36-891B-24791DBE92A5}"/>
              </a:ext>
            </a:extLst>
          </p:cNvPr>
          <p:cNvSpPr txBox="1"/>
          <p:nvPr/>
        </p:nvSpPr>
        <p:spPr>
          <a:xfrm>
            <a:off x="137888" y="624820"/>
            <a:ext cx="206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err="1"/>
              <a:t>Kelompok</a:t>
            </a:r>
            <a:r>
              <a:rPr lang="en-ID" sz="1400" dirty="0"/>
              <a:t> 3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088552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984</Words>
  <Application>Microsoft Office PowerPoint</Application>
  <PresentationFormat>Widescreen</PresentationFormat>
  <Paragraphs>459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 Tarmana Mustopa</dc:creator>
  <cp:lastModifiedBy>Isa Tarmana Mustopa</cp:lastModifiedBy>
  <cp:revision>12</cp:revision>
  <dcterms:created xsi:type="dcterms:W3CDTF">2023-10-29T13:55:39Z</dcterms:created>
  <dcterms:modified xsi:type="dcterms:W3CDTF">2024-05-09T12:06:43Z</dcterms:modified>
</cp:coreProperties>
</file>