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15" hidden="0"/>
          <p:cNvGrpSpPr/>
          <p:nvPr isPhoto="0" userDrawn="0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 hidden="0"/>
            <p:cNvSpPr/>
            <p:nvPr isPhoto="0" userDrawn="0"/>
          </p:nvSpPr>
          <p:spPr bwMode="auto"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 hidden="0"/>
            <p:cNvSpPr/>
            <p:nvPr isPhoto="0" userDrawn="0"/>
          </p:nvSpPr>
          <p:spPr bwMode="auto"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Freeform 9" hidden="0"/>
          <p:cNvSpPr/>
          <p:nvPr isPhoto="0" userDrawn="0"/>
        </p:nvSpPr>
        <p:spPr bwMode="auto"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 fill="norm" stroke="1" extrusionOk="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 hidden="0"/>
          <p:cNvSpPr/>
          <p:nvPr isPhoto="0" userDrawn="0"/>
        </p:nvSpPr>
        <p:spPr bwMode="auto">
          <a:xfrm>
            <a:off x="989951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 hidden="0"/>
          <p:cNvSpPr/>
          <p:nvPr isPhoto="0" userDrawn="0"/>
        </p:nvSpPr>
        <p:spPr bwMode="auto">
          <a:xfrm>
            <a:off x="990600" y="1009650"/>
            <a:ext cx="7179733" cy="4831643"/>
          </a:xfrm>
          <a:prstGeom prst="rect">
            <a:avLst/>
          </a:prstGeom>
          <a:blipFill>
            <a:blip r:embed="rId2">
              <a:alphaModFix amt="20000"/>
              <a:grayscl/>
              <a:lum contrast="12000"/>
            </a:blip>
            <a:tile algn="tl" flip="none" sx="100000" sy="100000" tx="0" ty="0"/>
          </a:blip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 rot="4096195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727199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770676" y="5357592"/>
            <a:ext cx="1213821" cy="365125"/>
          </a:xfrm>
        </p:spPr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174044" y="5357592"/>
            <a:ext cx="5034845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6213929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 anchor="ctr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1298221" y="1106312"/>
            <a:ext cx="5178779" cy="440266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  <p:sp>
        <p:nvSpPr>
          <p:cNvPr id="9" name="Content Placeholder 8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1298448" y="2121407"/>
            <a:ext cx="3200400" cy="3602735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 hidden="0"/>
          <p:cNvSpPr>
            <a:spLocks noGrp="1"/>
          </p:cNvSpPr>
          <p:nvPr isPhoto="0" userDrawn="0">
            <p:ph sz="quarter" idx="14" hasCustomPrompt="0"/>
          </p:nvPr>
        </p:nvSpPr>
        <p:spPr bwMode="auto">
          <a:xfrm>
            <a:off x="4663440" y="2119313"/>
            <a:ext cx="3200400" cy="360521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  <p:sp>
        <p:nvSpPr>
          <p:cNvPr id="11" name="Content Placeholder 10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1298448" y="2944368"/>
            <a:ext cx="3227832" cy="2779776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3" name="Content Placeholder 12" hidden="0"/>
          <p:cNvSpPr>
            <a:spLocks noGrp="1"/>
          </p:cNvSpPr>
          <p:nvPr isPhoto="0" userDrawn="0">
            <p:ph sz="quarter" idx="14" hasCustomPrompt="0"/>
          </p:nvPr>
        </p:nvSpPr>
        <p:spPr bwMode="auto">
          <a:xfrm>
            <a:off x="4645150" y="2944813"/>
            <a:ext cx="3227832" cy="2779776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15" hidden="0"/>
          <p:cNvGrpSpPr/>
          <p:nvPr isPhoto="0" userDrawn="0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 hidden="0"/>
            <p:cNvSpPr/>
            <p:nvPr isPhoto="0" userDrawn="0"/>
          </p:nvSpPr>
          <p:spPr bwMode="auto"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 hidden="0"/>
            <p:cNvSpPr/>
            <p:nvPr isPhoto="0" userDrawn="0"/>
          </p:nvSpPr>
          <p:spPr bwMode="auto"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Freeform 10" hidden="0"/>
          <p:cNvSpPr/>
          <p:nvPr isPhoto="0" userDrawn="0"/>
        </p:nvSpPr>
        <p:spPr bwMode="auto"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 fill="norm" stroke="1" extrusionOk="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 hidden="0"/>
          <p:cNvSpPr/>
          <p:nvPr isPhoto="0" userDrawn="0"/>
        </p:nvSpPr>
        <p:spPr bwMode="auto"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 hidden="0"/>
          <p:cNvSpPr/>
          <p:nvPr isPhoto="0" userDrawn="0"/>
        </p:nvSpPr>
        <p:spPr bwMode="auto">
          <a:xfrm rot="60000">
            <a:off x="4471416" y="603504"/>
            <a:ext cx="3788941" cy="5722296"/>
          </a:xfrm>
          <a:prstGeom prst="rect">
            <a:avLst/>
          </a:prstGeom>
          <a:blipFill>
            <a:blip r:embed="rId2">
              <a:alphaModFix amt="20000"/>
              <a:grayscl/>
              <a:lum contrast="12000"/>
            </a:blip>
            <a:tile algn="tl" flip="none" sx="100000" sy="100000" tx="0" ty="0"/>
          </a:blip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 hidden="0"/>
          <p:cNvSpPr/>
          <p:nvPr isPhoto="0" userDrawn="0"/>
        </p:nvSpPr>
        <p:spPr bwMode="auto">
          <a:xfrm rot="21539999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 hidden="0"/>
          <p:cNvSpPr/>
          <p:nvPr isPhoto="0" userDrawn="0"/>
        </p:nvSpPr>
        <p:spPr bwMode="auto">
          <a:xfrm rot="21539999">
            <a:off x="749808" y="576072"/>
            <a:ext cx="3788941" cy="5722296"/>
          </a:xfrm>
          <a:prstGeom prst="rect">
            <a:avLst/>
          </a:prstGeom>
          <a:blipFill>
            <a:blip r:embed="rId2">
              <a:alphaModFix amt="20000"/>
              <a:grayscl/>
              <a:lum contrast="12000"/>
            </a:blip>
            <a:tile algn="tl" flip="none" sx="100000" sy="100000" tx="0" ty="0"/>
          </a:blip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2" descr="C:\Users\Administrator\Desktop\Pushpin Dev\Assets\pushpinLeft.pn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 rot="4096195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 rot="60000">
            <a:off x="6341698" y="5885672"/>
            <a:ext cx="1213821" cy="365125"/>
          </a:xfrm>
        </p:spPr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 rot="-60000">
            <a:off x="914554" y="5829261"/>
            <a:ext cx="3522607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 rot="60000">
            <a:off x="7557313" y="5896961"/>
            <a:ext cx="554023" cy="365125"/>
          </a:xfrm>
        </p:spPr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Group 15" hidden="0"/>
          <p:cNvGrpSpPr/>
          <p:nvPr isPhoto="0" userDrawn="0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 hidden="0"/>
            <p:cNvSpPr/>
            <p:nvPr isPhoto="0" userDrawn="0"/>
          </p:nvSpPr>
          <p:spPr bwMode="auto"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 hidden="0"/>
            <p:cNvSpPr/>
            <p:nvPr isPhoto="0" userDrawn="0"/>
          </p:nvSpPr>
          <p:spPr bwMode="auto"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" name="Freeform 30" hidden="0"/>
          <p:cNvSpPr/>
          <p:nvPr isPhoto="0" userDrawn="0"/>
        </p:nvSpPr>
        <p:spPr bwMode="auto"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 fill="norm" stroke="1" extrusionOk="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 hidden="0"/>
          <p:cNvSpPr/>
          <p:nvPr isPhoto="0" userDrawn="0"/>
        </p:nvSpPr>
        <p:spPr bwMode="auto">
          <a:xfrm rot="21539999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 hidden="0"/>
          <p:cNvSpPr/>
          <p:nvPr isPhoto="0" userDrawn="0"/>
        </p:nvSpPr>
        <p:spPr bwMode="auto">
          <a:xfrm rot="21539999">
            <a:off x="745058" y="575769"/>
            <a:ext cx="3788941" cy="5722296"/>
          </a:xfrm>
          <a:prstGeom prst="rect">
            <a:avLst/>
          </a:prstGeom>
          <a:blipFill>
            <a:blip r:embed="rId2">
              <a:alphaModFix amt="20000"/>
              <a:grayscl/>
              <a:lum contrast="12000"/>
            </a:blip>
            <a:tile algn="tl" flip="none" sx="100000" sy="100000" tx="0" ty="0"/>
          </a:blip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 hidden="0"/>
          <p:cNvSpPr/>
          <p:nvPr isPhoto="0" userDrawn="0"/>
        </p:nvSpPr>
        <p:spPr bwMode="auto"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 hidden="0"/>
          <p:cNvSpPr/>
          <p:nvPr isPhoto="0" userDrawn="0"/>
        </p:nvSpPr>
        <p:spPr bwMode="auto">
          <a:xfrm rot="60000">
            <a:off x="4464768" y="603920"/>
            <a:ext cx="3788941" cy="5722296"/>
          </a:xfrm>
          <a:prstGeom prst="rect">
            <a:avLst/>
          </a:prstGeom>
          <a:blipFill>
            <a:blip r:embed="rId2">
              <a:alphaModFix amt="20000"/>
              <a:grayscl/>
              <a:lum contrast="12000"/>
            </a:blip>
            <a:tile algn="tl" flip="none" sx="100000" sy="100000" tx="0" ty="0"/>
          </a:blip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 descr="C:\Users\Administrator\Desktop\Pushpin Dev\Assets\pushpinLeft.pn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 rot="4096195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 rot="60000">
            <a:off x="4898615" y="1207272"/>
            <a:ext cx="2913863" cy="4539412"/>
          </a:xfrm>
          <a:prstGeom prst="rect">
            <a:avLst/>
          </a:prstGeom>
          <a:ln w="101600" cap="rnd">
            <a:solidFill>
              <a:srgbClr val="FFFFFF"/>
            </a:solidFill>
          </a:ln>
          <a:effectLst>
            <a:outerShdw blurRad="88900" dir="2700000" rotWithShape="0" algn="tl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 rot="60000">
            <a:off x="6345936" y="5888737"/>
            <a:ext cx="1213821" cy="365125"/>
          </a:xfrm>
        </p:spPr>
        <p:txBody>
          <a:bodyPr/>
          <a:lstStyle/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 rot="-60000">
            <a:off x="914569" y="5831037"/>
            <a:ext cx="3319043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 rot="60000">
            <a:off x="7562089" y="5900026"/>
            <a:ext cx="554023" cy="365125"/>
          </a:xfrm>
        </p:spPr>
        <p:txBody>
          <a:bodyPr/>
          <a:lstStyle/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g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2">
        <a:schemeClr val="bg2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15" hidden="0"/>
          <p:cNvGrpSpPr/>
          <p:nvPr isPhoto="0" userDrawn="0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 hidden="0"/>
            <p:cNvSpPr/>
            <p:nvPr isPhoto="0" userDrawn="0"/>
          </p:nvSpPr>
          <p:spPr bwMode="auto">
            <a:xfrm>
              <a:off x="0" y="0"/>
              <a:ext cx="71628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 hidden="0"/>
            <p:cNvSpPr/>
            <p:nvPr isPhoto="0" userDrawn="0"/>
          </p:nvSpPr>
          <p:spPr bwMode="auto">
            <a:xfrm>
              <a:off x="1143000" y="0"/>
              <a:ext cx="8001000" cy="6858000"/>
            </a:xfrm>
            <a:prstGeom prst="rect">
              <a:avLst/>
            </a:prstGeom>
            <a:gradFill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Freeform 9" hidden="0"/>
          <p:cNvSpPr/>
          <p:nvPr isPhoto="0" userDrawn="0"/>
        </p:nvSpPr>
        <p:spPr bwMode="auto"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 fill="norm" stroke="1" extrusionOk="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 hidden="0"/>
          <p:cNvSpPr/>
          <p:nvPr isPhoto="0" userDrawn="0"/>
        </p:nvSpPr>
        <p:spPr bwMode="auto"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 hidden="0"/>
          <p:cNvSpPr/>
          <p:nvPr isPhoto="0" userDrawn="0"/>
        </p:nvSpPr>
        <p:spPr bwMode="auto">
          <a:xfrm>
            <a:off x="731520" y="576072"/>
            <a:ext cx="7696200" cy="5715000"/>
          </a:xfrm>
          <a:prstGeom prst="rect">
            <a:avLst/>
          </a:prstGeom>
          <a:blipFill>
            <a:blip r:embed="rId13">
              <a:alphaModFix amt="20000"/>
              <a:grayscl/>
              <a:lum contrast="12000"/>
            </a:blip>
            <a:tile algn="tl" flip="none" sx="100000" sy="100000" tx="0" ty="0"/>
          </a:blipFill>
          <a:ln w="6350">
            <a:noFill/>
          </a:ln>
          <a:effectLst>
            <a:outerShdw blurRad="101600" dist="50800" dir="5400000" rotWithShape="0" algn="t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 hidden="0"/>
          <p:cNvPicPr>
            <a:picLocks noChangeAspect="1" noChangeArrowheads="1"/>
          </p:cNvPicPr>
          <p:nvPr isPhoto="0" userDrawn="0"/>
        </p:nvPicPr>
        <p:blipFill>
          <a:blip r:embed="rId14"/>
          <a:stretch/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 hidden="0"/>
          <p:cNvPicPr>
            <a:picLocks noChangeAspect="1" noChangeArrowheads="1"/>
          </p:cNvPicPr>
          <p:nvPr isPhoto="0" userDrawn="0"/>
        </p:nvPicPr>
        <p:blipFill>
          <a:blip r:embed="rId14"/>
          <a:stretch/>
        </p:blipFill>
        <p:spPr bwMode="auto">
          <a:xfrm rot="4096195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/>
              </a:defRPr>
            </a:lvl1pPr>
          </a:lstStyle>
          <a:p>
            <a:pPr>
              <a:defRPr/>
            </a:pPr>
            <a:fld id="{76704255-5C16-489C-8905-6AF2F4409F78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914400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/>
              </a:defRPr>
            </a:lvl1pPr>
          </a:lstStyle>
          <a:p>
            <a:pPr>
              <a:defRPr/>
            </a:pPr>
            <a:fld id="{7CE51A77-1180-4EF3-AE38-51D2C101AE3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274320" indent="-274320" algn="l" defTabSz="914400">
        <a:spcBef>
          <a:spcPts val="0"/>
        </a:spcBef>
        <a:buClr>
          <a:schemeClr val="accent2"/>
        </a:buClr>
        <a:buSzPct val="85000"/>
        <a:buFont typeface="Brush Script MT"/>
        <a:buChar char="O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>
        <a:spcBef>
          <a:spcPts val="0"/>
        </a:spcBef>
        <a:buClr>
          <a:schemeClr val="accent2"/>
        </a:buClr>
        <a:buSzPct val="85000"/>
        <a:buFont typeface="Brush Script MT"/>
        <a:buChar char="O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>
        <a:spcBef>
          <a:spcPts val="0"/>
        </a:spcBef>
        <a:buClr>
          <a:schemeClr val="accent2"/>
        </a:buClr>
        <a:buSzPct val="85000"/>
        <a:buFont typeface="Brush Script MT"/>
        <a:buChar char="O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>
        <a:spcBef>
          <a:spcPts val="0"/>
        </a:spcBef>
        <a:buClr>
          <a:schemeClr val="accent2"/>
        </a:buClr>
        <a:buSzPct val="85000"/>
        <a:buFont typeface="Brush Script MT"/>
        <a:buChar char="O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>
        <a:spcBef>
          <a:spcPts val="0"/>
        </a:spcBef>
        <a:buClr>
          <a:schemeClr val="accent2"/>
        </a:buClr>
        <a:buSzPct val="85000"/>
        <a:buFont typeface="Brush Script MT"/>
        <a:buChar char="O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>
        <a:spcBef>
          <a:spcPts val="0"/>
        </a:spcBef>
        <a:buClr>
          <a:schemeClr val="accent2"/>
        </a:buClr>
        <a:buSzPct val="85000"/>
        <a:buFont typeface="Brush Script MT"/>
        <a:buChar char="O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>
        <a:spcBef>
          <a:spcPts val="0"/>
        </a:spcBef>
        <a:buClr>
          <a:schemeClr val="accent2"/>
        </a:buClr>
        <a:buSzPct val="85000"/>
        <a:buFont typeface="Brush Script MT"/>
        <a:buChar char="O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>
        <a:spcBef>
          <a:spcPts val="0"/>
        </a:spcBef>
        <a:buClr>
          <a:schemeClr val="accent2"/>
        </a:buClr>
        <a:buSzPct val="85000"/>
        <a:buFont typeface="Brush Script MT"/>
        <a:buChar char="O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>
        <a:spcBef>
          <a:spcPts val="0"/>
        </a:spcBef>
        <a:buClr>
          <a:schemeClr val="accent2"/>
        </a:buClr>
        <a:buSzPct val="85000"/>
        <a:buFont typeface="Brush Script MT"/>
        <a:buChar char="O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Путешественник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Выполнил: Оцарев Николай</a:t>
            </a:r>
            <a:endParaRPr/>
          </a:p>
          <a:p>
            <a:pPr>
              <a:defRPr/>
            </a:pPr>
            <a:r>
              <a:rPr lang="ru-RU"/>
              <a:t>Куратор: Курбанов Эльдар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Смысл приложения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Исследовать город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Видео: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Цели и задачи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Ознакомиться с </a:t>
            </a:r>
            <a:r>
              <a:rPr lang="en-US"/>
              <a:t>Android Studio</a:t>
            </a:r>
            <a:endParaRPr/>
          </a:p>
          <a:p>
            <a:pPr>
              <a:defRPr/>
            </a:pPr>
            <a:r>
              <a:rPr lang="ru-RU"/>
              <a:t>Научиться работать с </a:t>
            </a:r>
            <a:r>
              <a:rPr lang="en-US"/>
              <a:t>GPS</a:t>
            </a:r>
            <a:endParaRPr/>
          </a:p>
          <a:p>
            <a:pPr>
              <a:defRPr/>
            </a:pPr>
            <a:r>
              <a:rPr lang="ru-RU"/>
              <a:t> Научиться работать с картами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Принцип работы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</a:t>
            </a:r>
            <a:r>
              <a:rPr lang="ru-RU"/>
              <a:t>читываем </a:t>
            </a:r>
            <a:r>
              <a:rPr lang="ru-RU"/>
              <a:t>геопозицию</a:t>
            </a:r>
            <a:r>
              <a:rPr lang="ru-RU"/>
              <a:t> пользователя</a:t>
            </a:r>
            <a:endParaRPr/>
          </a:p>
          <a:p>
            <a:pPr>
              <a:defRPr/>
            </a:pPr>
            <a:r>
              <a:rPr lang="ru-RU"/>
              <a:t>Считает пройденное расстояние</a:t>
            </a:r>
            <a:endParaRPr/>
          </a:p>
          <a:p>
            <a:pPr>
              <a:defRPr/>
            </a:pPr>
            <a:r>
              <a:rPr lang="ru-RU"/>
              <a:t>Обновляем экран пользователя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Возможные обновления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Добавление добавление СУПЕРМЕСТ</a:t>
            </a:r>
            <a:endParaRPr/>
          </a:p>
          <a:p>
            <a:pPr>
              <a:defRPr/>
            </a:pPr>
            <a:r>
              <a:rPr lang="ru-RU"/>
              <a:t>Добавление рекомендуемых мест для прогулки</a:t>
            </a:r>
            <a:endParaRPr/>
          </a:p>
          <a:p>
            <a:pPr marL="0" indent="0">
              <a:buNone/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95023" y="817582"/>
            <a:ext cx="6965245" cy="3619530"/>
          </a:xfrm>
        </p:spPr>
        <p:txBody>
          <a:bodyPr/>
          <a:lstStyle/>
          <a:p>
            <a:pPr>
              <a:defRPr/>
            </a:pPr>
            <a:r>
              <a:rPr lang="ru-RU"/>
              <a:t>Спасибо за внимание!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Кнопка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3000"/>
          </a:schemeClr>
        </a:solidFill>
        <a:blipFill>
          <a:blip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>
          <a:blip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0</Words>
  <Application>ONLYOFFICE/7.0.2.5</Application>
  <DocSecurity>0</DocSecurity>
  <PresentationFormat>Экран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Пользователь Windows</dc:creator>
  <cp:keywords/>
  <dc:description/>
  <dc:identifier/>
  <dc:language/>
  <cp:lastModifiedBy/>
  <cp:revision>4</cp:revision>
  <dcterms:created xsi:type="dcterms:W3CDTF">2022-05-26T13:30:40Z</dcterms:created>
  <dcterms:modified xsi:type="dcterms:W3CDTF">2022-06-04T10:28:34Z</dcterms:modified>
  <cp:category/>
  <cp:contentStatus/>
  <cp:version/>
</cp:coreProperties>
</file>