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4"/>
  </p:notesMasterIdLst>
  <p:sldIdLst>
    <p:sldId id="261" r:id="rId5"/>
    <p:sldId id="332" r:id="rId6"/>
    <p:sldId id="344" r:id="rId7"/>
    <p:sldId id="362" r:id="rId8"/>
    <p:sldId id="363" r:id="rId9"/>
    <p:sldId id="364" r:id="rId10"/>
    <p:sldId id="345" r:id="rId11"/>
    <p:sldId id="366" r:id="rId12"/>
    <p:sldId id="367" r:id="rId13"/>
    <p:sldId id="365" r:id="rId14"/>
    <p:sldId id="353" r:id="rId15"/>
    <p:sldId id="347" r:id="rId16"/>
    <p:sldId id="335" r:id="rId17"/>
    <p:sldId id="336" r:id="rId18"/>
    <p:sldId id="337" r:id="rId19"/>
    <p:sldId id="349" r:id="rId20"/>
    <p:sldId id="348" r:id="rId21"/>
    <p:sldId id="355" r:id="rId22"/>
    <p:sldId id="350" r:id="rId23"/>
    <p:sldId id="373" r:id="rId24"/>
    <p:sldId id="357" r:id="rId25"/>
    <p:sldId id="343" r:id="rId26"/>
    <p:sldId id="356" r:id="rId27"/>
    <p:sldId id="371" r:id="rId28"/>
    <p:sldId id="372" r:id="rId29"/>
    <p:sldId id="351" r:id="rId30"/>
    <p:sldId id="370" r:id="rId31"/>
    <p:sldId id="369" r:id="rId32"/>
    <p:sldId id="354" r:id="rId33"/>
    <p:sldId id="339" r:id="rId34"/>
    <p:sldId id="352" r:id="rId35"/>
    <p:sldId id="358" r:id="rId36"/>
    <p:sldId id="360" r:id="rId37"/>
    <p:sldId id="359" r:id="rId38"/>
    <p:sldId id="361" r:id="rId39"/>
    <p:sldId id="340" r:id="rId40"/>
    <p:sldId id="342" r:id="rId41"/>
    <p:sldId id="374" r:id="rId42"/>
    <p:sldId id="34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m" id="{FA1BC0D5-025E-4156-81C6-EAB788A7192D}">
          <p14:sldIdLst>
            <p14:sldId id="261"/>
            <p14:sldId id="332"/>
            <p14:sldId id="344"/>
            <p14:sldId id="362"/>
            <p14:sldId id="363"/>
            <p14:sldId id="364"/>
            <p14:sldId id="345"/>
            <p14:sldId id="366"/>
            <p14:sldId id="367"/>
            <p14:sldId id="365"/>
            <p14:sldId id="353"/>
            <p14:sldId id="347"/>
            <p14:sldId id="335"/>
            <p14:sldId id="336"/>
            <p14:sldId id="337"/>
          </p14:sldIdLst>
        </p14:section>
        <p14:section name="Han &amp; Difu and Steven" id="{C01C7FED-AD5B-449F-A86D-299B7CDB053A}">
          <p14:sldIdLst>
            <p14:sldId id="349"/>
          </p14:sldIdLst>
        </p14:section>
        <p14:section name="Han &amp; Difu" id="{711C144F-2786-4F3E-BED7-591106E8E398}">
          <p14:sldIdLst>
            <p14:sldId id="348"/>
            <p14:sldId id="355"/>
            <p14:sldId id="350"/>
            <p14:sldId id="373"/>
            <p14:sldId id="357"/>
            <p14:sldId id="343"/>
          </p14:sldIdLst>
        </p14:section>
        <p14:section name="Steven" id="{AA5C33FC-4ACD-4608-8C32-E4BE0208C6EE}">
          <p14:sldIdLst>
            <p14:sldId id="356"/>
            <p14:sldId id="371"/>
            <p14:sldId id="372"/>
            <p14:sldId id="351"/>
            <p14:sldId id="370"/>
            <p14:sldId id="369"/>
            <p14:sldId id="354"/>
          </p14:sldIdLst>
        </p14:section>
        <p14:section name="Koid" id="{976E2EE4-2118-4DCA-B0C8-5A3B2E1D731D}">
          <p14:sldIdLst>
            <p14:sldId id="339"/>
            <p14:sldId id="352"/>
            <p14:sldId id="358"/>
            <p14:sldId id="360"/>
            <p14:sldId id="359"/>
            <p14:sldId id="361"/>
          </p14:sldIdLst>
        </p14:section>
        <p14:section name="Tom" id="{726A55CF-AF58-4DC4-90E8-DF46EE985B44}">
          <p14:sldIdLst>
            <p14:sldId id="340"/>
            <p14:sldId id="342"/>
            <p14:sldId id="374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Connie Rentschler" initials="CE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79A"/>
    <a:srgbClr val="EEBAB9"/>
    <a:srgbClr val="1068B0"/>
    <a:srgbClr val="9D7123"/>
    <a:srgbClr val="27348B"/>
    <a:srgbClr val="DDB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E7508-63B7-9E43-9E75-5F817A17EC12}" v="1777" dt="2024-10-15T03:01:26.753"/>
    <p1510:client id="{3E853C92-A247-4D73-AC41-596AEBA592B3}" v="741" dt="2024-10-14T12:19:00.970"/>
    <p1510:client id="{53D1EDB2-4848-7780-12C6-10CD3DD4C503}" v="6" dt="2024-10-16T10:50:04.170"/>
    <p1510:client id="{905F1069-45D9-EE25-9966-90FCDD89F024}" v="36" dt="2024-10-15T02:34:36.217"/>
    <p1510:client id="{9E504035-27DC-138B-BEA8-9A029EE09479}" v="20" dt="2024-10-14T14:54:14.572"/>
    <p1510:client id="{A0E2663F-E7A2-1141-857C-EB4D8535C3A9}" v="388" dt="2024-10-15T02:35:58.753"/>
    <p1510:client id="{B83DCC66-CB0C-0964-D7C5-B6E682BF76D3}" v="232" dt="2024-10-15T01:21:42.737"/>
    <p1510:client id="{FC371F23-B603-0DC1-6CD0-0DD665317192}" v="10" dt="2024-10-14T13:20:58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 Sun (23913189)" userId="S::23913189@student.uwa.edu.au::cb7f631c-b85c-4f57-9211-2fbaf2d2fd77" providerId="AD" clId="Web-{0710C128-3BFD-CF40-74BE-3AD1966187A2}"/>
    <pc:docChg chg="addSld modSld">
      <pc:chgData name="Han Sun (23913189)" userId="S::23913189@student.uwa.edu.au::cb7f631c-b85c-4f57-9211-2fbaf2d2fd77" providerId="AD" clId="Web-{0710C128-3BFD-CF40-74BE-3AD1966187A2}" dt="2024-10-11T07:42:11.258" v="12" actId="14100"/>
      <pc:docMkLst>
        <pc:docMk/>
      </pc:docMkLst>
      <pc:sldChg chg="addSp modSp">
        <pc:chgData name="Han Sun (23913189)" userId="S::23913189@student.uwa.edu.au::cb7f631c-b85c-4f57-9211-2fbaf2d2fd77" providerId="AD" clId="Web-{0710C128-3BFD-CF40-74BE-3AD1966187A2}" dt="2024-10-11T07:39:41.878" v="3" actId="14100"/>
        <pc:sldMkLst>
          <pc:docMk/>
          <pc:sldMk cId="510549940" sldId="350"/>
        </pc:sldMkLst>
        <pc:picChg chg="add mod">
          <ac:chgData name="Han Sun (23913189)" userId="S::23913189@student.uwa.edu.au::cb7f631c-b85c-4f57-9211-2fbaf2d2fd77" providerId="AD" clId="Web-{0710C128-3BFD-CF40-74BE-3AD1966187A2}" dt="2024-10-11T07:39:41.878" v="3" actId="14100"/>
          <ac:picMkLst>
            <pc:docMk/>
            <pc:sldMk cId="510549940" sldId="350"/>
            <ac:picMk id="6" creationId="{D6DCEAF8-675C-2B96-C62F-01B8329F955E}"/>
          </ac:picMkLst>
        </pc:picChg>
      </pc:sldChg>
      <pc:sldChg chg="addSp delSp modSp add replId">
        <pc:chgData name="Han Sun (23913189)" userId="S::23913189@student.uwa.edu.au::cb7f631c-b85c-4f57-9211-2fbaf2d2fd77" providerId="AD" clId="Web-{0710C128-3BFD-CF40-74BE-3AD1966187A2}" dt="2024-10-11T07:42:11.258" v="12" actId="14100"/>
        <pc:sldMkLst>
          <pc:docMk/>
          <pc:sldMk cId="3459398831" sldId="357"/>
        </pc:sldMkLst>
        <pc:picChg chg="del">
          <ac:chgData name="Han Sun (23913189)" userId="S::23913189@student.uwa.edu.au::cb7f631c-b85c-4f57-9211-2fbaf2d2fd77" providerId="AD" clId="Web-{0710C128-3BFD-CF40-74BE-3AD1966187A2}" dt="2024-10-11T07:40:32.551" v="5"/>
          <ac:picMkLst>
            <pc:docMk/>
            <pc:sldMk cId="3459398831" sldId="357"/>
            <ac:picMk id="6" creationId="{D6DCEAF8-675C-2B96-C62F-01B8329F955E}"/>
          </ac:picMkLst>
        </pc:picChg>
        <pc:picChg chg="add mod">
          <ac:chgData name="Han Sun (23913189)" userId="S::23913189@student.uwa.edu.au::cb7f631c-b85c-4f57-9211-2fbaf2d2fd77" providerId="AD" clId="Web-{0710C128-3BFD-CF40-74BE-3AD1966187A2}" dt="2024-10-11T07:42:11.258" v="12" actId="14100"/>
          <ac:picMkLst>
            <pc:docMk/>
            <pc:sldMk cId="3459398831" sldId="357"/>
            <ac:picMk id="7" creationId="{F70DE010-71D9-FCDF-0FBE-34C31DD62F5C}"/>
          </ac:picMkLst>
        </pc:picChg>
      </pc:sldChg>
    </pc:docChg>
  </pc:docChgLst>
  <pc:docChgLst>
    <pc:chgData name="Han Sun (23913189)" userId="S::23913189@student.uwa.edu.au::cb7f631c-b85c-4f57-9211-2fbaf2d2fd77" providerId="AD" clId="Web-{5BC6B2B6-00AD-D874-087A-F4A5E0969492}"/>
    <pc:docChg chg="modSld">
      <pc:chgData name="Han Sun (23913189)" userId="S::23913189@student.uwa.edu.au::cb7f631c-b85c-4f57-9211-2fbaf2d2fd77" providerId="AD" clId="Web-{5BC6B2B6-00AD-D874-087A-F4A5E0969492}" dt="2024-10-11T12:55:53.970" v="16" actId="20577"/>
      <pc:docMkLst>
        <pc:docMk/>
      </pc:docMkLst>
      <pc:sldChg chg="modSp">
        <pc:chgData name="Han Sun (23913189)" userId="S::23913189@student.uwa.edu.au::cb7f631c-b85c-4f57-9211-2fbaf2d2fd77" providerId="AD" clId="Web-{5BC6B2B6-00AD-D874-087A-F4A5E0969492}" dt="2024-10-11T12:55:53.970" v="16" actId="20577"/>
        <pc:sldMkLst>
          <pc:docMk/>
          <pc:sldMk cId="3368882405" sldId="348"/>
        </pc:sldMkLst>
        <pc:spChg chg="mod">
          <ac:chgData name="Han Sun (23913189)" userId="S::23913189@student.uwa.edu.au::cb7f631c-b85c-4f57-9211-2fbaf2d2fd77" providerId="AD" clId="Web-{5BC6B2B6-00AD-D874-087A-F4A5E0969492}" dt="2024-10-11T12:55:53.970" v="16" actId="20577"/>
          <ac:spMkLst>
            <pc:docMk/>
            <pc:sldMk cId="3368882405" sldId="348"/>
            <ac:spMk id="2" creationId="{B4D12EFF-947F-7937-92C5-38CAB8CF20F9}"/>
          </ac:spMkLst>
        </pc:spChg>
      </pc:sldChg>
    </pc:docChg>
  </pc:docChgLst>
  <pc:docChgLst>
    <pc:chgData name="Atif Mansoor" userId="1a87d8f3-0301-4989-a62e-c10d8d0c698c" providerId="ADAL" clId="{9354A0CE-7944-4A0B-9422-BE903B6B61D4}"/>
    <pc:docChg chg="addSld modSld">
      <pc:chgData name="Atif Mansoor" userId="1a87d8f3-0301-4989-a62e-c10d8d0c698c" providerId="ADAL" clId="{9354A0CE-7944-4A0B-9422-BE903B6B61D4}" dt="2024-02-08T07:57:07.192" v="3" actId="1076"/>
      <pc:docMkLst>
        <pc:docMk/>
      </pc:docMkLst>
      <pc:sldChg chg="addSp modSp new mod">
        <pc:chgData name="Atif Mansoor" userId="1a87d8f3-0301-4989-a62e-c10d8d0c698c" providerId="ADAL" clId="{9354A0CE-7944-4A0B-9422-BE903B6B61D4}" dt="2024-02-08T07:57:07.192" v="3" actId="1076"/>
        <pc:sldMkLst>
          <pc:docMk/>
          <pc:sldMk cId="99178558" sldId="443"/>
        </pc:sldMkLst>
        <pc:picChg chg="add mod">
          <ac:chgData name="Atif Mansoor" userId="1a87d8f3-0301-4989-a62e-c10d8d0c698c" providerId="ADAL" clId="{9354A0CE-7944-4A0B-9422-BE903B6B61D4}" dt="2024-02-08T07:57:07.192" v="3" actId="1076"/>
          <ac:picMkLst>
            <pc:docMk/>
            <pc:sldMk cId="99178558" sldId="443"/>
            <ac:picMk id="7" creationId="{C9AA70AA-CF93-2554-32A4-78BF97810EE2}"/>
          </ac:picMkLst>
        </pc:picChg>
      </pc:sldChg>
    </pc:docChg>
  </pc:docChgLst>
  <pc:docChgLst>
    <pc:chgData name="Koid, Xian Ting Koid (24292249)" userId="S::24292249@student.uwa.edu.au::d86cc76b-8d87-4f21-a6fd-74a5bce784cf" providerId="AD" clId="Web-{D75E253A-BA34-9A42-0A36-005C92273487}"/>
    <pc:docChg chg="modSld">
      <pc:chgData name="Koid, Xian Ting Koid (24292249)" userId="S::24292249@student.uwa.edu.au::d86cc76b-8d87-4f21-a6fd-74a5bce784cf" providerId="AD" clId="Web-{D75E253A-BA34-9A42-0A36-005C92273487}" dt="2024-10-14T04:29:58.972" v="345"/>
      <pc:docMkLst>
        <pc:docMk/>
      </pc:docMkLst>
      <pc:sldChg chg="modSp modNotes">
        <pc:chgData name="Koid, Xian Ting Koid (24292249)" userId="S::24292249@student.uwa.edu.au::d86cc76b-8d87-4f21-a6fd-74a5bce784cf" providerId="AD" clId="Web-{D75E253A-BA34-9A42-0A36-005C92273487}" dt="2024-10-14T04:21:06.007" v="184" actId="20577"/>
        <pc:sldMkLst>
          <pc:docMk/>
          <pc:sldMk cId="839337235" sldId="339"/>
        </pc:sldMkLst>
        <pc:spChg chg="mod">
          <ac:chgData name="Koid, Xian Ting Koid (24292249)" userId="S::24292249@student.uwa.edu.au::d86cc76b-8d87-4f21-a6fd-74a5bce784cf" providerId="AD" clId="Web-{D75E253A-BA34-9A42-0A36-005C92273487}" dt="2024-10-14T04:21:06.007" v="184" actId="20577"/>
          <ac:spMkLst>
            <pc:docMk/>
            <pc:sldMk cId="839337235" sldId="339"/>
            <ac:spMk id="2" creationId="{87B12C96-7F08-6655-CFF8-F4F0F72A0B0E}"/>
          </ac:spMkLst>
        </pc:spChg>
      </pc:sldChg>
      <pc:sldChg chg="addSp modSp modNotes">
        <pc:chgData name="Koid, Xian Ting Koid (24292249)" userId="S::24292249@student.uwa.edu.au::d86cc76b-8d87-4f21-a6fd-74a5bce784cf" providerId="AD" clId="Web-{D75E253A-BA34-9A42-0A36-005C92273487}" dt="2024-10-14T04:29:28.597" v="343" actId="1076"/>
        <pc:sldMkLst>
          <pc:docMk/>
          <pc:sldMk cId="3622063877" sldId="352"/>
        </pc:sldMkLst>
        <pc:spChg chg="add mod">
          <ac:chgData name="Koid, Xian Ting Koid (24292249)" userId="S::24292249@student.uwa.edu.au::d86cc76b-8d87-4f21-a6fd-74a5bce784cf" providerId="AD" clId="Web-{D75E253A-BA34-9A42-0A36-005C92273487}" dt="2024-10-14T04:29:28.597" v="343" actId="1076"/>
          <ac:spMkLst>
            <pc:docMk/>
            <pc:sldMk cId="3622063877" sldId="352"/>
            <ac:spMk id="2" creationId="{192BC2FA-898F-1C6A-4E43-3165A80EA299}"/>
          </ac:spMkLst>
        </pc:spChg>
        <pc:spChg chg="mod">
          <ac:chgData name="Koid, Xian Ting Koid (24292249)" userId="S::24292249@student.uwa.edu.au::d86cc76b-8d87-4f21-a6fd-74a5bce784cf" providerId="AD" clId="Web-{D75E253A-BA34-9A42-0A36-005C92273487}" dt="2024-10-14T04:27:13.266" v="225" actId="20577"/>
          <ac:spMkLst>
            <pc:docMk/>
            <pc:sldMk cId="3622063877" sldId="352"/>
            <ac:spMk id="8" creationId="{54290DE2-C6AA-7C0C-EC12-C7498501063D}"/>
          </ac:spMkLst>
        </pc:spChg>
        <pc:spChg chg="mod">
          <ac:chgData name="Koid, Xian Ting Koid (24292249)" userId="S::24292249@student.uwa.edu.au::d86cc76b-8d87-4f21-a6fd-74a5bce784cf" providerId="AD" clId="Web-{D75E253A-BA34-9A42-0A36-005C92273487}" dt="2024-10-14T04:27:24.735" v="240" actId="20577"/>
          <ac:spMkLst>
            <pc:docMk/>
            <pc:sldMk cId="3622063877" sldId="352"/>
            <ac:spMk id="9" creationId="{D36D9159-5A22-6BC2-447E-87ED78F3072D}"/>
          </ac:spMkLst>
        </pc:spChg>
        <pc:picChg chg="mod">
          <ac:chgData name="Koid, Xian Ting Koid (24292249)" userId="S::24292249@student.uwa.edu.au::d86cc76b-8d87-4f21-a6fd-74a5bce784cf" providerId="AD" clId="Web-{D75E253A-BA34-9A42-0A36-005C92273487}" dt="2024-10-14T04:28:31.736" v="244" actId="1076"/>
          <ac:picMkLst>
            <pc:docMk/>
            <pc:sldMk cId="3622063877" sldId="352"/>
            <ac:picMk id="6" creationId="{0818060C-62B6-AA2E-1072-F91FB191F280}"/>
          </ac:picMkLst>
        </pc:picChg>
        <pc:picChg chg="mod">
          <ac:chgData name="Koid, Xian Ting Koid (24292249)" userId="S::24292249@student.uwa.edu.au::d86cc76b-8d87-4f21-a6fd-74a5bce784cf" providerId="AD" clId="Web-{D75E253A-BA34-9A42-0A36-005C92273487}" dt="2024-10-14T04:28:31.861" v="245" actId="1076"/>
          <ac:picMkLst>
            <pc:docMk/>
            <pc:sldMk cId="3622063877" sldId="352"/>
            <ac:picMk id="7" creationId="{BBF7DAA3-0C5E-984D-D8FF-02341CF58EFB}"/>
          </ac:picMkLst>
        </pc:picChg>
      </pc:sldChg>
      <pc:sldChg chg="modNotes">
        <pc:chgData name="Koid, Xian Ting Koid (24292249)" userId="S::24292249@student.uwa.edu.au::d86cc76b-8d87-4f21-a6fd-74a5bce784cf" providerId="AD" clId="Web-{D75E253A-BA34-9A42-0A36-005C92273487}" dt="2024-10-14T04:25:28.669" v="188"/>
        <pc:sldMkLst>
          <pc:docMk/>
          <pc:sldMk cId="3769757243" sldId="359"/>
        </pc:sldMkLst>
      </pc:sldChg>
      <pc:sldChg chg="modNotes">
        <pc:chgData name="Koid, Xian Ting Koid (24292249)" userId="S::24292249@student.uwa.edu.au::d86cc76b-8d87-4f21-a6fd-74a5bce784cf" providerId="AD" clId="Web-{D75E253A-BA34-9A42-0A36-005C92273487}" dt="2024-10-14T04:29:58.972" v="345"/>
        <pc:sldMkLst>
          <pc:docMk/>
          <pc:sldMk cId="1790036713" sldId="360"/>
        </pc:sldMkLst>
      </pc:sldChg>
    </pc:docChg>
  </pc:docChgLst>
  <pc:docChgLst>
    <pc:chgData name="Steven Li (24291799)" userId="S::24291799@student.uwa.edu.au::e77ddc3e-6c00-42d7-86a8-d5ff0af3d4c8" providerId="AD" clId="Web-{FE5C4A51-BAAD-8148-BB87-1AD579773EA0}"/>
    <pc:docChg chg="addSld modSld modSection">
      <pc:chgData name="Steven Li (24291799)" userId="S::24291799@student.uwa.edu.au::e77ddc3e-6c00-42d7-86a8-d5ff0af3d4c8" providerId="AD" clId="Web-{FE5C4A51-BAAD-8148-BB87-1AD579773EA0}" dt="2024-10-14T03:16:27.532" v="283" actId="20577"/>
      <pc:docMkLst>
        <pc:docMk/>
      </pc:docMkLst>
      <pc:sldChg chg="addSp delSp modSp">
        <pc:chgData name="Steven Li (24291799)" userId="S::24291799@student.uwa.edu.au::e77ddc3e-6c00-42d7-86a8-d5ff0af3d4c8" providerId="AD" clId="Web-{FE5C4A51-BAAD-8148-BB87-1AD579773EA0}" dt="2024-10-14T02:59:12.443" v="41" actId="20577"/>
        <pc:sldMkLst>
          <pc:docMk/>
          <pc:sldMk cId="3514976105" sldId="351"/>
        </pc:sldMkLst>
        <pc:spChg chg="del">
          <ac:chgData name="Steven Li (24291799)" userId="S::24291799@student.uwa.edu.au::e77ddc3e-6c00-42d7-86a8-d5ff0af3d4c8" providerId="AD" clId="Web-{FE5C4A51-BAAD-8148-BB87-1AD579773EA0}" dt="2024-10-14T02:45:23.756" v="0"/>
          <ac:spMkLst>
            <pc:docMk/>
            <pc:sldMk cId="3514976105" sldId="351"/>
            <ac:spMk id="2" creationId="{93D1C80F-0770-0833-FDD4-9D024CE0A8D0}"/>
          </ac:spMkLst>
        </pc:spChg>
        <pc:spChg chg="mod">
          <ac:chgData name="Steven Li (24291799)" userId="S::24291799@student.uwa.edu.au::e77ddc3e-6c00-42d7-86a8-d5ff0af3d4c8" providerId="AD" clId="Web-{FE5C4A51-BAAD-8148-BB87-1AD579773EA0}" dt="2024-10-14T02:59:12.443" v="41" actId="20577"/>
          <ac:spMkLst>
            <pc:docMk/>
            <pc:sldMk cId="3514976105" sldId="351"/>
            <ac:spMk id="3" creationId="{7EDC39C5-C55F-3ECD-85D1-F4EEDC8EC691}"/>
          </ac:spMkLst>
        </pc:spChg>
        <pc:picChg chg="add mod">
          <ac:chgData name="Steven Li (24291799)" userId="S::24291799@student.uwa.edu.au::e77ddc3e-6c00-42d7-86a8-d5ff0af3d4c8" providerId="AD" clId="Web-{FE5C4A51-BAAD-8148-BB87-1AD579773EA0}" dt="2024-10-14T02:59:08.458" v="36" actId="1076"/>
          <ac:picMkLst>
            <pc:docMk/>
            <pc:sldMk cId="3514976105" sldId="351"/>
            <ac:picMk id="2" creationId="{2E99F849-747B-0AD0-5857-0F6B07364CD2}"/>
          </ac:picMkLst>
        </pc:picChg>
        <pc:picChg chg="add del mod">
          <ac:chgData name="Steven Li (24291799)" userId="S::24291799@student.uwa.edu.au::e77ddc3e-6c00-42d7-86a8-d5ff0af3d4c8" providerId="AD" clId="Web-{FE5C4A51-BAAD-8148-BB87-1AD579773EA0}" dt="2024-10-14T02:56:49.232" v="20"/>
          <ac:picMkLst>
            <pc:docMk/>
            <pc:sldMk cId="3514976105" sldId="351"/>
            <ac:picMk id="6" creationId="{14B5EB1D-C9AD-6370-7A22-CEBE2D541EEA}"/>
          </ac:picMkLst>
        </pc:picChg>
        <pc:picChg chg="add del mod">
          <ac:chgData name="Steven Li (24291799)" userId="S::24291799@student.uwa.edu.au::e77ddc3e-6c00-42d7-86a8-d5ff0af3d4c8" providerId="AD" clId="Web-{FE5C4A51-BAAD-8148-BB87-1AD579773EA0}" dt="2024-10-14T02:58:46.723" v="30"/>
          <ac:picMkLst>
            <pc:docMk/>
            <pc:sldMk cId="3514976105" sldId="351"/>
            <ac:picMk id="7" creationId="{FC563CAA-7024-FBA5-AF5D-75828A4137AE}"/>
          </ac:picMkLst>
        </pc:picChg>
      </pc:sldChg>
      <pc:sldChg chg="addSp delSp modSp new">
        <pc:chgData name="Steven Li (24291799)" userId="S::24291799@student.uwa.edu.au::e77ddc3e-6c00-42d7-86a8-d5ff0af3d4c8" providerId="AD" clId="Web-{FE5C4A51-BAAD-8148-BB87-1AD579773EA0}" dt="2024-10-14T03:00:46.339" v="73" actId="1076"/>
        <pc:sldMkLst>
          <pc:docMk/>
          <pc:sldMk cId="2935081242" sldId="369"/>
        </pc:sldMkLst>
        <pc:spChg chg="del">
          <ac:chgData name="Steven Li (24291799)" userId="S::24291799@student.uwa.edu.au::e77ddc3e-6c00-42d7-86a8-d5ff0af3d4c8" providerId="AD" clId="Web-{FE5C4A51-BAAD-8148-BB87-1AD579773EA0}" dt="2024-10-14T02:49:58.537" v="7"/>
          <ac:spMkLst>
            <pc:docMk/>
            <pc:sldMk cId="2935081242" sldId="369"/>
            <ac:spMk id="2" creationId="{F9646CA8-7836-2128-4F1A-36798760FF83}"/>
          </ac:spMkLst>
        </pc:spChg>
        <pc:spChg chg="mod">
          <ac:chgData name="Steven Li (24291799)" userId="S::24291799@student.uwa.edu.au::e77ddc3e-6c00-42d7-86a8-d5ff0af3d4c8" providerId="AD" clId="Web-{FE5C4A51-BAAD-8148-BB87-1AD579773EA0}" dt="2024-10-14T02:59:37.991" v="64" actId="20577"/>
          <ac:spMkLst>
            <pc:docMk/>
            <pc:sldMk cId="2935081242" sldId="369"/>
            <ac:spMk id="3" creationId="{38665F6B-04F5-D615-0738-AA933DE72445}"/>
          </ac:spMkLst>
        </pc:spChg>
        <pc:picChg chg="add mod">
          <ac:chgData name="Steven Li (24291799)" userId="S::24291799@student.uwa.edu.au::e77ddc3e-6c00-42d7-86a8-d5ff0af3d4c8" providerId="AD" clId="Web-{FE5C4A51-BAAD-8148-BB87-1AD579773EA0}" dt="2024-10-14T03:00:46.339" v="73" actId="1076"/>
          <ac:picMkLst>
            <pc:docMk/>
            <pc:sldMk cId="2935081242" sldId="369"/>
            <ac:picMk id="2" creationId="{E38BECB3-2ECC-D66B-B574-9B5C2A304622}"/>
          </ac:picMkLst>
        </pc:picChg>
        <pc:picChg chg="add del mod">
          <ac:chgData name="Steven Li (24291799)" userId="S::24291799@student.uwa.edu.au::e77ddc3e-6c00-42d7-86a8-d5ff0af3d4c8" providerId="AD" clId="Web-{FE5C4A51-BAAD-8148-BB87-1AD579773EA0}" dt="2024-10-14T03:00:36.494" v="70"/>
          <ac:picMkLst>
            <pc:docMk/>
            <pc:sldMk cId="2935081242" sldId="369"/>
            <ac:picMk id="6" creationId="{ED3EA5D7-8B96-EE1B-A870-687CC25A798F}"/>
          </ac:picMkLst>
        </pc:picChg>
      </pc:sldChg>
      <pc:sldChg chg="addSp delSp modSp new">
        <pc:chgData name="Steven Li (24291799)" userId="S::24291799@student.uwa.edu.au::e77ddc3e-6c00-42d7-86a8-d5ff0af3d4c8" providerId="AD" clId="Web-{FE5C4A51-BAAD-8148-BB87-1AD579773EA0}" dt="2024-10-14T02:59:47.007" v="69" actId="20577"/>
        <pc:sldMkLst>
          <pc:docMk/>
          <pc:sldMk cId="3890068182" sldId="370"/>
        </pc:sldMkLst>
        <pc:spChg chg="del">
          <ac:chgData name="Steven Li (24291799)" userId="S::24291799@student.uwa.edu.au::e77ddc3e-6c00-42d7-86a8-d5ff0af3d4c8" providerId="AD" clId="Web-{FE5C4A51-BAAD-8148-BB87-1AD579773EA0}" dt="2024-10-14T02:58:35.300" v="26"/>
          <ac:spMkLst>
            <pc:docMk/>
            <pc:sldMk cId="3890068182" sldId="370"/>
            <ac:spMk id="2" creationId="{09B4C8EE-0568-1394-91F8-47D439B84ECE}"/>
          </ac:spMkLst>
        </pc:spChg>
        <pc:spChg chg="mod">
          <ac:chgData name="Steven Li (24291799)" userId="S::24291799@student.uwa.edu.au::e77ddc3e-6c00-42d7-86a8-d5ff0af3d4c8" providerId="AD" clId="Web-{FE5C4A51-BAAD-8148-BB87-1AD579773EA0}" dt="2024-10-14T02:59:47.007" v="69" actId="20577"/>
          <ac:spMkLst>
            <pc:docMk/>
            <pc:sldMk cId="3890068182" sldId="370"/>
            <ac:spMk id="3" creationId="{92F7B61F-18EF-4BDA-56DD-96841B2F75D1}"/>
          </ac:spMkLst>
        </pc:spChg>
        <pc:picChg chg="add mod">
          <ac:chgData name="Steven Li (24291799)" userId="S::24291799@student.uwa.edu.au::e77ddc3e-6c00-42d7-86a8-d5ff0af3d4c8" providerId="AD" clId="Web-{FE5C4A51-BAAD-8148-BB87-1AD579773EA0}" dt="2024-10-14T02:59:29.319" v="54" actId="1076"/>
          <ac:picMkLst>
            <pc:docMk/>
            <pc:sldMk cId="3890068182" sldId="370"/>
            <ac:picMk id="6" creationId="{66D7C391-0DD3-6EF5-2859-ABC47E39F1AA}"/>
          </ac:picMkLst>
        </pc:picChg>
      </pc:sldChg>
      <pc:sldChg chg="addSp delSp modSp">
        <pc:chgData name="Steven Li (24291799)" userId="S::24291799@student.uwa.edu.au::e77ddc3e-6c00-42d7-86a8-d5ff0af3d4c8" providerId="AD" clId="Web-{FE5C4A51-BAAD-8148-BB87-1AD579773EA0}" dt="2024-10-14T03:15:49.780" v="269" actId="20577"/>
        <pc:sldMkLst>
          <pc:docMk/>
          <pc:sldMk cId="593739846" sldId="371"/>
        </pc:sldMkLst>
        <pc:spChg chg="mod">
          <ac:chgData name="Steven Li (24291799)" userId="S::24291799@student.uwa.edu.au::e77ddc3e-6c00-42d7-86a8-d5ff0af3d4c8" providerId="AD" clId="Web-{FE5C4A51-BAAD-8148-BB87-1AD579773EA0}" dt="2024-10-14T03:15:49.780" v="269" actId="20577"/>
          <ac:spMkLst>
            <pc:docMk/>
            <pc:sldMk cId="593739846" sldId="371"/>
            <ac:spMk id="2" creationId="{37D84C57-0897-4ED9-2E57-99F00CCB9284}"/>
          </ac:spMkLst>
        </pc:spChg>
        <pc:picChg chg="add del mod">
          <ac:chgData name="Steven Li (24291799)" userId="S::24291799@student.uwa.edu.au::e77ddc3e-6c00-42d7-86a8-d5ff0af3d4c8" providerId="AD" clId="Web-{FE5C4A51-BAAD-8148-BB87-1AD579773EA0}" dt="2024-10-14T03:09:39.025" v="105"/>
          <ac:picMkLst>
            <pc:docMk/>
            <pc:sldMk cId="593739846" sldId="371"/>
            <ac:picMk id="6" creationId="{61A2E391-E283-8A90-7F15-A41BEE6D0352}"/>
          </ac:picMkLst>
        </pc:picChg>
      </pc:sldChg>
      <pc:sldChg chg="modSp">
        <pc:chgData name="Steven Li (24291799)" userId="S::24291799@student.uwa.edu.au::e77ddc3e-6c00-42d7-86a8-d5ff0af3d4c8" providerId="AD" clId="Web-{FE5C4A51-BAAD-8148-BB87-1AD579773EA0}" dt="2024-10-14T03:16:27.532" v="283" actId="20577"/>
        <pc:sldMkLst>
          <pc:docMk/>
          <pc:sldMk cId="474370841" sldId="372"/>
        </pc:sldMkLst>
        <pc:spChg chg="mod">
          <ac:chgData name="Steven Li (24291799)" userId="S::24291799@student.uwa.edu.au::e77ddc3e-6c00-42d7-86a8-d5ff0af3d4c8" providerId="AD" clId="Web-{FE5C4A51-BAAD-8148-BB87-1AD579773EA0}" dt="2024-10-14T03:16:27.532" v="283" actId="20577"/>
          <ac:spMkLst>
            <pc:docMk/>
            <pc:sldMk cId="474370841" sldId="372"/>
            <ac:spMk id="2" creationId="{BBD6EBCB-C494-6EE8-7D81-24AD3A153943}"/>
          </ac:spMkLst>
        </pc:spChg>
      </pc:sldChg>
    </pc:docChg>
  </pc:docChgLst>
  <pc:docChgLst>
    <pc:chgData name="Difu Xiao (24473616)" userId="S::24473616@student.uwa.edu.au::fb21f783-a2b2-4906-ac1e-cbd76b8fda0c" providerId="AD" clId="Web-{9E504035-27DC-138B-BEA8-9A029EE09479}"/>
    <pc:docChg chg="modSld">
      <pc:chgData name="Difu Xiao (24473616)" userId="S::24473616@student.uwa.edu.au::fb21f783-a2b2-4906-ac1e-cbd76b8fda0c" providerId="AD" clId="Web-{9E504035-27DC-138B-BEA8-9A029EE09479}" dt="2024-10-14T14:54:14.572" v="18" actId="20577"/>
      <pc:docMkLst>
        <pc:docMk/>
      </pc:docMkLst>
      <pc:sldChg chg="modSp">
        <pc:chgData name="Difu Xiao (24473616)" userId="S::24473616@student.uwa.edu.au::fb21f783-a2b2-4906-ac1e-cbd76b8fda0c" providerId="AD" clId="Web-{9E504035-27DC-138B-BEA8-9A029EE09479}" dt="2024-10-14T14:54:14.572" v="18" actId="20577"/>
        <pc:sldMkLst>
          <pc:docMk/>
          <pc:sldMk cId="3368882405" sldId="348"/>
        </pc:sldMkLst>
        <pc:spChg chg="mod">
          <ac:chgData name="Difu Xiao (24473616)" userId="S::24473616@student.uwa.edu.au::fb21f783-a2b2-4906-ac1e-cbd76b8fda0c" providerId="AD" clId="Web-{9E504035-27DC-138B-BEA8-9A029EE09479}" dt="2024-10-14T14:54:14.572" v="18" actId="20577"/>
          <ac:spMkLst>
            <pc:docMk/>
            <pc:sldMk cId="3368882405" sldId="348"/>
            <ac:spMk id="2" creationId="{B4D12EFF-947F-7937-92C5-38CAB8CF20F9}"/>
          </ac:spMkLst>
        </pc:spChg>
      </pc:sldChg>
      <pc:sldChg chg="addSp delSp modSp">
        <pc:chgData name="Difu Xiao (24473616)" userId="S::24473616@student.uwa.edu.au::fb21f783-a2b2-4906-ac1e-cbd76b8fda0c" providerId="AD" clId="Web-{9E504035-27DC-138B-BEA8-9A029EE09479}" dt="2024-10-14T14:28:52.057" v="8" actId="1076"/>
        <pc:sldMkLst>
          <pc:docMk/>
          <pc:sldMk cId="2572803797" sldId="355"/>
        </pc:sldMkLst>
        <pc:picChg chg="add mod">
          <ac:chgData name="Difu Xiao (24473616)" userId="S::24473616@student.uwa.edu.au::fb21f783-a2b2-4906-ac1e-cbd76b8fda0c" providerId="AD" clId="Web-{9E504035-27DC-138B-BEA8-9A029EE09479}" dt="2024-10-14T14:28:52.057" v="8" actId="1076"/>
          <ac:picMkLst>
            <pc:docMk/>
            <pc:sldMk cId="2572803797" sldId="355"/>
            <ac:picMk id="6" creationId="{2E38DA92-4327-8359-FACE-FBD213E2E80E}"/>
          </ac:picMkLst>
        </pc:picChg>
        <pc:picChg chg="del">
          <ac:chgData name="Difu Xiao (24473616)" userId="S::24473616@student.uwa.edu.au::fb21f783-a2b2-4906-ac1e-cbd76b8fda0c" providerId="AD" clId="Web-{9E504035-27DC-138B-BEA8-9A029EE09479}" dt="2024-10-14T14:28:28.994" v="7"/>
          <ac:picMkLst>
            <pc:docMk/>
            <pc:sldMk cId="2572803797" sldId="355"/>
            <ac:picMk id="2050" creationId="{1018E516-8226-CB84-7BA0-EB1CF3163F38}"/>
          </ac:picMkLst>
        </pc:picChg>
      </pc:sldChg>
    </pc:docChg>
  </pc:docChgLst>
  <pc:docChgLst>
    <pc:chgData name="Tom Nguyen (22914578)" userId="S::22914578@student.uwa.edu.au::3e8bf2b2-d7ae-4e1a-ac58-95a0b7f7619f" providerId="AD" clId="Web-{02D386F8-B8FE-E5F4-55A0-E7A59F8EF13E}"/>
    <pc:docChg chg="modSld">
      <pc:chgData name="Tom Nguyen (22914578)" userId="S::22914578@student.uwa.edu.au::3e8bf2b2-d7ae-4e1a-ac58-95a0b7f7619f" providerId="AD" clId="Web-{02D386F8-B8FE-E5F4-55A0-E7A59F8EF13E}" dt="2024-10-12T02:09:47.680" v="200" actId="14100"/>
      <pc:docMkLst>
        <pc:docMk/>
      </pc:docMkLst>
      <pc:sldChg chg="modSp">
        <pc:chgData name="Tom Nguyen (22914578)" userId="S::22914578@student.uwa.edu.au::3e8bf2b2-d7ae-4e1a-ac58-95a0b7f7619f" providerId="AD" clId="Web-{02D386F8-B8FE-E5F4-55A0-E7A59F8EF13E}" dt="2024-10-12T01:44:37.004" v="8" actId="20577"/>
        <pc:sldMkLst>
          <pc:docMk/>
          <pc:sldMk cId="4218077943" sldId="261"/>
        </pc:sldMkLst>
        <pc:spChg chg="mod">
          <ac:chgData name="Tom Nguyen (22914578)" userId="S::22914578@student.uwa.edu.au::3e8bf2b2-d7ae-4e1a-ac58-95a0b7f7619f" providerId="AD" clId="Web-{02D386F8-B8FE-E5F4-55A0-E7A59F8EF13E}" dt="2024-10-12T01:44:37.004" v="8" actId="20577"/>
          <ac:spMkLst>
            <pc:docMk/>
            <pc:sldMk cId="4218077943" sldId="261"/>
            <ac:spMk id="30" creationId="{00000000-0000-0000-0000-000000000000}"/>
          </ac:spMkLst>
        </pc:spChg>
      </pc:sldChg>
      <pc:sldChg chg="addSp delSp modSp">
        <pc:chgData name="Tom Nguyen (22914578)" userId="S::22914578@student.uwa.edu.au::3e8bf2b2-d7ae-4e1a-ac58-95a0b7f7619f" providerId="AD" clId="Web-{02D386F8-B8FE-E5F4-55A0-E7A59F8EF13E}" dt="2024-10-12T01:51:57.659" v="15" actId="1076"/>
        <pc:sldMkLst>
          <pc:docMk/>
          <pc:sldMk cId="1982777338" sldId="335"/>
        </pc:sldMkLst>
        <pc:spChg chg="del">
          <ac:chgData name="Tom Nguyen (22914578)" userId="S::22914578@student.uwa.edu.au::3e8bf2b2-d7ae-4e1a-ac58-95a0b7f7619f" providerId="AD" clId="Web-{02D386F8-B8FE-E5F4-55A0-E7A59F8EF13E}" dt="2024-10-12T01:51:45.487" v="12"/>
          <ac:spMkLst>
            <pc:docMk/>
            <pc:sldMk cId="1982777338" sldId="335"/>
            <ac:spMk id="2" creationId="{EB18599D-2996-0272-8CE8-487CEB66125E}"/>
          </ac:spMkLst>
        </pc:spChg>
        <pc:spChg chg="add del mod">
          <ac:chgData name="Tom Nguyen (22914578)" userId="S::22914578@student.uwa.edu.au::3e8bf2b2-d7ae-4e1a-ac58-95a0b7f7619f" providerId="AD" clId="Web-{02D386F8-B8FE-E5F4-55A0-E7A59F8EF13E}" dt="2024-10-12T01:51:51.206" v="13"/>
          <ac:spMkLst>
            <pc:docMk/>
            <pc:sldMk cId="1982777338" sldId="335"/>
            <ac:spMk id="9" creationId="{1D159651-A53F-6C20-87D8-5478EE5EBEA1}"/>
          </ac:spMkLst>
        </pc:spChg>
        <pc:picChg chg="add mod">
          <ac:chgData name="Tom Nguyen (22914578)" userId="S::22914578@student.uwa.edu.au::3e8bf2b2-d7ae-4e1a-ac58-95a0b7f7619f" providerId="AD" clId="Web-{02D386F8-B8FE-E5F4-55A0-E7A59F8EF13E}" dt="2024-10-12T01:51:57.659" v="15" actId="1076"/>
          <ac:picMkLst>
            <pc:docMk/>
            <pc:sldMk cId="1982777338" sldId="335"/>
            <ac:picMk id="7" creationId="{6E637E11-BB8D-7D32-B20F-AB9E0EE1181F}"/>
          </ac:picMkLst>
        </pc:picChg>
      </pc:sldChg>
      <pc:sldChg chg="modSp">
        <pc:chgData name="Tom Nguyen (22914578)" userId="S::22914578@student.uwa.edu.au::3e8bf2b2-d7ae-4e1a-ac58-95a0b7f7619f" providerId="AD" clId="Web-{02D386F8-B8FE-E5F4-55A0-E7A59F8EF13E}" dt="2024-10-12T01:53:12.879" v="18" actId="20577"/>
        <pc:sldMkLst>
          <pc:docMk/>
          <pc:sldMk cId="3015913011" sldId="347"/>
        </pc:sldMkLst>
        <pc:spChg chg="mod">
          <ac:chgData name="Tom Nguyen (22914578)" userId="S::22914578@student.uwa.edu.au::3e8bf2b2-d7ae-4e1a-ac58-95a0b7f7619f" providerId="AD" clId="Web-{02D386F8-B8FE-E5F4-55A0-E7A59F8EF13E}" dt="2024-10-12T01:53:12.879" v="18" actId="20577"/>
          <ac:spMkLst>
            <pc:docMk/>
            <pc:sldMk cId="3015913011" sldId="347"/>
            <ac:spMk id="2" creationId="{8EF426BC-DA63-B027-848D-9E6805F84E44}"/>
          </ac:spMkLst>
        </pc:spChg>
      </pc:sldChg>
      <pc:sldChg chg="addSp delSp modSp">
        <pc:chgData name="Tom Nguyen (22914578)" userId="S::22914578@student.uwa.edu.au::3e8bf2b2-d7ae-4e1a-ac58-95a0b7f7619f" providerId="AD" clId="Web-{02D386F8-B8FE-E5F4-55A0-E7A59F8EF13E}" dt="2024-10-12T02:09:47.680" v="200" actId="14100"/>
        <pc:sldMkLst>
          <pc:docMk/>
          <pc:sldMk cId="809352026" sldId="349"/>
        </pc:sldMkLst>
        <pc:spChg chg="add mod">
          <ac:chgData name="Tom Nguyen (22914578)" userId="S::22914578@student.uwa.edu.au::3e8bf2b2-d7ae-4e1a-ac58-95a0b7f7619f" providerId="AD" clId="Web-{02D386F8-B8FE-E5F4-55A0-E7A59F8EF13E}" dt="2024-10-12T02:09:47.680" v="200" actId="14100"/>
          <ac:spMkLst>
            <pc:docMk/>
            <pc:sldMk cId="809352026" sldId="349"/>
            <ac:spMk id="6" creationId="{5C7BCB31-899A-EAA2-0129-1405CCA5CB12}"/>
          </ac:spMkLst>
        </pc:spChg>
        <pc:picChg chg="add del mod">
          <ac:chgData name="Tom Nguyen (22914578)" userId="S::22914578@student.uwa.edu.au::3e8bf2b2-d7ae-4e1a-ac58-95a0b7f7619f" providerId="AD" clId="Web-{02D386F8-B8FE-E5F4-55A0-E7A59F8EF13E}" dt="2024-10-12T01:53:55.818" v="21"/>
          <ac:picMkLst>
            <pc:docMk/>
            <pc:sldMk cId="809352026" sldId="349"/>
            <ac:picMk id="2" creationId="{5A650DE4-43AF-BC2A-94F2-EFA49B6ACC03}"/>
          </ac:picMkLst>
        </pc:picChg>
        <pc:picChg chg="del mod">
          <ac:chgData name="Tom Nguyen (22914578)" userId="S::22914578@student.uwa.edu.au::3e8bf2b2-d7ae-4e1a-ac58-95a0b7f7619f" providerId="AD" clId="Web-{02D386F8-B8FE-E5F4-55A0-E7A59F8EF13E}" dt="2024-10-12T01:53:52.786" v="19"/>
          <ac:picMkLst>
            <pc:docMk/>
            <pc:sldMk cId="809352026" sldId="349"/>
            <ac:picMk id="1026" creationId="{5E9CF2EC-DA6F-D5A7-5B13-B43C0D697172}"/>
          </ac:picMkLst>
        </pc:picChg>
      </pc:sldChg>
      <pc:sldChg chg="modSp">
        <pc:chgData name="Tom Nguyen (22914578)" userId="S::22914578@student.uwa.edu.au::3e8bf2b2-d7ae-4e1a-ac58-95a0b7f7619f" providerId="AD" clId="Web-{02D386F8-B8FE-E5F4-55A0-E7A59F8EF13E}" dt="2024-10-12T01:45:46.849" v="10" actId="20577"/>
        <pc:sldMkLst>
          <pc:docMk/>
          <pc:sldMk cId="2214330215" sldId="353"/>
        </pc:sldMkLst>
        <pc:spChg chg="mod">
          <ac:chgData name="Tom Nguyen (22914578)" userId="S::22914578@student.uwa.edu.au::3e8bf2b2-d7ae-4e1a-ac58-95a0b7f7619f" providerId="AD" clId="Web-{02D386F8-B8FE-E5F4-55A0-E7A59F8EF13E}" dt="2024-10-12T01:45:46.849" v="10" actId="20577"/>
          <ac:spMkLst>
            <pc:docMk/>
            <pc:sldMk cId="2214330215" sldId="353"/>
            <ac:spMk id="2" creationId="{4E43DBD1-893C-0F33-6645-794D2819E163}"/>
          </ac:spMkLst>
        </pc:spChg>
      </pc:sldChg>
      <pc:sldChg chg="addSp modSp">
        <pc:chgData name="Tom Nguyen (22914578)" userId="S::22914578@student.uwa.edu.au::3e8bf2b2-d7ae-4e1a-ac58-95a0b7f7619f" providerId="AD" clId="Web-{02D386F8-B8FE-E5F4-55A0-E7A59F8EF13E}" dt="2024-10-12T02:03:42.543" v="182" actId="14100"/>
        <pc:sldMkLst>
          <pc:docMk/>
          <pc:sldMk cId="2572803797" sldId="355"/>
        </pc:sldMkLst>
        <pc:spChg chg="add mod">
          <ac:chgData name="Tom Nguyen (22914578)" userId="S::22914578@student.uwa.edu.au::3e8bf2b2-d7ae-4e1a-ac58-95a0b7f7619f" providerId="AD" clId="Web-{02D386F8-B8FE-E5F4-55A0-E7A59F8EF13E}" dt="2024-10-12T02:03:42.543" v="182" actId="14100"/>
          <ac:spMkLst>
            <pc:docMk/>
            <pc:sldMk cId="2572803797" sldId="355"/>
            <ac:spMk id="2" creationId="{5C775DF2-04BE-EFF2-AF67-0DEA62B07BF5}"/>
          </ac:spMkLst>
        </pc:spChg>
        <pc:picChg chg="mod">
          <ac:chgData name="Tom Nguyen (22914578)" userId="S::22914578@student.uwa.edu.au::3e8bf2b2-d7ae-4e1a-ac58-95a0b7f7619f" providerId="AD" clId="Web-{02D386F8-B8FE-E5F4-55A0-E7A59F8EF13E}" dt="2024-10-12T02:03:24.712" v="175" actId="1076"/>
          <ac:picMkLst>
            <pc:docMk/>
            <pc:sldMk cId="2572803797" sldId="355"/>
            <ac:picMk id="2050" creationId="{1018E516-8226-CB84-7BA0-EB1CF3163F38}"/>
          </ac:picMkLst>
        </pc:picChg>
      </pc:sldChg>
      <pc:sldChg chg="addSp modSp">
        <pc:chgData name="Tom Nguyen (22914578)" userId="S::22914578@student.uwa.edu.au::3e8bf2b2-d7ae-4e1a-ac58-95a0b7f7619f" providerId="AD" clId="Web-{02D386F8-B8FE-E5F4-55A0-E7A59F8EF13E}" dt="2024-10-12T02:04:25.075" v="199" actId="1076"/>
        <pc:sldMkLst>
          <pc:docMk/>
          <pc:sldMk cId="1237592417" sldId="356"/>
        </pc:sldMkLst>
        <pc:spChg chg="add mod">
          <ac:chgData name="Tom Nguyen (22914578)" userId="S::22914578@student.uwa.edu.au::3e8bf2b2-d7ae-4e1a-ac58-95a0b7f7619f" providerId="AD" clId="Web-{02D386F8-B8FE-E5F4-55A0-E7A59F8EF13E}" dt="2024-10-12T02:04:17.794" v="198" actId="20577"/>
          <ac:spMkLst>
            <pc:docMk/>
            <pc:sldMk cId="1237592417" sldId="356"/>
            <ac:spMk id="2" creationId="{9080AC94-7FE3-F42E-D48D-F0161DE8C6F5}"/>
          </ac:spMkLst>
        </pc:spChg>
        <pc:picChg chg="mod">
          <ac:chgData name="Tom Nguyen (22914578)" userId="S::22914578@student.uwa.edu.au::3e8bf2b2-d7ae-4e1a-ac58-95a0b7f7619f" providerId="AD" clId="Web-{02D386F8-B8FE-E5F4-55A0-E7A59F8EF13E}" dt="2024-10-12T02:04:25.075" v="199" actId="1076"/>
          <ac:picMkLst>
            <pc:docMk/>
            <pc:sldMk cId="1237592417" sldId="356"/>
            <ac:picMk id="3074" creationId="{C1DB45F9-FB98-9ADB-DF53-F91D90853452}"/>
          </ac:picMkLst>
        </pc:picChg>
      </pc:sldChg>
    </pc:docChg>
  </pc:docChgLst>
  <pc:docChgLst>
    <pc:chgData name="Koid, Xian Ting Koid (24292249)" userId="S::24292249@student.uwa.edu.au::d86cc76b-8d87-4f21-a6fd-74a5bce784cf" providerId="AD" clId="Web-{B83DCC66-CB0C-0964-D7C5-B6E682BF76D3}"/>
    <pc:docChg chg="modSld">
      <pc:chgData name="Koid, Xian Ting Koid (24292249)" userId="S::24292249@student.uwa.edu.au::d86cc76b-8d87-4f21-a6fd-74a5bce784cf" providerId="AD" clId="Web-{B83DCC66-CB0C-0964-D7C5-B6E682BF76D3}" dt="2024-10-15T01:21:42.096" v="166" actId="20577"/>
      <pc:docMkLst>
        <pc:docMk/>
      </pc:docMkLst>
      <pc:sldChg chg="modSp modNotes">
        <pc:chgData name="Koid, Xian Ting Koid (24292249)" userId="S::24292249@student.uwa.edu.au::d86cc76b-8d87-4f21-a6fd-74a5bce784cf" providerId="AD" clId="Web-{B83DCC66-CB0C-0964-D7C5-B6E682BF76D3}" dt="2024-10-15T01:17:09.232" v="158" actId="20577"/>
        <pc:sldMkLst>
          <pc:docMk/>
          <pc:sldMk cId="839337235" sldId="339"/>
        </pc:sldMkLst>
        <pc:spChg chg="mod">
          <ac:chgData name="Koid, Xian Ting Koid (24292249)" userId="S::24292249@student.uwa.edu.au::d86cc76b-8d87-4f21-a6fd-74a5bce784cf" providerId="AD" clId="Web-{B83DCC66-CB0C-0964-D7C5-B6E682BF76D3}" dt="2024-10-15T01:17:09.232" v="158" actId="20577"/>
          <ac:spMkLst>
            <pc:docMk/>
            <pc:sldMk cId="839337235" sldId="339"/>
            <ac:spMk id="2" creationId="{87B12C96-7F08-6655-CFF8-F4F0F72A0B0E}"/>
          </ac:spMkLst>
        </pc:spChg>
      </pc:sldChg>
      <pc:sldChg chg="modSp modNotes">
        <pc:chgData name="Koid, Xian Ting Koid (24292249)" userId="S::24292249@student.uwa.edu.au::d86cc76b-8d87-4f21-a6fd-74a5bce784cf" providerId="AD" clId="Web-{B83DCC66-CB0C-0964-D7C5-B6E682BF76D3}" dt="2024-10-15T00:10:09.620" v="144"/>
        <pc:sldMkLst>
          <pc:docMk/>
          <pc:sldMk cId="3622063877" sldId="352"/>
        </pc:sldMkLst>
        <pc:spChg chg="mod">
          <ac:chgData name="Koid, Xian Ting Koid (24292249)" userId="S::24292249@student.uwa.edu.au::d86cc76b-8d87-4f21-a6fd-74a5bce784cf" providerId="AD" clId="Web-{B83DCC66-CB0C-0964-D7C5-B6E682BF76D3}" dt="2024-10-15T00:04:11.631" v="85" actId="20577"/>
          <ac:spMkLst>
            <pc:docMk/>
            <pc:sldMk cId="3622063877" sldId="352"/>
            <ac:spMk id="2" creationId="{192BC2FA-898F-1C6A-4E43-3165A80EA299}"/>
          </ac:spMkLst>
        </pc:spChg>
      </pc:sldChg>
      <pc:sldChg chg="modSp modNotes">
        <pc:chgData name="Koid, Xian Ting Koid (24292249)" userId="S::24292249@student.uwa.edu.au::d86cc76b-8d87-4f21-a6fd-74a5bce784cf" providerId="AD" clId="Web-{B83DCC66-CB0C-0964-D7C5-B6E682BF76D3}" dt="2024-10-15T01:21:42.096" v="166" actId="20577"/>
        <pc:sldMkLst>
          <pc:docMk/>
          <pc:sldMk cId="1176382020" sldId="361"/>
        </pc:sldMkLst>
        <pc:spChg chg="mod">
          <ac:chgData name="Koid, Xian Ting Koid (24292249)" userId="S::24292249@student.uwa.edu.au::d86cc76b-8d87-4f21-a6fd-74a5bce784cf" providerId="AD" clId="Web-{B83DCC66-CB0C-0964-D7C5-B6E682BF76D3}" dt="2024-10-15T01:21:42.096" v="166" actId="20577"/>
          <ac:spMkLst>
            <pc:docMk/>
            <pc:sldMk cId="1176382020" sldId="361"/>
            <ac:spMk id="9" creationId="{A249FFAD-9346-D725-303C-79A790A23CFB}"/>
          </ac:spMkLst>
        </pc:spChg>
      </pc:sldChg>
    </pc:docChg>
  </pc:docChgLst>
  <pc:docChgLst>
    <pc:chgData name="Han Sun (23913189)" userId="S::23913189@student.uwa.edu.au::cb7f631c-b85c-4f57-9211-2fbaf2d2fd77" providerId="AD" clId="Web-{23074118-C512-3FB2-281B-94180711A244}"/>
    <pc:docChg chg="delSld modSld">
      <pc:chgData name="Han Sun (23913189)" userId="S::23913189@student.uwa.edu.au::cb7f631c-b85c-4f57-9211-2fbaf2d2fd77" providerId="AD" clId="Web-{23074118-C512-3FB2-281B-94180711A244}" dt="2024-10-10T13:31:17.030" v="258" actId="20577"/>
      <pc:docMkLst>
        <pc:docMk/>
      </pc:docMkLst>
      <pc:sldChg chg="modSp del">
        <pc:chgData name="Han Sun (23913189)" userId="S::23913189@student.uwa.edu.au::cb7f631c-b85c-4f57-9211-2fbaf2d2fd77" providerId="AD" clId="Web-{23074118-C512-3FB2-281B-94180711A244}" dt="2024-10-10T13:18:26.939" v="104"/>
        <pc:sldMkLst>
          <pc:docMk/>
          <pc:sldMk cId="2422414192" sldId="333"/>
        </pc:sldMkLst>
        <pc:spChg chg="mod">
          <ac:chgData name="Han Sun (23913189)" userId="S::23913189@student.uwa.edu.au::cb7f631c-b85c-4f57-9211-2fbaf2d2fd77" providerId="AD" clId="Web-{23074118-C512-3FB2-281B-94180711A244}" dt="2024-10-10T13:17:56.625" v="103" actId="20577"/>
          <ac:spMkLst>
            <pc:docMk/>
            <pc:sldMk cId="2422414192" sldId="333"/>
            <ac:spMk id="2" creationId="{BB3D4A37-A159-0626-0C34-34BC5ECED545}"/>
          </ac:spMkLst>
        </pc:spChg>
      </pc:sldChg>
      <pc:sldChg chg="modSp">
        <pc:chgData name="Han Sun (23913189)" userId="S::23913189@student.uwa.edu.au::cb7f631c-b85c-4f57-9211-2fbaf2d2fd77" providerId="AD" clId="Web-{23074118-C512-3FB2-281B-94180711A244}" dt="2024-10-10T13:31:17.030" v="258" actId="20577"/>
        <pc:sldMkLst>
          <pc:docMk/>
          <pc:sldMk cId="839337235" sldId="339"/>
        </pc:sldMkLst>
        <pc:spChg chg="mod">
          <ac:chgData name="Han Sun (23913189)" userId="S::23913189@student.uwa.edu.au::cb7f631c-b85c-4f57-9211-2fbaf2d2fd77" providerId="AD" clId="Web-{23074118-C512-3FB2-281B-94180711A244}" dt="2024-10-10T13:31:17.030" v="258" actId="20577"/>
          <ac:spMkLst>
            <pc:docMk/>
            <pc:sldMk cId="839337235" sldId="339"/>
            <ac:spMk id="2" creationId="{87B12C96-7F08-6655-CFF8-F4F0F72A0B0E}"/>
          </ac:spMkLst>
        </pc:spChg>
      </pc:sldChg>
      <pc:sldChg chg="modSp">
        <pc:chgData name="Han Sun (23913189)" userId="S::23913189@student.uwa.edu.au::cb7f631c-b85c-4f57-9211-2fbaf2d2fd77" providerId="AD" clId="Web-{23074118-C512-3FB2-281B-94180711A244}" dt="2024-10-10T13:21:01.804" v="112" actId="20577"/>
        <pc:sldMkLst>
          <pc:docMk/>
          <pc:sldMk cId="1060437604" sldId="340"/>
        </pc:sldMkLst>
        <pc:spChg chg="mod">
          <ac:chgData name="Han Sun (23913189)" userId="S::23913189@student.uwa.edu.au::cb7f631c-b85c-4f57-9211-2fbaf2d2fd77" providerId="AD" clId="Web-{23074118-C512-3FB2-281B-94180711A244}" dt="2024-10-10T13:21:01.804" v="112" actId="20577"/>
          <ac:spMkLst>
            <pc:docMk/>
            <pc:sldMk cId="1060437604" sldId="340"/>
            <ac:spMk id="2" creationId="{78EE9772-ADE3-F89E-B6E9-962F77938800}"/>
          </ac:spMkLst>
        </pc:spChg>
      </pc:sldChg>
      <pc:sldChg chg="modSp">
        <pc:chgData name="Han Sun (23913189)" userId="S::23913189@student.uwa.edu.au::cb7f631c-b85c-4f57-9211-2fbaf2d2fd77" providerId="AD" clId="Web-{23074118-C512-3FB2-281B-94180711A244}" dt="2024-10-10T12:56:39.100" v="14" actId="20577"/>
        <pc:sldMkLst>
          <pc:docMk/>
          <pc:sldMk cId="1715639355" sldId="343"/>
        </pc:sldMkLst>
        <pc:spChg chg="mod">
          <ac:chgData name="Han Sun (23913189)" userId="S::23913189@student.uwa.edu.au::cb7f631c-b85c-4f57-9211-2fbaf2d2fd77" providerId="AD" clId="Web-{23074118-C512-3FB2-281B-94180711A244}" dt="2024-10-10T12:56:39.100" v="14" actId="20577"/>
          <ac:spMkLst>
            <pc:docMk/>
            <pc:sldMk cId="1715639355" sldId="343"/>
            <ac:spMk id="2" creationId="{BC49BB05-5CF7-4996-FA26-90EDA7B2486D}"/>
          </ac:spMkLst>
        </pc:spChg>
      </pc:sldChg>
      <pc:sldChg chg="modSp">
        <pc:chgData name="Han Sun (23913189)" userId="S::23913189@student.uwa.edu.au::cb7f631c-b85c-4f57-9211-2fbaf2d2fd77" providerId="AD" clId="Web-{23074118-C512-3FB2-281B-94180711A244}" dt="2024-10-10T13:19:07.722" v="109" actId="20577"/>
        <pc:sldMkLst>
          <pc:docMk/>
          <pc:sldMk cId="3782576950" sldId="345"/>
        </pc:sldMkLst>
        <pc:spChg chg="mod">
          <ac:chgData name="Han Sun (23913189)" userId="S::23913189@student.uwa.edu.au::cb7f631c-b85c-4f57-9211-2fbaf2d2fd77" providerId="AD" clId="Web-{23074118-C512-3FB2-281B-94180711A244}" dt="2024-10-10T13:19:07.722" v="109" actId="20577"/>
          <ac:spMkLst>
            <pc:docMk/>
            <pc:sldMk cId="3782576950" sldId="345"/>
            <ac:spMk id="2" creationId="{91CCEA75-5501-873D-65AE-8BB7B932862A}"/>
          </ac:spMkLst>
        </pc:spChg>
      </pc:sldChg>
      <pc:sldChg chg="modSp">
        <pc:chgData name="Han Sun (23913189)" userId="S::23913189@student.uwa.edu.au::cb7f631c-b85c-4f57-9211-2fbaf2d2fd77" providerId="AD" clId="Web-{23074118-C512-3FB2-281B-94180711A244}" dt="2024-10-10T13:20:40.569" v="111" actId="20577"/>
        <pc:sldMkLst>
          <pc:docMk/>
          <pc:sldMk cId="3476366146" sldId="354"/>
        </pc:sldMkLst>
        <pc:spChg chg="mod">
          <ac:chgData name="Han Sun (23913189)" userId="S::23913189@student.uwa.edu.au::cb7f631c-b85c-4f57-9211-2fbaf2d2fd77" providerId="AD" clId="Web-{23074118-C512-3FB2-281B-94180711A244}" dt="2024-10-10T13:20:40.569" v="111" actId="20577"/>
          <ac:spMkLst>
            <pc:docMk/>
            <pc:sldMk cId="3476366146" sldId="354"/>
            <ac:spMk id="2" creationId="{85F38B9A-C205-06F4-F4F2-1FD30C9F6295}"/>
          </ac:spMkLst>
        </pc:spChg>
      </pc:sldChg>
      <pc:sldChg chg="modSp">
        <pc:chgData name="Han Sun (23913189)" userId="S::23913189@student.uwa.edu.au::cb7f631c-b85c-4f57-9211-2fbaf2d2fd77" providerId="AD" clId="Web-{23074118-C512-3FB2-281B-94180711A244}" dt="2024-10-10T13:00:00.939" v="44" actId="1076"/>
        <pc:sldMkLst>
          <pc:docMk/>
          <pc:sldMk cId="2572803797" sldId="355"/>
        </pc:sldMkLst>
        <pc:picChg chg="mod">
          <ac:chgData name="Han Sun (23913189)" userId="S::23913189@student.uwa.edu.au::cb7f631c-b85c-4f57-9211-2fbaf2d2fd77" providerId="AD" clId="Web-{23074118-C512-3FB2-281B-94180711A244}" dt="2024-10-10T13:00:00.939" v="44" actId="1076"/>
          <ac:picMkLst>
            <pc:docMk/>
            <pc:sldMk cId="2572803797" sldId="355"/>
            <ac:picMk id="2050" creationId="{1018E516-8226-CB84-7BA0-EB1CF3163F38}"/>
          </ac:picMkLst>
        </pc:picChg>
      </pc:sldChg>
    </pc:docChg>
  </pc:docChgLst>
  <pc:docChgLst>
    <pc:chgData name="Atif Mansoor" userId="1a87d8f3-0301-4989-a62e-c10d8d0c698c" providerId="ADAL" clId="{49F93941-D57D-43BA-9349-1CC8C0A70684}"/>
    <pc:docChg chg="undo custSel addSld delSld modSld">
      <pc:chgData name="Atif Mansoor" userId="1a87d8f3-0301-4989-a62e-c10d8d0c698c" providerId="ADAL" clId="{49F93941-D57D-43BA-9349-1CC8C0A70684}" dt="2024-04-04T02:39:27.457" v="319"/>
      <pc:docMkLst>
        <pc:docMk/>
      </pc:docMkLst>
      <pc:sldChg chg="modSp mod">
        <pc:chgData name="Atif Mansoor" userId="1a87d8f3-0301-4989-a62e-c10d8d0c698c" providerId="ADAL" clId="{49F93941-D57D-43BA-9349-1CC8C0A70684}" dt="2024-03-25T03:27:03.275" v="297" actId="20577"/>
        <pc:sldMkLst>
          <pc:docMk/>
          <pc:sldMk cId="4218077943" sldId="261"/>
        </pc:sldMkLst>
        <pc:spChg chg="mod">
          <ac:chgData name="Atif Mansoor" userId="1a87d8f3-0301-4989-a62e-c10d8d0c698c" providerId="ADAL" clId="{49F93941-D57D-43BA-9349-1CC8C0A70684}" dt="2024-03-25T03:27:03.275" v="297" actId="20577"/>
          <ac:spMkLst>
            <pc:docMk/>
            <pc:sldMk cId="4218077943" sldId="261"/>
            <ac:spMk id="30" creationId="{00000000-0000-0000-0000-000000000000}"/>
          </ac:spMkLst>
        </pc:spChg>
      </pc:sldChg>
      <pc:sldChg chg="modSp">
        <pc:chgData name="Atif Mansoor" userId="1a87d8f3-0301-4989-a62e-c10d8d0c698c" providerId="ADAL" clId="{49F93941-D57D-43BA-9349-1CC8C0A70684}" dt="2024-03-25T02:29:37.593" v="79" actId="20577"/>
        <pc:sldMkLst>
          <pc:docMk/>
          <pc:sldMk cId="1820283805" sldId="333"/>
        </pc:sldMkLst>
        <pc:spChg chg="mod">
          <ac:chgData name="Atif Mansoor" userId="1a87d8f3-0301-4989-a62e-c10d8d0c698c" providerId="ADAL" clId="{49F93941-D57D-43BA-9349-1CC8C0A70684}" dt="2024-03-25T02:29:37.593" v="79" actId="20577"/>
          <ac:spMkLst>
            <pc:docMk/>
            <pc:sldMk cId="1820283805" sldId="333"/>
            <ac:spMk id="6" creationId="{00000000-0000-0000-0000-000000000000}"/>
          </ac:spMkLst>
        </pc:spChg>
      </pc:sldChg>
      <pc:sldChg chg="modSp">
        <pc:chgData name="Atif Mansoor" userId="1a87d8f3-0301-4989-a62e-c10d8d0c698c" providerId="ADAL" clId="{49F93941-D57D-43BA-9349-1CC8C0A70684}" dt="2024-03-25T02:30:29.296" v="93" actId="313"/>
        <pc:sldMkLst>
          <pc:docMk/>
          <pc:sldMk cId="2645375047" sldId="334"/>
        </pc:sldMkLst>
        <pc:spChg chg="mod">
          <ac:chgData name="Atif Mansoor" userId="1a87d8f3-0301-4989-a62e-c10d8d0c698c" providerId="ADAL" clId="{49F93941-D57D-43BA-9349-1CC8C0A70684}" dt="2024-03-25T02:30:29.296" v="93" actId="313"/>
          <ac:spMkLst>
            <pc:docMk/>
            <pc:sldMk cId="2645375047" sldId="334"/>
            <ac:spMk id="6" creationId="{00000000-0000-0000-0000-000000000000}"/>
          </ac:spMkLst>
        </pc:spChg>
      </pc:sldChg>
      <pc:sldChg chg="modSp mod">
        <pc:chgData name="Atif Mansoor" userId="1a87d8f3-0301-4989-a62e-c10d8d0c698c" providerId="ADAL" clId="{49F93941-D57D-43BA-9349-1CC8C0A70684}" dt="2024-03-25T02:49:58.915" v="258" actId="1076"/>
        <pc:sldMkLst>
          <pc:docMk/>
          <pc:sldMk cId="2504305145" sldId="337"/>
        </pc:sldMkLst>
        <pc:spChg chg="mod">
          <ac:chgData name="Atif Mansoor" userId="1a87d8f3-0301-4989-a62e-c10d8d0c698c" providerId="ADAL" clId="{49F93941-D57D-43BA-9349-1CC8C0A70684}" dt="2024-03-25T02:49:58.915" v="258" actId="1076"/>
          <ac:spMkLst>
            <pc:docMk/>
            <pc:sldMk cId="2504305145" sldId="337"/>
            <ac:spMk id="2" creationId="{00000000-0000-0000-0000-000000000000}"/>
          </ac:spMkLst>
        </pc:spChg>
      </pc:sldChg>
      <pc:sldChg chg="modSp mod modAnim">
        <pc:chgData name="Atif Mansoor" userId="1a87d8f3-0301-4989-a62e-c10d8d0c698c" providerId="ADAL" clId="{49F93941-D57D-43BA-9349-1CC8C0A70684}" dt="2024-03-25T03:35:58.075" v="313" actId="1076"/>
        <pc:sldMkLst>
          <pc:docMk/>
          <pc:sldMk cId="2177385789" sldId="339"/>
        </pc:sldMkLst>
        <pc:spChg chg="mod">
          <ac:chgData name="Atif Mansoor" userId="1a87d8f3-0301-4989-a62e-c10d8d0c698c" providerId="ADAL" clId="{49F93941-D57D-43BA-9349-1CC8C0A70684}" dt="2024-03-25T03:35:58.075" v="313" actId="1076"/>
          <ac:spMkLst>
            <pc:docMk/>
            <pc:sldMk cId="2177385789" sldId="339"/>
            <ac:spMk id="2" creationId="{00000000-0000-0000-0000-000000000000}"/>
          </ac:spMkLst>
        </pc:spChg>
      </pc:sldChg>
      <pc:sldChg chg="modSp mod">
        <pc:chgData name="Atif Mansoor" userId="1a87d8f3-0301-4989-a62e-c10d8d0c698c" providerId="ADAL" clId="{49F93941-D57D-43BA-9349-1CC8C0A70684}" dt="2024-03-24T01:58:29.631" v="10" actId="20577"/>
        <pc:sldMkLst>
          <pc:docMk/>
          <pc:sldMk cId="1602045007" sldId="340"/>
        </pc:sldMkLst>
        <pc:spChg chg="mod">
          <ac:chgData name="Atif Mansoor" userId="1a87d8f3-0301-4989-a62e-c10d8d0c698c" providerId="ADAL" clId="{49F93941-D57D-43BA-9349-1CC8C0A70684}" dt="2024-03-24T01:58:29.631" v="10" actId="20577"/>
          <ac:spMkLst>
            <pc:docMk/>
            <pc:sldMk cId="1602045007" sldId="340"/>
            <ac:spMk id="2" creationId="{00000000-0000-0000-0000-000000000000}"/>
          </ac:spMkLst>
        </pc:spChg>
      </pc:sldChg>
      <pc:sldChg chg="modSp mod">
        <pc:chgData name="Atif Mansoor" userId="1a87d8f3-0301-4989-a62e-c10d8d0c698c" providerId="ADAL" clId="{49F93941-D57D-43BA-9349-1CC8C0A70684}" dt="2024-03-24T01:56:00.574" v="2" actId="33524"/>
        <pc:sldMkLst>
          <pc:docMk/>
          <pc:sldMk cId="2481558314" sldId="342"/>
        </pc:sldMkLst>
        <pc:spChg chg="mod">
          <ac:chgData name="Atif Mansoor" userId="1a87d8f3-0301-4989-a62e-c10d8d0c698c" providerId="ADAL" clId="{49F93941-D57D-43BA-9349-1CC8C0A70684}" dt="2024-03-24T01:56:00.574" v="2" actId="33524"/>
          <ac:spMkLst>
            <pc:docMk/>
            <pc:sldMk cId="2481558314" sldId="342"/>
            <ac:spMk id="2" creationId="{00000000-0000-0000-0000-000000000000}"/>
          </ac:spMkLst>
        </pc:spChg>
      </pc:sldChg>
      <pc:sldChg chg="del">
        <pc:chgData name="Atif Mansoor" userId="1a87d8f3-0301-4989-a62e-c10d8d0c698c" providerId="ADAL" clId="{49F93941-D57D-43BA-9349-1CC8C0A70684}" dt="2024-03-25T03:05:39.850" v="274" actId="2696"/>
        <pc:sldMkLst>
          <pc:docMk/>
          <pc:sldMk cId="2716058258" sldId="352"/>
        </pc:sldMkLst>
      </pc:sldChg>
      <pc:sldChg chg="add">
        <pc:chgData name="Atif Mansoor" userId="1a87d8f3-0301-4989-a62e-c10d8d0c698c" providerId="ADAL" clId="{49F93941-D57D-43BA-9349-1CC8C0A70684}" dt="2024-03-25T03:05:49.897" v="275"/>
        <pc:sldMkLst>
          <pc:docMk/>
          <pc:sldMk cId="3487171565" sldId="352"/>
        </pc:sldMkLst>
      </pc:sldChg>
      <pc:sldChg chg="add">
        <pc:chgData name="Atif Mansoor" userId="1a87d8f3-0301-4989-a62e-c10d8d0c698c" providerId="ADAL" clId="{49F93941-D57D-43BA-9349-1CC8C0A70684}" dt="2024-03-25T03:05:49.897" v="275"/>
        <pc:sldMkLst>
          <pc:docMk/>
          <pc:sldMk cId="777336209" sldId="353"/>
        </pc:sldMkLst>
      </pc:sldChg>
      <pc:sldChg chg="del">
        <pc:chgData name="Atif Mansoor" userId="1a87d8f3-0301-4989-a62e-c10d8d0c698c" providerId="ADAL" clId="{49F93941-D57D-43BA-9349-1CC8C0A70684}" dt="2024-03-25T03:05:39.850" v="274" actId="2696"/>
        <pc:sldMkLst>
          <pc:docMk/>
          <pc:sldMk cId="1136106606" sldId="353"/>
        </pc:sldMkLst>
      </pc:sldChg>
      <pc:sldChg chg="add">
        <pc:chgData name="Atif Mansoor" userId="1a87d8f3-0301-4989-a62e-c10d8d0c698c" providerId="ADAL" clId="{49F93941-D57D-43BA-9349-1CC8C0A70684}" dt="2024-03-25T03:05:49.897" v="275"/>
        <pc:sldMkLst>
          <pc:docMk/>
          <pc:sldMk cId="2354211843" sldId="354"/>
        </pc:sldMkLst>
      </pc:sldChg>
      <pc:sldChg chg="del">
        <pc:chgData name="Atif Mansoor" userId="1a87d8f3-0301-4989-a62e-c10d8d0c698c" providerId="ADAL" clId="{49F93941-D57D-43BA-9349-1CC8C0A70684}" dt="2024-03-25T03:05:39.850" v="274" actId="2696"/>
        <pc:sldMkLst>
          <pc:docMk/>
          <pc:sldMk cId="2898553054" sldId="354"/>
        </pc:sldMkLst>
      </pc:sldChg>
      <pc:sldChg chg="modSp mod">
        <pc:chgData name="Atif Mansoor" userId="1a87d8f3-0301-4989-a62e-c10d8d0c698c" providerId="ADAL" clId="{49F93941-D57D-43BA-9349-1CC8C0A70684}" dt="2024-03-25T03:11:07.256" v="276" actId="404"/>
        <pc:sldMkLst>
          <pc:docMk/>
          <pc:sldMk cId="2516802220" sldId="360"/>
        </pc:sldMkLst>
        <pc:spChg chg="mod">
          <ac:chgData name="Atif Mansoor" userId="1a87d8f3-0301-4989-a62e-c10d8d0c698c" providerId="ADAL" clId="{49F93941-D57D-43BA-9349-1CC8C0A70684}" dt="2024-03-25T03:11:07.256" v="276" actId="404"/>
          <ac:spMkLst>
            <pc:docMk/>
            <pc:sldMk cId="2516802220" sldId="360"/>
            <ac:spMk id="2" creationId="{00000000-0000-0000-0000-000000000000}"/>
          </ac:spMkLst>
        </pc:spChg>
      </pc:sldChg>
      <pc:sldChg chg="modSp mod">
        <pc:chgData name="Atif Mansoor" userId="1a87d8f3-0301-4989-a62e-c10d8d0c698c" providerId="ADAL" clId="{49F93941-D57D-43BA-9349-1CC8C0A70684}" dt="2024-03-25T03:11:48.741" v="277"/>
        <pc:sldMkLst>
          <pc:docMk/>
          <pc:sldMk cId="3998865366" sldId="364"/>
        </pc:sldMkLst>
        <pc:spChg chg="mod">
          <ac:chgData name="Atif Mansoor" userId="1a87d8f3-0301-4989-a62e-c10d8d0c698c" providerId="ADAL" clId="{49F93941-D57D-43BA-9349-1CC8C0A70684}" dt="2024-03-25T03:11:48.741" v="277"/>
          <ac:spMkLst>
            <pc:docMk/>
            <pc:sldMk cId="3998865366" sldId="364"/>
            <ac:spMk id="2" creationId="{00000000-0000-0000-0000-000000000000}"/>
          </ac:spMkLst>
        </pc:spChg>
      </pc:sldChg>
      <pc:sldChg chg="modSp mod">
        <pc:chgData name="Atif Mansoor" userId="1a87d8f3-0301-4989-a62e-c10d8d0c698c" providerId="ADAL" clId="{49F93941-D57D-43BA-9349-1CC8C0A70684}" dt="2024-03-25T03:12:04.448" v="278" actId="404"/>
        <pc:sldMkLst>
          <pc:docMk/>
          <pc:sldMk cId="3700880912" sldId="365"/>
        </pc:sldMkLst>
        <pc:spChg chg="mod">
          <ac:chgData name="Atif Mansoor" userId="1a87d8f3-0301-4989-a62e-c10d8d0c698c" providerId="ADAL" clId="{49F93941-D57D-43BA-9349-1CC8C0A70684}" dt="2024-03-25T03:12:04.448" v="278" actId="404"/>
          <ac:spMkLst>
            <pc:docMk/>
            <pc:sldMk cId="3700880912" sldId="365"/>
            <ac:spMk id="2" creationId="{00000000-0000-0000-0000-000000000000}"/>
          </ac:spMkLst>
        </pc:spChg>
      </pc:sldChg>
      <pc:sldChg chg="modSp mod">
        <pc:chgData name="Atif Mansoor" userId="1a87d8f3-0301-4989-a62e-c10d8d0c698c" providerId="ADAL" clId="{49F93941-D57D-43BA-9349-1CC8C0A70684}" dt="2024-03-25T03:13:27.591" v="279" actId="14100"/>
        <pc:sldMkLst>
          <pc:docMk/>
          <pc:sldMk cId="525114892" sldId="371"/>
        </pc:sldMkLst>
        <pc:spChg chg="mod">
          <ac:chgData name="Atif Mansoor" userId="1a87d8f3-0301-4989-a62e-c10d8d0c698c" providerId="ADAL" clId="{49F93941-D57D-43BA-9349-1CC8C0A70684}" dt="2024-03-25T03:13:27.591" v="279" actId="14100"/>
          <ac:spMkLst>
            <pc:docMk/>
            <pc:sldMk cId="525114892" sldId="371"/>
            <ac:spMk id="2" creationId="{00000000-0000-0000-0000-000000000000}"/>
          </ac:spMkLst>
        </pc:spChg>
      </pc:sldChg>
      <pc:sldChg chg="del">
        <pc:chgData name="Atif Mansoor" userId="1a87d8f3-0301-4989-a62e-c10d8d0c698c" providerId="ADAL" clId="{49F93941-D57D-43BA-9349-1CC8C0A70684}" dt="2024-03-24T02:00:33.049" v="13" actId="2696"/>
        <pc:sldMkLst>
          <pc:docMk/>
          <pc:sldMk cId="713714778" sldId="388"/>
        </pc:sldMkLst>
      </pc:sldChg>
      <pc:sldChg chg="add">
        <pc:chgData name="Atif Mansoor" userId="1a87d8f3-0301-4989-a62e-c10d8d0c698c" providerId="ADAL" clId="{49F93941-D57D-43BA-9349-1CC8C0A70684}" dt="2024-03-24T02:00:44.041" v="14"/>
        <pc:sldMkLst>
          <pc:docMk/>
          <pc:sldMk cId="1944899731" sldId="388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1408893857" sldId="424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917347557" sldId="425"/>
        </pc:sldMkLst>
      </pc:sldChg>
      <pc:sldChg chg="modSp add mod">
        <pc:chgData name="Atif Mansoor" userId="1a87d8f3-0301-4989-a62e-c10d8d0c698c" providerId="ADAL" clId="{49F93941-D57D-43BA-9349-1CC8C0A70684}" dt="2024-03-25T02:57:06.957" v="269" actId="108"/>
        <pc:sldMkLst>
          <pc:docMk/>
          <pc:sldMk cId="1285165030" sldId="426"/>
        </pc:sldMkLst>
        <pc:spChg chg="mod">
          <ac:chgData name="Atif Mansoor" userId="1a87d8f3-0301-4989-a62e-c10d8d0c698c" providerId="ADAL" clId="{49F93941-D57D-43BA-9349-1CC8C0A70684}" dt="2024-03-25T02:57:06.957" v="269" actId="108"/>
          <ac:spMkLst>
            <pc:docMk/>
            <pc:sldMk cId="1285165030" sldId="426"/>
            <ac:spMk id="6" creationId="{1E7CA0AE-F42C-D7AB-8248-92C6524287A2}"/>
          </ac:spMkLst>
        </pc:spChg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4182092454" sldId="427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3970019929" sldId="428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2850530930" sldId="429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4114771604" sldId="430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2349666648" sldId="431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1054096170" sldId="432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3966408493" sldId="433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4271758473" sldId="434"/>
        </pc:sldMkLst>
      </pc:sldChg>
      <pc:sldChg chg="modSp mod modAnim">
        <pc:chgData name="Atif Mansoor" userId="1a87d8f3-0301-4989-a62e-c10d8d0c698c" providerId="ADAL" clId="{49F93941-D57D-43BA-9349-1CC8C0A70684}" dt="2024-03-25T02:40:19.932" v="183" actId="14100"/>
        <pc:sldMkLst>
          <pc:docMk/>
          <pc:sldMk cId="448705817" sldId="436"/>
        </pc:sldMkLst>
        <pc:spChg chg="mod">
          <ac:chgData name="Atif Mansoor" userId="1a87d8f3-0301-4989-a62e-c10d8d0c698c" providerId="ADAL" clId="{49F93941-D57D-43BA-9349-1CC8C0A70684}" dt="2024-03-25T02:40:19.932" v="183" actId="14100"/>
          <ac:spMkLst>
            <pc:docMk/>
            <pc:sldMk cId="448705817" sldId="436"/>
            <ac:spMk id="6" creationId="{00000000-0000-0000-0000-000000000000}"/>
          </ac:spMkLst>
        </pc:spChg>
      </pc:sldChg>
      <pc:sldChg chg="modSp">
        <pc:chgData name="Atif Mansoor" userId="1a87d8f3-0301-4989-a62e-c10d8d0c698c" providerId="ADAL" clId="{49F93941-D57D-43BA-9349-1CC8C0A70684}" dt="2024-03-25T02:52:59.366" v="260" actId="20577"/>
        <pc:sldMkLst>
          <pc:docMk/>
          <pc:sldMk cId="3745203004" sldId="437"/>
        </pc:sldMkLst>
        <pc:spChg chg="mod">
          <ac:chgData name="Atif Mansoor" userId="1a87d8f3-0301-4989-a62e-c10d8d0c698c" providerId="ADAL" clId="{49F93941-D57D-43BA-9349-1CC8C0A70684}" dt="2024-03-25T02:52:59.366" v="260" actId="20577"/>
          <ac:spMkLst>
            <pc:docMk/>
            <pc:sldMk cId="3745203004" sldId="437"/>
            <ac:spMk id="2" creationId="{00000000-0000-0000-0000-000000000000}"/>
          </ac:spMkLst>
        </pc:spChg>
      </pc:sldChg>
      <pc:sldChg chg="del">
        <pc:chgData name="Atif Mansoor" userId="1a87d8f3-0301-4989-a62e-c10d8d0c698c" providerId="ADAL" clId="{49F93941-D57D-43BA-9349-1CC8C0A70684}" dt="2024-03-24T02:00:33.049" v="13" actId="2696"/>
        <pc:sldMkLst>
          <pc:docMk/>
          <pc:sldMk cId="3020299346" sldId="439"/>
        </pc:sldMkLst>
      </pc:sldChg>
      <pc:sldChg chg="add">
        <pc:chgData name="Atif Mansoor" userId="1a87d8f3-0301-4989-a62e-c10d8d0c698c" providerId="ADAL" clId="{49F93941-D57D-43BA-9349-1CC8C0A70684}" dt="2024-03-24T02:00:44.041" v="14"/>
        <pc:sldMkLst>
          <pc:docMk/>
          <pc:sldMk cId="3773234445" sldId="439"/>
        </pc:sldMkLst>
      </pc:sldChg>
      <pc:sldChg chg="add">
        <pc:chgData name="Atif Mansoor" userId="1a87d8f3-0301-4989-a62e-c10d8d0c698c" providerId="ADAL" clId="{49F93941-D57D-43BA-9349-1CC8C0A70684}" dt="2024-03-24T02:00:44.041" v="14"/>
        <pc:sldMkLst>
          <pc:docMk/>
          <pc:sldMk cId="670832359" sldId="440"/>
        </pc:sldMkLst>
      </pc:sldChg>
      <pc:sldChg chg="del">
        <pc:chgData name="Atif Mansoor" userId="1a87d8f3-0301-4989-a62e-c10d8d0c698c" providerId="ADAL" clId="{49F93941-D57D-43BA-9349-1CC8C0A70684}" dt="2024-03-24T02:00:33.049" v="13" actId="2696"/>
        <pc:sldMkLst>
          <pc:docMk/>
          <pc:sldMk cId="1635404013" sldId="440"/>
        </pc:sldMkLst>
      </pc:sldChg>
      <pc:sldChg chg="modSp mod">
        <pc:chgData name="Atif Mansoor" userId="1a87d8f3-0301-4989-a62e-c10d8d0c698c" providerId="ADAL" clId="{49F93941-D57D-43BA-9349-1CC8C0A70684}" dt="2024-03-25T02:49:37.244" v="257" actId="14100"/>
        <pc:sldMkLst>
          <pc:docMk/>
          <pc:sldMk cId="2431775506" sldId="441"/>
        </pc:sldMkLst>
        <pc:spChg chg="mod">
          <ac:chgData name="Atif Mansoor" userId="1a87d8f3-0301-4989-a62e-c10d8d0c698c" providerId="ADAL" clId="{49F93941-D57D-43BA-9349-1CC8C0A70684}" dt="2024-03-25T02:49:37.244" v="257" actId="14100"/>
          <ac:spMkLst>
            <pc:docMk/>
            <pc:sldMk cId="2431775506" sldId="441"/>
            <ac:spMk id="2" creationId="{C3442324-BE7B-F8FC-1EDA-7B4D5A9714C4}"/>
          </ac:spMkLst>
        </pc:spChg>
      </pc:sldChg>
      <pc:sldChg chg="modSp mod">
        <pc:chgData name="Atif Mansoor" userId="1a87d8f3-0301-4989-a62e-c10d8d0c698c" providerId="ADAL" clId="{49F93941-D57D-43BA-9349-1CC8C0A70684}" dt="2024-03-25T02:41:28.770" v="201" actId="14100"/>
        <pc:sldMkLst>
          <pc:docMk/>
          <pc:sldMk cId="1565246688" sldId="442"/>
        </pc:sldMkLst>
        <pc:spChg chg="mod">
          <ac:chgData name="Atif Mansoor" userId="1a87d8f3-0301-4989-a62e-c10d8d0c698c" providerId="ADAL" clId="{49F93941-D57D-43BA-9349-1CC8C0A70684}" dt="2024-03-25T02:41:28.770" v="201" actId="14100"/>
          <ac:spMkLst>
            <pc:docMk/>
            <pc:sldMk cId="1565246688" sldId="442"/>
            <ac:spMk id="2" creationId="{F70790F9-B104-75C1-6C13-236ADF3B5B24}"/>
          </ac:spMkLst>
        </pc:spChg>
        <pc:spChg chg="mod">
          <ac:chgData name="Atif Mansoor" userId="1a87d8f3-0301-4989-a62e-c10d8d0c698c" providerId="ADAL" clId="{49F93941-D57D-43BA-9349-1CC8C0A70684}" dt="2024-03-25T02:40:51.157" v="191" actId="20577"/>
          <ac:spMkLst>
            <pc:docMk/>
            <pc:sldMk cId="1565246688" sldId="442"/>
            <ac:spMk id="3" creationId="{88CBE438-3FF5-7344-1118-1FFCBB3DBD80}"/>
          </ac:spMkLst>
        </pc:spChg>
      </pc:sldChg>
      <pc:sldChg chg="modSp mod">
        <pc:chgData name="Atif Mansoor" userId="1a87d8f3-0301-4989-a62e-c10d8d0c698c" providerId="ADAL" clId="{49F93941-D57D-43BA-9349-1CC8C0A70684}" dt="2024-03-25T02:31:40.739" v="109" actId="20577"/>
        <pc:sldMkLst>
          <pc:docMk/>
          <pc:sldMk cId="99178558" sldId="443"/>
        </pc:sldMkLst>
        <pc:spChg chg="mod">
          <ac:chgData name="Atif Mansoor" userId="1a87d8f3-0301-4989-a62e-c10d8d0c698c" providerId="ADAL" clId="{49F93941-D57D-43BA-9349-1CC8C0A70684}" dt="2024-03-25T02:31:40.739" v="109" actId="20577"/>
          <ac:spMkLst>
            <pc:docMk/>
            <pc:sldMk cId="99178558" sldId="443"/>
            <ac:spMk id="3" creationId="{C00043F8-8335-BB28-D231-856A0633674F}"/>
          </ac:spMkLst>
        </pc:spChg>
      </pc:sldChg>
      <pc:sldChg chg="modSp add mod">
        <pc:chgData name="Atif Mansoor" userId="1a87d8f3-0301-4989-a62e-c10d8d0c698c" providerId="ADAL" clId="{49F93941-D57D-43BA-9349-1CC8C0A70684}" dt="2024-03-25T02:56:18.212" v="268" actId="108"/>
        <pc:sldMkLst>
          <pc:docMk/>
          <pc:sldMk cId="1558393730" sldId="444"/>
        </pc:sldMkLst>
        <pc:spChg chg="mod">
          <ac:chgData name="Atif Mansoor" userId="1a87d8f3-0301-4989-a62e-c10d8d0c698c" providerId="ADAL" clId="{49F93941-D57D-43BA-9349-1CC8C0A70684}" dt="2024-03-25T02:56:12.199" v="267" actId="1076"/>
          <ac:spMkLst>
            <pc:docMk/>
            <pc:sldMk cId="1558393730" sldId="444"/>
            <ac:spMk id="11" creationId="{00642767-F7CE-F74C-F05F-F4588F9AC276}"/>
          </ac:spMkLst>
        </pc:spChg>
        <pc:spChg chg="mod">
          <ac:chgData name="Atif Mansoor" userId="1a87d8f3-0301-4989-a62e-c10d8d0c698c" providerId="ADAL" clId="{49F93941-D57D-43BA-9349-1CC8C0A70684}" dt="2024-03-25T02:56:18.212" v="268" actId="108"/>
          <ac:spMkLst>
            <pc:docMk/>
            <pc:sldMk cId="1558393730" sldId="444"/>
            <ac:spMk id="13" creationId="{4A8808DF-FF93-6177-8835-72866EEC7B21}"/>
          </ac:spMkLst>
        </pc:spChg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3704770991" sldId="445"/>
        </pc:sldMkLst>
      </pc:sldChg>
      <pc:sldChg chg="modSp add mod">
        <pc:chgData name="Atif Mansoor" userId="1a87d8f3-0301-4989-a62e-c10d8d0c698c" providerId="ADAL" clId="{49F93941-D57D-43BA-9349-1CC8C0A70684}" dt="2024-04-04T02:39:27.457" v="319"/>
        <pc:sldMkLst>
          <pc:docMk/>
          <pc:sldMk cId="1311004531" sldId="446"/>
        </pc:sldMkLst>
        <pc:spChg chg="mod">
          <ac:chgData name="Atif Mansoor" userId="1a87d8f3-0301-4989-a62e-c10d8d0c698c" providerId="ADAL" clId="{49F93941-D57D-43BA-9349-1CC8C0A70684}" dt="2024-04-04T02:39:27.457" v="319"/>
          <ac:spMkLst>
            <pc:docMk/>
            <pc:sldMk cId="1311004531" sldId="446"/>
            <ac:spMk id="2" creationId="{892F3697-0CC3-F99B-29A2-365A5ABB72A5}"/>
          </ac:spMkLst>
        </pc:spChg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913122699" sldId="447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2256308327" sldId="448"/>
        </pc:sldMkLst>
      </pc:sldChg>
      <pc:sldChg chg="modSp add mod">
        <pc:chgData name="Atif Mansoor" userId="1a87d8f3-0301-4989-a62e-c10d8d0c698c" providerId="ADAL" clId="{49F93941-D57D-43BA-9349-1CC8C0A70684}" dt="2024-03-25T02:58:58.724" v="273" actId="14100"/>
        <pc:sldMkLst>
          <pc:docMk/>
          <pc:sldMk cId="2503231199" sldId="449"/>
        </pc:sldMkLst>
        <pc:spChg chg="mod">
          <ac:chgData name="Atif Mansoor" userId="1a87d8f3-0301-4989-a62e-c10d8d0c698c" providerId="ADAL" clId="{49F93941-D57D-43BA-9349-1CC8C0A70684}" dt="2024-03-25T02:58:58.724" v="273" actId="14100"/>
          <ac:spMkLst>
            <pc:docMk/>
            <pc:sldMk cId="2503231199" sldId="449"/>
            <ac:spMk id="2" creationId="{6CF40DEF-618E-0F5B-9248-F6AD047C2A94}"/>
          </ac:spMkLst>
        </pc:spChg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3753153099" sldId="450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3344297566" sldId="451"/>
        </pc:sldMkLst>
      </pc:sldChg>
      <pc:sldChg chg="add">
        <pc:chgData name="Atif Mansoor" userId="1a87d8f3-0301-4989-a62e-c10d8d0c698c" providerId="ADAL" clId="{49F93941-D57D-43BA-9349-1CC8C0A70684}" dt="2024-03-24T01:59:32.113" v="11"/>
        <pc:sldMkLst>
          <pc:docMk/>
          <pc:sldMk cId="263713876" sldId="452"/>
        </pc:sldMkLst>
      </pc:sldChg>
      <pc:sldChg chg="modSp add mod">
        <pc:chgData name="Atif Mansoor" userId="1a87d8f3-0301-4989-a62e-c10d8d0c698c" providerId="ADAL" clId="{49F93941-D57D-43BA-9349-1CC8C0A70684}" dt="2024-03-25T07:04:18.335" v="317" actId="20577"/>
        <pc:sldMkLst>
          <pc:docMk/>
          <pc:sldMk cId="1422053081" sldId="453"/>
        </pc:sldMkLst>
        <pc:spChg chg="mod">
          <ac:chgData name="Atif Mansoor" userId="1a87d8f3-0301-4989-a62e-c10d8d0c698c" providerId="ADAL" clId="{49F93941-D57D-43BA-9349-1CC8C0A70684}" dt="2024-03-25T07:04:18.335" v="317" actId="20577"/>
          <ac:spMkLst>
            <pc:docMk/>
            <pc:sldMk cId="1422053081" sldId="453"/>
            <ac:spMk id="2" creationId="{1D945E22-A1A1-6D09-8762-0BFAF15FD305}"/>
          </ac:spMkLst>
        </pc:spChg>
      </pc:sldChg>
      <pc:sldChg chg="modSp add mod">
        <pc:chgData name="Atif Mansoor" userId="1a87d8f3-0301-4989-a62e-c10d8d0c698c" providerId="ADAL" clId="{49F93941-D57D-43BA-9349-1CC8C0A70684}" dt="2024-03-24T02:02:22.781" v="57" actId="1076"/>
        <pc:sldMkLst>
          <pc:docMk/>
          <pc:sldMk cId="3697866365" sldId="454"/>
        </pc:sldMkLst>
        <pc:spChg chg="mod">
          <ac:chgData name="Atif Mansoor" userId="1a87d8f3-0301-4989-a62e-c10d8d0c698c" providerId="ADAL" clId="{49F93941-D57D-43BA-9349-1CC8C0A70684}" dt="2024-03-24T02:01:49.767" v="24" actId="20577"/>
          <ac:spMkLst>
            <pc:docMk/>
            <pc:sldMk cId="3697866365" sldId="454"/>
            <ac:spMk id="3" creationId="{2E7D4214-067C-ED80-D189-30E662B99CAE}"/>
          </ac:spMkLst>
        </pc:spChg>
        <pc:picChg chg="mod">
          <ac:chgData name="Atif Mansoor" userId="1a87d8f3-0301-4989-a62e-c10d8d0c698c" providerId="ADAL" clId="{49F93941-D57D-43BA-9349-1CC8C0A70684}" dt="2024-03-24T02:02:22.781" v="57" actId="1076"/>
          <ac:picMkLst>
            <pc:docMk/>
            <pc:sldMk cId="3697866365" sldId="454"/>
            <ac:picMk id="2" creationId="{19132FE9-F493-9561-06D7-2F8D815FF2C5}"/>
          </ac:picMkLst>
        </pc:picChg>
      </pc:sldChg>
      <pc:sldChg chg="modSp add mod">
        <pc:chgData name="Atif Mansoor" userId="1a87d8f3-0301-4989-a62e-c10d8d0c698c" providerId="ADAL" clId="{49F93941-D57D-43BA-9349-1CC8C0A70684}" dt="2024-03-24T02:01:53.835" v="33" actId="20577"/>
        <pc:sldMkLst>
          <pc:docMk/>
          <pc:sldMk cId="2941861161" sldId="455"/>
        </pc:sldMkLst>
        <pc:spChg chg="mod">
          <ac:chgData name="Atif Mansoor" userId="1a87d8f3-0301-4989-a62e-c10d8d0c698c" providerId="ADAL" clId="{49F93941-D57D-43BA-9349-1CC8C0A70684}" dt="2024-03-24T02:01:53.835" v="33" actId="20577"/>
          <ac:spMkLst>
            <pc:docMk/>
            <pc:sldMk cId="2941861161" sldId="455"/>
            <ac:spMk id="3" creationId="{2E7D4214-067C-ED80-D189-30E662B99CAE}"/>
          </ac:spMkLst>
        </pc:spChg>
      </pc:sldChg>
      <pc:sldChg chg="modSp add mod">
        <pc:chgData name="Atif Mansoor" userId="1a87d8f3-0301-4989-a62e-c10d8d0c698c" providerId="ADAL" clId="{49F93941-D57D-43BA-9349-1CC8C0A70684}" dt="2024-03-24T02:02:49.778" v="59" actId="1076"/>
        <pc:sldMkLst>
          <pc:docMk/>
          <pc:sldMk cId="2838878657" sldId="456"/>
        </pc:sldMkLst>
        <pc:spChg chg="mod">
          <ac:chgData name="Atif Mansoor" userId="1a87d8f3-0301-4989-a62e-c10d8d0c698c" providerId="ADAL" clId="{49F93941-D57D-43BA-9349-1CC8C0A70684}" dt="2024-03-24T02:01:57.607" v="44" actId="20577"/>
          <ac:spMkLst>
            <pc:docMk/>
            <pc:sldMk cId="2838878657" sldId="456"/>
            <ac:spMk id="3" creationId="{2E7D4214-067C-ED80-D189-30E662B99CAE}"/>
          </ac:spMkLst>
        </pc:spChg>
        <pc:picChg chg="mod">
          <ac:chgData name="Atif Mansoor" userId="1a87d8f3-0301-4989-a62e-c10d8d0c698c" providerId="ADAL" clId="{49F93941-D57D-43BA-9349-1CC8C0A70684}" dt="2024-03-24T02:02:49.778" v="59" actId="1076"/>
          <ac:picMkLst>
            <pc:docMk/>
            <pc:sldMk cId="2838878657" sldId="456"/>
            <ac:picMk id="2" creationId="{1FEF840C-ACEB-1559-D5F0-69A162F00F72}"/>
          </ac:picMkLst>
        </pc:picChg>
      </pc:sldChg>
      <pc:sldChg chg="modSp add mod">
        <pc:chgData name="Atif Mansoor" userId="1a87d8f3-0301-4989-a62e-c10d8d0c698c" providerId="ADAL" clId="{49F93941-D57D-43BA-9349-1CC8C0A70684}" dt="2024-03-24T02:03:06.700" v="61" actId="1076"/>
        <pc:sldMkLst>
          <pc:docMk/>
          <pc:sldMk cId="3937954435" sldId="457"/>
        </pc:sldMkLst>
        <pc:spChg chg="mod">
          <ac:chgData name="Atif Mansoor" userId="1a87d8f3-0301-4989-a62e-c10d8d0c698c" providerId="ADAL" clId="{49F93941-D57D-43BA-9349-1CC8C0A70684}" dt="2024-03-24T02:02:03.297" v="54" actId="6549"/>
          <ac:spMkLst>
            <pc:docMk/>
            <pc:sldMk cId="3937954435" sldId="457"/>
            <ac:spMk id="3" creationId="{A3B4D2BD-6197-3FFE-2D17-50DBEEED57E8}"/>
          </ac:spMkLst>
        </pc:spChg>
        <pc:picChg chg="mod">
          <ac:chgData name="Atif Mansoor" userId="1a87d8f3-0301-4989-a62e-c10d8d0c698c" providerId="ADAL" clId="{49F93941-D57D-43BA-9349-1CC8C0A70684}" dt="2024-03-24T02:03:06.700" v="61" actId="1076"/>
          <ac:picMkLst>
            <pc:docMk/>
            <pc:sldMk cId="3937954435" sldId="457"/>
            <ac:picMk id="6" creationId="{826D8267-73CC-6B00-6969-652A6E24C5EF}"/>
          </ac:picMkLst>
        </pc:picChg>
      </pc:sldChg>
      <pc:sldChg chg="addSp delSp modSp add del mod">
        <pc:chgData name="Atif Mansoor" userId="1a87d8f3-0301-4989-a62e-c10d8d0c698c" providerId="ADAL" clId="{49F93941-D57D-43BA-9349-1CC8C0A70684}" dt="2024-03-25T03:24:30.370" v="282" actId="47"/>
        <pc:sldMkLst>
          <pc:docMk/>
          <pc:sldMk cId="3612288157" sldId="458"/>
        </pc:sldMkLst>
        <pc:spChg chg="mod">
          <ac:chgData name="Atif Mansoor" userId="1a87d8f3-0301-4989-a62e-c10d8d0c698c" providerId="ADAL" clId="{49F93941-D57D-43BA-9349-1CC8C0A70684}" dt="2024-03-24T02:02:07.545" v="55" actId="20577"/>
          <ac:spMkLst>
            <pc:docMk/>
            <pc:sldMk cId="3612288157" sldId="458"/>
            <ac:spMk id="3" creationId="{DBCEB32F-6B76-0691-7835-D00CE8284055}"/>
          </ac:spMkLst>
        </pc:spChg>
        <pc:picChg chg="add del">
          <ac:chgData name="Atif Mansoor" userId="1a87d8f3-0301-4989-a62e-c10d8d0c698c" providerId="ADAL" clId="{49F93941-D57D-43BA-9349-1CC8C0A70684}" dt="2024-03-25T03:24:27.123" v="281" actId="478"/>
          <ac:picMkLst>
            <pc:docMk/>
            <pc:sldMk cId="3612288157" sldId="458"/>
            <ac:picMk id="6" creationId="{1856A293-FE90-4F87-E960-F7CC6AF16ACB}"/>
          </ac:picMkLst>
        </pc:picChg>
      </pc:sldChg>
    </pc:docChg>
  </pc:docChgLst>
  <pc:docChgLst>
    <pc:chgData name="Koid, Xian Ting Koid (24292249)" userId="S::24292249@student.uwa.edu.au::d86cc76b-8d87-4f21-a6fd-74a5bce784cf" providerId="AD" clId="Web-{905F1069-45D9-EE25-9966-90FCDD89F024}"/>
    <pc:docChg chg="modSld">
      <pc:chgData name="Koid, Xian Ting Koid (24292249)" userId="S::24292249@student.uwa.edu.au::d86cc76b-8d87-4f21-a6fd-74a5bce784cf" providerId="AD" clId="Web-{905F1069-45D9-EE25-9966-90FCDD89F024}" dt="2024-10-15T02:34:36.217" v="22" actId="14100"/>
      <pc:docMkLst>
        <pc:docMk/>
      </pc:docMkLst>
      <pc:sldChg chg="modSp">
        <pc:chgData name="Koid, Xian Ting Koid (24292249)" userId="S::24292249@student.uwa.edu.au::d86cc76b-8d87-4f21-a6fd-74a5bce784cf" providerId="AD" clId="Web-{905F1069-45D9-EE25-9966-90FCDD89F024}" dt="2024-10-15T02:31:49.539" v="4" actId="20577"/>
        <pc:sldMkLst>
          <pc:docMk/>
          <pc:sldMk cId="2582966408" sldId="358"/>
        </pc:sldMkLst>
        <pc:spChg chg="mod">
          <ac:chgData name="Koid, Xian Ting Koid (24292249)" userId="S::24292249@student.uwa.edu.au::d86cc76b-8d87-4f21-a6fd-74a5bce784cf" providerId="AD" clId="Web-{905F1069-45D9-EE25-9966-90FCDD89F024}" dt="2024-10-15T02:31:49.539" v="4" actId="20577"/>
          <ac:spMkLst>
            <pc:docMk/>
            <pc:sldMk cId="2582966408" sldId="358"/>
            <ac:spMk id="9" creationId="{3763C36D-C58F-B0E9-A93B-A098406BA761}"/>
          </ac:spMkLst>
        </pc:spChg>
      </pc:sldChg>
      <pc:sldChg chg="modSp">
        <pc:chgData name="Koid, Xian Ting Koid (24292249)" userId="S::24292249@student.uwa.edu.au::d86cc76b-8d87-4f21-a6fd-74a5bce784cf" providerId="AD" clId="Web-{905F1069-45D9-EE25-9966-90FCDD89F024}" dt="2024-10-15T02:34:36.217" v="22" actId="14100"/>
        <pc:sldMkLst>
          <pc:docMk/>
          <pc:sldMk cId="1790036713" sldId="360"/>
        </pc:sldMkLst>
        <pc:spChg chg="mod">
          <ac:chgData name="Koid, Xian Ting Koid (24292249)" userId="S::24292249@student.uwa.edu.au::d86cc76b-8d87-4f21-a6fd-74a5bce784cf" providerId="AD" clId="Web-{905F1069-45D9-EE25-9966-90FCDD89F024}" dt="2024-10-15T02:34:36.217" v="22" actId="14100"/>
          <ac:spMkLst>
            <pc:docMk/>
            <pc:sldMk cId="1790036713" sldId="360"/>
            <ac:spMk id="9" creationId="{CA2FF9DC-4ED1-5425-1E48-3DC01EDBCB42}"/>
          </ac:spMkLst>
        </pc:spChg>
      </pc:sldChg>
      <pc:sldChg chg="modSp">
        <pc:chgData name="Koid, Xian Ting Koid (24292249)" userId="S::24292249@student.uwa.edu.au::d86cc76b-8d87-4f21-a6fd-74a5bce784cf" providerId="AD" clId="Web-{905F1069-45D9-EE25-9966-90FCDD89F024}" dt="2024-10-15T02:33:05.573" v="20" actId="1076"/>
        <pc:sldMkLst>
          <pc:docMk/>
          <pc:sldMk cId="1176382020" sldId="361"/>
        </pc:sldMkLst>
        <pc:spChg chg="mod">
          <ac:chgData name="Koid, Xian Ting Koid (24292249)" userId="S::24292249@student.uwa.edu.au::d86cc76b-8d87-4f21-a6fd-74a5bce784cf" providerId="AD" clId="Web-{905F1069-45D9-EE25-9966-90FCDD89F024}" dt="2024-10-15T02:33:05.573" v="20" actId="1076"/>
          <ac:spMkLst>
            <pc:docMk/>
            <pc:sldMk cId="1176382020" sldId="361"/>
            <ac:spMk id="9" creationId="{A249FFAD-9346-D725-303C-79A790A23CFB}"/>
          </ac:spMkLst>
        </pc:spChg>
      </pc:sldChg>
    </pc:docChg>
  </pc:docChgLst>
  <pc:docChgLst>
    <pc:chgData name="Atif Mansoor" userId="1a87d8f3-0301-4989-a62e-c10d8d0c698c" providerId="ADAL" clId="{4508275B-3458-44BC-80FB-B8ECA8DB52AD}"/>
    <pc:docChg chg="modSld">
      <pc:chgData name="Atif Mansoor" userId="1a87d8f3-0301-4989-a62e-c10d8d0c698c" providerId="ADAL" clId="{4508275B-3458-44BC-80FB-B8ECA8DB52AD}" dt="2023-11-17T02:16:49.009" v="178" actId="20577"/>
      <pc:docMkLst>
        <pc:docMk/>
      </pc:docMkLst>
      <pc:sldChg chg="modSp mod modAnim">
        <pc:chgData name="Atif Mansoor" userId="1a87d8f3-0301-4989-a62e-c10d8d0c698c" providerId="ADAL" clId="{4508275B-3458-44BC-80FB-B8ECA8DB52AD}" dt="2023-11-17T02:16:49.009" v="178" actId="20577"/>
        <pc:sldMkLst>
          <pc:docMk/>
          <pc:sldMk cId="448705817" sldId="436"/>
        </pc:sldMkLst>
        <pc:spChg chg="mod">
          <ac:chgData name="Atif Mansoor" userId="1a87d8f3-0301-4989-a62e-c10d8d0c698c" providerId="ADAL" clId="{4508275B-3458-44BC-80FB-B8ECA8DB52AD}" dt="2023-11-17T02:16:49.009" v="178" actId="20577"/>
          <ac:spMkLst>
            <pc:docMk/>
            <pc:sldMk cId="448705817" sldId="436"/>
            <ac:spMk id="6" creationId="{00000000-0000-0000-0000-000000000000}"/>
          </ac:spMkLst>
        </pc:spChg>
      </pc:sldChg>
    </pc:docChg>
  </pc:docChgLst>
  <pc:docChgLst>
    <pc:chgData name="Tom Nguyen (22914578)" userId="3e8bf2b2-d7ae-4e1a-ac58-95a0b7f7619f" providerId="ADAL" clId="{3E853C92-A247-4D73-AC41-596AEBA592B3}"/>
    <pc:docChg chg="undo custSel modSld">
      <pc:chgData name="Tom Nguyen (22914578)" userId="3e8bf2b2-d7ae-4e1a-ac58-95a0b7f7619f" providerId="ADAL" clId="{3E853C92-A247-4D73-AC41-596AEBA592B3}" dt="2024-10-14T12:19:00.969" v="1117" actId="14826"/>
      <pc:docMkLst>
        <pc:docMk/>
      </pc:docMkLst>
      <pc:sldChg chg="modSp">
        <pc:chgData name="Tom Nguyen (22914578)" userId="3e8bf2b2-d7ae-4e1a-ac58-95a0b7f7619f" providerId="ADAL" clId="{3E853C92-A247-4D73-AC41-596AEBA592B3}" dt="2024-10-14T12:19:00.969" v="1117" actId="14826"/>
        <pc:sldMkLst>
          <pc:docMk/>
          <pc:sldMk cId="1982777338" sldId="335"/>
        </pc:sldMkLst>
        <pc:picChg chg="mod">
          <ac:chgData name="Tom Nguyen (22914578)" userId="3e8bf2b2-d7ae-4e1a-ac58-95a0b7f7619f" providerId="ADAL" clId="{3E853C92-A247-4D73-AC41-596AEBA592B3}" dt="2024-10-14T12:19:00.969" v="1117" actId="14826"/>
          <ac:picMkLst>
            <pc:docMk/>
            <pc:sldMk cId="1982777338" sldId="335"/>
            <ac:picMk id="7" creationId="{6E637E11-BB8D-7D32-B20F-AB9E0EE1181F}"/>
          </ac:picMkLst>
        </pc:picChg>
      </pc:sldChg>
      <pc:sldChg chg="modSp mod">
        <pc:chgData name="Tom Nguyen (22914578)" userId="3e8bf2b2-d7ae-4e1a-ac58-95a0b7f7619f" providerId="ADAL" clId="{3E853C92-A247-4D73-AC41-596AEBA592B3}" dt="2024-10-14T12:15:14.509" v="1116" actId="20577"/>
        <pc:sldMkLst>
          <pc:docMk/>
          <pc:sldMk cId="1694354056" sldId="336"/>
        </pc:sldMkLst>
        <pc:spChg chg="mod">
          <ac:chgData name="Tom Nguyen (22914578)" userId="3e8bf2b2-d7ae-4e1a-ac58-95a0b7f7619f" providerId="ADAL" clId="{3E853C92-A247-4D73-AC41-596AEBA592B3}" dt="2024-10-14T12:15:14.509" v="1116" actId="20577"/>
          <ac:spMkLst>
            <pc:docMk/>
            <pc:sldMk cId="1694354056" sldId="336"/>
            <ac:spMk id="2" creationId="{C69B24FD-E4CD-1551-BFCD-F9856241AD7D}"/>
          </ac:spMkLst>
        </pc:spChg>
      </pc:sldChg>
      <pc:sldChg chg="modSp mod">
        <pc:chgData name="Tom Nguyen (22914578)" userId="3e8bf2b2-d7ae-4e1a-ac58-95a0b7f7619f" providerId="ADAL" clId="{3E853C92-A247-4D73-AC41-596AEBA592B3}" dt="2024-10-14T11:46:29.986" v="808" actId="20577"/>
        <pc:sldMkLst>
          <pc:docMk/>
          <pc:sldMk cId="470818021" sldId="337"/>
        </pc:sldMkLst>
        <pc:spChg chg="mod">
          <ac:chgData name="Tom Nguyen (22914578)" userId="3e8bf2b2-d7ae-4e1a-ac58-95a0b7f7619f" providerId="ADAL" clId="{3E853C92-A247-4D73-AC41-596AEBA592B3}" dt="2024-10-14T11:46:29.986" v="808" actId="20577"/>
          <ac:spMkLst>
            <pc:docMk/>
            <pc:sldMk cId="470818021" sldId="337"/>
            <ac:spMk id="2" creationId="{98165332-9D83-9515-C20C-480B7720D3E4}"/>
          </ac:spMkLst>
        </pc:spChg>
      </pc:sldChg>
      <pc:sldChg chg="modSp mod">
        <pc:chgData name="Tom Nguyen (22914578)" userId="3e8bf2b2-d7ae-4e1a-ac58-95a0b7f7619f" providerId="ADAL" clId="{3E853C92-A247-4D73-AC41-596AEBA592B3}" dt="2024-10-14T11:53:21.463" v="883" actId="20577"/>
        <pc:sldMkLst>
          <pc:docMk/>
          <pc:sldMk cId="1060437604" sldId="340"/>
        </pc:sldMkLst>
        <pc:spChg chg="mod">
          <ac:chgData name="Tom Nguyen (22914578)" userId="3e8bf2b2-d7ae-4e1a-ac58-95a0b7f7619f" providerId="ADAL" clId="{3E853C92-A247-4D73-AC41-596AEBA592B3}" dt="2024-10-14T11:53:21.463" v="883" actId="20577"/>
          <ac:spMkLst>
            <pc:docMk/>
            <pc:sldMk cId="1060437604" sldId="340"/>
            <ac:spMk id="2" creationId="{78EE9772-ADE3-F89E-B6E9-962F77938800}"/>
          </ac:spMkLst>
        </pc:spChg>
      </pc:sldChg>
      <pc:sldChg chg="modSp mod">
        <pc:chgData name="Tom Nguyen (22914578)" userId="3e8bf2b2-d7ae-4e1a-ac58-95a0b7f7619f" providerId="ADAL" clId="{3E853C92-A247-4D73-AC41-596AEBA592B3}" dt="2024-10-14T11:42:43.696" v="649" actId="20577"/>
        <pc:sldMkLst>
          <pc:docMk/>
          <pc:sldMk cId="3015913011" sldId="347"/>
        </pc:sldMkLst>
        <pc:spChg chg="mod">
          <ac:chgData name="Tom Nguyen (22914578)" userId="3e8bf2b2-d7ae-4e1a-ac58-95a0b7f7619f" providerId="ADAL" clId="{3E853C92-A247-4D73-AC41-596AEBA592B3}" dt="2024-10-14T11:42:43.696" v="649" actId="20577"/>
          <ac:spMkLst>
            <pc:docMk/>
            <pc:sldMk cId="3015913011" sldId="347"/>
            <ac:spMk id="2" creationId="{8EF426BC-DA63-B027-848D-9E6805F84E44}"/>
          </ac:spMkLst>
        </pc:spChg>
      </pc:sldChg>
      <pc:sldChg chg="modSp mod">
        <pc:chgData name="Tom Nguyen (22914578)" userId="3e8bf2b2-d7ae-4e1a-ac58-95a0b7f7619f" providerId="ADAL" clId="{3E853C92-A247-4D73-AC41-596AEBA592B3}" dt="2024-10-14T12:10:16.910" v="922" actId="20577"/>
        <pc:sldMkLst>
          <pc:docMk/>
          <pc:sldMk cId="3368882405" sldId="348"/>
        </pc:sldMkLst>
        <pc:spChg chg="mod">
          <ac:chgData name="Tom Nguyen (22914578)" userId="3e8bf2b2-d7ae-4e1a-ac58-95a0b7f7619f" providerId="ADAL" clId="{3E853C92-A247-4D73-AC41-596AEBA592B3}" dt="2024-10-14T12:10:16.910" v="922" actId="20577"/>
          <ac:spMkLst>
            <pc:docMk/>
            <pc:sldMk cId="3368882405" sldId="348"/>
            <ac:spMk id="2" creationId="{B4D12EFF-947F-7937-92C5-38CAB8CF20F9}"/>
          </ac:spMkLst>
        </pc:spChg>
      </pc:sldChg>
      <pc:sldChg chg="modSp mod">
        <pc:chgData name="Tom Nguyen (22914578)" userId="3e8bf2b2-d7ae-4e1a-ac58-95a0b7f7619f" providerId="ADAL" clId="{3E853C92-A247-4D73-AC41-596AEBA592B3}" dt="2024-10-14T11:44:06.117" v="661" actId="20577"/>
        <pc:sldMkLst>
          <pc:docMk/>
          <pc:sldMk cId="2214330215" sldId="353"/>
        </pc:sldMkLst>
        <pc:spChg chg="mod">
          <ac:chgData name="Tom Nguyen (22914578)" userId="3e8bf2b2-d7ae-4e1a-ac58-95a0b7f7619f" providerId="ADAL" clId="{3E853C92-A247-4D73-AC41-596AEBA592B3}" dt="2024-10-14T11:44:06.117" v="661" actId="20577"/>
          <ac:spMkLst>
            <pc:docMk/>
            <pc:sldMk cId="2214330215" sldId="353"/>
            <ac:spMk id="2" creationId="{4E43DBD1-893C-0F33-6645-794D2819E163}"/>
          </ac:spMkLst>
        </pc:spChg>
      </pc:sldChg>
    </pc:docChg>
  </pc:docChgLst>
  <pc:docChgLst>
    <pc:chgData name="Koid, Xian Ting Koid (24292249)" userId="S::24292249@student.uwa.edu.au::d86cc76b-8d87-4f21-a6fd-74a5bce784cf" providerId="AD" clId="Web-{9F975225-0A81-D68A-637E-6C4F209A1B38}"/>
    <pc:docChg chg="addSld modSld sldOrd">
      <pc:chgData name="Koid, Xian Ting Koid (24292249)" userId="S::24292249@student.uwa.edu.au::d86cc76b-8d87-4f21-a6fd-74a5bce784cf" providerId="AD" clId="Web-{9F975225-0A81-D68A-637E-6C4F209A1B38}" dt="2024-10-13T02:47:44.586" v="272" actId="20577"/>
      <pc:docMkLst>
        <pc:docMk/>
      </pc:docMkLst>
      <pc:sldChg chg="addSp delSp modSp">
        <pc:chgData name="Koid, Xian Ting Koid (24292249)" userId="S::24292249@student.uwa.edu.au::d86cc76b-8d87-4f21-a6fd-74a5bce784cf" providerId="AD" clId="Web-{9F975225-0A81-D68A-637E-6C4F209A1B38}" dt="2024-10-13T02:41:33.074" v="105" actId="14100"/>
        <pc:sldMkLst>
          <pc:docMk/>
          <pc:sldMk cId="3622063877" sldId="352"/>
        </pc:sldMkLst>
        <pc:spChg chg="del">
          <ac:chgData name="Koid, Xian Ting Koid (24292249)" userId="S::24292249@student.uwa.edu.au::d86cc76b-8d87-4f21-a6fd-74a5bce784cf" providerId="AD" clId="Web-{9F975225-0A81-D68A-637E-6C4F209A1B38}" dt="2024-10-13T02:33:50.637" v="0"/>
          <ac:spMkLst>
            <pc:docMk/>
            <pc:sldMk cId="3622063877" sldId="352"/>
            <ac:spMk id="2" creationId="{B996D762-592B-3B79-A9DB-1EB780999AE0}"/>
          </ac:spMkLst>
        </pc:spChg>
        <pc:spChg chg="add mod">
          <ac:chgData name="Koid, Xian Ting Koid (24292249)" userId="S::24292249@student.uwa.edu.au::d86cc76b-8d87-4f21-a6fd-74a5bce784cf" providerId="AD" clId="Web-{9F975225-0A81-D68A-637E-6C4F209A1B38}" dt="2024-10-13T02:40:52.010" v="80"/>
          <ac:spMkLst>
            <pc:docMk/>
            <pc:sldMk cId="3622063877" sldId="352"/>
            <ac:spMk id="8" creationId="{54290DE2-C6AA-7C0C-EC12-C7498501063D}"/>
          </ac:spMkLst>
        </pc:spChg>
        <pc:spChg chg="add mod">
          <ac:chgData name="Koid, Xian Ting Koid (24292249)" userId="S::24292249@student.uwa.edu.au::d86cc76b-8d87-4f21-a6fd-74a5bce784cf" providerId="AD" clId="Web-{9F975225-0A81-D68A-637E-6C4F209A1B38}" dt="2024-10-13T02:41:33.074" v="105" actId="14100"/>
          <ac:spMkLst>
            <pc:docMk/>
            <pc:sldMk cId="3622063877" sldId="352"/>
            <ac:spMk id="9" creationId="{D36D9159-5A22-6BC2-447E-87ED78F3072D}"/>
          </ac:spMkLst>
        </pc:spChg>
        <pc:picChg chg="add mod">
          <ac:chgData name="Koid, Xian Ting Koid (24292249)" userId="S::24292249@student.uwa.edu.au::d86cc76b-8d87-4f21-a6fd-74a5bce784cf" providerId="AD" clId="Web-{9F975225-0A81-D68A-637E-6C4F209A1B38}" dt="2024-10-13T02:40:08.087" v="78" actId="14100"/>
          <ac:picMkLst>
            <pc:docMk/>
            <pc:sldMk cId="3622063877" sldId="352"/>
            <ac:picMk id="6" creationId="{0818060C-62B6-AA2E-1072-F91FB191F280}"/>
          </ac:picMkLst>
        </pc:picChg>
        <pc:picChg chg="add mod">
          <ac:chgData name="Koid, Xian Ting Koid (24292249)" userId="S::24292249@student.uwa.edu.au::d86cc76b-8d87-4f21-a6fd-74a5bce784cf" providerId="AD" clId="Web-{9F975225-0A81-D68A-637E-6C4F209A1B38}" dt="2024-10-13T02:39:51.070" v="74" actId="1076"/>
          <ac:picMkLst>
            <pc:docMk/>
            <pc:sldMk cId="3622063877" sldId="352"/>
            <ac:picMk id="7" creationId="{BBF7DAA3-0C5E-984D-D8FF-02341CF58EFB}"/>
          </ac:picMkLst>
        </pc:picChg>
      </pc:sldChg>
      <pc:sldChg chg="addSp delSp modSp add replId">
        <pc:chgData name="Koid, Xian Ting Koid (24292249)" userId="S::24292249@student.uwa.edu.au::d86cc76b-8d87-4f21-a6fd-74a5bce784cf" providerId="AD" clId="Web-{9F975225-0A81-D68A-637E-6C4F209A1B38}" dt="2024-10-13T02:43:56.031" v="168" actId="1076"/>
        <pc:sldMkLst>
          <pc:docMk/>
          <pc:sldMk cId="2582966408" sldId="358"/>
        </pc:sldMkLst>
        <pc:spChg chg="add mod">
          <ac:chgData name="Koid, Xian Ting Koid (24292249)" userId="S::24292249@student.uwa.edu.au::d86cc76b-8d87-4f21-a6fd-74a5bce784cf" providerId="AD" clId="Web-{9F975225-0A81-D68A-637E-6C4F209A1B38}" dt="2024-10-13T02:43:56.031" v="168" actId="1076"/>
          <ac:spMkLst>
            <pc:docMk/>
            <pc:sldMk cId="2582966408" sldId="358"/>
            <ac:spMk id="9" creationId="{3763C36D-C58F-B0E9-A93B-A098406BA761}"/>
          </ac:spMkLst>
        </pc:spChg>
        <pc:picChg chg="add mod">
          <ac:chgData name="Koid, Xian Ting Koid (24292249)" userId="S::24292249@student.uwa.edu.au::d86cc76b-8d87-4f21-a6fd-74a5bce784cf" providerId="AD" clId="Web-{9F975225-0A81-D68A-637E-6C4F209A1B38}" dt="2024-10-13T02:41:42.949" v="106"/>
          <ac:picMkLst>
            <pc:docMk/>
            <pc:sldMk cId="2582966408" sldId="358"/>
            <ac:picMk id="2" creationId="{84B6BAB1-3275-732F-97B8-E98466337D82}"/>
          </ac:picMkLst>
        </pc:picChg>
        <pc:picChg chg="del">
          <ac:chgData name="Koid, Xian Ting Koid (24292249)" userId="S::24292249@student.uwa.edu.au::d86cc76b-8d87-4f21-a6fd-74a5bce784cf" providerId="AD" clId="Web-{9F975225-0A81-D68A-637E-6C4F209A1B38}" dt="2024-10-13T02:35:50.672" v="12"/>
          <ac:picMkLst>
            <pc:docMk/>
            <pc:sldMk cId="2582966408" sldId="358"/>
            <ac:picMk id="6" creationId="{0818060C-62B6-AA2E-1072-F91FB191F280}"/>
          </ac:picMkLst>
        </pc:picChg>
        <pc:picChg chg="del">
          <ac:chgData name="Koid, Xian Ting Koid (24292249)" userId="S::24292249@student.uwa.edu.au::d86cc76b-8d87-4f21-a6fd-74a5bce784cf" providerId="AD" clId="Web-{9F975225-0A81-D68A-637E-6C4F209A1B38}" dt="2024-10-13T02:35:50.672" v="11"/>
          <ac:picMkLst>
            <pc:docMk/>
            <pc:sldMk cId="2582966408" sldId="358"/>
            <ac:picMk id="7" creationId="{BBF7DAA3-0C5E-984D-D8FF-02341CF58EFB}"/>
          </ac:picMkLst>
        </pc:picChg>
      </pc:sldChg>
      <pc:sldChg chg="addSp modSp add replId">
        <pc:chgData name="Koid, Xian Ting Koid (24292249)" userId="S::24292249@student.uwa.edu.au::d86cc76b-8d87-4f21-a6fd-74a5bce784cf" providerId="AD" clId="Web-{9F975225-0A81-D68A-637E-6C4F209A1B38}" dt="2024-10-13T02:46:57.928" v="253" actId="1076"/>
        <pc:sldMkLst>
          <pc:docMk/>
          <pc:sldMk cId="3769757243" sldId="359"/>
        </pc:sldMkLst>
        <pc:picChg chg="add mod">
          <ac:chgData name="Koid, Xian Ting Koid (24292249)" userId="S::24292249@student.uwa.edu.au::d86cc76b-8d87-4f21-a6fd-74a5bce784cf" providerId="AD" clId="Web-{9F975225-0A81-D68A-637E-6C4F209A1B38}" dt="2024-10-13T02:46:57.928" v="253" actId="1076"/>
          <ac:picMkLst>
            <pc:docMk/>
            <pc:sldMk cId="3769757243" sldId="359"/>
            <ac:picMk id="2" creationId="{57DB03F8-FA29-1D3C-F152-209B7247975B}"/>
          </ac:picMkLst>
        </pc:picChg>
      </pc:sldChg>
      <pc:sldChg chg="addSp delSp modSp add ord replId">
        <pc:chgData name="Koid, Xian Ting Koid (24292249)" userId="S::24292249@student.uwa.edu.au::d86cc76b-8d87-4f21-a6fd-74a5bce784cf" providerId="AD" clId="Web-{9F975225-0A81-D68A-637E-6C4F209A1B38}" dt="2024-10-13T02:46:37.646" v="249" actId="20577"/>
        <pc:sldMkLst>
          <pc:docMk/>
          <pc:sldMk cId="1790036713" sldId="360"/>
        </pc:sldMkLst>
        <pc:spChg chg="add mod">
          <ac:chgData name="Koid, Xian Ting Koid (24292249)" userId="S::24292249@student.uwa.edu.au::d86cc76b-8d87-4f21-a6fd-74a5bce784cf" providerId="AD" clId="Web-{9F975225-0A81-D68A-637E-6C4F209A1B38}" dt="2024-10-13T02:46:37.646" v="249" actId="20577"/>
          <ac:spMkLst>
            <pc:docMk/>
            <pc:sldMk cId="1790036713" sldId="360"/>
            <ac:spMk id="9" creationId="{CA2FF9DC-4ED1-5425-1E48-3DC01EDBCB42}"/>
          </ac:spMkLst>
        </pc:spChg>
        <pc:picChg chg="add mod">
          <ac:chgData name="Koid, Xian Ting Koid (24292249)" userId="S::24292249@student.uwa.edu.au::d86cc76b-8d87-4f21-a6fd-74a5bce784cf" providerId="AD" clId="Web-{9F975225-0A81-D68A-637E-6C4F209A1B38}" dt="2024-10-13T02:44:56.283" v="183" actId="1076"/>
          <ac:picMkLst>
            <pc:docMk/>
            <pc:sldMk cId="1790036713" sldId="360"/>
            <ac:picMk id="2" creationId="{55B24840-F0A1-B676-53D0-A66F2654361C}"/>
          </ac:picMkLst>
        </pc:picChg>
        <pc:picChg chg="add del mod">
          <ac:chgData name="Koid, Xian Ting Koid (24292249)" userId="S::24292249@student.uwa.edu.au::d86cc76b-8d87-4f21-a6fd-74a5bce784cf" providerId="AD" clId="Web-{9F975225-0A81-D68A-637E-6C4F209A1B38}" dt="2024-10-13T02:36:37.017" v="23"/>
          <ac:picMkLst>
            <pc:docMk/>
            <pc:sldMk cId="1790036713" sldId="360"/>
            <ac:picMk id="6" creationId="{856FBC9D-511C-EA59-88C7-32A98CB9EA0D}"/>
          </ac:picMkLst>
        </pc:picChg>
        <pc:picChg chg="add mod">
          <ac:chgData name="Koid, Xian Ting Koid (24292249)" userId="S::24292249@student.uwa.edu.au::d86cc76b-8d87-4f21-a6fd-74a5bce784cf" providerId="AD" clId="Web-{9F975225-0A81-D68A-637E-6C4F209A1B38}" dt="2024-10-13T02:44:56.486" v="184" actId="1076"/>
          <ac:picMkLst>
            <pc:docMk/>
            <pc:sldMk cId="1790036713" sldId="360"/>
            <ac:picMk id="7" creationId="{BB141D2B-1C96-95B4-BCEC-D5064EEB88C8}"/>
          </ac:picMkLst>
        </pc:picChg>
      </pc:sldChg>
      <pc:sldChg chg="addSp delSp modSp add replId">
        <pc:chgData name="Koid, Xian Ting Koid (24292249)" userId="S::24292249@student.uwa.edu.au::d86cc76b-8d87-4f21-a6fd-74a5bce784cf" providerId="AD" clId="Web-{9F975225-0A81-D68A-637E-6C4F209A1B38}" dt="2024-10-13T02:47:44.586" v="272" actId="20577"/>
        <pc:sldMkLst>
          <pc:docMk/>
          <pc:sldMk cId="1176382020" sldId="361"/>
        </pc:sldMkLst>
        <pc:spChg chg="add mod">
          <ac:chgData name="Koid, Xian Ting Koid (24292249)" userId="S::24292249@student.uwa.edu.au::d86cc76b-8d87-4f21-a6fd-74a5bce784cf" providerId="AD" clId="Web-{9F975225-0A81-D68A-637E-6C4F209A1B38}" dt="2024-10-13T02:47:44.586" v="272" actId="20577"/>
          <ac:spMkLst>
            <pc:docMk/>
            <pc:sldMk cId="1176382020" sldId="361"/>
            <ac:spMk id="9" creationId="{A249FFAD-9346-D725-303C-79A790A23CFB}"/>
          </ac:spMkLst>
        </pc:spChg>
        <pc:picChg chg="del">
          <ac:chgData name="Koid, Xian Ting Koid (24292249)" userId="S::24292249@student.uwa.edu.au::d86cc76b-8d87-4f21-a6fd-74a5bce784cf" providerId="AD" clId="Web-{9F975225-0A81-D68A-637E-6C4F209A1B38}" dt="2024-10-13T02:37:11.815" v="31"/>
          <ac:picMkLst>
            <pc:docMk/>
            <pc:sldMk cId="1176382020" sldId="361"/>
            <ac:picMk id="2" creationId="{55B24840-F0A1-B676-53D0-A66F2654361C}"/>
          </ac:picMkLst>
        </pc:picChg>
        <pc:picChg chg="add mod">
          <ac:chgData name="Koid, Xian Ting Koid (24292249)" userId="S::24292249@student.uwa.edu.au::d86cc76b-8d87-4f21-a6fd-74a5bce784cf" providerId="AD" clId="Web-{9F975225-0A81-D68A-637E-6C4F209A1B38}" dt="2024-10-13T02:47:15.038" v="255" actId="1076"/>
          <ac:picMkLst>
            <pc:docMk/>
            <pc:sldMk cId="1176382020" sldId="361"/>
            <ac:picMk id="6" creationId="{D6B4E7B5-DE00-50BA-CAC6-B6FEE2DBBAAB}"/>
          </ac:picMkLst>
        </pc:picChg>
        <pc:picChg chg="del">
          <ac:chgData name="Koid, Xian Ting Koid (24292249)" userId="S::24292249@student.uwa.edu.au::d86cc76b-8d87-4f21-a6fd-74a5bce784cf" providerId="AD" clId="Web-{9F975225-0A81-D68A-637E-6C4F209A1B38}" dt="2024-10-13T02:37:11.815" v="30"/>
          <ac:picMkLst>
            <pc:docMk/>
            <pc:sldMk cId="1176382020" sldId="361"/>
            <ac:picMk id="7" creationId="{BB141D2B-1C96-95B4-BCEC-D5064EEB88C8}"/>
          </ac:picMkLst>
        </pc:picChg>
      </pc:sldChg>
    </pc:docChg>
  </pc:docChgLst>
  <pc:docChgLst>
    <pc:chgData name="Koid, Xian Ting Koid (24292249)" userId="S::24292249@student.uwa.edu.au::d86cc76b-8d87-4f21-a6fd-74a5bce784cf" providerId="AD" clId="Web-{65F2A8DB-2AF4-AD7E-18A7-24B80F1A868F}"/>
    <pc:docChg chg="modSld sldOrd addSection delSection modSection">
      <pc:chgData name="Koid, Xian Ting Koid (24292249)" userId="S::24292249@student.uwa.edu.au::d86cc76b-8d87-4f21-a6fd-74a5bce784cf" providerId="AD" clId="Web-{65F2A8DB-2AF4-AD7E-18A7-24B80F1A868F}" dt="2024-10-14T04:06:03.067" v="2011" actId="20577"/>
      <pc:docMkLst>
        <pc:docMk/>
      </pc:docMkLst>
      <pc:sldChg chg="ord">
        <pc:chgData name="Koid, Xian Ting Koid (24292249)" userId="S::24292249@student.uwa.edu.au::d86cc76b-8d87-4f21-a6fd-74a5bce784cf" providerId="AD" clId="Web-{65F2A8DB-2AF4-AD7E-18A7-24B80F1A868F}" dt="2024-10-14T03:57:32.737" v="1921"/>
        <pc:sldMkLst>
          <pc:docMk/>
          <pc:sldMk cId="1982777338" sldId="335"/>
        </pc:sldMkLst>
      </pc:sldChg>
      <pc:sldChg chg="modSp modNotes">
        <pc:chgData name="Koid, Xian Ting Koid (24292249)" userId="S::24292249@student.uwa.edu.au::d86cc76b-8d87-4f21-a6fd-74a5bce784cf" providerId="AD" clId="Web-{65F2A8DB-2AF4-AD7E-18A7-24B80F1A868F}" dt="2024-10-14T04:06:03.067" v="2011" actId="20577"/>
        <pc:sldMkLst>
          <pc:docMk/>
          <pc:sldMk cId="839337235" sldId="339"/>
        </pc:sldMkLst>
        <pc:spChg chg="mod">
          <ac:chgData name="Koid, Xian Ting Koid (24292249)" userId="S::24292249@student.uwa.edu.au::d86cc76b-8d87-4f21-a6fd-74a5bce784cf" providerId="AD" clId="Web-{65F2A8DB-2AF4-AD7E-18A7-24B80F1A868F}" dt="2024-10-14T04:06:03.067" v="2011" actId="20577"/>
          <ac:spMkLst>
            <pc:docMk/>
            <pc:sldMk cId="839337235" sldId="339"/>
            <ac:spMk id="2" creationId="{87B12C96-7F08-6655-CFF8-F4F0F72A0B0E}"/>
          </ac:spMkLst>
        </pc:spChg>
      </pc:sldChg>
      <pc:sldChg chg="modNotes">
        <pc:chgData name="Koid, Xian Ting Koid (24292249)" userId="S::24292249@student.uwa.edu.au::d86cc76b-8d87-4f21-a6fd-74a5bce784cf" providerId="AD" clId="Web-{65F2A8DB-2AF4-AD7E-18A7-24B80F1A868F}" dt="2024-10-14T03:22:50.066" v="1810"/>
        <pc:sldMkLst>
          <pc:docMk/>
          <pc:sldMk cId="3622063877" sldId="352"/>
        </pc:sldMkLst>
      </pc:sldChg>
      <pc:sldChg chg="modNotes">
        <pc:chgData name="Koid, Xian Ting Koid (24292249)" userId="S::24292249@student.uwa.edu.au::d86cc76b-8d87-4f21-a6fd-74a5bce784cf" providerId="AD" clId="Web-{65F2A8DB-2AF4-AD7E-18A7-24B80F1A868F}" dt="2024-10-14T03:22:15.048" v="1764"/>
        <pc:sldMkLst>
          <pc:docMk/>
          <pc:sldMk cId="2582966408" sldId="358"/>
        </pc:sldMkLst>
      </pc:sldChg>
      <pc:sldChg chg="modSp modNotes">
        <pc:chgData name="Koid, Xian Ting Koid (24292249)" userId="S::24292249@student.uwa.edu.au::d86cc76b-8d87-4f21-a6fd-74a5bce784cf" providerId="AD" clId="Web-{65F2A8DB-2AF4-AD7E-18A7-24B80F1A868F}" dt="2024-10-14T03:30:38.425" v="1905"/>
        <pc:sldMkLst>
          <pc:docMk/>
          <pc:sldMk cId="3769757243" sldId="359"/>
        </pc:sldMkLst>
        <pc:picChg chg="mod">
          <ac:chgData name="Koid, Xian Ting Koid (24292249)" userId="S::24292249@student.uwa.edu.au::d86cc76b-8d87-4f21-a6fd-74a5bce784cf" providerId="AD" clId="Web-{65F2A8DB-2AF4-AD7E-18A7-24B80F1A868F}" dt="2024-10-14T03:17:15.701" v="1577" actId="1076"/>
          <ac:picMkLst>
            <pc:docMk/>
            <pc:sldMk cId="3769757243" sldId="359"/>
            <ac:picMk id="2" creationId="{57DB03F8-FA29-1D3C-F152-209B7247975B}"/>
          </ac:picMkLst>
        </pc:picChg>
      </pc:sldChg>
      <pc:sldChg chg="modNotes">
        <pc:chgData name="Koid, Xian Ting Koid (24292249)" userId="S::24292249@student.uwa.edu.au::d86cc76b-8d87-4f21-a6fd-74a5bce784cf" providerId="AD" clId="Web-{65F2A8DB-2AF4-AD7E-18A7-24B80F1A868F}" dt="2024-10-14T03:31:06.130" v="1920"/>
        <pc:sldMkLst>
          <pc:docMk/>
          <pc:sldMk cId="1790036713" sldId="360"/>
        </pc:sldMkLst>
      </pc:sldChg>
      <pc:sldChg chg="modNotes">
        <pc:chgData name="Koid, Xian Ting Koid (24292249)" userId="S::24292249@student.uwa.edu.au::d86cc76b-8d87-4f21-a6fd-74a5bce784cf" providerId="AD" clId="Web-{65F2A8DB-2AF4-AD7E-18A7-24B80F1A868F}" dt="2024-10-14T03:29:20.248" v="1891"/>
        <pc:sldMkLst>
          <pc:docMk/>
          <pc:sldMk cId="1176382020" sldId="361"/>
        </pc:sldMkLst>
      </pc:sldChg>
    </pc:docChg>
  </pc:docChgLst>
  <pc:docChgLst>
    <pc:chgData name="Atif Mansoor" userId="1a87d8f3-0301-4989-a62e-c10d8d0c698c" providerId="ADAL" clId="{85F39E79-D584-4104-B03E-6E606BF51D45}"/>
    <pc:docChg chg="modSld">
      <pc:chgData name="Atif Mansoor" userId="1a87d8f3-0301-4989-a62e-c10d8d0c698c" providerId="ADAL" clId="{85F39E79-D584-4104-B03E-6E606BF51D45}" dt="2024-08-19T01:19:21.906" v="27"/>
      <pc:docMkLst>
        <pc:docMk/>
      </pc:docMkLst>
      <pc:sldChg chg="modSp">
        <pc:chgData name="Atif Mansoor" userId="1a87d8f3-0301-4989-a62e-c10d8d0c698c" providerId="ADAL" clId="{85F39E79-D584-4104-B03E-6E606BF51D45}" dt="2024-08-19T01:15:19.168" v="3" actId="20577"/>
        <pc:sldMkLst>
          <pc:docMk/>
          <pc:sldMk cId="1716330295" sldId="331"/>
        </pc:sldMkLst>
        <pc:spChg chg="mod">
          <ac:chgData name="Atif Mansoor" userId="1a87d8f3-0301-4989-a62e-c10d8d0c698c" providerId="ADAL" clId="{85F39E79-D584-4104-B03E-6E606BF51D45}" dt="2024-08-19T01:15:19.168" v="3" actId="20577"/>
          <ac:spMkLst>
            <pc:docMk/>
            <pc:sldMk cId="1716330295" sldId="331"/>
            <ac:spMk id="6" creationId="{00000000-0000-0000-0000-000000000000}"/>
          </ac:spMkLst>
        </pc:spChg>
      </pc:sldChg>
      <pc:sldChg chg="modSp">
        <pc:chgData name="Atif Mansoor" userId="1a87d8f3-0301-4989-a62e-c10d8d0c698c" providerId="ADAL" clId="{85F39E79-D584-4104-B03E-6E606BF51D45}" dt="2024-08-19T01:16:22.623" v="17" actId="20577"/>
        <pc:sldMkLst>
          <pc:docMk/>
          <pc:sldMk cId="2645375047" sldId="334"/>
        </pc:sldMkLst>
        <pc:spChg chg="mod">
          <ac:chgData name="Atif Mansoor" userId="1a87d8f3-0301-4989-a62e-c10d8d0c698c" providerId="ADAL" clId="{85F39E79-D584-4104-B03E-6E606BF51D45}" dt="2024-08-19T01:16:22.623" v="17" actId="20577"/>
          <ac:spMkLst>
            <pc:docMk/>
            <pc:sldMk cId="2645375047" sldId="334"/>
            <ac:spMk id="6" creationId="{00000000-0000-0000-0000-000000000000}"/>
          </ac:spMkLst>
        </pc:spChg>
      </pc:sldChg>
      <pc:sldChg chg="modSp mod modAnim">
        <pc:chgData name="Atif Mansoor" userId="1a87d8f3-0301-4989-a62e-c10d8d0c698c" providerId="ADAL" clId="{85F39E79-D584-4104-B03E-6E606BF51D45}" dt="2024-08-19T01:17:25.380" v="24"/>
        <pc:sldMkLst>
          <pc:docMk/>
          <pc:sldMk cId="2049252045" sldId="335"/>
        </pc:sldMkLst>
        <pc:spChg chg="mod">
          <ac:chgData name="Atif Mansoor" userId="1a87d8f3-0301-4989-a62e-c10d8d0c698c" providerId="ADAL" clId="{85F39E79-D584-4104-B03E-6E606BF51D45}" dt="2024-08-19T01:17:25.380" v="24"/>
          <ac:spMkLst>
            <pc:docMk/>
            <pc:sldMk cId="2049252045" sldId="335"/>
            <ac:spMk id="6" creationId="{00000000-0000-0000-0000-000000000000}"/>
          </ac:spMkLst>
        </pc:spChg>
      </pc:sldChg>
      <pc:sldChg chg="modSp">
        <pc:chgData name="Atif Mansoor" userId="1a87d8f3-0301-4989-a62e-c10d8d0c698c" providerId="ADAL" clId="{85F39E79-D584-4104-B03E-6E606BF51D45}" dt="2024-08-19T01:19:21.906" v="27"/>
        <pc:sldMkLst>
          <pc:docMk/>
          <pc:sldMk cId="448705817" sldId="436"/>
        </pc:sldMkLst>
        <pc:spChg chg="mod">
          <ac:chgData name="Atif Mansoor" userId="1a87d8f3-0301-4989-a62e-c10d8d0c698c" providerId="ADAL" clId="{85F39E79-D584-4104-B03E-6E606BF51D45}" dt="2024-08-19T01:19:21.906" v="27"/>
          <ac:spMkLst>
            <pc:docMk/>
            <pc:sldMk cId="448705817" sldId="436"/>
            <ac:spMk id="6" creationId="{00000000-0000-0000-0000-000000000000}"/>
          </ac:spMkLst>
        </pc:spChg>
      </pc:sldChg>
    </pc:docChg>
  </pc:docChgLst>
  <pc:docChgLst>
    <pc:chgData name="Difu Xiao (24473616)" userId="S::24473616@student.uwa.edu.au::fb21f783-a2b2-4906-ac1e-cbd76b8fda0c" providerId="AD" clId="Web-{FC371F23-B603-0DC1-6CD0-0DD665317192}"/>
    <pc:docChg chg="modSld">
      <pc:chgData name="Difu Xiao (24473616)" userId="S::24473616@student.uwa.edu.au::fb21f783-a2b2-4906-ac1e-cbd76b8fda0c" providerId="AD" clId="Web-{FC371F23-B603-0DC1-6CD0-0DD665317192}" dt="2024-10-14T03:49:26.766" v="3" actId="20577"/>
      <pc:docMkLst>
        <pc:docMk/>
      </pc:docMkLst>
      <pc:sldChg chg="modSp">
        <pc:chgData name="Difu Xiao (24473616)" userId="S::24473616@student.uwa.edu.au::fb21f783-a2b2-4906-ac1e-cbd76b8fda0c" providerId="AD" clId="Web-{FC371F23-B603-0DC1-6CD0-0DD665317192}" dt="2024-10-14T03:49:26.766" v="3" actId="20577"/>
        <pc:sldMkLst>
          <pc:docMk/>
          <pc:sldMk cId="1060437604" sldId="340"/>
        </pc:sldMkLst>
        <pc:spChg chg="mod">
          <ac:chgData name="Difu Xiao (24473616)" userId="S::24473616@student.uwa.edu.au::fb21f783-a2b2-4906-ac1e-cbd76b8fda0c" providerId="AD" clId="Web-{FC371F23-B603-0DC1-6CD0-0DD665317192}" dt="2024-10-14T03:49:26.766" v="3" actId="20577"/>
          <ac:spMkLst>
            <pc:docMk/>
            <pc:sldMk cId="1060437604" sldId="340"/>
            <ac:spMk id="2" creationId="{78EE9772-ADE3-F89E-B6E9-962F77938800}"/>
          </ac:spMkLst>
        </pc:spChg>
      </pc:sldChg>
      <pc:sldChg chg="modSp">
        <pc:chgData name="Difu Xiao (24473616)" userId="S::24473616@student.uwa.edu.au::fb21f783-a2b2-4906-ac1e-cbd76b8fda0c" providerId="AD" clId="Web-{FC371F23-B603-0DC1-6CD0-0DD665317192}" dt="2024-10-14T02:59:49.697" v="0" actId="20577"/>
        <pc:sldMkLst>
          <pc:docMk/>
          <pc:sldMk cId="3368882405" sldId="348"/>
        </pc:sldMkLst>
        <pc:spChg chg="mod">
          <ac:chgData name="Difu Xiao (24473616)" userId="S::24473616@student.uwa.edu.au::fb21f783-a2b2-4906-ac1e-cbd76b8fda0c" providerId="AD" clId="Web-{FC371F23-B603-0DC1-6CD0-0DD665317192}" dt="2024-10-14T02:59:49.697" v="0" actId="20577"/>
          <ac:spMkLst>
            <pc:docMk/>
            <pc:sldMk cId="3368882405" sldId="348"/>
            <ac:spMk id="2" creationId="{B4D12EFF-947F-7937-92C5-38CAB8CF20F9}"/>
          </ac:spMkLst>
        </pc:spChg>
      </pc:sldChg>
    </pc:docChg>
  </pc:docChgLst>
  <pc:docChgLst>
    <pc:chgData name="Han Sun (23913189)" userId="S::23913189@student.uwa.edu.au::cb7f631c-b85c-4f57-9211-2fbaf2d2fd77" providerId="AD" clId="Web-{640730DE-3973-C176-508A-BAD388786103}"/>
    <pc:docChg chg="addSld delSld modSld sldOrd modSection">
      <pc:chgData name="Han Sun (23913189)" userId="S::23913189@student.uwa.edu.au::cb7f631c-b85c-4f57-9211-2fbaf2d2fd77" providerId="AD" clId="Web-{640730DE-3973-C176-508A-BAD388786103}" dt="2024-10-14T04:25:25.572" v="165" actId="1076"/>
      <pc:docMkLst>
        <pc:docMk/>
      </pc:docMkLst>
      <pc:sldChg chg="add del">
        <pc:chgData name="Han Sun (23913189)" userId="S::23913189@student.uwa.edu.au::cb7f631c-b85c-4f57-9211-2fbaf2d2fd77" providerId="AD" clId="Web-{640730DE-3973-C176-508A-BAD388786103}" dt="2024-10-14T02:55:47.552" v="31"/>
        <pc:sldMkLst>
          <pc:docMk/>
          <pc:sldMk cId="1694354056" sldId="336"/>
        </pc:sldMkLst>
      </pc:sldChg>
      <pc:sldChg chg="add del">
        <pc:chgData name="Han Sun (23913189)" userId="S::23913189@student.uwa.edu.au::cb7f631c-b85c-4f57-9211-2fbaf2d2fd77" providerId="AD" clId="Web-{640730DE-3973-C176-508A-BAD388786103}" dt="2024-10-14T02:55:47.661" v="32"/>
        <pc:sldMkLst>
          <pc:docMk/>
          <pc:sldMk cId="470818021" sldId="337"/>
        </pc:sldMkLst>
      </pc:sldChg>
      <pc:sldChg chg="add del">
        <pc:chgData name="Han Sun (23913189)" userId="S::23913189@student.uwa.edu.au::cb7f631c-b85c-4f57-9211-2fbaf2d2fd77" providerId="AD" clId="Web-{640730DE-3973-C176-508A-BAD388786103}" dt="2024-10-14T02:55:48.099" v="35"/>
        <pc:sldMkLst>
          <pc:docMk/>
          <pc:sldMk cId="3178408846" sldId="338"/>
        </pc:sldMkLst>
      </pc:sldChg>
      <pc:sldChg chg="modSp add del">
        <pc:chgData name="Han Sun (23913189)" userId="S::23913189@student.uwa.edu.au::cb7f631c-b85c-4f57-9211-2fbaf2d2fd77" providerId="AD" clId="Web-{640730DE-3973-C176-508A-BAD388786103}" dt="2024-10-14T02:55:48.380" v="37"/>
        <pc:sldMkLst>
          <pc:docMk/>
          <pc:sldMk cId="839337235" sldId="339"/>
        </pc:sldMkLst>
        <pc:spChg chg="mod">
          <ac:chgData name="Han Sun (23913189)" userId="S::23913189@student.uwa.edu.au::cb7f631c-b85c-4f57-9211-2fbaf2d2fd77" providerId="AD" clId="Web-{640730DE-3973-C176-508A-BAD388786103}" dt="2024-10-14T02:34:28.772" v="4" actId="20577"/>
          <ac:spMkLst>
            <pc:docMk/>
            <pc:sldMk cId="839337235" sldId="339"/>
            <ac:spMk id="2" creationId="{87B12C96-7F08-6655-CFF8-F4F0F72A0B0E}"/>
          </ac:spMkLst>
        </pc:spChg>
      </pc:sldChg>
      <pc:sldChg chg="add del">
        <pc:chgData name="Han Sun (23913189)" userId="S::23913189@student.uwa.edu.au::cb7f631c-b85c-4f57-9211-2fbaf2d2fd77" providerId="AD" clId="Web-{640730DE-3973-C176-508A-BAD388786103}" dt="2024-10-14T02:55:50.786" v="45"/>
        <pc:sldMkLst>
          <pc:docMk/>
          <pc:sldMk cId="1060437604" sldId="340"/>
        </pc:sldMkLst>
      </pc:sldChg>
      <pc:sldChg chg="add del">
        <pc:chgData name="Han Sun (23913189)" userId="S::23913189@student.uwa.edu.au::cb7f631c-b85c-4f57-9211-2fbaf2d2fd77" providerId="AD" clId="Web-{640730DE-3973-C176-508A-BAD388786103}" dt="2024-10-14T02:55:50.958" v="46"/>
        <pc:sldMkLst>
          <pc:docMk/>
          <pc:sldMk cId="447697781" sldId="341"/>
        </pc:sldMkLst>
      </pc:sldChg>
      <pc:sldChg chg="add del">
        <pc:chgData name="Han Sun (23913189)" userId="S::23913189@student.uwa.edu.au::cb7f631c-b85c-4f57-9211-2fbaf2d2fd77" providerId="AD" clId="Web-{640730DE-3973-C176-508A-BAD388786103}" dt="2024-10-14T02:55:51.115" v="47"/>
        <pc:sldMkLst>
          <pc:docMk/>
          <pc:sldMk cId="2906999781" sldId="342"/>
        </pc:sldMkLst>
      </pc:sldChg>
      <pc:sldChg chg="modSp add del ord">
        <pc:chgData name="Han Sun (23913189)" userId="S::23913189@student.uwa.edu.au::cb7f631c-b85c-4f57-9211-2fbaf2d2fd77" providerId="AD" clId="Web-{640730DE-3973-C176-508A-BAD388786103}" dt="2024-10-14T03:27:34.698" v="116"/>
        <pc:sldMkLst>
          <pc:docMk/>
          <pc:sldMk cId="1715639355" sldId="343"/>
        </pc:sldMkLst>
        <pc:spChg chg="mod">
          <ac:chgData name="Han Sun (23913189)" userId="S::23913189@student.uwa.edu.au::cb7f631c-b85c-4f57-9211-2fbaf2d2fd77" providerId="AD" clId="Web-{640730DE-3973-C176-508A-BAD388786103}" dt="2024-10-14T03:27:17.245" v="113" actId="20577"/>
          <ac:spMkLst>
            <pc:docMk/>
            <pc:sldMk cId="1715639355" sldId="343"/>
            <ac:spMk id="2" creationId="{BC49BB05-5CF7-4996-FA26-90EDA7B2486D}"/>
          </ac:spMkLst>
        </pc:spChg>
      </pc:sldChg>
      <pc:sldChg chg="modSp add del">
        <pc:chgData name="Han Sun (23913189)" userId="S::23913189@student.uwa.edu.au::cb7f631c-b85c-4f57-9211-2fbaf2d2fd77" providerId="AD" clId="Web-{640730DE-3973-C176-508A-BAD388786103}" dt="2024-10-14T03:02:48.380" v="56" actId="20577"/>
        <pc:sldMkLst>
          <pc:docMk/>
          <pc:sldMk cId="3368882405" sldId="348"/>
        </pc:sldMkLst>
        <pc:spChg chg="mod">
          <ac:chgData name="Han Sun (23913189)" userId="S::23913189@student.uwa.edu.au::cb7f631c-b85c-4f57-9211-2fbaf2d2fd77" providerId="AD" clId="Web-{640730DE-3973-C176-508A-BAD388786103}" dt="2024-10-14T03:02:48.380" v="56" actId="20577"/>
          <ac:spMkLst>
            <pc:docMk/>
            <pc:sldMk cId="3368882405" sldId="348"/>
            <ac:spMk id="2" creationId="{B4D12EFF-947F-7937-92C5-38CAB8CF20F9}"/>
          </ac:spMkLst>
        </pc:spChg>
      </pc:sldChg>
      <pc:sldChg chg="add del">
        <pc:chgData name="Han Sun (23913189)" userId="S::23913189@student.uwa.edu.au::cb7f631c-b85c-4f57-9211-2fbaf2d2fd77" providerId="AD" clId="Web-{640730DE-3973-C176-508A-BAD388786103}" dt="2024-10-14T02:55:47.052" v="28"/>
        <pc:sldMkLst>
          <pc:docMk/>
          <pc:sldMk cId="510549940" sldId="350"/>
        </pc:sldMkLst>
      </pc:sldChg>
      <pc:sldChg chg="add del">
        <pc:chgData name="Han Sun (23913189)" userId="S::23913189@student.uwa.edu.au::cb7f631c-b85c-4f57-9211-2fbaf2d2fd77" providerId="AD" clId="Web-{640730DE-3973-C176-508A-BAD388786103}" dt="2024-10-14T02:55:48.552" v="38"/>
        <pc:sldMkLst>
          <pc:docMk/>
          <pc:sldMk cId="3514976105" sldId="351"/>
        </pc:sldMkLst>
      </pc:sldChg>
      <pc:sldChg chg="add del">
        <pc:chgData name="Han Sun (23913189)" userId="S::23913189@student.uwa.edu.au::cb7f631c-b85c-4f57-9211-2fbaf2d2fd77" providerId="AD" clId="Web-{640730DE-3973-C176-508A-BAD388786103}" dt="2024-10-14T02:55:48.990" v="40"/>
        <pc:sldMkLst>
          <pc:docMk/>
          <pc:sldMk cId="3622063877" sldId="352"/>
        </pc:sldMkLst>
      </pc:sldChg>
      <pc:sldChg chg="add del">
        <pc:chgData name="Han Sun (23913189)" userId="S::23913189@student.uwa.edu.au::cb7f631c-b85c-4f57-9211-2fbaf2d2fd77" providerId="AD" clId="Web-{640730DE-3973-C176-508A-BAD388786103}" dt="2024-10-14T02:55:47.943" v="34"/>
        <pc:sldMkLst>
          <pc:docMk/>
          <pc:sldMk cId="3476366146" sldId="354"/>
        </pc:sldMkLst>
      </pc:sldChg>
      <pc:sldChg chg="add del">
        <pc:chgData name="Han Sun (23913189)" userId="S::23913189@student.uwa.edu.au::cb7f631c-b85c-4f57-9211-2fbaf2d2fd77" providerId="AD" clId="Web-{640730DE-3973-C176-508A-BAD388786103}" dt="2024-10-14T02:55:46.896" v="27"/>
        <pc:sldMkLst>
          <pc:docMk/>
          <pc:sldMk cId="2572803797" sldId="355"/>
        </pc:sldMkLst>
      </pc:sldChg>
      <pc:sldChg chg="add del">
        <pc:chgData name="Han Sun (23913189)" userId="S::23913189@student.uwa.edu.au::cb7f631c-b85c-4f57-9211-2fbaf2d2fd77" providerId="AD" clId="Web-{640730DE-3973-C176-508A-BAD388786103}" dt="2024-10-14T02:55:47.396" v="30"/>
        <pc:sldMkLst>
          <pc:docMk/>
          <pc:sldMk cId="1237592417" sldId="356"/>
        </pc:sldMkLst>
      </pc:sldChg>
      <pc:sldChg chg="modSp add del ord">
        <pc:chgData name="Han Sun (23913189)" userId="S::23913189@student.uwa.edu.au::cb7f631c-b85c-4f57-9211-2fbaf2d2fd77" providerId="AD" clId="Web-{640730DE-3973-C176-508A-BAD388786103}" dt="2024-10-14T03:30:47.534" v="163" actId="20577"/>
        <pc:sldMkLst>
          <pc:docMk/>
          <pc:sldMk cId="3459398831" sldId="357"/>
        </pc:sldMkLst>
        <pc:spChg chg="mod">
          <ac:chgData name="Han Sun (23913189)" userId="S::23913189@student.uwa.edu.au::cb7f631c-b85c-4f57-9211-2fbaf2d2fd77" providerId="AD" clId="Web-{640730DE-3973-C176-508A-BAD388786103}" dt="2024-10-14T03:30:47.534" v="163" actId="20577"/>
          <ac:spMkLst>
            <pc:docMk/>
            <pc:sldMk cId="3459398831" sldId="357"/>
            <ac:spMk id="3" creationId="{300B9BB5-2422-4695-34C1-2B5D0A840E57}"/>
          </ac:spMkLst>
        </pc:spChg>
      </pc:sldChg>
      <pc:sldChg chg="add del">
        <pc:chgData name="Han Sun (23913189)" userId="S::23913189@student.uwa.edu.au::cb7f631c-b85c-4f57-9211-2fbaf2d2fd77" providerId="AD" clId="Web-{640730DE-3973-C176-508A-BAD388786103}" dt="2024-10-14T02:55:49.365" v="41"/>
        <pc:sldMkLst>
          <pc:docMk/>
          <pc:sldMk cId="2582966408" sldId="358"/>
        </pc:sldMkLst>
      </pc:sldChg>
      <pc:sldChg chg="add del">
        <pc:chgData name="Han Sun (23913189)" userId="S::23913189@student.uwa.edu.au::cb7f631c-b85c-4f57-9211-2fbaf2d2fd77" providerId="AD" clId="Web-{640730DE-3973-C176-508A-BAD388786103}" dt="2024-10-14T02:55:50.161" v="43"/>
        <pc:sldMkLst>
          <pc:docMk/>
          <pc:sldMk cId="3769757243" sldId="359"/>
        </pc:sldMkLst>
      </pc:sldChg>
      <pc:sldChg chg="add del">
        <pc:chgData name="Han Sun (23913189)" userId="S::23913189@student.uwa.edu.au::cb7f631c-b85c-4f57-9211-2fbaf2d2fd77" providerId="AD" clId="Web-{640730DE-3973-C176-508A-BAD388786103}" dt="2024-10-14T02:55:49.865" v="42"/>
        <pc:sldMkLst>
          <pc:docMk/>
          <pc:sldMk cId="1790036713" sldId="360"/>
        </pc:sldMkLst>
      </pc:sldChg>
      <pc:sldChg chg="modSp add del">
        <pc:chgData name="Han Sun (23913189)" userId="S::23913189@student.uwa.edu.au::cb7f631c-b85c-4f57-9211-2fbaf2d2fd77" providerId="AD" clId="Web-{640730DE-3973-C176-508A-BAD388786103}" dt="2024-10-14T04:25:25.572" v="165" actId="1076"/>
        <pc:sldMkLst>
          <pc:docMk/>
          <pc:sldMk cId="1176382020" sldId="361"/>
        </pc:sldMkLst>
        <pc:picChg chg="mod">
          <ac:chgData name="Han Sun (23913189)" userId="S::23913189@student.uwa.edu.au::cb7f631c-b85c-4f57-9211-2fbaf2d2fd77" providerId="AD" clId="Web-{640730DE-3973-C176-508A-BAD388786103}" dt="2024-10-14T04:25:25.572" v="165" actId="1076"/>
          <ac:picMkLst>
            <pc:docMk/>
            <pc:sldMk cId="1176382020" sldId="361"/>
            <ac:picMk id="6" creationId="{D6B4E7B5-DE00-50BA-CAC6-B6FEE2DBBAAB}"/>
          </ac:picMkLst>
        </pc:picChg>
      </pc:sldChg>
      <pc:sldChg chg="add del">
        <pc:chgData name="Han Sun (23913189)" userId="S::23913189@student.uwa.edu.au::cb7f631c-b85c-4f57-9211-2fbaf2d2fd77" providerId="AD" clId="Web-{640730DE-3973-C176-508A-BAD388786103}" dt="2024-10-14T02:55:48.755" v="39"/>
        <pc:sldMkLst>
          <pc:docMk/>
          <pc:sldMk cId="2935081242" sldId="369"/>
        </pc:sldMkLst>
      </pc:sldChg>
      <pc:sldChg chg="addSp delSp modSp add replId">
        <pc:chgData name="Han Sun (23913189)" userId="S::23913189@student.uwa.edu.au::cb7f631c-b85c-4f57-9211-2fbaf2d2fd77" providerId="AD" clId="Web-{640730DE-3973-C176-508A-BAD388786103}" dt="2024-10-14T03:30:12.032" v="132" actId="20577"/>
        <pc:sldMkLst>
          <pc:docMk/>
          <pc:sldMk cId="2728017449" sldId="373"/>
        </pc:sldMkLst>
        <pc:spChg chg="mod">
          <ac:chgData name="Han Sun (23913189)" userId="S::23913189@student.uwa.edu.au::cb7f631c-b85c-4f57-9211-2fbaf2d2fd77" providerId="AD" clId="Web-{640730DE-3973-C176-508A-BAD388786103}" dt="2024-10-14T03:30:12.032" v="132" actId="20577"/>
          <ac:spMkLst>
            <pc:docMk/>
            <pc:sldMk cId="2728017449" sldId="373"/>
            <ac:spMk id="3" creationId="{300B9BB5-2422-4695-34C1-2B5D0A840E57}"/>
          </ac:spMkLst>
        </pc:spChg>
        <pc:picChg chg="del">
          <ac:chgData name="Han Sun (23913189)" userId="S::23913189@student.uwa.edu.au::cb7f631c-b85c-4f57-9211-2fbaf2d2fd77" providerId="AD" clId="Web-{640730DE-3973-C176-508A-BAD388786103}" dt="2024-10-14T03:29:28.703" v="118"/>
          <ac:picMkLst>
            <pc:docMk/>
            <pc:sldMk cId="2728017449" sldId="373"/>
            <ac:picMk id="6" creationId="{D6DCEAF8-675C-2B96-C62F-01B8329F955E}"/>
          </ac:picMkLst>
        </pc:picChg>
        <pc:picChg chg="add mod">
          <ac:chgData name="Han Sun (23913189)" userId="S::23913189@student.uwa.edu.au::cb7f631c-b85c-4f57-9211-2fbaf2d2fd77" providerId="AD" clId="Web-{640730DE-3973-C176-508A-BAD388786103}" dt="2024-10-14T03:29:53.610" v="124" actId="14100"/>
          <ac:picMkLst>
            <pc:docMk/>
            <pc:sldMk cId="2728017449" sldId="373"/>
            <ac:picMk id="7" creationId="{AF634B9D-49F5-B7ED-2AEA-64CDAB6DA0BE}"/>
          </ac:picMkLst>
        </pc:picChg>
      </pc:sldChg>
    </pc:docChg>
  </pc:docChgLst>
  <pc:docChgLst>
    <pc:chgData name="Tom Nguyen (22914578)" userId="S::22914578@student.uwa.edu.au::3e8bf2b2-d7ae-4e1a-ac58-95a0b7f7619f" providerId="AD" clId="Web-{53D1EDB2-4848-7780-12C6-10CD3DD4C503}"/>
    <pc:docChg chg="modSld">
      <pc:chgData name="Tom Nguyen (22914578)" userId="S::22914578@student.uwa.edu.au::3e8bf2b2-d7ae-4e1a-ac58-95a0b7f7619f" providerId="AD" clId="Web-{53D1EDB2-4848-7780-12C6-10CD3DD4C503}" dt="2024-10-16T10:50:02.044" v="4" actId="20577"/>
      <pc:docMkLst>
        <pc:docMk/>
      </pc:docMkLst>
      <pc:sldChg chg="modSp">
        <pc:chgData name="Tom Nguyen (22914578)" userId="S::22914578@student.uwa.edu.au::3e8bf2b2-d7ae-4e1a-ac58-95a0b7f7619f" providerId="AD" clId="Web-{53D1EDB2-4848-7780-12C6-10CD3DD4C503}" dt="2024-10-16T10:50:02.044" v="4" actId="20577"/>
        <pc:sldMkLst>
          <pc:docMk/>
          <pc:sldMk cId="4218077943" sldId="261"/>
        </pc:sldMkLst>
        <pc:spChg chg="mod">
          <ac:chgData name="Tom Nguyen (22914578)" userId="S::22914578@student.uwa.edu.au::3e8bf2b2-d7ae-4e1a-ac58-95a0b7f7619f" providerId="AD" clId="Web-{53D1EDB2-4848-7780-12C6-10CD3DD4C503}" dt="2024-10-16T10:50:02.044" v="4" actId="20577"/>
          <ac:spMkLst>
            <pc:docMk/>
            <pc:sldMk cId="4218077943" sldId="261"/>
            <ac:spMk id="30" creationId="{00000000-0000-0000-0000-000000000000}"/>
          </ac:spMkLst>
        </pc:spChg>
      </pc:sldChg>
    </pc:docChg>
  </pc:docChgLst>
  <pc:docChgLst>
    <pc:chgData name="Tom Nguyen (22914578)" userId="3e8bf2b2-d7ae-4e1a-ac58-95a0b7f7619f" providerId="ADAL" clId="{29CE7508-63B7-9E43-9E75-5F817A17EC12}"/>
    <pc:docChg chg="undo custSel addSld delSld modSld sldOrd modSection">
      <pc:chgData name="Tom Nguyen (22914578)" userId="3e8bf2b2-d7ae-4e1a-ac58-95a0b7f7619f" providerId="ADAL" clId="{29CE7508-63B7-9E43-9E75-5F817A17EC12}" dt="2024-10-15T03:01:26.754" v="2095" actId="33524"/>
      <pc:docMkLst>
        <pc:docMk/>
      </pc:docMkLst>
      <pc:sldChg chg="addSp delSp modSp mod">
        <pc:chgData name="Tom Nguyen (22914578)" userId="3e8bf2b2-d7ae-4e1a-ac58-95a0b7f7619f" providerId="ADAL" clId="{29CE7508-63B7-9E43-9E75-5F817A17EC12}" dt="2024-10-15T00:55:58.612" v="1939"/>
        <pc:sldMkLst>
          <pc:docMk/>
          <pc:sldMk cId="4218077943" sldId="261"/>
        </pc:sldMkLst>
        <pc:spChg chg="add del mod">
          <ac:chgData name="Tom Nguyen (22914578)" userId="3e8bf2b2-d7ae-4e1a-ac58-95a0b7f7619f" providerId="ADAL" clId="{29CE7508-63B7-9E43-9E75-5F817A17EC12}" dt="2024-10-15T00:55:58.612" v="1939"/>
          <ac:spMkLst>
            <pc:docMk/>
            <pc:sldMk cId="4218077943" sldId="261"/>
            <ac:spMk id="2" creationId="{717EAF50-C3FC-47B8-446C-3A96A8270723}"/>
          </ac:spMkLst>
        </pc:spChg>
      </pc:sldChg>
      <pc:sldChg chg="addSp delSp modSp mod ord">
        <pc:chgData name="Tom Nguyen (22914578)" userId="3e8bf2b2-d7ae-4e1a-ac58-95a0b7f7619f" providerId="ADAL" clId="{29CE7508-63B7-9E43-9E75-5F817A17EC12}" dt="2024-10-15T02:06:13.420" v="1940" actId="14826"/>
        <pc:sldMkLst>
          <pc:docMk/>
          <pc:sldMk cId="1982777338" sldId="335"/>
        </pc:sldMkLst>
        <pc:picChg chg="mod">
          <ac:chgData name="Tom Nguyen (22914578)" userId="3e8bf2b2-d7ae-4e1a-ac58-95a0b7f7619f" providerId="ADAL" clId="{29CE7508-63B7-9E43-9E75-5F817A17EC12}" dt="2024-10-15T02:06:13.420" v="1940" actId="14826"/>
          <ac:picMkLst>
            <pc:docMk/>
            <pc:sldMk cId="1982777338" sldId="335"/>
            <ac:picMk id="7" creationId="{6E637E11-BB8D-7D32-B20F-AB9E0EE1181F}"/>
          </ac:picMkLst>
        </pc:picChg>
        <pc:inkChg chg="add del">
          <ac:chgData name="Tom Nguyen (22914578)" userId="3e8bf2b2-d7ae-4e1a-ac58-95a0b7f7619f" providerId="ADAL" clId="{29CE7508-63B7-9E43-9E75-5F817A17EC12}" dt="2024-10-14T02:53:25.150" v="326" actId="9405"/>
          <ac:inkMkLst>
            <pc:docMk/>
            <pc:sldMk cId="1982777338" sldId="335"/>
            <ac:inkMk id="2" creationId="{1405F232-FEC9-FDAE-F43F-B72C3A1DAE71}"/>
          </ac:inkMkLst>
        </pc:inkChg>
      </pc:sldChg>
      <pc:sldChg chg="ord">
        <pc:chgData name="Tom Nguyen (22914578)" userId="3e8bf2b2-d7ae-4e1a-ac58-95a0b7f7619f" providerId="ADAL" clId="{29CE7508-63B7-9E43-9E75-5F817A17EC12}" dt="2024-10-14T03:37:28.395" v="734" actId="20578"/>
        <pc:sldMkLst>
          <pc:docMk/>
          <pc:sldMk cId="1694354056" sldId="336"/>
        </pc:sldMkLst>
      </pc:sldChg>
      <pc:sldChg chg="ord">
        <pc:chgData name="Tom Nguyen (22914578)" userId="3e8bf2b2-d7ae-4e1a-ac58-95a0b7f7619f" providerId="ADAL" clId="{29CE7508-63B7-9E43-9E75-5F817A17EC12}" dt="2024-10-14T03:03:49" v="510" actId="20578"/>
        <pc:sldMkLst>
          <pc:docMk/>
          <pc:sldMk cId="470818021" sldId="337"/>
        </pc:sldMkLst>
      </pc:sldChg>
      <pc:sldChg chg="del">
        <pc:chgData name="Tom Nguyen (22914578)" userId="3e8bf2b2-d7ae-4e1a-ac58-95a0b7f7619f" providerId="ADAL" clId="{29CE7508-63B7-9E43-9E75-5F817A17EC12}" dt="2024-10-14T04:06:39.878" v="1379" actId="2696"/>
        <pc:sldMkLst>
          <pc:docMk/>
          <pc:sldMk cId="3178408846" sldId="338"/>
        </pc:sldMkLst>
      </pc:sldChg>
      <pc:sldChg chg="modSp mod">
        <pc:chgData name="Tom Nguyen (22914578)" userId="3e8bf2b2-d7ae-4e1a-ac58-95a0b7f7619f" providerId="ADAL" clId="{29CE7508-63B7-9E43-9E75-5F817A17EC12}" dt="2024-10-14T03:44:06.531" v="927" actId="20577"/>
        <pc:sldMkLst>
          <pc:docMk/>
          <pc:sldMk cId="839337235" sldId="339"/>
        </pc:sldMkLst>
        <pc:spChg chg="mod">
          <ac:chgData name="Tom Nguyen (22914578)" userId="3e8bf2b2-d7ae-4e1a-ac58-95a0b7f7619f" providerId="ADAL" clId="{29CE7508-63B7-9E43-9E75-5F817A17EC12}" dt="2024-10-14T03:44:06.531" v="927" actId="20577"/>
          <ac:spMkLst>
            <pc:docMk/>
            <pc:sldMk cId="839337235" sldId="339"/>
            <ac:spMk id="2" creationId="{87B12C96-7F08-6655-CFF8-F4F0F72A0B0E}"/>
          </ac:spMkLst>
        </pc:spChg>
      </pc:sldChg>
      <pc:sldChg chg="modSp mod">
        <pc:chgData name="Tom Nguyen (22914578)" userId="3e8bf2b2-d7ae-4e1a-ac58-95a0b7f7619f" providerId="ADAL" clId="{29CE7508-63B7-9E43-9E75-5F817A17EC12}" dt="2024-10-14T04:38:01.979" v="1936" actId="20577"/>
        <pc:sldMkLst>
          <pc:docMk/>
          <pc:sldMk cId="1060437604" sldId="340"/>
        </pc:sldMkLst>
        <pc:spChg chg="mod">
          <ac:chgData name="Tom Nguyen (22914578)" userId="3e8bf2b2-d7ae-4e1a-ac58-95a0b7f7619f" providerId="ADAL" clId="{29CE7508-63B7-9E43-9E75-5F817A17EC12}" dt="2024-10-14T04:38:01.979" v="1936" actId="20577"/>
          <ac:spMkLst>
            <pc:docMk/>
            <pc:sldMk cId="1060437604" sldId="340"/>
            <ac:spMk id="2" creationId="{78EE9772-ADE3-F89E-B6E9-962F77938800}"/>
          </ac:spMkLst>
        </pc:spChg>
      </pc:sldChg>
      <pc:sldChg chg="ord">
        <pc:chgData name="Tom Nguyen (22914578)" userId="3e8bf2b2-d7ae-4e1a-ac58-95a0b7f7619f" providerId="ADAL" clId="{29CE7508-63B7-9E43-9E75-5F817A17EC12}" dt="2024-10-15T02:07:12.818" v="1941" actId="20578"/>
        <pc:sldMkLst>
          <pc:docMk/>
          <pc:sldMk cId="2906999781" sldId="342"/>
        </pc:sldMkLst>
      </pc:sldChg>
      <pc:sldChg chg="modSp mod">
        <pc:chgData name="Tom Nguyen (22914578)" userId="3e8bf2b2-d7ae-4e1a-ac58-95a0b7f7619f" providerId="ADAL" clId="{29CE7508-63B7-9E43-9E75-5F817A17EC12}" dt="2024-10-15T02:55:28.032" v="2064" actId="20577"/>
        <pc:sldMkLst>
          <pc:docMk/>
          <pc:sldMk cId="1716695788" sldId="344"/>
        </pc:sldMkLst>
        <pc:spChg chg="mod">
          <ac:chgData name="Tom Nguyen (22914578)" userId="3e8bf2b2-d7ae-4e1a-ac58-95a0b7f7619f" providerId="ADAL" clId="{29CE7508-63B7-9E43-9E75-5F817A17EC12}" dt="2024-10-15T02:55:28.032" v="2064" actId="20577"/>
          <ac:spMkLst>
            <pc:docMk/>
            <pc:sldMk cId="1716695788" sldId="344"/>
            <ac:spMk id="2" creationId="{3222B9AD-94B4-434A-361D-052B6172F3AC}"/>
          </ac:spMkLst>
        </pc:spChg>
      </pc:sldChg>
      <pc:sldChg chg="modSp mod">
        <pc:chgData name="Tom Nguyen (22914578)" userId="3e8bf2b2-d7ae-4e1a-ac58-95a0b7f7619f" providerId="ADAL" clId="{29CE7508-63B7-9E43-9E75-5F817A17EC12}" dt="2024-10-14T01:56:48.684" v="315" actId="207"/>
        <pc:sldMkLst>
          <pc:docMk/>
          <pc:sldMk cId="3782576950" sldId="345"/>
        </pc:sldMkLst>
        <pc:spChg chg="mod">
          <ac:chgData name="Tom Nguyen (22914578)" userId="3e8bf2b2-d7ae-4e1a-ac58-95a0b7f7619f" providerId="ADAL" clId="{29CE7508-63B7-9E43-9E75-5F817A17EC12}" dt="2024-10-14T01:56:48.684" v="315" actId="207"/>
          <ac:spMkLst>
            <pc:docMk/>
            <pc:sldMk cId="3782576950" sldId="345"/>
            <ac:spMk id="2" creationId="{91CCEA75-5501-873D-65AE-8BB7B932862A}"/>
          </ac:spMkLst>
        </pc:spChg>
      </pc:sldChg>
      <pc:sldChg chg="modSp mod ord">
        <pc:chgData name="Tom Nguyen (22914578)" userId="3e8bf2b2-d7ae-4e1a-ac58-95a0b7f7619f" providerId="ADAL" clId="{29CE7508-63B7-9E43-9E75-5F817A17EC12}" dt="2024-10-15T02:20:47.057" v="1957" actId="20577"/>
        <pc:sldMkLst>
          <pc:docMk/>
          <pc:sldMk cId="3015913011" sldId="347"/>
        </pc:sldMkLst>
        <pc:spChg chg="mod">
          <ac:chgData name="Tom Nguyen (22914578)" userId="3e8bf2b2-d7ae-4e1a-ac58-95a0b7f7619f" providerId="ADAL" clId="{29CE7508-63B7-9E43-9E75-5F817A17EC12}" dt="2024-10-15T02:20:47.057" v="1957" actId="20577"/>
          <ac:spMkLst>
            <pc:docMk/>
            <pc:sldMk cId="3015913011" sldId="347"/>
            <ac:spMk id="2" creationId="{8EF426BC-DA63-B027-848D-9E6805F84E44}"/>
          </ac:spMkLst>
        </pc:spChg>
      </pc:sldChg>
      <pc:sldChg chg="modSp mod ord">
        <pc:chgData name="Tom Nguyen (22914578)" userId="3e8bf2b2-d7ae-4e1a-ac58-95a0b7f7619f" providerId="ADAL" clId="{29CE7508-63B7-9E43-9E75-5F817A17EC12}" dt="2024-10-14T04:37:22.072" v="1917" actId="20577"/>
        <pc:sldMkLst>
          <pc:docMk/>
          <pc:sldMk cId="3368882405" sldId="348"/>
        </pc:sldMkLst>
        <pc:spChg chg="mod">
          <ac:chgData name="Tom Nguyen (22914578)" userId="3e8bf2b2-d7ae-4e1a-ac58-95a0b7f7619f" providerId="ADAL" clId="{29CE7508-63B7-9E43-9E75-5F817A17EC12}" dt="2024-10-14T04:37:22.072" v="1917" actId="20577"/>
          <ac:spMkLst>
            <pc:docMk/>
            <pc:sldMk cId="3368882405" sldId="348"/>
            <ac:spMk id="2" creationId="{B4D12EFF-947F-7937-92C5-38CAB8CF20F9}"/>
          </ac:spMkLst>
        </pc:spChg>
        <pc:spChg chg="mod">
          <ac:chgData name="Tom Nguyen (22914578)" userId="3e8bf2b2-d7ae-4e1a-ac58-95a0b7f7619f" providerId="ADAL" clId="{29CE7508-63B7-9E43-9E75-5F817A17EC12}" dt="2024-10-14T03:04:24.425" v="535" actId="20577"/>
          <ac:spMkLst>
            <pc:docMk/>
            <pc:sldMk cId="3368882405" sldId="348"/>
            <ac:spMk id="3" creationId="{D30BEDF7-0CCC-4D44-6790-3E97495477F4}"/>
          </ac:spMkLst>
        </pc:spChg>
      </pc:sldChg>
      <pc:sldChg chg="ord">
        <pc:chgData name="Tom Nguyen (22914578)" userId="3e8bf2b2-d7ae-4e1a-ac58-95a0b7f7619f" providerId="ADAL" clId="{29CE7508-63B7-9E43-9E75-5F817A17EC12}" dt="2024-10-14T02:52:50.035" v="323" actId="20578"/>
        <pc:sldMkLst>
          <pc:docMk/>
          <pc:sldMk cId="809352026" sldId="349"/>
        </pc:sldMkLst>
      </pc:sldChg>
      <pc:sldChg chg="modSp mod ord">
        <pc:chgData name="Tom Nguyen (22914578)" userId="3e8bf2b2-d7ae-4e1a-ac58-95a0b7f7619f" providerId="ADAL" clId="{29CE7508-63B7-9E43-9E75-5F817A17EC12}" dt="2024-10-14T03:04:37.408" v="536"/>
        <pc:sldMkLst>
          <pc:docMk/>
          <pc:sldMk cId="510549940" sldId="350"/>
        </pc:sldMkLst>
        <pc:spChg chg="mod">
          <ac:chgData name="Tom Nguyen (22914578)" userId="3e8bf2b2-d7ae-4e1a-ac58-95a0b7f7619f" providerId="ADAL" clId="{29CE7508-63B7-9E43-9E75-5F817A17EC12}" dt="2024-10-14T03:04:37.408" v="536"/>
          <ac:spMkLst>
            <pc:docMk/>
            <pc:sldMk cId="510549940" sldId="350"/>
            <ac:spMk id="3" creationId="{300B9BB5-2422-4695-34C1-2B5D0A840E57}"/>
          </ac:spMkLst>
        </pc:spChg>
      </pc:sldChg>
      <pc:sldChg chg="modSp mod ord">
        <pc:chgData name="Tom Nguyen (22914578)" userId="3e8bf2b2-d7ae-4e1a-ac58-95a0b7f7619f" providerId="ADAL" clId="{29CE7508-63B7-9E43-9E75-5F817A17EC12}" dt="2024-10-15T02:26:00.109" v="2012" actId="20577"/>
        <pc:sldMkLst>
          <pc:docMk/>
          <pc:sldMk cId="3514976105" sldId="351"/>
        </pc:sldMkLst>
        <pc:spChg chg="mod">
          <ac:chgData name="Tom Nguyen (22914578)" userId="3e8bf2b2-d7ae-4e1a-ac58-95a0b7f7619f" providerId="ADAL" clId="{29CE7508-63B7-9E43-9E75-5F817A17EC12}" dt="2024-10-15T02:26:00.109" v="2012" actId="20577"/>
          <ac:spMkLst>
            <pc:docMk/>
            <pc:sldMk cId="3514976105" sldId="351"/>
            <ac:spMk id="3" creationId="{7EDC39C5-C55F-3ECD-85D1-F4EEDC8EC691}"/>
          </ac:spMkLst>
        </pc:spChg>
      </pc:sldChg>
      <pc:sldChg chg="addSp delSp mod">
        <pc:chgData name="Tom Nguyen (22914578)" userId="3e8bf2b2-d7ae-4e1a-ac58-95a0b7f7619f" providerId="ADAL" clId="{29CE7508-63B7-9E43-9E75-5F817A17EC12}" dt="2024-10-14T02:38:01.538" v="321" actId="9405"/>
        <pc:sldMkLst>
          <pc:docMk/>
          <pc:sldMk cId="3622063877" sldId="352"/>
        </pc:sldMkLst>
        <pc:inkChg chg="add del">
          <ac:chgData name="Tom Nguyen (22914578)" userId="3e8bf2b2-d7ae-4e1a-ac58-95a0b7f7619f" providerId="ADAL" clId="{29CE7508-63B7-9E43-9E75-5F817A17EC12}" dt="2024-10-14T02:38:01.538" v="321" actId="9405"/>
          <ac:inkMkLst>
            <pc:docMk/>
            <pc:sldMk cId="3622063877" sldId="352"/>
            <ac:inkMk id="2" creationId="{52D103B6-9153-9B9D-89AC-5CAB83CF9702}"/>
          </ac:inkMkLst>
        </pc:inkChg>
      </pc:sldChg>
      <pc:sldChg chg="modSp mod">
        <pc:chgData name="Tom Nguyen (22914578)" userId="3e8bf2b2-d7ae-4e1a-ac58-95a0b7f7619f" providerId="ADAL" clId="{29CE7508-63B7-9E43-9E75-5F817A17EC12}" dt="2024-10-15T03:01:26.754" v="2095" actId="33524"/>
        <pc:sldMkLst>
          <pc:docMk/>
          <pc:sldMk cId="3476366146" sldId="354"/>
        </pc:sldMkLst>
        <pc:spChg chg="mod">
          <ac:chgData name="Tom Nguyen (22914578)" userId="3e8bf2b2-d7ae-4e1a-ac58-95a0b7f7619f" providerId="ADAL" clId="{29CE7508-63B7-9E43-9E75-5F817A17EC12}" dt="2024-10-15T03:01:26.754" v="2095" actId="33524"/>
          <ac:spMkLst>
            <pc:docMk/>
            <pc:sldMk cId="3476366146" sldId="354"/>
            <ac:spMk id="2" creationId="{85F38B9A-C205-06F4-F4F2-1FD30C9F6295}"/>
          </ac:spMkLst>
        </pc:spChg>
      </pc:sldChg>
      <pc:sldChg chg="modSp mod ord">
        <pc:chgData name="Tom Nguyen (22914578)" userId="3e8bf2b2-d7ae-4e1a-ac58-95a0b7f7619f" providerId="ADAL" clId="{29CE7508-63B7-9E43-9E75-5F817A17EC12}" dt="2024-10-14T03:04:41.574" v="537"/>
        <pc:sldMkLst>
          <pc:docMk/>
          <pc:sldMk cId="3459398831" sldId="357"/>
        </pc:sldMkLst>
        <pc:spChg chg="mod">
          <ac:chgData name="Tom Nguyen (22914578)" userId="3e8bf2b2-d7ae-4e1a-ac58-95a0b7f7619f" providerId="ADAL" clId="{29CE7508-63B7-9E43-9E75-5F817A17EC12}" dt="2024-10-14T03:04:41.574" v="537"/>
          <ac:spMkLst>
            <pc:docMk/>
            <pc:sldMk cId="3459398831" sldId="357"/>
            <ac:spMk id="3" creationId="{300B9BB5-2422-4695-34C1-2B5D0A840E57}"/>
          </ac:spMkLst>
        </pc:spChg>
      </pc:sldChg>
      <pc:sldChg chg="modSp add mod">
        <pc:chgData name="Tom Nguyen (22914578)" userId="3e8bf2b2-d7ae-4e1a-ac58-95a0b7f7619f" providerId="ADAL" clId="{29CE7508-63B7-9E43-9E75-5F817A17EC12}" dt="2024-10-15T02:55:52.031" v="2066" actId="20577"/>
        <pc:sldMkLst>
          <pc:docMk/>
          <pc:sldMk cId="2733835171" sldId="362"/>
        </pc:sldMkLst>
        <pc:spChg chg="mod">
          <ac:chgData name="Tom Nguyen (22914578)" userId="3e8bf2b2-d7ae-4e1a-ac58-95a0b7f7619f" providerId="ADAL" clId="{29CE7508-63B7-9E43-9E75-5F817A17EC12}" dt="2024-10-15T02:55:52.031" v="2066" actId="20577"/>
          <ac:spMkLst>
            <pc:docMk/>
            <pc:sldMk cId="2733835171" sldId="362"/>
            <ac:spMk id="2" creationId="{A9E79760-7D83-530F-79FF-0438A6897E36}"/>
          </ac:spMkLst>
        </pc:spChg>
      </pc:sldChg>
      <pc:sldChg chg="add del">
        <pc:chgData name="Tom Nguyen (22914578)" userId="3e8bf2b2-d7ae-4e1a-ac58-95a0b7f7619f" providerId="ADAL" clId="{29CE7508-63B7-9E43-9E75-5F817A17EC12}" dt="2024-10-14T01:45:20.574" v="65" actId="2696"/>
        <pc:sldMkLst>
          <pc:docMk/>
          <pc:sldMk cId="2886544731" sldId="362"/>
        </pc:sldMkLst>
      </pc:sldChg>
      <pc:sldChg chg="modSp add mod">
        <pc:chgData name="Tom Nguyen (22914578)" userId="3e8bf2b2-d7ae-4e1a-ac58-95a0b7f7619f" providerId="ADAL" clId="{29CE7508-63B7-9E43-9E75-5F817A17EC12}" dt="2024-10-15T02:56:11.345" v="2093" actId="20577"/>
        <pc:sldMkLst>
          <pc:docMk/>
          <pc:sldMk cId="3000990404" sldId="363"/>
        </pc:sldMkLst>
        <pc:spChg chg="mod">
          <ac:chgData name="Tom Nguyen (22914578)" userId="3e8bf2b2-d7ae-4e1a-ac58-95a0b7f7619f" providerId="ADAL" clId="{29CE7508-63B7-9E43-9E75-5F817A17EC12}" dt="2024-10-15T02:56:11.345" v="2093" actId="20577"/>
          <ac:spMkLst>
            <pc:docMk/>
            <pc:sldMk cId="3000990404" sldId="363"/>
            <ac:spMk id="2" creationId="{E00DBB39-D5C1-B3A0-152B-46EDA5D72F22}"/>
          </ac:spMkLst>
        </pc:spChg>
      </pc:sldChg>
      <pc:sldChg chg="modSp add mod">
        <pc:chgData name="Tom Nguyen (22914578)" userId="3e8bf2b2-d7ae-4e1a-ac58-95a0b7f7619f" providerId="ADAL" clId="{29CE7508-63B7-9E43-9E75-5F817A17EC12}" dt="2024-10-15T02:56:17.328" v="2094"/>
        <pc:sldMkLst>
          <pc:docMk/>
          <pc:sldMk cId="2378485085" sldId="364"/>
        </pc:sldMkLst>
        <pc:spChg chg="mod">
          <ac:chgData name="Tom Nguyen (22914578)" userId="3e8bf2b2-d7ae-4e1a-ac58-95a0b7f7619f" providerId="ADAL" clId="{29CE7508-63B7-9E43-9E75-5F817A17EC12}" dt="2024-10-15T02:56:17.328" v="2094"/>
          <ac:spMkLst>
            <pc:docMk/>
            <pc:sldMk cId="2378485085" sldId="364"/>
            <ac:spMk id="2" creationId="{19D8C387-D599-FFB6-1378-C270978E1D41}"/>
          </ac:spMkLst>
        </pc:spChg>
      </pc:sldChg>
      <pc:sldChg chg="modSp add mod">
        <pc:chgData name="Tom Nguyen (22914578)" userId="3e8bf2b2-d7ae-4e1a-ac58-95a0b7f7619f" providerId="ADAL" clId="{29CE7508-63B7-9E43-9E75-5F817A17EC12}" dt="2024-10-14T01:57:02.614" v="318" actId="207"/>
        <pc:sldMkLst>
          <pc:docMk/>
          <pc:sldMk cId="142591407" sldId="365"/>
        </pc:sldMkLst>
        <pc:spChg chg="mod">
          <ac:chgData name="Tom Nguyen (22914578)" userId="3e8bf2b2-d7ae-4e1a-ac58-95a0b7f7619f" providerId="ADAL" clId="{29CE7508-63B7-9E43-9E75-5F817A17EC12}" dt="2024-10-14T01:57:02.614" v="318" actId="207"/>
          <ac:spMkLst>
            <pc:docMk/>
            <pc:sldMk cId="142591407" sldId="365"/>
            <ac:spMk id="2" creationId="{08EC54A4-84E9-331A-688E-B29FA0E35AFA}"/>
          </ac:spMkLst>
        </pc:spChg>
      </pc:sldChg>
      <pc:sldChg chg="modSp add mod">
        <pc:chgData name="Tom Nguyen (22914578)" userId="3e8bf2b2-d7ae-4e1a-ac58-95a0b7f7619f" providerId="ADAL" clId="{29CE7508-63B7-9E43-9E75-5F817A17EC12}" dt="2024-10-14T01:56:53.132" v="316" actId="207"/>
        <pc:sldMkLst>
          <pc:docMk/>
          <pc:sldMk cId="1801969937" sldId="366"/>
        </pc:sldMkLst>
        <pc:spChg chg="mod">
          <ac:chgData name="Tom Nguyen (22914578)" userId="3e8bf2b2-d7ae-4e1a-ac58-95a0b7f7619f" providerId="ADAL" clId="{29CE7508-63B7-9E43-9E75-5F817A17EC12}" dt="2024-10-14T01:56:53.132" v="316" actId="207"/>
          <ac:spMkLst>
            <pc:docMk/>
            <pc:sldMk cId="1801969937" sldId="366"/>
            <ac:spMk id="2" creationId="{52BB60EA-1C71-D2DC-5649-092B1546EDD1}"/>
          </ac:spMkLst>
        </pc:spChg>
      </pc:sldChg>
      <pc:sldChg chg="modSp add mod">
        <pc:chgData name="Tom Nguyen (22914578)" userId="3e8bf2b2-d7ae-4e1a-ac58-95a0b7f7619f" providerId="ADAL" clId="{29CE7508-63B7-9E43-9E75-5F817A17EC12}" dt="2024-10-14T01:56:57.336" v="317" actId="207"/>
        <pc:sldMkLst>
          <pc:docMk/>
          <pc:sldMk cId="3713787357" sldId="367"/>
        </pc:sldMkLst>
        <pc:spChg chg="mod">
          <ac:chgData name="Tom Nguyen (22914578)" userId="3e8bf2b2-d7ae-4e1a-ac58-95a0b7f7619f" providerId="ADAL" clId="{29CE7508-63B7-9E43-9E75-5F817A17EC12}" dt="2024-10-14T01:56:57.336" v="317" actId="207"/>
          <ac:spMkLst>
            <pc:docMk/>
            <pc:sldMk cId="3713787357" sldId="367"/>
            <ac:spMk id="2" creationId="{BEE4B580-D452-A3F1-2E28-FF3B9CFA3E3E}"/>
          </ac:spMkLst>
        </pc:spChg>
      </pc:sldChg>
      <pc:sldChg chg="new del">
        <pc:chgData name="Tom Nguyen (22914578)" userId="3e8bf2b2-d7ae-4e1a-ac58-95a0b7f7619f" providerId="ADAL" clId="{29CE7508-63B7-9E43-9E75-5F817A17EC12}" dt="2024-10-14T02:52:16.951" v="322" actId="2696"/>
        <pc:sldMkLst>
          <pc:docMk/>
          <pc:sldMk cId="2746992925" sldId="368"/>
        </pc:sldMkLst>
      </pc:sldChg>
      <pc:sldChg chg="modSp mod ord">
        <pc:chgData name="Tom Nguyen (22914578)" userId="3e8bf2b2-d7ae-4e1a-ac58-95a0b7f7619f" providerId="ADAL" clId="{29CE7508-63B7-9E43-9E75-5F817A17EC12}" dt="2024-10-15T02:26:23.750" v="2043" actId="20577"/>
        <pc:sldMkLst>
          <pc:docMk/>
          <pc:sldMk cId="2935081242" sldId="369"/>
        </pc:sldMkLst>
        <pc:spChg chg="mod">
          <ac:chgData name="Tom Nguyen (22914578)" userId="3e8bf2b2-d7ae-4e1a-ac58-95a0b7f7619f" providerId="ADAL" clId="{29CE7508-63B7-9E43-9E75-5F817A17EC12}" dt="2024-10-15T02:26:23.750" v="2043" actId="20577"/>
          <ac:spMkLst>
            <pc:docMk/>
            <pc:sldMk cId="2935081242" sldId="369"/>
            <ac:spMk id="3" creationId="{38665F6B-04F5-D615-0738-AA933DE72445}"/>
          </ac:spMkLst>
        </pc:spChg>
      </pc:sldChg>
      <pc:sldChg chg="modSp mod ord">
        <pc:chgData name="Tom Nguyen (22914578)" userId="3e8bf2b2-d7ae-4e1a-ac58-95a0b7f7619f" providerId="ADAL" clId="{29CE7508-63B7-9E43-9E75-5F817A17EC12}" dt="2024-10-15T02:26:09.737" v="2028" actId="20577"/>
        <pc:sldMkLst>
          <pc:docMk/>
          <pc:sldMk cId="3890068182" sldId="370"/>
        </pc:sldMkLst>
        <pc:spChg chg="mod">
          <ac:chgData name="Tom Nguyen (22914578)" userId="3e8bf2b2-d7ae-4e1a-ac58-95a0b7f7619f" providerId="ADAL" clId="{29CE7508-63B7-9E43-9E75-5F817A17EC12}" dt="2024-10-15T02:26:09.737" v="2028" actId="20577"/>
          <ac:spMkLst>
            <pc:docMk/>
            <pc:sldMk cId="3890068182" sldId="370"/>
            <ac:spMk id="3" creationId="{92F7B61F-18EF-4BDA-56DD-96841B2F75D1}"/>
          </ac:spMkLst>
        </pc:spChg>
      </pc:sldChg>
      <pc:sldChg chg="modSp add mod ord">
        <pc:chgData name="Tom Nguyen (22914578)" userId="3e8bf2b2-d7ae-4e1a-ac58-95a0b7f7619f" providerId="ADAL" clId="{29CE7508-63B7-9E43-9E75-5F817A17EC12}" dt="2024-10-14T04:33:16.260" v="1854" actId="20577"/>
        <pc:sldMkLst>
          <pc:docMk/>
          <pc:sldMk cId="593739846" sldId="371"/>
        </pc:sldMkLst>
        <pc:spChg chg="mod">
          <ac:chgData name="Tom Nguyen (22914578)" userId="3e8bf2b2-d7ae-4e1a-ac58-95a0b7f7619f" providerId="ADAL" clId="{29CE7508-63B7-9E43-9E75-5F817A17EC12}" dt="2024-10-14T04:33:16.260" v="1854" actId="20577"/>
          <ac:spMkLst>
            <pc:docMk/>
            <pc:sldMk cId="593739846" sldId="371"/>
            <ac:spMk id="2" creationId="{37D84C57-0897-4ED9-2E57-99F00CCB9284}"/>
          </ac:spMkLst>
        </pc:spChg>
        <pc:spChg chg="mod">
          <ac:chgData name="Tom Nguyen (22914578)" userId="3e8bf2b2-d7ae-4e1a-ac58-95a0b7f7619f" providerId="ADAL" clId="{29CE7508-63B7-9E43-9E75-5F817A17EC12}" dt="2024-10-14T03:05:12.988" v="599" actId="20577"/>
          <ac:spMkLst>
            <pc:docMk/>
            <pc:sldMk cId="593739846" sldId="371"/>
            <ac:spMk id="3" creationId="{E3D40009-5CCE-D0D2-A85E-95180263EFAE}"/>
          </ac:spMkLst>
        </pc:spChg>
      </pc:sldChg>
      <pc:sldChg chg="addSp modSp add mod ord">
        <pc:chgData name="Tom Nguyen (22914578)" userId="3e8bf2b2-d7ae-4e1a-ac58-95a0b7f7619f" providerId="ADAL" clId="{29CE7508-63B7-9E43-9E75-5F817A17EC12}" dt="2024-10-15T02:25:06.530" v="1973" actId="20577"/>
        <pc:sldMkLst>
          <pc:docMk/>
          <pc:sldMk cId="474370841" sldId="372"/>
        </pc:sldMkLst>
        <pc:spChg chg="mod">
          <ac:chgData name="Tom Nguyen (22914578)" userId="3e8bf2b2-d7ae-4e1a-ac58-95a0b7f7619f" providerId="ADAL" clId="{29CE7508-63B7-9E43-9E75-5F817A17EC12}" dt="2024-10-15T02:25:06.530" v="1973" actId="20577"/>
          <ac:spMkLst>
            <pc:docMk/>
            <pc:sldMk cId="474370841" sldId="372"/>
            <ac:spMk id="2" creationId="{BBD6EBCB-C494-6EE8-7D81-24AD3A153943}"/>
          </ac:spMkLst>
        </pc:spChg>
        <pc:spChg chg="mod">
          <ac:chgData name="Tom Nguyen (22914578)" userId="3e8bf2b2-d7ae-4e1a-ac58-95a0b7f7619f" providerId="ADAL" clId="{29CE7508-63B7-9E43-9E75-5F817A17EC12}" dt="2024-10-14T03:05:42.114" v="681" actId="20577"/>
          <ac:spMkLst>
            <pc:docMk/>
            <pc:sldMk cId="474370841" sldId="372"/>
            <ac:spMk id="3" creationId="{2266066B-107B-58DE-2B2B-2D7FC67B9237}"/>
          </ac:spMkLst>
        </pc:spChg>
        <pc:spChg chg="add mod">
          <ac:chgData name="Tom Nguyen (22914578)" userId="3e8bf2b2-d7ae-4e1a-ac58-95a0b7f7619f" providerId="ADAL" clId="{29CE7508-63B7-9E43-9E75-5F817A17EC12}" dt="2024-10-14T03:05:28.786" v="634" actId="767"/>
          <ac:spMkLst>
            <pc:docMk/>
            <pc:sldMk cId="474370841" sldId="372"/>
            <ac:spMk id="6" creationId="{9A31B232-170D-7224-FF90-78EEFC5CD8A0}"/>
          </ac:spMkLst>
        </pc:spChg>
      </pc:sldChg>
      <pc:sldChg chg="addSp delSp modSp add mod">
        <pc:chgData name="Tom Nguyen (22914578)" userId="3e8bf2b2-d7ae-4e1a-ac58-95a0b7f7619f" providerId="ADAL" clId="{29CE7508-63B7-9E43-9E75-5F817A17EC12}" dt="2024-10-14T04:35:03.212" v="1868" actId="21"/>
        <pc:sldMkLst>
          <pc:docMk/>
          <pc:sldMk cId="1654676235" sldId="374"/>
        </pc:sldMkLst>
        <pc:spChg chg="add del mod">
          <ac:chgData name="Tom Nguyen (22914578)" userId="3e8bf2b2-d7ae-4e1a-ac58-95a0b7f7619f" providerId="ADAL" clId="{29CE7508-63B7-9E43-9E75-5F817A17EC12}" dt="2024-10-14T04:35:03.212" v="1868" actId="21"/>
          <ac:spMkLst>
            <pc:docMk/>
            <pc:sldMk cId="1654676235" sldId="374"/>
            <ac:spMk id="2" creationId="{3CA3F92D-47C1-EA4F-4AD7-5E8EB0EEA642}"/>
          </ac:spMkLst>
        </pc:spChg>
        <pc:spChg chg="add del mod">
          <ac:chgData name="Tom Nguyen (22914578)" userId="3e8bf2b2-d7ae-4e1a-ac58-95a0b7f7619f" providerId="ADAL" clId="{29CE7508-63B7-9E43-9E75-5F817A17EC12}" dt="2024-10-14T04:34:37.884" v="1863" actId="478"/>
          <ac:spMkLst>
            <pc:docMk/>
            <pc:sldMk cId="1654676235" sldId="374"/>
            <ac:spMk id="3" creationId="{F123960C-F43E-89B8-C7BC-119D5EA9E171}"/>
          </ac:spMkLst>
        </pc:spChg>
        <pc:spChg chg="add del">
          <ac:chgData name="Tom Nguyen (22914578)" userId="3e8bf2b2-d7ae-4e1a-ac58-95a0b7f7619f" providerId="ADAL" clId="{29CE7508-63B7-9E43-9E75-5F817A17EC12}" dt="2024-10-14T04:34:37.884" v="1863" actId="478"/>
          <ac:spMkLst>
            <pc:docMk/>
            <pc:sldMk cId="1654676235" sldId="374"/>
            <ac:spMk id="4" creationId="{A10BBC20-1669-E5A0-FE09-BFEE55282193}"/>
          </ac:spMkLst>
        </pc:spChg>
        <pc:spChg chg="add del">
          <ac:chgData name="Tom Nguyen (22914578)" userId="3e8bf2b2-d7ae-4e1a-ac58-95a0b7f7619f" providerId="ADAL" clId="{29CE7508-63B7-9E43-9E75-5F817A17EC12}" dt="2024-10-14T04:34:37.884" v="1863" actId="478"/>
          <ac:spMkLst>
            <pc:docMk/>
            <pc:sldMk cId="1654676235" sldId="374"/>
            <ac:spMk id="5" creationId="{B8C47CA9-B754-2C6C-5679-5628B6AE144D}"/>
          </ac:spMkLst>
        </pc:spChg>
        <pc:spChg chg="add del mod">
          <ac:chgData name="Tom Nguyen (22914578)" userId="3e8bf2b2-d7ae-4e1a-ac58-95a0b7f7619f" providerId="ADAL" clId="{29CE7508-63B7-9E43-9E75-5F817A17EC12}" dt="2024-10-14T04:34:37.884" v="1863" actId="478"/>
          <ac:spMkLst>
            <pc:docMk/>
            <pc:sldMk cId="1654676235" sldId="374"/>
            <ac:spMk id="7" creationId="{7377F901-F9FD-6BE4-F95F-3B97166B0219}"/>
          </ac:spMkLst>
        </pc:spChg>
        <pc:spChg chg="add del mod">
          <ac:chgData name="Tom Nguyen (22914578)" userId="3e8bf2b2-d7ae-4e1a-ac58-95a0b7f7619f" providerId="ADAL" clId="{29CE7508-63B7-9E43-9E75-5F817A17EC12}" dt="2024-10-14T04:34:37.884" v="1863" actId="478"/>
          <ac:spMkLst>
            <pc:docMk/>
            <pc:sldMk cId="1654676235" sldId="374"/>
            <ac:spMk id="9" creationId="{7FABD244-99C3-C408-2C63-F95D08CEB43D}"/>
          </ac:spMkLst>
        </pc:spChg>
      </pc:sldChg>
    </pc:docChg>
  </pc:docChgLst>
  <pc:docChgLst>
    <pc:chgData name="Atif Mansoor" userId="1a87d8f3-0301-4989-a62e-c10d8d0c698c" providerId="ADAL" clId="{4B6FC96B-2841-4BEE-A11E-3F2C00420628}"/>
    <pc:docChg chg="undo redo custSel addSld delSld modSld sldOrd">
      <pc:chgData name="Atif Mansoor" userId="1a87d8f3-0301-4989-a62e-c10d8d0c698c" providerId="ADAL" clId="{4B6FC96B-2841-4BEE-A11E-3F2C00420628}" dt="2024-08-19T23:52:19.434" v="962" actId="20577"/>
      <pc:docMkLst>
        <pc:docMk/>
      </pc:docMkLst>
      <pc:sldChg chg="delSp modSp mod">
        <pc:chgData name="Atif Mansoor" userId="1a87d8f3-0301-4989-a62e-c10d8d0c698c" providerId="ADAL" clId="{4B6FC96B-2841-4BEE-A11E-3F2C00420628}" dt="2024-08-19T02:09:37.085" v="715" actId="6549"/>
        <pc:sldMkLst>
          <pc:docMk/>
          <pc:sldMk cId="4218077943" sldId="261"/>
        </pc:sldMkLst>
        <pc:spChg chg="del">
          <ac:chgData name="Atif Mansoor" userId="1a87d8f3-0301-4989-a62e-c10d8d0c698c" providerId="ADAL" clId="{4B6FC96B-2841-4BEE-A11E-3F2C00420628}" dt="2024-08-19T01:49:16.254" v="44" actId="478"/>
          <ac:spMkLst>
            <pc:docMk/>
            <pc:sldMk cId="4218077943" sldId="261"/>
            <ac:spMk id="10" creationId="{00000000-0000-0000-0000-000000000000}"/>
          </ac:spMkLst>
        </pc:spChg>
        <pc:spChg chg="mod">
          <ac:chgData name="Atif Mansoor" userId="1a87d8f3-0301-4989-a62e-c10d8d0c698c" providerId="ADAL" clId="{4B6FC96B-2841-4BEE-A11E-3F2C00420628}" dt="2024-08-19T02:09:37.085" v="715" actId="6549"/>
          <ac:spMkLst>
            <pc:docMk/>
            <pc:sldMk cId="4218077943" sldId="261"/>
            <ac:spMk id="30" creationId="{00000000-0000-0000-0000-000000000000}"/>
          </ac:spMkLst>
        </pc:spChg>
      </pc:sldChg>
      <pc:sldChg chg="del">
        <pc:chgData name="Atif Mansoor" userId="1a87d8f3-0301-4989-a62e-c10d8d0c698c" providerId="ADAL" clId="{4B6FC96B-2841-4BEE-A11E-3F2C00420628}" dt="2024-08-19T01:48:53.368" v="0" actId="47"/>
        <pc:sldMkLst>
          <pc:docMk/>
          <pc:sldMk cId="14886563" sldId="327"/>
        </pc:sldMkLst>
      </pc:sldChg>
      <pc:sldChg chg="del">
        <pc:chgData name="Atif Mansoor" userId="1a87d8f3-0301-4989-a62e-c10d8d0c698c" providerId="ADAL" clId="{4B6FC96B-2841-4BEE-A11E-3F2C00420628}" dt="2024-08-19T01:48:53.368" v="0" actId="47"/>
        <pc:sldMkLst>
          <pc:docMk/>
          <pc:sldMk cId="23311824" sldId="328"/>
        </pc:sldMkLst>
      </pc:sldChg>
      <pc:sldChg chg="del">
        <pc:chgData name="Atif Mansoor" userId="1a87d8f3-0301-4989-a62e-c10d8d0c698c" providerId="ADAL" clId="{4B6FC96B-2841-4BEE-A11E-3F2C00420628}" dt="2024-08-19T01:49:28.962" v="45" actId="47"/>
        <pc:sldMkLst>
          <pc:docMk/>
          <pc:sldMk cId="3160025127" sldId="330"/>
        </pc:sldMkLst>
      </pc:sldChg>
      <pc:sldChg chg="modSp mod modAnim">
        <pc:chgData name="Atif Mansoor" userId="1a87d8f3-0301-4989-a62e-c10d8d0c698c" providerId="ADAL" clId="{4B6FC96B-2841-4BEE-A11E-3F2C00420628}" dt="2024-08-19T02:08:44.816" v="714" actId="20577"/>
        <pc:sldMkLst>
          <pc:docMk/>
          <pc:sldMk cId="1716330295" sldId="331"/>
        </pc:sldMkLst>
        <pc:spChg chg="mod">
          <ac:chgData name="Atif Mansoor" userId="1a87d8f3-0301-4989-a62e-c10d8d0c698c" providerId="ADAL" clId="{4B6FC96B-2841-4BEE-A11E-3F2C00420628}" dt="2024-08-19T01:50:16.431" v="59" actId="1076"/>
          <ac:spMkLst>
            <pc:docMk/>
            <pc:sldMk cId="1716330295" sldId="331"/>
            <ac:spMk id="3" creationId="{00000000-0000-0000-0000-000000000000}"/>
          </ac:spMkLst>
        </pc:spChg>
        <pc:spChg chg="mod">
          <ac:chgData name="Atif Mansoor" userId="1a87d8f3-0301-4989-a62e-c10d8d0c698c" providerId="ADAL" clId="{4B6FC96B-2841-4BEE-A11E-3F2C00420628}" dt="2024-08-19T02:08:44.816" v="714" actId="20577"/>
          <ac:spMkLst>
            <pc:docMk/>
            <pc:sldMk cId="1716330295" sldId="331"/>
            <ac:spMk id="6" creationId="{00000000-0000-0000-0000-000000000000}"/>
          </ac:spMkLst>
        </pc:spChg>
      </pc:sldChg>
      <pc:sldChg chg="modSp new mod">
        <pc:chgData name="Atif Mansoor" userId="1a87d8f3-0301-4989-a62e-c10d8d0c698c" providerId="ADAL" clId="{4B6FC96B-2841-4BEE-A11E-3F2C00420628}" dt="2024-08-19T01:53:24.678" v="353" actId="1076"/>
        <pc:sldMkLst>
          <pc:docMk/>
          <pc:sldMk cId="3432330398" sldId="332"/>
        </pc:sldMkLst>
        <pc:spChg chg="mod">
          <ac:chgData name="Atif Mansoor" userId="1a87d8f3-0301-4989-a62e-c10d8d0c698c" providerId="ADAL" clId="{4B6FC96B-2841-4BEE-A11E-3F2C00420628}" dt="2024-08-19T01:53:24.678" v="353" actId="1076"/>
          <ac:spMkLst>
            <pc:docMk/>
            <pc:sldMk cId="3432330398" sldId="332"/>
            <ac:spMk id="2" creationId="{7A71B04B-2400-6B30-4103-F80B039BCF4D}"/>
          </ac:spMkLst>
        </pc:spChg>
        <pc:spChg chg="mod">
          <ac:chgData name="Atif Mansoor" userId="1a87d8f3-0301-4989-a62e-c10d8d0c698c" providerId="ADAL" clId="{4B6FC96B-2841-4BEE-A11E-3F2C00420628}" dt="2024-08-19T01:52:15.739" v="309"/>
          <ac:spMkLst>
            <pc:docMk/>
            <pc:sldMk cId="3432330398" sldId="332"/>
            <ac:spMk id="3" creationId="{CDE57FD3-F2FB-BF72-A6FD-BC1A570826B9}"/>
          </ac:spMkLst>
        </pc:spChg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4014306977" sldId="332"/>
        </pc:sldMkLst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1820283805" sldId="333"/>
        </pc:sldMkLst>
      </pc:sldChg>
      <pc:sldChg chg="modSp new mod">
        <pc:chgData name="Atif Mansoor" userId="1a87d8f3-0301-4989-a62e-c10d8d0c698c" providerId="ADAL" clId="{4B6FC96B-2841-4BEE-A11E-3F2C00420628}" dt="2024-08-19T01:56:46.824" v="388" actId="1076"/>
        <pc:sldMkLst>
          <pc:docMk/>
          <pc:sldMk cId="2422414192" sldId="333"/>
        </pc:sldMkLst>
        <pc:spChg chg="mod">
          <ac:chgData name="Atif Mansoor" userId="1a87d8f3-0301-4989-a62e-c10d8d0c698c" providerId="ADAL" clId="{4B6FC96B-2841-4BEE-A11E-3F2C00420628}" dt="2024-08-19T01:56:46.824" v="388" actId="1076"/>
          <ac:spMkLst>
            <pc:docMk/>
            <pc:sldMk cId="2422414192" sldId="333"/>
            <ac:spMk id="2" creationId="{BB3D4A37-A159-0626-0C34-34BC5ECED545}"/>
          </ac:spMkLst>
        </pc:spChg>
        <pc:spChg chg="mod">
          <ac:chgData name="Atif Mansoor" userId="1a87d8f3-0301-4989-a62e-c10d8d0c698c" providerId="ADAL" clId="{4B6FC96B-2841-4BEE-A11E-3F2C00420628}" dt="2024-08-19T01:53:47.466" v="357"/>
          <ac:spMkLst>
            <pc:docMk/>
            <pc:sldMk cId="2422414192" sldId="333"/>
            <ac:spMk id="3" creationId="{B6096FF6-0319-14BB-6E57-5155F4595AA5}"/>
          </ac:spMkLst>
        </pc:spChg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2645375047" sldId="334"/>
        </pc:sldMkLst>
      </pc:sldChg>
      <pc:sldChg chg="modSp new mod">
        <pc:chgData name="Atif Mansoor" userId="1a87d8f3-0301-4989-a62e-c10d8d0c698c" providerId="ADAL" clId="{4B6FC96B-2841-4BEE-A11E-3F2C00420628}" dt="2024-08-19T23:51:16.583" v="958" actId="14100"/>
        <pc:sldMkLst>
          <pc:docMk/>
          <pc:sldMk cId="3245822210" sldId="334"/>
        </pc:sldMkLst>
        <pc:spChg chg="mod">
          <ac:chgData name="Atif Mansoor" userId="1a87d8f3-0301-4989-a62e-c10d8d0c698c" providerId="ADAL" clId="{4B6FC96B-2841-4BEE-A11E-3F2C00420628}" dt="2024-08-19T01:56:40.399" v="386" actId="1076"/>
          <ac:spMkLst>
            <pc:docMk/>
            <pc:sldMk cId="3245822210" sldId="334"/>
            <ac:spMk id="2" creationId="{8384C126-1C8A-743C-F1EC-269A5302E5CE}"/>
          </ac:spMkLst>
        </pc:spChg>
        <pc:spChg chg="mod">
          <ac:chgData name="Atif Mansoor" userId="1a87d8f3-0301-4989-a62e-c10d8d0c698c" providerId="ADAL" clId="{4B6FC96B-2841-4BEE-A11E-3F2C00420628}" dt="2024-08-19T23:51:16.583" v="958" actId="14100"/>
          <ac:spMkLst>
            <pc:docMk/>
            <pc:sldMk cId="3245822210" sldId="334"/>
            <ac:spMk id="3" creationId="{59C58B5C-A314-A83C-21CD-0A7F20ACED45}"/>
          </ac:spMkLst>
        </pc:spChg>
      </pc:sldChg>
      <pc:sldChg chg="modSp new mod">
        <pc:chgData name="Atif Mansoor" userId="1a87d8f3-0301-4989-a62e-c10d8d0c698c" providerId="ADAL" clId="{4B6FC96B-2841-4BEE-A11E-3F2C00420628}" dt="2024-08-19T01:58:52.732" v="435" actId="6549"/>
        <pc:sldMkLst>
          <pc:docMk/>
          <pc:sldMk cId="1982777338" sldId="335"/>
        </pc:sldMkLst>
        <pc:spChg chg="mod">
          <ac:chgData name="Atif Mansoor" userId="1a87d8f3-0301-4989-a62e-c10d8d0c698c" providerId="ADAL" clId="{4B6FC96B-2841-4BEE-A11E-3F2C00420628}" dt="2024-08-19T01:58:52.732" v="435" actId="6549"/>
          <ac:spMkLst>
            <pc:docMk/>
            <pc:sldMk cId="1982777338" sldId="335"/>
            <ac:spMk id="2" creationId="{EB18599D-2996-0272-8CE8-487CEB66125E}"/>
          </ac:spMkLst>
        </pc:spChg>
        <pc:spChg chg="mod">
          <ac:chgData name="Atif Mansoor" userId="1a87d8f3-0301-4989-a62e-c10d8d0c698c" providerId="ADAL" clId="{4B6FC96B-2841-4BEE-A11E-3F2C00420628}" dt="2024-08-19T01:58:38.230" v="434" actId="20577"/>
          <ac:spMkLst>
            <pc:docMk/>
            <pc:sldMk cId="1982777338" sldId="335"/>
            <ac:spMk id="3" creationId="{0F1B81CC-8D8C-CFD8-A23D-01FD4363D57A}"/>
          </ac:spMkLst>
        </pc:spChg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2049252045" sldId="335"/>
        </pc:sldMkLst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914811693" sldId="336"/>
        </pc:sldMkLst>
      </pc:sldChg>
      <pc:sldChg chg="modSp new mod">
        <pc:chgData name="Atif Mansoor" userId="1a87d8f3-0301-4989-a62e-c10d8d0c698c" providerId="ADAL" clId="{4B6FC96B-2841-4BEE-A11E-3F2C00420628}" dt="2024-08-19T02:01:11.312" v="536" actId="1076"/>
        <pc:sldMkLst>
          <pc:docMk/>
          <pc:sldMk cId="1694354056" sldId="336"/>
        </pc:sldMkLst>
        <pc:spChg chg="mod">
          <ac:chgData name="Atif Mansoor" userId="1a87d8f3-0301-4989-a62e-c10d8d0c698c" providerId="ADAL" clId="{4B6FC96B-2841-4BEE-A11E-3F2C00420628}" dt="2024-08-19T02:01:11.312" v="536" actId="1076"/>
          <ac:spMkLst>
            <pc:docMk/>
            <pc:sldMk cId="1694354056" sldId="336"/>
            <ac:spMk id="2" creationId="{C69B24FD-E4CD-1551-BFCD-F9856241AD7D}"/>
          </ac:spMkLst>
        </pc:spChg>
        <pc:spChg chg="mod">
          <ac:chgData name="Atif Mansoor" userId="1a87d8f3-0301-4989-a62e-c10d8d0c698c" providerId="ADAL" clId="{4B6FC96B-2841-4BEE-A11E-3F2C00420628}" dt="2024-08-19T02:00:04.256" v="449" actId="20577"/>
          <ac:spMkLst>
            <pc:docMk/>
            <pc:sldMk cId="1694354056" sldId="336"/>
            <ac:spMk id="3" creationId="{5D6FD5E6-4EFE-BC22-27D9-39BA8230CE61}"/>
          </ac:spMkLst>
        </pc:spChg>
      </pc:sldChg>
      <pc:sldChg chg="modSp new mod">
        <pc:chgData name="Atif Mansoor" userId="1a87d8f3-0301-4989-a62e-c10d8d0c698c" providerId="ADAL" clId="{4B6FC96B-2841-4BEE-A11E-3F2C00420628}" dt="2024-08-19T02:03:18.216" v="592" actId="20577"/>
        <pc:sldMkLst>
          <pc:docMk/>
          <pc:sldMk cId="470818021" sldId="337"/>
        </pc:sldMkLst>
        <pc:spChg chg="mod">
          <ac:chgData name="Atif Mansoor" userId="1a87d8f3-0301-4989-a62e-c10d8d0c698c" providerId="ADAL" clId="{4B6FC96B-2841-4BEE-A11E-3F2C00420628}" dt="2024-08-19T02:03:18.216" v="592" actId="20577"/>
          <ac:spMkLst>
            <pc:docMk/>
            <pc:sldMk cId="470818021" sldId="337"/>
            <ac:spMk id="2" creationId="{98165332-9D83-9515-C20C-480B7720D3E4}"/>
          </ac:spMkLst>
        </pc:spChg>
        <pc:spChg chg="mod">
          <ac:chgData name="Atif Mansoor" userId="1a87d8f3-0301-4989-a62e-c10d8d0c698c" providerId="ADAL" clId="{4B6FC96B-2841-4BEE-A11E-3F2C00420628}" dt="2024-08-19T02:02:55.631" v="584" actId="20577"/>
          <ac:spMkLst>
            <pc:docMk/>
            <pc:sldMk cId="470818021" sldId="337"/>
            <ac:spMk id="3" creationId="{61C4013E-1A54-1450-7FDD-7E5B1B29B252}"/>
          </ac:spMkLst>
        </pc:spChg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2504305145" sldId="337"/>
        </pc:sldMkLst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598040286" sldId="338"/>
        </pc:sldMkLst>
      </pc:sldChg>
      <pc:sldChg chg="modSp new mod">
        <pc:chgData name="Atif Mansoor" userId="1a87d8f3-0301-4989-a62e-c10d8d0c698c" providerId="ADAL" clId="{4B6FC96B-2841-4BEE-A11E-3F2C00420628}" dt="2024-08-19T02:05:40.584" v="662" actId="6549"/>
        <pc:sldMkLst>
          <pc:docMk/>
          <pc:sldMk cId="3178408846" sldId="338"/>
        </pc:sldMkLst>
        <pc:spChg chg="mod">
          <ac:chgData name="Atif Mansoor" userId="1a87d8f3-0301-4989-a62e-c10d8d0c698c" providerId="ADAL" clId="{4B6FC96B-2841-4BEE-A11E-3F2C00420628}" dt="2024-08-19T02:05:40.584" v="662" actId="6549"/>
          <ac:spMkLst>
            <pc:docMk/>
            <pc:sldMk cId="3178408846" sldId="338"/>
            <ac:spMk id="2" creationId="{16A1D5B0-08C2-A546-D904-5BCAC37B63B5}"/>
          </ac:spMkLst>
        </pc:spChg>
        <pc:spChg chg="mod">
          <ac:chgData name="Atif Mansoor" userId="1a87d8f3-0301-4989-a62e-c10d8d0c698c" providerId="ADAL" clId="{4B6FC96B-2841-4BEE-A11E-3F2C00420628}" dt="2024-08-19T02:03:50.240" v="606" actId="20577"/>
          <ac:spMkLst>
            <pc:docMk/>
            <pc:sldMk cId="3178408846" sldId="338"/>
            <ac:spMk id="3" creationId="{BD727BBB-CBCD-FB8F-B642-4242778CBEEA}"/>
          </ac:spMkLst>
        </pc:spChg>
      </pc:sldChg>
      <pc:sldChg chg="modSp new mod">
        <pc:chgData name="Atif Mansoor" userId="1a87d8f3-0301-4989-a62e-c10d8d0c698c" providerId="ADAL" clId="{4B6FC96B-2841-4BEE-A11E-3F2C00420628}" dt="2024-08-19T23:52:19.434" v="962" actId="20577"/>
        <pc:sldMkLst>
          <pc:docMk/>
          <pc:sldMk cId="839337235" sldId="339"/>
        </pc:sldMkLst>
        <pc:spChg chg="mod">
          <ac:chgData name="Atif Mansoor" userId="1a87d8f3-0301-4989-a62e-c10d8d0c698c" providerId="ADAL" clId="{4B6FC96B-2841-4BEE-A11E-3F2C00420628}" dt="2024-08-19T23:52:19.434" v="962" actId="20577"/>
          <ac:spMkLst>
            <pc:docMk/>
            <pc:sldMk cId="839337235" sldId="339"/>
            <ac:spMk id="2" creationId="{87B12C96-7F08-6655-CFF8-F4F0F72A0B0E}"/>
          </ac:spMkLst>
        </pc:spChg>
        <pc:spChg chg="mod">
          <ac:chgData name="Atif Mansoor" userId="1a87d8f3-0301-4989-a62e-c10d8d0c698c" providerId="ADAL" clId="{4B6FC96B-2841-4BEE-A11E-3F2C00420628}" dt="2024-08-19T02:06:03.005" v="664"/>
          <ac:spMkLst>
            <pc:docMk/>
            <pc:sldMk cId="839337235" sldId="339"/>
            <ac:spMk id="3" creationId="{812EDFF4-E369-88B9-4395-5AAFA05BA0B9}"/>
          </ac:spMkLst>
        </pc:spChg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2177385789" sldId="339"/>
        </pc:sldMkLst>
      </pc:sldChg>
      <pc:sldChg chg="modSp new mod">
        <pc:chgData name="Atif Mansoor" userId="1a87d8f3-0301-4989-a62e-c10d8d0c698c" providerId="ADAL" clId="{4B6FC96B-2841-4BEE-A11E-3F2C00420628}" dt="2024-08-19T02:06:56.647" v="682" actId="20577"/>
        <pc:sldMkLst>
          <pc:docMk/>
          <pc:sldMk cId="1060437604" sldId="340"/>
        </pc:sldMkLst>
        <pc:spChg chg="mod">
          <ac:chgData name="Atif Mansoor" userId="1a87d8f3-0301-4989-a62e-c10d8d0c698c" providerId="ADAL" clId="{4B6FC96B-2841-4BEE-A11E-3F2C00420628}" dt="2024-08-19T02:06:52.248" v="672" actId="113"/>
          <ac:spMkLst>
            <pc:docMk/>
            <pc:sldMk cId="1060437604" sldId="340"/>
            <ac:spMk id="2" creationId="{78EE9772-ADE3-F89E-B6E9-962F77938800}"/>
          </ac:spMkLst>
        </pc:spChg>
        <pc:spChg chg="mod">
          <ac:chgData name="Atif Mansoor" userId="1a87d8f3-0301-4989-a62e-c10d8d0c698c" providerId="ADAL" clId="{4B6FC96B-2841-4BEE-A11E-3F2C00420628}" dt="2024-08-19T02:06:56.647" v="682" actId="20577"/>
          <ac:spMkLst>
            <pc:docMk/>
            <pc:sldMk cId="1060437604" sldId="340"/>
            <ac:spMk id="3" creationId="{41D61F47-AEE8-D840-1881-4BFB7BAD87BF}"/>
          </ac:spMkLst>
        </pc:spChg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1602045007" sldId="340"/>
        </pc:sldMkLst>
      </pc:sldChg>
      <pc:sldChg chg="modSp new mod">
        <pc:chgData name="Atif Mansoor" userId="1a87d8f3-0301-4989-a62e-c10d8d0c698c" providerId="ADAL" clId="{4B6FC96B-2841-4BEE-A11E-3F2C00420628}" dt="2024-08-19T02:07:49.110" v="690" actId="1076"/>
        <pc:sldMkLst>
          <pc:docMk/>
          <pc:sldMk cId="447697781" sldId="341"/>
        </pc:sldMkLst>
        <pc:spChg chg="mod">
          <ac:chgData name="Atif Mansoor" userId="1a87d8f3-0301-4989-a62e-c10d8d0c698c" providerId="ADAL" clId="{4B6FC96B-2841-4BEE-A11E-3F2C00420628}" dt="2024-08-19T02:07:49.110" v="690" actId="1076"/>
          <ac:spMkLst>
            <pc:docMk/>
            <pc:sldMk cId="447697781" sldId="341"/>
            <ac:spMk id="2" creationId="{61D460C9-CA21-6A01-C9A1-6468008D7773}"/>
          </ac:spMkLst>
        </pc:spChg>
        <pc:spChg chg="mod">
          <ac:chgData name="Atif Mansoor" userId="1a87d8f3-0301-4989-a62e-c10d8d0c698c" providerId="ADAL" clId="{4B6FC96B-2841-4BEE-A11E-3F2C00420628}" dt="2024-08-19T02:07:28.683" v="686"/>
          <ac:spMkLst>
            <pc:docMk/>
            <pc:sldMk cId="447697781" sldId="341"/>
            <ac:spMk id="3" creationId="{56753928-3E40-FD4B-671B-710733DB3BB8}"/>
          </ac:spMkLst>
        </pc:spChg>
      </pc:sldChg>
      <pc:sldChg chg="del">
        <pc:chgData name="Atif Mansoor" userId="1a87d8f3-0301-4989-a62e-c10d8d0c698c" providerId="ADAL" clId="{4B6FC96B-2841-4BEE-A11E-3F2C00420628}" dt="2024-08-19T01:49:36.847" v="47" actId="47"/>
        <pc:sldMkLst>
          <pc:docMk/>
          <pc:sldMk cId="4069977991" sldId="341"/>
        </pc:sldMkLst>
      </pc:sldChg>
      <pc:sldChg chg="del">
        <pc:chgData name="Atif Mansoor" userId="1a87d8f3-0301-4989-a62e-c10d8d0c698c" providerId="ADAL" clId="{4B6FC96B-2841-4BEE-A11E-3F2C00420628}" dt="2024-08-19T01:49:36.847" v="47" actId="47"/>
        <pc:sldMkLst>
          <pc:docMk/>
          <pc:sldMk cId="2481558314" sldId="342"/>
        </pc:sldMkLst>
      </pc:sldChg>
      <pc:sldChg chg="modSp new mod">
        <pc:chgData name="Atif Mansoor" userId="1a87d8f3-0301-4989-a62e-c10d8d0c698c" providerId="ADAL" clId="{4B6FC96B-2841-4BEE-A11E-3F2C00420628}" dt="2024-08-19T02:08:25.552" v="713" actId="122"/>
        <pc:sldMkLst>
          <pc:docMk/>
          <pc:sldMk cId="2906999781" sldId="342"/>
        </pc:sldMkLst>
        <pc:spChg chg="mod">
          <ac:chgData name="Atif Mansoor" userId="1a87d8f3-0301-4989-a62e-c10d8d0c698c" providerId="ADAL" clId="{4B6FC96B-2841-4BEE-A11E-3F2C00420628}" dt="2024-08-19T02:08:25.552" v="713" actId="122"/>
          <ac:spMkLst>
            <pc:docMk/>
            <pc:sldMk cId="2906999781" sldId="342"/>
            <ac:spMk id="2" creationId="{8DA6BCDB-6CFB-F8EE-738A-57A86B74ABA9}"/>
          </ac:spMkLst>
        </pc:spChg>
        <pc:spChg chg="mod">
          <ac:chgData name="Atif Mansoor" userId="1a87d8f3-0301-4989-a62e-c10d8d0c698c" providerId="ADAL" clId="{4B6FC96B-2841-4BEE-A11E-3F2C00420628}" dt="2024-08-19T02:08:12.327" v="694"/>
          <ac:spMkLst>
            <pc:docMk/>
            <pc:sldMk cId="2906999781" sldId="342"/>
            <ac:spMk id="3" creationId="{A20175D2-4FA6-054F-A974-5F07758E231E}"/>
          </ac:spMkLst>
        </pc:spChg>
      </pc:sldChg>
      <pc:sldChg chg="modSp new mod ord">
        <pc:chgData name="Atif Mansoor" userId="1a87d8f3-0301-4989-a62e-c10d8d0c698c" providerId="ADAL" clId="{4B6FC96B-2841-4BEE-A11E-3F2C00420628}" dt="2024-08-19T23:52:07.146" v="960"/>
        <pc:sldMkLst>
          <pc:docMk/>
          <pc:sldMk cId="1715639355" sldId="343"/>
        </pc:sldMkLst>
        <pc:spChg chg="mod">
          <ac:chgData name="Atif Mansoor" userId="1a87d8f3-0301-4989-a62e-c10d8d0c698c" providerId="ADAL" clId="{4B6FC96B-2841-4BEE-A11E-3F2C00420628}" dt="2024-08-19T23:50:07.877" v="881" actId="20577"/>
          <ac:spMkLst>
            <pc:docMk/>
            <pc:sldMk cId="1715639355" sldId="343"/>
            <ac:spMk id="2" creationId="{BC49BB05-5CF7-4996-FA26-90EDA7B2486D}"/>
          </ac:spMkLst>
        </pc:spChg>
        <pc:spChg chg="mod">
          <ac:chgData name="Atif Mansoor" userId="1a87d8f3-0301-4989-a62e-c10d8d0c698c" providerId="ADAL" clId="{4B6FC96B-2841-4BEE-A11E-3F2C00420628}" dt="2024-08-19T23:49:03.021" v="720" actId="20577"/>
          <ac:spMkLst>
            <pc:docMk/>
            <pc:sldMk cId="1715639355" sldId="343"/>
            <ac:spMk id="3" creationId="{0CE5EFA7-EE89-2024-0C21-19C027BA352C}"/>
          </ac:spMkLst>
        </pc:spChg>
      </pc:sldChg>
      <pc:sldChg chg="del">
        <pc:chgData name="Atif Mansoor" userId="1a87d8f3-0301-4989-a62e-c10d8d0c698c" providerId="ADAL" clId="{4B6FC96B-2841-4BEE-A11E-3F2C00420628}" dt="2024-08-19T01:49:36.847" v="47" actId="47"/>
        <pc:sldMkLst>
          <pc:docMk/>
          <pc:sldMk cId="2048306504" sldId="343"/>
        </pc:sldMkLst>
      </pc:sldChg>
      <pc:sldChg chg="del">
        <pc:chgData name="Atif Mansoor" userId="1a87d8f3-0301-4989-a62e-c10d8d0c698c" providerId="ADAL" clId="{4B6FC96B-2841-4BEE-A11E-3F2C00420628}" dt="2024-08-19T01:49:48.168" v="52" actId="47"/>
        <pc:sldMkLst>
          <pc:docMk/>
          <pc:sldMk cId="38767210" sldId="344"/>
        </pc:sldMkLst>
      </pc:sldChg>
      <pc:sldChg chg="del">
        <pc:chgData name="Atif Mansoor" userId="1a87d8f3-0301-4989-a62e-c10d8d0c698c" providerId="ADAL" clId="{4B6FC96B-2841-4BEE-A11E-3F2C00420628}" dt="2024-08-19T01:49:48.168" v="52" actId="47"/>
        <pc:sldMkLst>
          <pc:docMk/>
          <pc:sldMk cId="4278792947" sldId="345"/>
        </pc:sldMkLst>
      </pc:sldChg>
      <pc:sldChg chg="del">
        <pc:chgData name="Atif Mansoor" userId="1a87d8f3-0301-4989-a62e-c10d8d0c698c" providerId="ADAL" clId="{4B6FC96B-2841-4BEE-A11E-3F2C00420628}" dt="2024-08-19T01:49:48.168" v="52" actId="47"/>
        <pc:sldMkLst>
          <pc:docMk/>
          <pc:sldMk cId="2017978209" sldId="346"/>
        </pc:sldMkLst>
      </pc:sldChg>
      <pc:sldChg chg="del">
        <pc:chgData name="Atif Mansoor" userId="1a87d8f3-0301-4989-a62e-c10d8d0c698c" providerId="ADAL" clId="{4B6FC96B-2841-4BEE-A11E-3F2C00420628}" dt="2024-08-19T01:49:48.168" v="52" actId="47"/>
        <pc:sldMkLst>
          <pc:docMk/>
          <pc:sldMk cId="1034700313" sldId="347"/>
        </pc:sldMkLst>
      </pc:sldChg>
      <pc:sldChg chg="del">
        <pc:chgData name="Atif Mansoor" userId="1a87d8f3-0301-4989-a62e-c10d8d0c698c" providerId="ADAL" clId="{4B6FC96B-2841-4BEE-A11E-3F2C00420628}" dt="2024-08-19T01:49:49.843" v="53" actId="2696"/>
        <pc:sldMkLst>
          <pc:docMk/>
          <pc:sldMk cId="901080757" sldId="348"/>
        </pc:sldMkLst>
      </pc:sldChg>
      <pc:sldChg chg="del">
        <pc:chgData name="Atif Mansoor" userId="1a87d8f3-0301-4989-a62e-c10d8d0c698c" providerId="ADAL" clId="{4B6FC96B-2841-4BEE-A11E-3F2C00420628}" dt="2024-08-19T01:49:49.843" v="53" actId="2696"/>
        <pc:sldMkLst>
          <pc:docMk/>
          <pc:sldMk cId="1312430708" sldId="349"/>
        </pc:sldMkLst>
      </pc:sldChg>
      <pc:sldChg chg="del">
        <pc:chgData name="Atif Mansoor" userId="1a87d8f3-0301-4989-a62e-c10d8d0c698c" providerId="ADAL" clId="{4B6FC96B-2841-4BEE-A11E-3F2C00420628}" dt="2024-08-19T01:49:49.843" v="53" actId="2696"/>
        <pc:sldMkLst>
          <pc:docMk/>
          <pc:sldMk cId="1056821028" sldId="350"/>
        </pc:sldMkLst>
      </pc:sldChg>
      <pc:sldChg chg="del">
        <pc:chgData name="Atif Mansoor" userId="1a87d8f3-0301-4989-a62e-c10d8d0c698c" providerId="ADAL" clId="{4B6FC96B-2841-4BEE-A11E-3F2C00420628}" dt="2024-08-19T01:49:49.843" v="53" actId="2696"/>
        <pc:sldMkLst>
          <pc:docMk/>
          <pc:sldMk cId="3355202734" sldId="351"/>
        </pc:sldMkLst>
      </pc:sldChg>
      <pc:sldChg chg="del">
        <pc:chgData name="Atif Mansoor" userId="1a87d8f3-0301-4989-a62e-c10d8d0c698c" providerId="ADAL" clId="{4B6FC96B-2841-4BEE-A11E-3F2C00420628}" dt="2024-08-19T01:49:41.057" v="49" actId="2696"/>
        <pc:sldMkLst>
          <pc:docMk/>
          <pc:sldMk cId="3487171565" sldId="352"/>
        </pc:sldMkLst>
      </pc:sldChg>
      <pc:sldChg chg="del">
        <pc:chgData name="Atif Mansoor" userId="1a87d8f3-0301-4989-a62e-c10d8d0c698c" providerId="ADAL" clId="{4B6FC96B-2841-4BEE-A11E-3F2C00420628}" dt="2024-08-19T01:49:41.057" v="49" actId="2696"/>
        <pc:sldMkLst>
          <pc:docMk/>
          <pc:sldMk cId="777336209" sldId="353"/>
        </pc:sldMkLst>
      </pc:sldChg>
      <pc:sldChg chg="del">
        <pc:chgData name="Atif Mansoor" userId="1a87d8f3-0301-4989-a62e-c10d8d0c698c" providerId="ADAL" clId="{4B6FC96B-2841-4BEE-A11E-3F2C00420628}" dt="2024-08-19T01:49:41.057" v="49" actId="2696"/>
        <pc:sldMkLst>
          <pc:docMk/>
          <pc:sldMk cId="2354211843" sldId="354"/>
        </pc:sldMkLst>
      </pc:sldChg>
      <pc:sldChg chg="del">
        <pc:chgData name="Atif Mansoor" userId="1a87d8f3-0301-4989-a62e-c10d8d0c698c" providerId="ADAL" clId="{4B6FC96B-2841-4BEE-A11E-3F2C00420628}" dt="2024-08-19T01:49:49.843" v="53" actId="2696"/>
        <pc:sldMkLst>
          <pc:docMk/>
          <pc:sldMk cId="1912171261" sldId="355"/>
        </pc:sldMkLst>
      </pc:sldChg>
      <pc:sldChg chg="del">
        <pc:chgData name="Atif Mansoor" userId="1a87d8f3-0301-4989-a62e-c10d8d0c698c" providerId="ADAL" clId="{4B6FC96B-2841-4BEE-A11E-3F2C00420628}" dt="2024-08-19T01:49:49.843" v="53" actId="2696"/>
        <pc:sldMkLst>
          <pc:docMk/>
          <pc:sldMk cId="1531268219" sldId="356"/>
        </pc:sldMkLst>
      </pc:sldChg>
      <pc:sldChg chg="del">
        <pc:chgData name="Atif Mansoor" userId="1a87d8f3-0301-4989-a62e-c10d8d0c698c" providerId="ADAL" clId="{4B6FC96B-2841-4BEE-A11E-3F2C00420628}" dt="2024-08-19T01:49:51.898" v="54" actId="2696"/>
        <pc:sldMkLst>
          <pc:docMk/>
          <pc:sldMk cId="3522667992" sldId="357"/>
        </pc:sldMkLst>
      </pc:sldChg>
      <pc:sldChg chg="del">
        <pc:chgData name="Atif Mansoor" userId="1a87d8f3-0301-4989-a62e-c10d8d0c698c" providerId="ADAL" clId="{4B6FC96B-2841-4BEE-A11E-3F2C00420628}" dt="2024-08-19T01:49:51.898" v="54" actId="2696"/>
        <pc:sldMkLst>
          <pc:docMk/>
          <pc:sldMk cId="1203631288" sldId="358"/>
        </pc:sldMkLst>
      </pc:sldChg>
      <pc:sldChg chg="del">
        <pc:chgData name="Atif Mansoor" userId="1a87d8f3-0301-4989-a62e-c10d8d0c698c" providerId="ADAL" clId="{4B6FC96B-2841-4BEE-A11E-3F2C00420628}" dt="2024-08-19T01:49:51.898" v="54" actId="2696"/>
        <pc:sldMkLst>
          <pc:docMk/>
          <pc:sldMk cId="2515961638" sldId="359"/>
        </pc:sldMkLst>
      </pc:sldChg>
      <pc:sldChg chg="del">
        <pc:chgData name="Atif Mansoor" userId="1a87d8f3-0301-4989-a62e-c10d8d0c698c" providerId="ADAL" clId="{4B6FC96B-2841-4BEE-A11E-3F2C00420628}" dt="2024-08-19T01:49:51.898" v="54" actId="2696"/>
        <pc:sldMkLst>
          <pc:docMk/>
          <pc:sldMk cId="2516802220" sldId="360"/>
        </pc:sldMkLst>
      </pc:sldChg>
      <pc:sldChg chg="del">
        <pc:chgData name="Atif Mansoor" userId="1a87d8f3-0301-4989-a62e-c10d8d0c698c" providerId="ADAL" clId="{4B6FC96B-2841-4BEE-A11E-3F2C00420628}" dt="2024-08-19T01:49:51.898" v="54" actId="2696"/>
        <pc:sldMkLst>
          <pc:docMk/>
          <pc:sldMk cId="1508370137" sldId="361"/>
        </pc:sldMkLst>
      </pc:sldChg>
      <pc:sldChg chg="del">
        <pc:chgData name="Atif Mansoor" userId="1a87d8f3-0301-4989-a62e-c10d8d0c698c" providerId="ADAL" clId="{4B6FC96B-2841-4BEE-A11E-3F2C00420628}" dt="2024-08-19T01:49:51.898" v="54" actId="2696"/>
        <pc:sldMkLst>
          <pc:docMk/>
          <pc:sldMk cId="3290832518" sldId="362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457393988" sldId="363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3998865366" sldId="364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3700880912" sldId="365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2169099920" sldId="366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168249609" sldId="367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2874201801" sldId="368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4130659828" sldId="369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1186552038" sldId="370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525114892" sldId="371"/>
        </pc:sldMkLst>
      </pc:sldChg>
      <pc:sldChg chg="del">
        <pc:chgData name="Atif Mansoor" userId="1a87d8f3-0301-4989-a62e-c10d8d0c698c" providerId="ADAL" clId="{4B6FC96B-2841-4BEE-A11E-3F2C00420628}" dt="2024-08-19T01:49:38.988" v="48" actId="47"/>
        <pc:sldMkLst>
          <pc:docMk/>
          <pc:sldMk cId="1944899731" sldId="388"/>
        </pc:sldMkLst>
      </pc:sldChg>
      <pc:sldChg chg="del">
        <pc:chgData name="Atif Mansoor" userId="1a87d8f3-0301-4989-a62e-c10d8d0c698c" providerId="ADAL" clId="{4B6FC96B-2841-4BEE-A11E-3F2C00420628}" dt="2024-08-19T01:49:38.988" v="48" actId="47"/>
        <pc:sldMkLst>
          <pc:docMk/>
          <pc:sldMk cId="1408893857" sldId="424"/>
        </pc:sldMkLst>
      </pc:sldChg>
      <pc:sldChg chg="del">
        <pc:chgData name="Atif Mansoor" userId="1a87d8f3-0301-4989-a62e-c10d8d0c698c" providerId="ADAL" clId="{4B6FC96B-2841-4BEE-A11E-3F2C00420628}" dt="2024-08-19T01:49:41.057" v="49" actId="2696"/>
        <pc:sldMkLst>
          <pc:docMk/>
          <pc:sldMk cId="917347557" sldId="425"/>
        </pc:sldMkLst>
      </pc:sldChg>
      <pc:sldChg chg="del">
        <pc:chgData name="Atif Mansoor" userId="1a87d8f3-0301-4989-a62e-c10d8d0c698c" providerId="ADAL" clId="{4B6FC96B-2841-4BEE-A11E-3F2C00420628}" dt="2024-08-19T01:49:41.057" v="49" actId="2696"/>
        <pc:sldMkLst>
          <pc:docMk/>
          <pc:sldMk cId="1285165030" sldId="426"/>
        </pc:sldMkLst>
      </pc:sldChg>
      <pc:sldChg chg="del">
        <pc:chgData name="Atif Mansoor" userId="1a87d8f3-0301-4989-a62e-c10d8d0c698c" providerId="ADAL" clId="{4B6FC96B-2841-4BEE-A11E-3F2C00420628}" dt="2024-08-19T01:49:38.988" v="48" actId="47"/>
        <pc:sldMkLst>
          <pc:docMk/>
          <pc:sldMk cId="4182092454" sldId="427"/>
        </pc:sldMkLst>
      </pc:sldChg>
      <pc:sldChg chg="del">
        <pc:chgData name="Atif Mansoor" userId="1a87d8f3-0301-4989-a62e-c10d8d0c698c" providerId="ADAL" clId="{4B6FC96B-2841-4BEE-A11E-3F2C00420628}" dt="2024-08-19T01:49:43.860" v="50" actId="2696"/>
        <pc:sldMkLst>
          <pc:docMk/>
          <pc:sldMk cId="3970019929" sldId="428"/>
        </pc:sldMkLst>
      </pc:sldChg>
      <pc:sldChg chg="del">
        <pc:chgData name="Atif Mansoor" userId="1a87d8f3-0301-4989-a62e-c10d8d0c698c" providerId="ADAL" clId="{4B6FC96B-2841-4BEE-A11E-3F2C00420628}" dt="2024-08-19T01:49:43.860" v="50" actId="2696"/>
        <pc:sldMkLst>
          <pc:docMk/>
          <pc:sldMk cId="2850530930" sldId="429"/>
        </pc:sldMkLst>
      </pc:sldChg>
      <pc:sldChg chg="del">
        <pc:chgData name="Atif Mansoor" userId="1a87d8f3-0301-4989-a62e-c10d8d0c698c" providerId="ADAL" clId="{4B6FC96B-2841-4BEE-A11E-3F2C00420628}" dt="2024-08-19T01:49:43.860" v="50" actId="2696"/>
        <pc:sldMkLst>
          <pc:docMk/>
          <pc:sldMk cId="4114771604" sldId="430"/>
        </pc:sldMkLst>
      </pc:sldChg>
      <pc:sldChg chg="del">
        <pc:chgData name="Atif Mansoor" userId="1a87d8f3-0301-4989-a62e-c10d8d0c698c" providerId="ADAL" clId="{4B6FC96B-2841-4BEE-A11E-3F2C00420628}" dt="2024-08-19T01:49:46.090" v="51" actId="2696"/>
        <pc:sldMkLst>
          <pc:docMk/>
          <pc:sldMk cId="2349666648" sldId="431"/>
        </pc:sldMkLst>
      </pc:sldChg>
      <pc:sldChg chg="del">
        <pc:chgData name="Atif Mansoor" userId="1a87d8f3-0301-4989-a62e-c10d8d0c698c" providerId="ADAL" clId="{4B6FC96B-2841-4BEE-A11E-3F2C00420628}" dt="2024-08-19T01:49:43.860" v="50" actId="2696"/>
        <pc:sldMkLst>
          <pc:docMk/>
          <pc:sldMk cId="1054096170" sldId="432"/>
        </pc:sldMkLst>
      </pc:sldChg>
      <pc:sldChg chg="del">
        <pc:chgData name="Atif Mansoor" userId="1a87d8f3-0301-4989-a62e-c10d8d0c698c" providerId="ADAL" clId="{4B6FC96B-2841-4BEE-A11E-3F2C00420628}" dt="2024-08-19T01:49:46.090" v="51" actId="2696"/>
        <pc:sldMkLst>
          <pc:docMk/>
          <pc:sldMk cId="3966408493" sldId="433"/>
        </pc:sldMkLst>
      </pc:sldChg>
      <pc:sldChg chg="del">
        <pc:chgData name="Atif Mansoor" userId="1a87d8f3-0301-4989-a62e-c10d8d0c698c" providerId="ADAL" clId="{4B6FC96B-2841-4BEE-A11E-3F2C00420628}" dt="2024-08-19T01:49:46.090" v="51" actId="2696"/>
        <pc:sldMkLst>
          <pc:docMk/>
          <pc:sldMk cId="4271758473" sldId="434"/>
        </pc:sldMkLst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448705817" sldId="436"/>
        </pc:sldMkLst>
      </pc:sldChg>
      <pc:sldChg chg="del">
        <pc:chgData name="Atif Mansoor" userId="1a87d8f3-0301-4989-a62e-c10d8d0c698c" providerId="ADAL" clId="{4B6FC96B-2841-4BEE-A11E-3F2C00420628}" dt="2024-08-19T01:49:36.847" v="47" actId="47"/>
        <pc:sldMkLst>
          <pc:docMk/>
          <pc:sldMk cId="3745203004" sldId="437"/>
        </pc:sldMkLst>
      </pc:sldChg>
      <pc:sldChg chg="del">
        <pc:chgData name="Atif Mansoor" userId="1a87d8f3-0301-4989-a62e-c10d8d0c698c" providerId="ADAL" clId="{4B6FC96B-2841-4BEE-A11E-3F2C00420628}" dt="2024-08-19T01:49:36.847" v="47" actId="47"/>
        <pc:sldMkLst>
          <pc:docMk/>
          <pc:sldMk cId="2516929652" sldId="438"/>
        </pc:sldMkLst>
      </pc:sldChg>
      <pc:sldChg chg="del">
        <pc:chgData name="Atif Mansoor" userId="1a87d8f3-0301-4989-a62e-c10d8d0c698c" providerId="ADAL" clId="{4B6FC96B-2841-4BEE-A11E-3F2C00420628}" dt="2024-08-19T01:49:36.847" v="47" actId="47"/>
        <pc:sldMkLst>
          <pc:docMk/>
          <pc:sldMk cId="3773234445" sldId="439"/>
        </pc:sldMkLst>
      </pc:sldChg>
      <pc:sldChg chg="del">
        <pc:chgData name="Atif Mansoor" userId="1a87d8f3-0301-4989-a62e-c10d8d0c698c" providerId="ADAL" clId="{4B6FC96B-2841-4BEE-A11E-3F2C00420628}" dt="2024-08-19T01:49:38.988" v="48" actId="47"/>
        <pc:sldMkLst>
          <pc:docMk/>
          <pc:sldMk cId="670832359" sldId="440"/>
        </pc:sldMkLst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2431775506" sldId="441"/>
        </pc:sldMkLst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1565246688" sldId="442"/>
        </pc:sldMkLst>
      </pc:sldChg>
      <pc:sldChg chg="del">
        <pc:chgData name="Atif Mansoor" userId="1a87d8f3-0301-4989-a62e-c10d8d0c698c" providerId="ADAL" clId="{4B6FC96B-2841-4BEE-A11E-3F2C00420628}" dt="2024-08-19T01:49:33.402" v="46" actId="47"/>
        <pc:sldMkLst>
          <pc:docMk/>
          <pc:sldMk cId="99178558" sldId="443"/>
        </pc:sldMkLst>
      </pc:sldChg>
      <pc:sldChg chg="del">
        <pc:chgData name="Atif Mansoor" userId="1a87d8f3-0301-4989-a62e-c10d8d0c698c" providerId="ADAL" clId="{4B6FC96B-2841-4BEE-A11E-3F2C00420628}" dt="2024-08-19T01:49:38.988" v="48" actId="47"/>
        <pc:sldMkLst>
          <pc:docMk/>
          <pc:sldMk cId="1558393730" sldId="444"/>
        </pc:sldMkLst>
      </pc:sldChg>
      <pc:sldChg chg="del">
        <pc:chgData name="Atif Mansoor" userId="1a87d8f3-0301-4989-a62e-c10d8d0c698c" providerId="ADAL" clId="{4B6FC96B-2841-4BEE-A11E-3F2C00420628}" dt="2024-08-19T01:49:41.057" v="49" actId="2696"/>
        <pc:sldMkLst>
          <pc:docMk/>
          <pc:sldMk cId="3704770991" sldId="445"/>
        </pc:sldMkLst>
      </pc:sldChg>
      <pc:sldChg chg="del">
        <pc:chgData name="Atif Mansoor" userId="1a87d8f3-0301-4989-a62e-c10d8d0c698c" providerId="ADAL" clId="{4B6FC96B-2841-4BEE-A11E-3F2C00420628}" dt="2024-08-19T01:49:43.860" v="50" actId="2696"/>
        <pc:sldMkLst>
          <pc:docMk/>
          <pc:sldMk cId="1311004531" sldId="446"/>
        </pc:sldMkLst>
      </pc:sldChg>
      <pc:sldChg chg="del">
        <pc:chgData name="Atif Mansoor" userId="1a87d8f3-0301-4989-a62e-c10d8d0c698c" providerId="ADAL" clId="{4B6FC96B-2841-4BEE-A11E-3F2C00420628}" dt="2024-08-19T01:49:43.860" v="50" actId="2696"/>
        <pc:sldMkLst>
          <pc:docMk/>
          <pc:sldMk cId="913122699" sldId="447"/>
        </pc:sldMkLst>
      </pc:sldChg>
      <pc:sldChg chg="del">
        <pc:chgData name="Atif Mansoor" userId="1a87d8f3-0301-4989-a62e-c10d8d0c698c" providerId="ADAL" clId="{4B6FC96B-2841-4BEE-A11E-3F2C00420628}" dt="2024-08-19T01:49:46.090" v="51" actId="2696"/>
        <pc:sldMkLst>
          <pc:docMk/>
          <pc:sldMk cId="2256308327" sldId="448"/>
        </pc:sldMkLst>
      </pc:sldChg>
      <pc:sldChg chg="del">
        <pc:chgData name="Atif Mansoor" userId="1a87d8f3-0301-4989-a62e-c10d8d0c698c" providerId="ADAL" clId="{4B6FC96B-2841-4BEE-A11E-3F2C00420628}" dt="2024-08-19T01:49:46.090" v="51" actId="2696"/>
        <pc:sldMkLst>
          <pc:docMk/>
          <pc:sldMk cId="2503231199" sldId="449"/>
        </pc:sldMkLst>
      </pc:sldChg>
      <pc:sldChg chg="del">
        <pc:chgData name="Atif Mansoor" userId="1a87d8f3-0301-4989-a62e-c10d8d0c698c" providerId="ADAL" clId="{4B6FC96B-2841-4BEE-A11E-3F2C00420628}" dt="2024-08-19T01:49:46.090" v="51" actId="2696"/>
        <pc:sldMkLst>
          <pc:docMk/>
          <pc:sldMk cId="3753153099" sldId="450"/>
        </pc:sldMkLst>
      </pc:sldChg>
      <pc:sldChg chg="del">
        <pc:chgData name="Atif Mansoor" userId="1a87d8f3-0301-4989-a62e-c10d8d0c698c" providerId="ADAL" clId="{4B6FC96B-2841-4BEE-A11E-3F2C00420628}" dt="2024-08-19T01:49:48.168" v="52" actId="47"/>
        <pc:sldMkLst>
          <pc:docMk/>
          <pc:sldMk cId="3344297566" sldId="451"/>
        </pc:sldMkLst>
      </pc:sldChg>
      <pc:sldChg chg="del">
        <pc:chgData name="Atif Mansoor" userId="1a87d8f3-0301-4989-a62e-c10d8d0c698c" providerId="ADAL" clId="{4B6FC96B-2841-4BEE-A11E-3F2C00420628}" dt="2024-08-19T01:49:48.168" v="52" actId="47"/>
        <pc:sldMkLst>
          <pc:docMk/>
          <pc:sldMk cId="263713876" sldId="452"/>
        </pc:sldMkLst>
      </pc:sldChg>
      <pc:sldChg chg="del">
        <pc:chgData name="Atif Mansoor" userId="1a87d8f3-0301-4989-a62e-c10d8d0c698c" providerId="ADAL" clId="{4B6FC96B-2841-4BEE-A11E-3F2C00420628}" dt="2024-08-19T01:49:38.988" v="48" actId="47"/>
        <pc:sldMkLst>
          <pc:docMk/>
          <pc:sldMk cId="1422053081" sldId="453"/>
        </pc:sldMkLst>
      </pc:sldChg>
      <pc:sldChg chg="del">
        <pc:chgData name="Atif Mansoor" userId="1a87d8f3-0301-4989-a62e-c10d8d0c698c" providerId="ADAL" clId="{4B6FC96B-2841-4BEE-A11E-3F2C00420628}" dt="2024-08-19T01:49:54.949" v="55" actId="47"/>
        <pc:sldMkLst>
          <pc:docMk/>
          <pc:sldMk cId="3697866365" sldId="454"/>
        </pc:sldMkLst>
      </pc:sldChg>
      <pc:sldChg chg="del">
        <pc:chgData name="Atif Mansoor" userId="1a87d8f3-0301-4989-a62e-c10d8d0c698c" providerId="ADAL" clId="{4B6FC96B-2841-4BEE-A11E-3F2C00420628}" dt="2024-08-19T01:49:58.298" v="56" actId="47"/>
        <pc:sldMkLst>
          <pc:docMk/>
          <pc:sldMk cId="2941861161" sldId="455"/>
        </pc:sldMkLst>
      </pc:sldChg>
      <pc:sldChg chg="del">
        <pc:chgData name="Atif Mansoor" userId="1a87d8f3-0301-4989-a62e-c10d8d0c698c" providerId="ADAL" clId="{4B6FC96B-2841-4BEE-A11E-3F2C00420628}" dt="2024-08-19T01:49:58.298" v="56" actId="47"/>
        <pc:sldMkLst>
          <pc:docMk/>
          <pc:sldMk cId="2838878657" sldId="456"/>
        </pc:sldMkLst>
      </pc:sldChg>
      <pc:sldChg chg="del">
        <pc:chgData name="Atif Mansoor" userId="1a87d8f3-0301-4989-a62e-c10d8d0c698c" providerId="ADAL" clId="{4B6FC96B-2841-4BEE-A11E-3F2C00420628}" dt="2024-08-19T01:49:59.368" v="57" actId="47"/>
        <pc:sldMkLst>
          <pc:docMk/>
          <pc:sldMk cId="3937954435" sldId="457"/>
        </pc:sldMkLst>
      </pc:sldChg>
      <pc:sldMasterChg chg="delSldLayout">
        <pc:chgData name="Atif Mansoor" userId="1a87d8f3-0301-4989-a62e-c10d8d0c698c" providerId="ADAL" clId="{4B6FC96B-2841-4BEE-A11E-3F2C00420628}" dt="2024-08-19T01:48:53.368" v="0" actId="47"/>
        <pc:sldMasterMkLst>
          <pc:docMk/>
          <pc:sldMasterMk cId="3158900943" sldId="2147483648"/>
        </pc:sldMasterMkLst>
        <pc:sldLayoutChg chg="del">
          <pc:chgData name="Atif Mansoor" userId="1a87d8f3-0301-4989-a62e-c10d8d0c698c" providerId="ADAL" clId="{4B6FC96B-2841-4BEE-A11E-3F2C00420628}" dt="2024-08-19T01:48:53.368" v="0" actId="47"/>
          <pc:sldLayoutMkLst>
            <pc:docMk/>
            <pc:sldMasterMk cId="3158900943" sldId="2147483648"/>
            <pc:sldLayoutMk cId="3259745202" sldId="2147483652"/>
          </pc:sldLayoutMkLst>
        </pc:sldLayoutChg>
      </pc:sldMasterChg>
    </pc:docChg>
  </pc:docChgLst>
  <pc:docChgLst>
    <pc:chgData name="Steven Li (24291799)" userId="e77ddc3e-6c00-42d7-86a8-d5ff0af3d4c8" providerId="ADAL" clId="{A0E2663F-E7A2-1141-857C-EB4D8535C3A9}"/>
    <pc:docChg chg="undo custSel modSld sldOrd">
      <pc:chgData name="Steven Li (24291799)" userId="e77ddc3e-6c00-42d7-86a8-d5ff0af3d4c8" providerId="ADAL" clId="{A0E2663F-E7A2-1141-857C-EB4D8535C3A9}" dt="2024-10-15T02:35:58.752" v="835" actId="1076"/>
      <pc:docMkLst>
        <pc:docMk/>
      </pc:docMkLst>
      <pc:sldChg chg="addSp delSp modSp mod">
        <pc:chgData name="Steven Li (24291799)" userId="e77ddc3e-6c00-42d7-86a8-d5ff0af3d4c8" providerId="ADAL" clId="{A0E2663F-E7A2-1141-857C-EB4D8535C3A9}" dt="2024-10-14T13:36:13.878" v="833" actId="20577"/>
        <pc:sldMkLst>
          <pc:docMk/>
          <pc:sldMk cId="3514976105" sldId="351"/>
        </pc:sldMkLst>
        <pc:spChg chg="mod">
          <ac:chgData name="Steven Li (24291799)" userId="e77ddc3e-6c00-42d7-86a8-d5ff0af3d4c8" providerId="ADAL" clId="{A0E2663F-E7A2-1141-857C-EB4D8535C3A9}" dt="2024-10-14T13:36:13.878" v="833" actId="20577"/>
          <ac:spMkLst>
            <pc:docMk/>
            <pc:sldMk cId="3514976105" sldId="351"/>
            <ac:spMk id="3" creationId="{7EDC39C5-C55F-3ECD-85D1-F4EEDC8EC691}"/>
          </ac:spMkLst>
        </pc:spChg>
        <pc:picChg chg="del">
          <ac:chgData name="Steven Li (24291799)" userId="e77ddc3e-6c00-42d7-86a8-d5ff0af3d4c8" providerId="ADAL" clId="{A0E2663F-E7A2-1141-857C-EB4D8535C3A9}" dt="2024-10-14T06:43:41.230" v="327" actId="478"/>
          <ac:picMkLst>
            <pc:docMk/>
            <pc:sldMk cId="3514976105" sldId="351"/>
            <ac:picMk id="2" creationId="{2E99F849-747B-0AD0-5857-0F6B07364CD2}"/>
          </ac:picMkLst>
        </pc:picChg>
        <pc:picChg chg="add mod">
          <ac:chgData name="Steven Li (24291799)" userId="e77ddc3e-6c00-42d7-86a8-d5ff0af3d4c8" providerId="ADAL" clId="{A0E2663F-E7A2-1141-857C-EB4D8535C3A9}" dt="2024-10-14T06:44:05.619" v="329" actId="1076"/>
          <ac:picMkLst>
            <pc:docMk/>
            <pc:sldMk cId="3514976105" sldId="351"/>
            <ac:picMk id="6" creationId="{B0AE5E21-BF9C-CFB3-C2EE-8358616DB252}"/>
          </ac:picMkLst>
        </pc:picChg>
      </pc:sldChg>
      <pc:sldChg chg="addSp modSp ord">
        <pc:chgData name="Steven Li (24291799)" userId="e77ddc3e-6c00-42d7-86a8-d5ff0af3d4c8" providerId="ADAL" clId="{A0E2663F-E7A2-1141-857C-EB4D8535C3A9}" dt="2024-10-15T02:35:58.752" v="835" actId="1076"/>
        <pc:sldMkLst>
          <pc:docMk/>
          <pc:sldMk cId="1237592417" sldId="356"/>
        </pc:sldMkLst>
        <pc:picChg chg="add mod">
          <ac:chgData name="Steven Li (24291799)" userId="e77ddc3e-6c00-42d7-86a8-d5ff0af3d4c8" providerId="ADAL" clId="{A0E2663F-E7A2-1141-857C-EB4D8535C3A9}" dt="2024-10-15T02:35:37.165" v="834"/>
          <ac:picMkLst>
            <pc:docMk/>
            <pc:sldMk cId="1237592417" sldId="356"/>
            <ac:picMk id="6" creationId="{276562C1-306D-7419-07E9-3CF5CC56591B}"/>
          </ac:picMkLst>
        </pc:picChg>
        <pc:picChg chg="mod">
          <ac:chgData name="Steven Li (24291799)" userId="e77ddc3e-6c00-42d7-86a8-d5ff0af3d4c8" providerId="ADAL" clId="{A0E2663F-E7A2-1141-857C-EB4D8535C3A9}" dt="2024-10-15T02:35:58.752" v="835" actId="1076"/>
          <ac:picMkLst>
            <pc:docMk/>
            <pc:sldMk cId="1237592417" sldId="356"/>
            <ac:picMk id="3074" creationId="{C1DB45F9-FB98-9ADB-DF53-F91D90853452}"/>
          </ac:picMkLst>
        </pc:picChg>
      </pc:sldChg>
      <pc:sldChg chg="modSp mod">
        <pc:chgData name="Steven Li (24291799)" userId="e77ddc3e-6c00-42d7-86a8-d5ff0af3d4c8" providerId="ADAL" clId="{A0E2663F-E7A2-1141-857C-EB4D8535C3A9}" dt="2024-10-14T11:39:20.477" v="751" actId="1076"/>
        <pc:sldMkLst>
          <pc:docMk/>
          <pc:sldMk cId="2935081242" sldId="369"/>
        </pc:sldMkLst>
        <pc:picChg chg="mod">
          <ac:chgData name="Steven Li (24291799)" userId="e77ddc3e-6c00-42d7-86a8-d5ff0af3d4c8" providerId="ADAL" clId="{A0E2663F-E7A2-1141-857C-EB4D8535C3A9}" dt="2024-10-14T11:39:20.477" v="751" actId="1076"/>
          <ac:picMkLst>
            <pc:docMk/>
            <pc:sldMk cId="2935081242" sldId="369"/>
            <ac:picMk id="2" creationId="{E38BECB3-2ECC-D66B-B574-9B5C2A304622}"/>
          </ac:picMkLst>
        </pc:picChg>
      </pc:sldChg>
      <pc:sldChg chg="addSp delSp modSp mod ord">
        <pc:chgData name="Steven Li (24291799)" userId="e77ddc3e-6c00-42d7-86a8-d5ff0af3d4c8" providerId="ADAL" clId="{A0E2663F-E7A2-1141-857C-EB4D8535C3A9}" dt="2024-10-14T11:39:06.044" v="749" actId="20577"/>
        <pc:sldMkLst>
          <pc:docMk/>
          <pc:sldMk cId="3890068182" sldId="370"/>
        </pc:sldMkLst>
        <pc:spChg chg="add mod">
          <ac:chgData name="Steven Li (24291799)" userId="e77ddc3e-6c00-42d7-86a8-d5ff0af3d4c8" providerId="ADAL" clId="{A0E2663F-E7A2-1141-857C-EB4D8535C3A9}" dt="2024-10-14T11:39:06.044" v="749" actId="20577"/>
          <ac:spMkLst>
            <pc:docMk/>
            <pc:sldMk cId="3890068182" sldId="370"/>
            <ac:spMk id="6" creationId="{306597A1-C73E-CBD1-B847-F4DF8FEBE4AA}"/>
          </ac:spMkLst>
        </pc:spChg>
        <pc:spChg chg="add mod">
          <ac:chgData name="Steven Li (24291799)" userId="e77ddc3e-6c00-42d7-86a8-d5ff0af3d4c8" providerId="ADAL" clId="{A0E2663F-E7A2-1141-857C-EB4D8535C3A9}" dt="2024-10-14T09:51:31.501" v="589" actId="207"/>
          <ac:spMkLst>
            <pc:docMk/>
            <pc:sldMk cId="3890068182" sldId="370"/>
            <ac:spMk id="8" creationId="{D838BAFA-1FDE-7699-DCEE-B0124D1775E0}"/>
          </ac:spMkLst>
        </pc:spChg>
        <pc:picChg chg="add mod">
          <ac:chgData name="Steven Li (24291799)" userId="e77ddc3e-6c00-42d7-86a8-d5ff0af3d4c8" providerId="ADAL" clId="{A0E2663F-E7A2-1141-857C-EB4D8535C3A9}" dt="2024-10-14T09:51:56.145" v="594" actId="1076"/>
          <ac:picMkLst>
            <pc:docMk/>
            <pc:sldMk cId="3890068182" sldId="370"/>
            <ac:picMk id="2" creationId="{A2A34E7B-AA9D-8AEF-EB29-8742429749AB}"/>
          </ac:picMkLst>
        </pc:picChg>
        <pc:picChg chg="del mod">
          <ac:chgData name="Steven Li (24291799)" userId="e77ddc3e-6c00-42d7-86a8-d5ff0af3d4c8" providerId="ADAL" clId="{A0E2663F-E7A2-1141-857C-EB4D8535C3A9}" dt="2024-10-14T06:41:35.025" v="318" actId="478"/>
          <ac:picMkLst>
            <pc:docMk/>
            <pc:sldMk cId="3890068182" sldId="370"/>
            <ac:picMk id="6" creationId="{66D7C391-0DD3-6EF5-2859-ABC47E39F1AA}"/>
          </ac:picMkLst>
        </pc:picChg>
        <pc:picChg chg="add mod">
          <ac:chgData name="Steven Li (24291799)" userId="e77ddc3e-6c00-42d7-86a8-d5ff0af3d4c8" providerId="ADAL" clId="{A0E2663F-E7A2-1141-857C-EB4D8535C3A9}" dt="2024-10-14T09:51:53.381" v="593" actId="1076"/>
          <ac:picMkLst>
            <pc:docMk/>
            <pc:sldMk cId="3890068182" sldId="370"/>
            <ac:picMk id="7" creationId="{36008C14-96EB-3822-7863-C2D0E145C7E2}"/>
          </ac:picMkLst>
        </pc:picChg>
      </pc:sldChg>
      <pc:sldChg chg="modSp mod">
        <pc:chgData name="Steven Li (24291799)" userId="e77ddc3e-6c00-42d7-86a8-d5ff0af3d4c8" providerId="ADAL" clId="{A0E2663F-E7A2-1141-857C-EB4D8535C3A9}" dt="2024-10-14T13:31:05.061" v="790" actId="20577"/>
        <pc:sldMkLst>
          <pc:docMk/>
          <pc:sldMk cId="593739846" sldId="371"/>
        </pc:sldMkLst>
        <pc:spChg chg="mod">
          <ac:chgData name="Steven Li (24291799)" userId="e77ddc3e-6c00-42d7-86a8-d5ff0af3d4c8" providerId="ADAL" clId="{A0E2663F-E7A2-1141-857C-EB4D8535C3A9}" dt="2024-10-14T13:31:05.061" v="790" actId="20577"/>
          <ac:spMkLst>
            <pc:docMk/>
            <pc:sldMk cId="593739846" sldId="371"/>
            <ac:spMk id="2" creationId="{37D84C57-0897-4ED9-2E57-99F00CCB9284}"/>
          </ac:spMkLst>
        </pc:spChg>
      </pc:sldChg>
      <pc:sldChg chg="modSp mod ord">
        <pc:chgData name="Steven Li (24291799)" userId="e77ddc3e-6c00-42d7-86a8-d5ff0af3d4c8" providerId="ADAL" clId="{A0E2663F-E7A2-1141-857C-EB4D8535C3A9}" dt="2024-10-14T13:33:47.570" v="829" actId="20577"/>
        <pc:sldMkLst>
          <pc:docMk/>
          <pc:sldMk cId="474370841" sldId="372"/>
        </pc:sldMkLst>
        <pc:spChg chg="mod">
          <ac:chgData name="Steven Li (24291799)" userId="e77ddc3e-6c00-42d7-86a8-d5ff0af3d4c8" providerId="ADAL" clId="{A0E2663F-E7A2-1141-857C-EB4D8535C3A9}" dt="2024-10-14T13:33:47.570" v="829" actId="20577"/>
          <ac:spMkLst>
            <pc:docMk/>
            <pc:sldMk cId="474370841" sldId="372"/>
            <ac:spMk id="2" creationId="{BBD6EBCB-C494-6EE8-7D81-24AD3A1539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BA472-454A-484F-AD3A-D46DFA6BE4F1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E5486-C925-4896-874C-43EBED49A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E5486-C925-4896-874C-43EBED49A4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58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E5486-C925-4896-874C-43EBED49A42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09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By having this system</a:t>
            </a:r>
          </a:p>
          <a:p>
            <a:pPr marL="228600" indent="-228600">
              <a:buAutoNum type="arabicPeriod"/>
            </a:pPr>
            <a:r>
              <a:rPr lang="en-US">
                <a:cs typeface="Calibri"/>
              </a:rPr>
              <a:t>Management team can plan the garbage collection route and time schedule based on previous data and current fill level of the bins.</a:t>
            </a:r>
            <a:endParaRPr lang="en-US"/>
          </a:p>
          <a:p>
            <a:r>
              <a:rPr lang="en-US">
                <a:cs typeface="Calibri"/>
              </a:rPr>
              <a:t>2. By improving the efficiency of garbage collection, we can prevent bin overflow.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3. Save both labor &amp; fuel cost.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Unable to connect to the Lora gateway at home, can only connect in UWA.</a:t>
            </a:r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E5486-C925-4896-874C-43EBED49A4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9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Users can find and access the smart bins in UWA. (</a:t>
            </a:r>
            <a:r>
              <a:rPr lang="en-US" err="1">
                <a:cs typeface="Calibri"/>
              </a:rPr>
              <a:t>gps</a:t>
            </a:r>
            <a:r>
              <a:rPr lang="en-US">
                <a:cs typeface="Calibri"/>
              </a:rPr>
              <a:t> sensor)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(ultrasonic sensor) 80% is the critical fill level of the fill level percentage which needs to be emptied immediately. 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Two bins are nearly full, which requires immediate collection.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E5486-C925-4896-874C-43EBED49A4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5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Real Time Bin Status Overview (temperature, tilt, communication &amp; displacement status)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Normal status is coded in green color.</a:t>
            </a:r>
            <a:endParaRPr lang="en-US"/>
          </a:p>
          <a:p>
            <a:r>
              <a:rPr lang="en-US">
                <a:cs typeface="Calibri"/>
              </a:rPr>
              <a:t>Status anomalies is coded in red color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Bin ID 2 displaced and Bin ID 6 is tilted.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E5486-C925-4896-874C-43EBED49A4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---- We considered the garbage is being collected after fill Level drops below more than 30% of its previous fill level. The average collection time &amp; days since last emptied are being calculated automatically based on the logic of algorithm.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Left: Average Collection Time (Days) -efficient garbage collection</a:t>
            </a:r>
          </a:p>
          <a:p>
            <a:r>
              <a:rPr lang="en-US">
                <a:cs typeface="Calibri"/>
              </a:rPr>
              <a:t>Right: 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Sends an email to the stakeholders (needs attention). Attract rodents and produce bad smells if organic matters have been left unattended for more than 7 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E5486-C925-4896-874C-43EBED49A4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0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We've got the real world data from the city of Melbourne local government.</a:t>
            </a:r>
          </a:p>
          <a:p>
            <a:endParaRPr lang="en-US">
              <a:cs typeface="Calibri"/>
            </a:endParaRPr>
          </a:p>
          <a:p>
            <a:pPr marL="171450" indent="-171450" algn="just">
              <a:buFont typeface="Symbol"/>
              <a:buChar char="•"/>
            </a:pPr>
            <a:r>
              <a:rPr lang="en-US"/>
              <a:t>The fill level fluctuates regularly, with some bins filling up faster than others like bin 6 and 7..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E5486-C925-4896-874C-43EBED49A4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92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Put on top of the dashboard   ---&gt;      easy for management team to have a quick overview of the current key status of the system in order to make quick actions and decisions.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For example : clean the bins, straighten the tilted bins and reposition displaced bins.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E5486-C925-4896-874C-43EBED49A4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7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W:\Emily\Presentation assets\UWAM0289 Presentation pg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64" t="87895"/>
          <a:stretch/>
        </p:blipFill>
        <p:spPr bwMode="auto">
          <a:xfrm>
            <a:off x="8417859" y="6033246"/>
            <a:ext cx="735536" cy="8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488" y="1539208"/>
            <a:ext cx="6472776" cy="187220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62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Main heading</a:t>
            </a:r>
            <a:endParaRPr lang="en-AU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488" y="3455288"/>
            <a:ext cx="6472800" cy="2880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30" b="1" baseline="0">
                <a:solidFill>
                  <a:srgbClr val="DDB10A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Subheading</a:t>
            </a:r>
            <a:endParaRPr lang="en-AU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75488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732240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46656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61072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889234" y="1844824"/>
            <a:ext cx="1896393" cy="29523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tIns="0"/>
          <a:lstStyle>
            <a:lvl1pPr marL="0" indent="0">
              <a:lnSpc>
                <a:spcPct val="124000"/>
              </a:lnSpc>
              <a:buNone/>
              <a:defRPr sz="1250" baseline="0">
                <a:solidFill>
                  <a:schemeClr val="bg1"/>
                </a:solidFill>
                <a:latin typeface="UWA" pitchFamily="50" charset="0"/>
              </a:defRPr>
            </a:lvl1pPr>
          </a:lstStyle>
          <a:p>
            <a:pPr lvl="0"/>
            <a:r>
              <a:rPr lang="en-US"/>
              <a:t>  </a:t>
            </a:r>
            <a:endParaRPr lang="en-AU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62944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200"/>
              <a:t>Type information here</a:t>
            </a:r>
            <a:endParaRPr lang="en-AU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49092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200"/>
              <a:t>Type information here</a:t>
            </a:r>
            <a:endParaRPr lang="en-AU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635240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200"/>
              <a:t>Type information here</a:t>
            </a:r>
            <a:endParaRPr lang="en-AU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76796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200"/>
              <a:t>Type information here</a:t>
            </a:r>
            <a:endParaRPr lang="en-A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0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20DFB00-F25D-46CF-9C41-23C976880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1"/>
          </p:nvPr>
        </p:nvSpPr>
        <p:spPr>
          <a:xfrm>
            <a:off x="381000" y="6492875"/>
            <a:ext cx="28956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r>
              <a:rPr lang="en-US"/>
              <a:t>CITS 5506 The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35274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9144000" cy="54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752600"/>
            <a:ext cx="8064500" cy="4038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500" b="1" baseline="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AU"/>
              <a:t>Feature text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7841" y="476325"/>
            <a:ext cx="6048375" cy="5764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500" b="1" baseline="0">
                <a:solidFill>
                  <a:srgbClr val="27348B"/>
                </a:solidFill>
              </a:defRPr>
            </a:lvl1pPr>
          </a:lstStyle>
          <a:p>
            <a:pPr lvl="0"/>
            <a:r>
              <a:rPr lang="en-AU"/>
              <a:t>Cover title (optional)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6705600" y="6248400"/>
            <a:ext cx="2133600" cy="609600"/>
          </a:xfrm>
        </p:spPr>
        <p:txBody>
          <a:bodyPr/>
          <a:lstStyle>
            <a:lvl1pPr>
              <a:defRPr sz="1600" baseline="0">
                <a:solidFill>
                  <a:schemeClr val="bg1"/>
                </a:solidFill>
              </a:defRPr>
            </a:lvl1pPr>
          </a:lstStyle>
          <a:p>
            <a:fld id="{120DFB00-F25D-46CF-9C41-23C976880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381000" y="6324600"/>
            <a:ext cx="5334000" cy="533400"/>
          </a:xfrm>
        </p:spPr>
        <p:txBody>
          <a:bodyPr/>
          <a:lstStyle>
            <a:lvl1pPr>
              <a:defRPr sz="1200"/>
            </a:lvl1pPr>
          </a:lstStyle>
          <a:p>
            <a:pPr algn="l"/>
            <a:endParaRPr lang="en-US"/>
          </a:p>
        </p:txBody>
      </p:sp>
      <p:sp>
        <p:nvSpPr>
          <p:cNvPr id="7" name="Footer Placeholder 14"/>
          <p:cNvSpPr txBox="1">
            <a:spLocks/>
          </p:cNvSpPr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CITS 5506 The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229290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396" y="0"/>
            <a:ext cx="9153396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1" name="Picture 3" descr="W:\Emily\Presentation assets\UWAM0289 Presentation p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13" y="0"/>
            <a:ext cx="9162000" cy="687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FB00-F25D-46CF-9C41-23C9768802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ashboard.render.com/" TargetMode="External"/><Relationship Id="rId3" Type="http://schemas.openxmlformats.org/officeDocument/2006/relationships/hyperlink" Target="https://au1.cloud.thethings.network/console/applications/smart-bin-mqtt-server/" TargetMode="External"/><Relationship Id="rId7" Type="http://schemas.openxmlformats.org/officeDocument/2006/relationships/hyperlink" Target="https://www.metabas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even-app/smartbin" TargetMode="External"/><Relationship Id="rId5" Type="http://schemas.openxmlformats.org/officeDocument/2006/relationships/hyperlink" Target="https://test.mosquitto.org/" TargetMode="External"/><Relationship Id="rId4" Type="http://schemas.openxmlformats.org/officeDocument/2006/relationships/hyperlink" Target="NULL" TargetMode="External"/><Relationship Id="rId9" Type="http://schemas.openxmlformats.org/officeDocument/2006/relationships/hyperlink" Target="https://uptime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76796" y="1406604"/>
            <a:ext cx="8287512" cy="1872208"/>
          </a:xfrm>
        </p:spPr>
        <p:txBody>
          <a:bodyPr lIns="91440" tIns="0" rIns="91440" bIns="0" anchor="t">
            <a:normAutofit fontScale="90000"/>
          </a:bodyPr>
          <a:lstStyle/>
          <a:p>
            <a:pPr algn="ctr"/>
            <a:r>
              <a:rPr lang="en-US" sz="4400" b="1">
                <a:latin typeface="Arial"/>
                <a:cs typeface="Arial"/>
              </a:rPr>
              <a:t>CITS 5506</a:t>
            </a:r>
            <a:br>
              <a:rPr lang="en-US" sz="4400" b="1"/>
            </a:br>
            <a:r>
              <a:rPr lang="en-US" sz="4400" b="1">
                <a:latin typeface="Arial"/>
                <a:cs typeface="Arial"/>
              </a:rPr>
              <a:t>The Internet of Things</a:t>
            </a:r>
            <a:br>
              <a:rPr lang="en-US" sz="4400" b="1"/>
            </a:br>
            <a:r>
              <a:rPr lang="en-US" sz="4400" b="1">
                <a:latin typeface="Arial"/>
                <a:cs typeface="Arial"/>
              </a:rPr>
              <a:t>Group 25</a:t>
            </a:r>
            <a:br>
              <a:rPr lang="en-US" sz="3600" b="1"/>
            </a:br>
            <a:r>
              <a:rPr lang="en-US" sz="3600">
                <a:latin typeface="Arial"/>
                <a:cs typeface="Arial"/>
              </a:rPr>
              <a:t>Trash Talk: Exploring City Waste Management and Smart Bin Technology</a:t>
            </a:r>
            <a:endParaRPr lang="en-AU" sz="4400" b="1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07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D9C11-0ECC-821B-C1CC-908F41E8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C54A4-84E9-331A-688E-B29FA0E35A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295400"/>
            <a:ext cx="8064500" cy="4495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Aim of the Trash Talk System</a:t>
            </a:r>
          </a:p>
          <a:p>
            <a:endParaRPr lang="en-US" sz="2400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/>
              <a:t>Develop a complete smart trash bin system that integrates backend, cloud infrastructure, frontend, and IoT devices with sensors.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/>
              <a:t>Make waste collection more efficient and cost-effective.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/>
              <a:t>Improve cleanliness, safety, and sustainability in public areas.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>
                <a:solidFill>
                  <a:srgbClr val="0070C0"/>
                </a:solidFill>
              </a:rPr>
              <a:t>Offer real-time updates on bin fill levels, locations, and temperature.</a:t>
            </a:r>
            <a:endParaRPr lang="en-US" sz="2400" b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8175B-DD12-3A6C-761F-811CEE221E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Objectives of the project (What)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9CC69-3CC2-0756-97CB-0C9638FE3D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A9D73-E859-5AE4-8DD3-96176D2928E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43DBD1-893C-0F33-6645-794D2819E1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353312"/>
            <a:ext cx="8064500" cy="44378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Perth Smart Cities Initiative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Ultrasonic sensor to calculate the bin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Bin Temperature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2000"/>
              <a:t>Battery Power</a:t>
            </a:r>
            <a:endParaRPr lang="en-US" sz="2000"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Lid Tilt / Openings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err="1"/>
              <a:t>LoRaWAN</a:t>
            </a: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r>
              <a:rPr lang="en-US" sz="2000"/>
              <a:t>How the project builds on or differs from existing 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An end-to-end system built with system modularity in mind.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Focuses on integrating with smart city infrastructure.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620E3-D37D-C705-6B78-EB479556C6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/>
              <a:t>Literature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57B48-BF88-5526-E32F-3900EEC9CA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0E332-7B63-0EE4-77B7-C656ED78C3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F426BC-DA63-B027-848D-9E6805F84E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0"/>
              <a:t>1. Hardware Subsystem </a:t>
            </a:r>
          </a:p>
          <a:p>
            <a:r>
              <a:rPr lang="en-US" b="0"/>
              <a:t>2. Communication Subsystem </a:t>
            </a:r>
          </a:p>
          <a:p>
            <a:r>
              <a:rPr lang="en-US" b="0"/>
              <a:t>3. Software Subsystem</a:t>
            </a:r>
          </a:p>
          <a:p>
            <a:r>
              <a:rPr lang="en-US" b="0"/>
              <a:t>4. User Interface / Dashboard Subsystem </a:t>
            </a:r>
          </a:p>
          <a:p>
            <a:r>
              <a:rPr lang="en-US" b="0"/>
              <a:t>5. Cloud Infrastructure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1953C-4553-A348-9945-1A410D70BF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System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E0624-923A-BFFD-4AD4-9CBE5CEF23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36C2-9760-E386-B829-C09C8E84A3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B81CC-8D8C-CFD8-A23D-01FD4363D5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/>
              <a:t>Project Description (How)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25EA-7050-E24F-7E02-D102F729175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28C1C-C41A-C72E-6145-6CE0D51CEED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E637E11-BB8D-7D32-B20F-AB9E0EE11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32659" y="1281747"/>
            <a:ext cx="6439549" cy="485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77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9B24FD-E4CD-1551-BFCD-F9856241AD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400" y="1399032"/>
            <a:ext cx="8686800" cy="4572000"/>
          </a:xfrm>
        </p:spPr>
        <p:txBody>
          <a:bodyPr/>
          <a:lstStyle/>
          <a:p>
            <a:r>
              <a:rPr lang="en-AU"/>
              <a:t>Divide and Conquer:</a:t>
            </a:r>
          </a:p>
          <a:p>
            <a:endParaRPr lang="en-AU"/>
          </a:p>
          <a:p>
            <a:pPr marL="457200" indent="-457200">
              <a:buAutoNum type="arabicPeriod"/>
            </a:pPr>
            <a:r>
              <a:rPr lang="en-AU" b="0"/>
              <a:t>Hardware Team</a:t>
            </a:r>
          </a:p>
          <a:p>
            <a:pPr marL="1200150" lvl="1" indent="-457200"/>
            <a:r>
              <a:rPr lang="en-AU" b="0"/>
              <a:t>Han, Difu</a:t>
            </a:r>
          </a:p>
          <a:p>
            <a:pPr marL="457200" indent="-457200">
              <a:buAutoNum type="arabicPeriod"/>
            </a:pPr>
            <a:r>
              <a:rPr lang="en-AU" b="0"/>
              <a:t>Software Team</a:t>
            </a:r>
          </a:p>
          <a:p>
            <a:pPr marL="1200150" lvl="1" indent="-457200"/>
            <a:r>
              <a:rPr lang="en-AU" b="0"/>
              <a:t>Tom, Steven</a:t>
            </a:r>
          </a:p>
          <a:p>
            <a:pPr marL="457200" indent="-457200">
              <a:buAutoNum type="arabicPeriod"/>
            </a:pPr>
            <a:r>
              <a:rPr lang="en-AU" b="0"/>
              <a:t>Data Analytics Team</a:t>
            </a:r>
          </a:p>
          <a:p>
            <a:pPr marL="1200150" lvl="1" indent="-457200"/>
            <a:r>
              <a:rPr lang="en-AU"/>
              <a:t>Koid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FD5E6-4EFE-BC22-27D9-39BA8230CE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/>
              <a:t>Methodology (How)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D3124-BE16-BC41-CBA3-FD3E5AC147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9732-5CFA-F3FE-9D3D-C3A6A5B95D8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5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165332-9D83-9515-C20C-480B7720D3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453896"/>
            <a:ext cx="8064500" cy="4337304"/>
          </a:xfrm>
        </p:spPr>
        <p:txBody>
          <a:bodyPr/>
          <a:lstStyle/>
          <a:p>
            <a:pPr lvl="1">
              <a:buFont typeface="+mj-lt"/>
              <a:buAutoNum type="arabicPeriod"/>
            </a:pPr>
            <a:r>
              <a:rPr lang="en-US" sz="2400"/>
              <a:t>System Design / Architecture</a:t>
            </a:r>
          </a:p>
          <a:p>
            <a:pPr lvl="1">
              <a:buFont typeface="+mj-lt"/>
              <a:buAutoNum type="arabicPeriod"/>
            </a:pPr>
            <a:r>
              <a:rPr lang="en-US" sz="2400"/>
              <a:t>Prototyping</a:t>
            </a:r>
          </a:p>
          <a:p>
            <a:pPr lvl="1">
              <a:buFont typeface="+mj-lt"/>
              <a:buAutoNum type="arabicPeriod"/>
            </a:pPr>
            <a:r>
              <a:rPr lang="en-US" sz="2400"/>
              <a:t>Software Testing</a:t>
            </a:r>
          </a:p>
          <a:p>
            <a:pPr lvl="1">
              <a:buFont typeface="+mj-lt"/>
              <a:buAutoNum type="arabicPeriod"/>
            </a:pPr>
            <a:r>
              <a:rPr lang="en-US" sz="2400"/>
              <a:t>Software Optimization / Sensor Calibration</a:t>
            </a:r>
          </a:p>
          <a:p>
            <a:pPr lvl="1">
              <a:buFont typeface="+mj-lt"/>
              <a:buAutoNum type="arabicPeriod"/>
            </a:pPr>
            <a:r>
              <a:rPr lang="en-US" sz="2400"/>
              <a:t>Data Analyses / UI / Dashboard</a:t>
            </a:r>
            <a:endParaRPr lang="en-US" sz="1800"/>
          </a:p>
          <a:p>
            <a:r>
              <a:rPr lang="en-AU" b="0"/>
              <a:t>   </a:t>
            </a:r>
          </a:p>
          <a:p>
            <a:endParaRPr lang="en-AU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4013E-1A54-1450-7FDD-7E5B1B29B2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/>
              <a:t>Design and Development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6FCF-3304-A175-1A27-595D96DC0AC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6E4F-8E23-E336-B7FE-C4CC01B3ACF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18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90C5D-FCF7-4813-569E-5EEEEEB6F8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System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6B974-2135-CC3F-113C-59AF2F4A916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9545-0919-E7D0-52FC-C6BDBEE344A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BCB31-899A-EAA2-0129-1405CCA5CB12}"/>
              </a:ext>
            </a:extLst>
          </p:cNvPr>
          <p:cNvSpPr txBox="1"/>
          <p:nvPr/>
        </p:nvSpPr>
        <p:spPr>
          <a:xfrm>
            <a:off x="575970" y="1457165"/>
            <a:ext cx="7851579" cy="32470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/>
              <a:t>Hardware Subsystem</a:t>
            </a:r>
            <a:endParaRPr lang="en-US"/>
          </a:p>
          <a:p>
            <a:r>
              <a:rPr lang="en-US" sz="2000"/>
              <a:t>Event Driven Architecture</a:t>
            </a:r>
            <a:endParaRPr lang="en-US" sz="2000">
              <a:cs typeface="Arial"/>
            </a:endParaRPr>
          </a:p>
          <a:p>
            <a:r>
              <a:rPr lang="en-US" sz="2500"/>
              <a:t>​</a:t>
            </a:r>
            <a:endParaRPr lang="en-US" sz="2500">
              <a:cs typeface="Arial"/>
            </a:endParaRPr>
          </a:p>
          <a:p>
            <a:r>
              <a:rPr lang="en-US" sz="2500"/>
              <a:t>Software Subsystem</a:t>
            </a:r>
            <a:endParaRPr lang="en-US" sz="2500">
              <a:cs typeface="Arial"/>
            </a:endParaRPr>
          </a:p>
          <a:p>
            <a:r>
              <a:rPr lang="en-US" sz="2000">
                <a:cs typeface="Arial"/>
              </a:rPr>
              <a:t>TCP/IP</a:t>
            </a:r>
            <a:endParaRPr lang="en-US" sz="2500">
              <a:cs typeface="Arial"/>
            </a:endParaRPr>
          </a:p>
          <a:p>
            <a:r>
              <a:rPr lang="en-US" sz="2000">
                <a:cs typeface="Arial"/>
              </a:rPr>
              <a:t>MQTT Protocol</a:t>
            </a:r>
          </a:p>
          <a:p>
            <a:r>
              <a:rPr lang="en-US" sz="2000"/>
              <a:t>PUB/SUB Topology</a:t>
            </a:r>
            <a:endParaRPr lang="en-US" sz="2000">
              <a:cs typeface="Arial"/>
            </a:endParaRPr>
          </a:p>
          <a:p>
            <a:r>
              <a:rPr lang="en-US" sz="2000">
                <a:cs typeface="Arial"/>
              </a:rPr>
              <a:t>Client Server Architecture</a:t>
            </a:r>
          </a:p>
          <a:p>
            <a:endParaRPr lang="en-US" sz="25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35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D12EFF-947F-7937-92C5-38CAB8CF20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583" y="1409700"/>
            <a:ext cx="8064500" cy="48387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Technologies used to develop the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/>
              <a:t>Ultrasonic sensor</a:t>
            </a:r>
            <a:endParaRPr lang="en-US" sz="2000" b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/>
              <a:t>Temperature sensor</a:t>
            </a:r>
            <a:endParaRPr lang="en-US" sz="2000" b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/>
              <a:t>GPS module </a:t>
            </a:r>
            <a:endParaRPr lang="en-US" sz="2000" b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/>
              <a:t>Wi-Fi communication</a:t>
            </a:r>
            <a:endParaRPr lang="en-US" sz="2000" b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/>
              <a:t>Tilt Sensor</a:t>
            </a:r>
            <a:endParaRPr lang="en-US" sz="2000" b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/>
              <a:t>LoRa</a:t>
            </a:r>
            <a:endParaRPr lang="en-US" sz="2000" b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/>
              <a:t>Arduino IDE</a:t>
            </a:r>
            <a:endParaRPr lang="en-US" sz="2000" b="0">
              <a:cs typeface="Arial"/>
            </a:endParaRPr>
          </a:p>
          <a:p>
            <a:pPr marL="342900" indent="-342900">
              <a:buChar char="•"/>
            </a:pPr>
            <a:endParaRPr lang="en-US" sz="2000" b="0">
              <a:cs typeface="Arial"/>
            </a:endParaRPr>
          </a:p>
          <a:p>
            <a:endParaRPr lang="en-US" sz="2400">
              <a:cs typeface="Arial"/>
            </a:endParaRPr>
          </a:p>
          <a:p>
            <a:endParaRPr lang="en-US" sz="2400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EDF7-0CCC-4D44-6790-3E97495477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Hardware Subsystem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DA92B-454B-931D-AC79-376BBF5108A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A5F9C-B21C-7CF0-AA84-42263680DA1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3BFBE-5336-569A-ADCC-28A11FE15D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Hardware Subsystem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A6184-4BCB-9F28-5D9E-7AB9A6A8CD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1A105-79DB-2B9C-6B8A-40715DEEF1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75DF2-04BE-EFF2-AF67-0DEA62B07BF5}"/>
              </a:ext>
            </a:extLst>
          </p:cNvPr>
          <p:cNvSpPr txBox="1"/>
          <p:nvPr/>
        </p:nvSpPr>
        <p:spPr>
          <a:xfrm>
            <a:off x="192841" y="1233674"/>
            <a:ext cx="3298735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Event Driven Architecture​</a:t>
            </a:r>
            <a:endParaRPr lang="en-US"/>
          </a:p>
          <a:p>
            <a:r>
              <a:rPr lang="en-US" sz="2500"/>
              <a:t>​</a:t>
            </a:r>
            <a:endParaRPr lang="en-US" sz="2500">
              <a:cs typeface="Arial"/>
            </a:endParaRPr>
          </a:p>
        </p:txBody>
      </p:sp>
      <p:pic>
        <p:nvPicPr>
          <p:cNvPr id="6" name="图片 5" descr="图示&#10;&#10;已自动生成说明">
            <a:extLst>
              <a:ext uri="{FF2B5EF4-FFF2-40B4-BE49-F238E27FC236}">
                <a16:creationId xmlns:a16="http://schemas.microsoft.com/office/drawing/2014/main" id="{2E38DA92-4327-8359-FACE-FBD213E2E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404" y="1237043"/>
            <a:ext cx="3552983" cy="49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3C929B-DC06-7A5D-4EF6-36792856FF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B9BB5-2422-4695-34C1-2B5D0A840E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Hardware Subsystem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25DAE-B5A4-03DF-D8A8-CAE4D436D9D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1DC5-5FBF-911A-8771-FDDCE3CE37E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  <p:pic>
        <p:nvPicPr>
          <p:cNvPr id="6" name="Picture 5" descr="A computer with wires connected to a circuit board&#10;&#10;Description automatically generated">
            <a:extLst>
              <a:ext uri="{FF2B5EF4-FFF2-40B4-BE49-F238E27FC236}">
                <a16:creationId xmlns:a16="http://schemas.microsoft.com/office/drawing/2014/main" id="{D6DCEAF8-675C-2B96-C62F-01B8329F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1817"/>
            <a:ext cx="8067040" cy="419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4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71B04B-2400-6B30-4103-F80B039BC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900" y="1326468"/>
            <a:ext cx="8458200" cy="4724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Trash Talk: Exploring City Waste Management and Smart Bin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Team members' names and Student Numbers: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Han Sun (23913189)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Tom Nguyen (22914578)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err="1"/>
              <a:t>Koid</a:t>
            </a:r>
            <a:r>
              <a:rPr lang="en-US" sz="2000"/>
              <a:t> Xian Ting (24292249)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err="1"/>
              <a:t>Difu</a:t>
            </a:r>
            <a:r>
              <a:rPr lang="en-US" sz="2000"/>
              <a:t> Xiao (24473616)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Steven Li (24291799)</a:t>
            </a:r>
            <a:endParaRPr lang="en-US" sz="2400"/>
          </a:p>
          <a:p>
            <a:r>
              <a:rPr lang="en-US" sz="2400"/>
              <a:t>Department of Engineering and Mathematical Sciences</a:t>
            </a:r>
          </a:p>
          <a:p>
            <a:r>
              <a:rPr lang="en-US" sz="2400"/>
              <a:t>15/10/2024</a:t>
            </a:r>
          </a:p>
          <a:p>
            <a:endParaRPr lang="en-US" sz="2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57FD3-F2FB-BF72-A6FD-BC1A570826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/>
              <a:t>Project and Team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63194-2478-DE30-F3A6-8992CB658C2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0A687-9BD3-C385-1E20-4F5EA6174F2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30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3C929B-DC06-7A5D-4EF6-36792856FF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B9BB5-2422-4695-34C1-2B5D0A840E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Hardware Subsystem (Arduino)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25DAE-B5A4-03DF-D8A8-CAE4D436D9D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1DC5-5FBF-911A-8771-FDDCE3CE37E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F634B9D-49F5-B7ED-2AEA-64CDAB6D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1767840"/>
            <a:ext cx="8073390" cy="40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1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3C929B-DC06-7A5D-4EF6-36792856FF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B9BB5-2422-4695-34C1-2B5D0A840E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Hardware Subsystem (mosquitto)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25DAE-B5A4-03DF-D8A8-CAE4D436D9D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1DC5-5FBF-911A-8771-FDDCE3CE37E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70DE010-71D9-FCDF-0FBE-34C31DD6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761301"/>
            <a:ext cx="8056880" cy="40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98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49BB05-5CF7-4996-FA26-90EDA7B248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1409700"/>
            <a:ext cx="8064500" cy="43053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/>
              <a:t>Price of the components:</a:t>
            </a:r>
          </a:p>
          <a:p>
            <a:pPr lvl="1">
              <a:buAutoNum type="arabicPeriod"/>
            </a:pPr>
            <a:r>
              <a:rPr lang="en-US" sz="1800"/>
              <a:t>Ultrasonic Sensor: $7.95</a:t>
            </a:r>
            <a:endParaRPr lang="en-US" sz="1800">
              <a:cs typeface="Arial"/>
            </a:endParaRPr>
          </a:p>
          <a:p>
            <a:pPr lvl="1">
              <a:buAutoNum type="arabicPeriod"/>
            </a:pPr>
            <a:r>
              <a:rPr lang="en-US" sz="1800"/>
              <a:t>Temperature Sensor: $4.00</a:t>
            </a:r>
            <a:endParaRPr lang="en-US" sz="1800">
              <a:cs typeface="Arial"/>
            </a:endParaRPr>
          </a:p>
          <a:p>
            <a:pPr lvl="1">
              <a:buAutoNum type="arabicPeriod"/>
            </a:pPr>
            <a:r>
              <a:rPr lang="en-US" sz="1800"/>
              <a:t>TTGO T-Beam v1.2 ESP32: $54.19</a:t>
            </a:r>
            <a:endParaRPr lang="en-US" sz="1800">
              <a:cs typeface="Arial"/>
            </a:endParaRPr>
          </a:p>
          <a:p>
            <a:pPr lvl="1">
              <a:buAutoNum type="arabicPeriod"/>
            </a:pPr>
            <a:r>
              <a:rPr lang="en-US" sz="1800"/>
              <a:t>AA Battery: $4.55</a:t>
            </a:r>
            <a:endParaRPr lang="en-US" sz="1800">
              <a:cs typeface="Arial"/>
            </a:endParaRPr>
          </a:p>
          <a:p>
            <a:pPr lvl="1">
              <a:buAutoNum type="arabicPeriod"/>
            </a:pPr>
            <a:r>
              <a:rPr lang="en-US" sz="1800"/>
              <a:t>Jumper wires: $5.20</a:t>
            </a:r>
            <a:endParaRPr lang="en-US" sz="1800">
              <a:cs typeface="Arial"/>
            </a:endParaRPr>
          </a:p>
          <a:p>
            <a:pPr lvl="1">
              <a:buAutoNum type="arabicPeriod"/>
            </a:pPr>
            <a:r>
              <a:rPr lang="en-US" sz="1800"/>
              <a:t>USB Cable: $5.70</a:t>
            </a:r>
            <a:endParaRPr lang="en-US" sz="1800">
              <a:cs typeface="Arial"/>
            </a:endParaRPr>
          </a:p>
          <a:p>
            <a:pPr lvl="1">
              <a:buAutoNum type="arabicPeriod"/>
            </a:pPr>
            <a:r>
              <a:rPr lang="en-US" sz="1800"/>
              <a:t>TTGO T-Beam v1.0 Breadboard adapter: $45.00</a:t>
            </a:r>
            <a:endParaRPr lang="en-US" sz="1800">
              <a:cs typeface="Arial"/>
            </a:endParaRPr>
          </a:p>
          <a:p>
            <a:pPr marL="457200" lvl="1" indent="0">
              <a:buNone/>
            </a:pPr>
            <a:r>
              <a:rPr lang="en-US" sz="1800"/>
              <a:t>8. Tilt sensor: $4.55</a:t>
            </a:r>
            <a:endParaRPr lang="en-US" sz="1800">
              <a:cs typeface="Arial"/>
            </a:endParaRPr>
          </a:p>
          <a:p>
            <a:r>
              <a:rPr lang="en-US" sz="1800"/>
              <a:t>Total cost of the prototype: $131.14</a:t>
            </a:r>
            <a:endParaRPr lang="en-US" sz="1800">
              <a:cs typeface="Arial"/>
            </a:endParaRPr>
          </a:p>
          <a:p>
            <a:endParaRPr lang="en-AU" sz="1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EFA7-EE89-2024-0C21-19C027BA35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/>
              <a:t>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57DE0-049B-03DF-A0A3-8B42D1FE8CB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39C00-BCA4-4F18-E385-D4E89F40D7B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39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FBEB6-0865-BAED-D768-6CF0EC6275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Software Subsystem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B2C91-4609-DA12-F39E-A0EFC0953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3E2A-682D-10E7-860D-C4B34FA9778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  <p:pic>
        <p:nvPicPr>
          <p:cNvPr id="3074" name="Picture 2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C1DB45F9-FB98-9ADB-DF53-F91D9085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54" y="1835798"/>
            <a:ext cx="6858000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0AC94-7FE3-F42E-D48D-F0161DE8C6F5}"/>
              </a:ext>
            </a:extLst>
          </p:cNvPr>
          <p:cNvSpPr txBox="1"/>
          <p:nvPr/>
        </p:nvSpPr>
        <p:spPr>
          <a:xfrm>
            <a:off x="154528" y="1208132"/>
            <a:ext cx="326680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Arial"/>
              </a:rPr>
              <a:t>PUB/SUB Topology</a:t>
            </a:r>
          </a:p>
        </p:txBody>
      </p:sp>
    </p:spTree>
    <p:extLst>
      <p:ext uri="{BB962C8B-B14F-4D97-AF65-F5344CB8AC3E}">
        <p14:creationId xmlns:p14="http://schemas.microsoft.com/office/powerpoint/2010/main" val="1237592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B5A9A-06D1-D25D-B44A-9A7E4B8FC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D84C57-0897-4ED9-2E57-99F00CCB92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9727" y="1516578"/>
            <a:ext cx="7191743" cy="36491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Technologies used in the software subsystem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/>
              <a:t>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/>
              <a:t>Python</a:t>
            </a:r>
          </a:p>
          <a:p>
            <a:pPr marL="800100" lvl="1"/>
            <a:r>
              <a:rPr lang="en-US" sz="1800" err="1">
                <a:cs typeface="Arial"/>
              </a:rPr>
              <a:t>Paho</a:t>
            </a:r>
            <a:r>
              <a:rPr lang="en-US" sz="1800">
                <a:cs typeface="Arial"/>
              </a:rPr>
              <a:t> for Python</a:t>
            </a:r>
            <a:r>
              <a:rPr lang="zh-CN" altLang="en-US" sz="1800">
                <a:cs typeface="Arial"/>
              </a:rPr>
              <a:t> </a:t>
            </a:r>
            <a:r>
              <a:rPr lang="en-US" sz="1800">
                <a:cs typeface="Arial"/>
              </a:rPr>
              <a:t>MQTT communication</a:t>
            </a:r>
          </a:p>
          <a:p>
            <a:pPr marL="800100" lvl="1"/>
            <a:r>
              <a:rPr lang="en-US" sz="1800">
                <a:ea typeface="+mn-lt"/>
                <a:cs typeface="+mn-lt"/>
              </a:rPr>
              <a:t>Flask for web services</a:t>
            </a:r>
            <a:endParaRPr lang="en-US" sz="1800" b="0">
              <a:cs typeface="Arial"/>
            </a:endParaRPr>
          </a:p>
          <a:p>
            <a:pPr marL="800100" lvl="1"/>
            <a:r>
              <a:rPr lang="en-US" sz="1800" err="1">
                <a:ea typeface="+mn-lt"/>
                <a:cs typeface="+mn-lt"/>
              </a:rPr>
              <a:t>SQLAlchemy</a:t>
            </a:r>
            <a:r>
              <a:rPr lang="en-US" sz="1800">
                <a:ea typeface="+mn-lt"/>
                <a:cs typeface="+mn-lt"/>
              </a:rPr>
              <a:t> ORM as cross-platform solution</a:t>
            </a:r>
            <a:endParaRPr lang="en-US" sz="1800" b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/>
              <a:t>SQL (initially implemented with python DBAPI</a:t>
            </a:r>
            <a:r>
              <a:rPr lang="zh-CN" altLang="en-US" sz="1800" b="0"/>
              <a:t> </a:t>
            </a:r>
            <a:r>
              <a:rPr lang="en-US" sz="1800" b="0"/>
              <a:t>and SQL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/>
              <a:t>Unit tests</a:t>
            </a:r>
            <a:r>
              <a:rPr lang="zh-CN" altLang="en-US" sz="1800" b="0"/>
              <a:t> </a:t>
            </a:r>
            <a:r>
              <a:rPr lang="en-US" altLang="zh-CN" sz="1800" b="0"/>
              <a:t>(</a:t>
            </a:r>
            <a:r>
              <a:rPr lang="en-US" altLang="zh-CN" sz="1800" b="0" err="1"/>
              <a:t>unittest</a:t>
            </a:r>
            <a:r>
              <a:rPr lang="en-US" altLang="zh-CN" sz="1800" b="0"/>
              <a:t> and automated </a:t>
            </a:r>
            <a:r>
              <a:rPr lang="en-US" altLang="zh-CN" sz="1800" b="0" err="1"/>
              <a:t>github</a:t>
            </a:r>
            <a:r>
              <a:rPr lang="en-US" altLang="zh-CN" sz="1800" b="0"/>
              <a:t> actions)</a:t>
            </a:r>
            <a:endParaRPr lang="en-US" sz="1800" b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err="1"/>
              <a:t>Mosquitto</a:t>
            </a:r>
            <a:r>
              <a:rPr lang="en-US" sz="1800" b="0"/>
              <a:t> utilities for MQTT pub/sub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>
                <a:cs typeface="Arial"/>
              </a:rPr>
              <a:t>Shell for application deployment.</a:t>
            </a:r>
            <a:endParaRPr lang="en-US" sz="1800"/>
          </a:p>
          <a:p>
            <a:endParaRPr lang="en-US" sz="2400"/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40009-5CCE-D0D2-A85E-95180263EF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Software Subsystem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69300-4796-AD00-D673-DCA200539A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FB4A-0A38-9D4D-B551-F3461DB4998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39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59105-FF04-CD0E-AE09-4A3EC7776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D6EBCB-C494-6EE8-7D81-24AD3A1539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1269318"/>
            <a:ext cx="8064500" cy="48387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Cloud Services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/>
              <a:t>TTN for MQTT server</a:t>
            </a:r>
          </a:p>
          <a:p>
            <a:pPr marL="1085850" lvl="1">
              <a:buFont typeface="Arial,Sans-Serif"/>
              <a:buChar char="–"/>
            </a:pPr>
            <a:r>
              <a:rPr lang="en-US" sz="1600">
                <a:hlinkClick r:id="rId3"/>
              </a:rPr>
              <a:t>https://au1.cloud.thethings.network/console/applications/smart-bin-mqtt-server/</a:t>
            </a:r>
            <a:endParaRPr lang="en-US" sz="1600" b="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1600" b="0" err="1"/>
              <a:t>Mosquitto</a:t>
            </a:r>
            <a:r>
              <a:rPr lang="en-US" sz="1600" b="0"/>
              <a:t> for MQTT testing server</a:t>
            </a:r>
          </a:p>
          <a:p>
            <a:pPr marL="1085850" lvl="1">
              <a:buFont typeface="Arial,Sans-Serif"/>
              <a:buChar char="–"/>
            </a:pPr>
            <a:r>
              <a:rPr lang="en-US" sz="1600">
                <a:hlinkClick r:id="rId4" invalidUrl="https:///"/>
              </a:rPr>
              <a:t>https://</a:t>
            </a:r>
            <a:r>
              <a:rPr lang="en-US" sz="1600">
                <a:hlinkClick r:id="rId5"/>
              </a:rPr>
              <a:t>test.mosquitto.org/</a:t>
            </a:r>
            <a:endParaRPr lang="en-US" sz="1600"/>
          </a:p>
          <a:p>
            <a:pPr marL="342900" indent="-342900">
              <a:buFont typeface="Arial,Sans-Serif"/>
              <a:buChar char="•"/>
            </a:pPr>
            <a:r>
              <a:rPr lang="en-US" sz="1600" b="0" err="1"/>
              <a:t>Github</a:t>
            </a:r>
            <a:r>
              <a:rPr lang="en-US" sz="1600" b="0"/>
              <a:t> for coding CR</a:t>
            </a:r>
          </a:p>
          <a:p>
            <a:pPr marL="1085850" lvl="1">
              <a:buFont typeface="Arial,Sans-Serif"/>
              <a:buChar char="–"/>
            </a:pPr>
            <a:r>
              <a:rPr lang="en-US" sz="1600">
                <a:hlinkClick r:id="rId6"/>
              </a:rPr>
              <a:t>https://github.com/steven-app/smartbin</a:t>
            </a:r>
            <a:endParaRPr lang="en-US" sz="1600"/>
          </a:p>
          <a:p>
            <a:pPr marL="342900" indent="-342900">
              <a:buFont typeface="Arial,Sans-Serif"/>
              <a:buChar char="•"/>
            </a:pPr>
            <a:r>
              <a:rPr lang="en-US" sz="1600" b="0"/>
              <a:t>AWS for database services</a:t>
            </a:r>
          </a:p>
          <a:p>
            <a:pPr marL="1085850" lvl="1">
              <a:buFont typeface="Arial,Sans-Serif"/>
              <a:buChar char="–"/>
            </a:pPr>
            <a:r>
              <a:rPr lang="en-US" sz="1600"/>
              <a:t>PostgreSQL</a:t>
            </a:r>
          </a:p>
          <a:p>
            <a:pPr marL="342900" lvl="1" indent="-342900">
              <a:buFont typeface="Arial,Sans-Serif"/>
              <a:buChar char="•"/>
            </a:pPr>
            <a:r>
              <a:rPr lang="en-US" sz="1600" err="1"/>
              <a:t>Metabase</a:t>
            </a:r>
            <a:r>
              <a:rPr lang="en-US" sz="1600"/>
              <a:t> for interactive dashboard</a:t>
            </a:r>
          </a:p>
          <a:p>
            <a:pPr marL="1085850" lvl="1">
              <a:buFont typeface="Arial,Sans-Serif"/>
              <a:buChar char="–"/>
              <a:defRPr/>
            </a:pPr>
            <a:r>
              <a:rPr lang="en-US" sz="1600">
                <a:solidFill>
                  <a:prstClr val="black"/>
                </a:solidFill>
                <a:latin typeface="Arial"/>
                <a:hlinkClick r:id="rId7"/>
              </a:rPr>
              <a:t>https://www.metabase.com/</a:t>
            </a:r>
            <a:endParaRPr lang="en-US" sz="1600">
              <a:solidFill>
                <a:prstClr val="black"/>
              </a:solid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>
                <a:cs typeface="Arial"/>
              </a:rPr>
              <a:t>Render for application deploy</a:t>
            </a:r>
            <a:r>
              <a:rPr lang="en-US" sz="1600" b="0">
                <a:solidFill>
                  <a:prstClr val="black"/>
                </a:solidFill>
                <a:latin typeface="Arial"/>
                <a:cs typeface="Arial"/>
              </a:rPr>
              <a:t>ment</a:t>
            </a:r>
            <a:endParaRPr lang="en-US" sz="1600" b="0">
              <a:cs typeface="Arial"/>
            </a:endParaRPr>
          </a:p>
          <a:p>
            <a:pPr marL="10858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,Sans-Serif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8"/>
              </a:rPr>
              <a:t>https://dashboard.render.com/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>
                <a:cs typeface="Arial"/>
              </a:rPr>
              <a:t>Uptime for monitoring webservice availability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600" b="0">
                <a:cs typeface="Arial"/>
                <a:hlinkClick r:id="rId9"/>
              </a:rPr>
              <a:t>https://uptime.com/</a:t>
            </a:r>
            <a:endParaRPr lang="en-US" sz="1600" b="0">
              <a:cs typeface="Arial"/>
            </a:endParaRPr>
          </a:p>
          <a:p>
            <a:endParaRPr lang="en-US" sz="1800" b="0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6066B-107B-58DE-2B2B-2D7FC67B92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Cloud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791A5-B411-2159-F3CB-6389B286DA9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8863-1338-3CF0-AAAF-521C7E9019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1B232-170D-7224-FF90-78EEFC5CD8A0}"/>
              </a:ext>
            </a:extLst>
          </p:cNvPr>
          <p:cNvSpPr txBox="1"/>
          <p:nvPr/>
        </p:nvSpPr>
        <p:spPr>
          <a:xfrm>
            <a:off x="5606143" y="6204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70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39C5-C55F-3ECD-85D1-F4EEDC8EC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The Things Network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7FADA-4246-D8AB-AC33-892BABC6DD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7D03A-F11F-B398-F9A2-AA894273AE6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E5E21-BF9C-CFB3-C2EE-8358616DB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54" y="1324361"/>
            <a:ext cx="7772400" cy="47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76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B61F-18EF-4BDA-56DD-96841B2F75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Backend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773E1-A8E6-3E8D-A38E-C0557B66DD9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09AC-8F0F-432A-4FC6-AA3C28E53A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A34E7B-AA9D-8AEF-EB29-87424297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316019"/>
            <a:ext cx="7199417" cy="1848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08C14-96EB-3822-7863-C2D0E145C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57559"/>
            <a:ext cx="7199416" cy="2880816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06597A1-C73E-CBD1-B847-F4DF8FEBE4AA}"/>
              </a:ext>
            </a:extLst>
          </p:cNvPr>
          <p:cNvSpPr/>
          <p:nvPr/>
        </p:nvSpPr>
        <p:spPr>
          <a:xfrm>
            <a:off x="7687293" y="1747606"/>
            <a:ext cx="1276597" cy="817463"/>
          </a:xfrm>
          <a:prstGeom prst="wedgeRoundRectCallou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Base64 Encoded JSON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838BAFA-1FDE-7699-DCEE-B0124D1775E0}"/>
              </a:ext>
            </a:extLst>
          </p:cNvPr>
          <p:cNvSpPr/>
          <p:nvPr/>
        </p:nvSpPr>
        <p:spPr>
          <a:xfrm>
            <a:off x="7687293" y="4428840"/>
            <a:ext cx="1276597" cy="688768"/>
          </a:xfrm>
          <a:prstGeom prst="wedgeRoundRectCallou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Plain Text</a:t>
            </a:r>
          </a:p>
        </p:txBody>
      </p:sp>
    </p:spTree>
    <p:extLst>
      <p:ext uri="{BB962C8B-B14F-4D97-AF65-F5344CB8AC3E}">
        <p14:creationId xmlns:p14="http://schemas.microsoft.com/office/powerpoint/2010/main" val="3890068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5F6B-04F5-D615-0738-AA933DE724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0">
                <a:solidFill>
                  <a:srgbClr val="000000"/>
                </a:solidFill>
                <a:cs typeface="Arial"/>
              </a:rPr>
              <a:t>PostgreSQL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D9D12-9C42-DC0F-B7CF-CF6B53E787B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53B8-778E-9F8F-B4A9-3AC3205D313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38BECB3-2ECC-D66B-B574-9B5C2A30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1349903"/>
            <a:ext cx="6748987" cy="46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81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F38B9A-C205-06F4-F4F2-1FD30C9F62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338943"/>
            <a:ext cx="8064500" cy="47897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Ensuring long-term power supply for sensors: 	</a:t>
            </a:r>
            <a:endParaRPr lang="en-US" b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/>
              <a:t>AA battery capacity is too low.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Used a high-capacity power bank</a:t>
            </a:r>
            <a:endParaRPr lang="en-US" b="0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Reliable LoRa Communication: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>
                <a:cs typeface="Arial"/>
              </a:rPr>
              <a:t>Unable to reliably connect to </a:t>
            </a:r>
            <a:r>
              <a:rPr lang="en-US" b="0" err="1">
                <a:cs typeface="Arial"/>
              </a:rPr>
              <a:t>LoRaWAN</a:t>
            </a:r>
            <a:endParaRPr lang="en-US" b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err="1">
                <a:cs typeface="Arial"/>
              </a:rPr>
              <a:t>WiFi</a:t>
            </a:r>
            <a:r>
              <a:rPr lang="en-US" b="0">
                <a:cs typeface="Arial"/>
              </a:rPr>
              <a:t> was used </a:t>
            </a:r>
            <a:r>
              <a:rPr lang="en-US">
                <a:cs typeface="Arial"/>
              </a:rPr>
              <a:t>as a back up if </a:t>
            </a:r>
            <a:r>
              <a:rPr lang="en-US" err="1">
                <a:cs typeface="Arial"/>
              </a:rPr>
              <a:t>LoRaWAN</a:t>
            </a:r>
            <a:r>
              <a:rPr lang="en-US">
                <a:cs typeface="Arial"/>
              </a:rPr>
              <a:t> was unavailable.</a:t>
            </a:r>
            <a:endParaRPr lang="en-US" b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Cloud Infrastructure Pricing: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AWS can be expensive.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Used AWS Free Tier.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EA320-C423-832D-450B-988FBC4AC3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Key challenges and solutions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DC254-E83E-53FE-542F-AFD3C258EB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5C12-05EA-7004-1927-0F4671DE174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6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22B9AD-94B4-434A-361D-052B6172F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371600"/>
            <a:ext cx="8064500" cy="4419600"/>
          </a:xfrm>
        </p:spPr>
        <p:txBody>
          <a:bodyPr/>
          <a:lstStyle/>
          <a:p>
            <a:r>
              <a:rPr lang="en-US" sz="2400"/>
              <a:t>Traditional Waste collection</a:t>
            </a:r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>
                <a:solidFill>
                  <a:srgbClr val="0070C0"/>
                </a:solidFill>
              </a:rPr>
              <a:t>Unpredictable waste generation</a:t>
            </a:r>
            <a:r>
              <a:rPr lang="en-AU" sz="1600">
                <a:solidFill>
                  <a:srgbClr val="0070C0"/>
                </a:solidFill>
              </a:rPr>
              <a:t>: </a:t>
            </a:r>
            <a:r>
              <a:rPr lang="en-AU" sz="1600" b="0">
                <a:solidFill>
                  <a:srgbClr val="0070C0"/>
                </a:solidFill>
              </a:rPr>
              <a:t>Bins are emptied on fixed schedules, regardless of whether they're full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/>
              <a:t>Manual inspections</a:t>
            </a:r>
            <a:r>
              <a:rPr lang="en-AU" sz="1600"/>
              <a:t>: </a:t>
            </a:r>
            <a:r>
              <a:rPr lang="en-AU" sz="1600" b="0"/>
              <a:t>Waste collection teams must physically check each bin to see if it's full, leading to inefficient use of time and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/>
              <a:t>Inefficient use of resources</a:t>
            </a:r>
            <a:r>
              <a:rPr lang="en-AU" sz="1600"/>
              <a:t>: </a:t>
            </a:r>
            <a:r>
              <a:rPr lang="en-AU" sz="1600" b="0"/>
              <a:t>Trucks drive the same routes even when some bins are nearly empty, wasting fuel and labour.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/>
              <a:t>Increased operational costs</a:t>
            </a:r>
            <a:r>
              <a:rPr lang="en-AU" sz="1600"/>
              <a:t>: </a:t>
            </a:r>
            <a:r>
              <a:rPr lang="en-AU" sz="1600" b="0"/>
              <a:t>The combination of unnecessary trips, manual checks, and rigid schedules adds to the overall cost of waste management.</a:t>
            </a:r>
            <a:endParaRPr lang="en-US" sz="2400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354A2-E029-7D38-574A-7092C4AA31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Problem statement (Why)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4E036-050A-95B1-7509-15E4A4E94E5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E6505-C597-DB36-0DAB-8864FAD259D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5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B12C96-7F08-6655-CFF8-F4F0F72A0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400" y="1371600"/>
            <a:ext cx="8227541" cy="4800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How does the result address the problem statement?</a:t>
            </a:r>
            <a:endParaRPr lang="en-US">
              <a:ea typeface="+mn-lt"/>
              <a:cs typeface="+mn-lt"/>
            </a:endParaRPr>
          </a:p>
          <a:p>
            <a:pPr marL="1200150" lvl="2">
              <a:buFont typeface="Wingdings" panose="020B06040202020202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Improved waste management efficiency</a:t>
            </a:r>
            <a:endParaRPr lang="en-US">
              <a:ea typeface="+mn-lt"/>
              <a:cs typeface="+mn-lt"/>
            </a:endParaRPr>
          </a:p>
          <a:p>
            <a:pPr marL="1200150" lvl="2">
              <a:buFont typeface="Wingdings" panose="020B06040202020202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Enhanced public space cleanliness</a:t>
            </a:r>
            <a:endParaRPr lang="en-US">
              <a:ea typeface="+mn-lt"/>
              <a:cs typeface="+mn-lt"/>
            </a:endParaRPr>
          </a:p>
          <a:p>
            <a:pPr marL="1200150" lvl="2">
              <a:buFont typeface="Wingdings" panose="020B06040202020202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Cost savings</a:t>
            </a:r>
            <a:endParaRPr lang="en-US">
              <a:ea typeface="+mn-lt"/>
              <a:cs typeface="+mn-lt"/>
            </a:endParaRPr>
          </a:p>
          <a:p>
            <a:pPr marL="1200150" lvl="2">
              <a:buFont typeface="Wingdings" panose="020B0604020202020204" pitchFamily="34" charset="0"/>
              <a:buChar char="§"/>
            </a:pP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Unexpected issues: </a:t>
            </a:r>
            <a:endParaRPr lang="en-AU" b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Underestimated the time constraint (6 weeks) and complexity of Lora technology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Availability of </a:t>
            </a:r>
            <a:r>
              <a:rPr lang="en-US" sz="2000" err="1">
                <a:ea typeface="+mn-lt"/>
                <a:cs typeface="+mn-lt"/>
              </a:rPr>
              <a:t>LoRaWAN</a:t>
            </a:r>
            <a:r>
              <a:rPr lang="en-US" sz="2000">
                <a:ea typeface="+mn-lt"/>
                <a:cs typeface="+mn-lt"/>
              </a:rPr>
              <a:t> (not available at home)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Not enough meaningful data from our own smart bin system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2000">
              <a:ea typeface="+mn-lt"/>
              <a:cs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EDFF4-E369-88B9-4395-5AAFA05BA0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/>
              <a:t>Results and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B72A4-48EC-431D-FD64-F2E6158DEA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046D-46F4-CB47-5743-E2135F98E10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7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7EF4-CF29-41C1-1A1B-A3115E3462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Dashboard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2C09-C1C7-1679-9A4B-74D98DD0B94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64C1A-3783-1DC2-E254-4DFCC165AFF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  <p:pic>
        <p:nvPicPr>
          <p:cNvPr id="6" name="Picture 5" descr="Smart bin locations in UWA">
            <a:extLst>
              <a:ext uri="{FF2B5EF4-FFF2-40B4-BE49-F238E27FC236}">
                <a16:creationId xmlns:a16="http://schemas.microsoft.com/office/drawing/2014/main" id="{0818060C-62B6-AA2E-1072-F91FB191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20" y="1850042"/>
            <a:ext cx="2557282" cy="3836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7DAA3-0C5E-984D-D8FF-02341CF58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004" y="1848587"/>
            <a:ext cx="4006389" cy="38453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290DE2-C6AA-7C0C-EC12-C7498501063D}"/>
              </a:ext>
            </a:extLst>
          </p:cNvPr>
          <p:cNvSpPr txBox="1"/>
          <p:nvPr/>
        </p:nvSpPr>
        <p:spPr>
          <a:xfrm>
            <a:off x="509481" y="5758026"/>
            <a:ext cx="30733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Arial"/>
              </a:rPr>
              <a:t>Location of 10 smart bins in UWA (GPS sensor)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D9159-5A22-6BC2-447E-87ED78F3072D}"/>
              </a:ext>
            </a:extLst>
          </p:cNvPr>
          <p:cNvSpPr txBox="1"/>
          <p:nvPr/>
        </p:nvSpPr>
        <p:spPr>
          <a:xfrm>
            <a:off x="4863470" y="5758026"/>
            <a:ext cx="32228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Arial"/>
              </a:rPr>
              <a:t>Fill Level Overview of 10 bins</a:t>
            </a:r>
          </a:p>
          <a:p>
            <a:pPr algn="ctr"/>
            <a:r>
              <a:rPr lang="en-US" sz="1400">
                <a:cs typeface="Arial"/>
              </a:rPr>
              <a:t>(Ultrasonic sensor)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BC2FA-898F-1C6A-4E43-3165A80EA299}"/>
              </a:ext>
            </a:extLst>
          </p:cNvPr>
          <p:cNvSpPr txBox="1"/>
          <p:nvPr/>
        </p:nvSpPr>
        <p:spPr>
          <a:xfrm>
            <a:off x="138201" y="1264920"/>
            <a:ext cx="8983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Arial"/>
              </a:rPr>
              <a:t>Metabase</a:t>
            </a:r>
            <a:r>
              <a:rPr lang="en-US">
                <a:cs typeface="Arial"/>
              </a:rPr>
              <a:t> dashboard built using Mock Data and real-world data from City of Melbourne </a:t>
            </a:r>
          </a:p>
        </p:txBody>
      </p:sp>
    </p:spTree>
    <p:extLst>
      <p:ext uri="{BB962C8B-B14F-4D97-AF65-F5344CB8AC3E}">
        <p14:creationId xmlns:p14="http://schemas.microsoft.com/office/powerpoint/2010/main" val="3622063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7EF4-CF29-41C1-1A1B-A3115E3462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Dashboard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2C09-C1C7-1679-9A4B-74D98DD0B94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64C1A-3783-1DC2-E254-4DFCC165AFF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  <p:pic>
        <p:nvPicPr>
          <p:cNvPr id="2" name="Picture 1" descr="A screenshot of a screen&#10;&#10;Description automatically generated">
            <a:extLst>
              <a:ext uri="{FF2B5EF4-FFF2-40B4-BE49-F238E27FC236}">
                <a16:creationId xmlns:a16="http://schemas.microsoft.com/office/drawing/2014/main" id="{84B6BAB1-3275-732F-97B8-E98466337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24" y="1510239"/>
            <a:ext cx="8745352" cy="3837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63C36D-C58F-B0E9-A93B-A098406BA761}"/>
              </a:ext>
            </a:extLst>
          </p:cNvPr>
          <p:cNvSpPr txBox="1"/>
          <p:nvPr/>
        </p:nvSpPr>
        <p:spPr>
          <a:xfrm>
            <a:off x="2533867" y="5446581"/>
            <a:ext cx="407618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Arial"/>
              </a:rPr>
              <a:t>Overview of Real-Time Bin Status</a:t>
            </a:r>
            <a:endParaRPr lang="en-US">
              <a:cs typeface="Arial"/>
            </a:endParaRPr>
          </a:p>
          <a:p>
            <a:pPr algn="ctr"/>
            <a:r>
              <a:rPr lang="en-US" sz="1400">
                <a:cs typeface="Arial"/>
              </a:rPr>
              <a:t>Normal – </a:t>
            </a:r>
            <a:r>
              <a:rPr lang="en-US" sz="1400">
                <a:highlight>
                  <a:srgbClr val="BCD79A"/>
                </a:highlight>
                <a:cs typeface="Arial"/>
              </a:rPr>
              <a:t>Green</a:t>
            </a:r>
            <a:endParaRPr lang="en-US">
              <a:cs typeface="Arial"/>
            </a:endParaRPr>
          </a:p>
          <a:p>
            <a:pPr algn="ctr"/>
            <a:r>
              <a:rPr lang="en-US" sz="1400">
                <a:cs typeface="Arial"/>
              </a:rPr>
              <a:t>Anomalies - </a:t>
            </a:r>
            <a:r>
              <a:rPr lang="en-US" sz="1400">
                <a:highlight>
                  <a:srgbClr val="EEBAB9"/>
                </a:highlight>
                <a:cs typeface="Arial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2582966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7EF4-CF29-41C1-1A1B-A3115E3462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Dashboard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2C09-C1C7-1679-9A4B-74D98DD0B94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64C1A-3783-1DC2-E254-4DFCC165AFF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  <p:pic>
        <p:nvPicPr>
          <p:cNvPr id="2" name="Picture 1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55B24840-F0A1-B676-53D0-A66F2654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89" y="1962100"/>
            <a:ext cx="3794067" cy="2283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BB141D2B-1C96-95B4-BCEC-D5064EEB8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459" y="1963048"/>
            <a:ext cx="3812688" cy="2283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2FF9DC-4ED1-5425-1E48-3DC01EDBCB42}"/>
              </a:ext>
            </a:extLst>
          </p:cNvPr>
          <p:cNvSpPr txBox="1"/>
          <p:nvPr/>
        </p:nvSpPr>
        <p:spPr>
          <a:xfrm>
            <a:off x="1708999" y="4649285"/>
            <a:ext cx="606266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Arial"/>
              </a:rPr>
              <a:t>Garbage Collection Frequency for:</a:t>
            </a:r>
            <a:endParaRPr lang="en-US" b="1"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400">
                <a:cs typeface="Arial"/>
              </a:rPr>
              <a:t>Efficient garbage collection route planning</a:t>
            </a:r>
          </a:p>
          <a:p>
            <a:pPr marL="342900" indent="-342900">
              <a:buAutoNum type="arabicPeriod"/>
            </a:pPr>
            <a:r>
              <a:rPr lang="en-US" sz="1400">
                <a:cs typeface="Arial"/>
              </a:rPr>
              <a:t>Flags for bins that have not been emptied for more than seven days</a:t>
            </a:r>
          </a:p>
        </p:txBody>
      </p:sp>
    </p:spTree>
    <p:extLst>
      <p:ext uri="{BB962C8B-B14F-4D97-AF65-F5344CB8AC3E}">
        <p14:creationId xmlns:p14="http://schemas.microsoft.com/office/powerpoint/2010/main" val="1790036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7EF4-CF29-41C1-1A1B-A3115E3462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Dashboard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2C09-C1C7-1679-9A4B-74D98DD0B94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64C1A-3783-1DC2-E254-4DFCC165AFF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  <p:pic>
        <p:nvPicPr>
          <p:cNvPr id="2" name="Picture 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7DB03F8-FA29-1D3C-F152-209B72479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3" y="1190047"/>
            <a:ext cx="9001126" cy="4689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9757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7EF4-CF29-41C1-1A1B-A3115E3462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Dashboard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2C09-C1C7-1679-9A4B-74D98DD0B94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64C1A-3783-1DC2-E254-4DFCC165AFF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  <p:pic>
        <p:nvPicPr>
          <p:cNvPr id="6" name="Picture 5" descr="A white rectangular box with blue text&#10;&#10;Description automatically generated">
            <a:extLst>
              <a:ext uri="{FF2B5EF4-FFF2-40B4-BE49-F238E27FC236}">
                <a16:creationId xmlns:a16="http://schemas.microsoft.com/office/drawing/2014/main" id="{D6B4E7B5-DE00-50BA-CAC6-B6FEE2DBB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49" y="1628168"/>
            <a:ext cx="6232249" cy="3336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49FFAD-9346-D725-303C-79A790A23CFB}"/>
              </a:ext>
            </a:extLst>
          </p:cNvPr>
          <p:cNvSpPr txBox="1"/>
          <p:nvPr/>
        </p:nvSpPr>
        <p:spPr>
          <a:xfrm>
            <a:off x="2725535" y="5223798"/>
            <a:ext cx="38743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cs typeface="Arial"/>
              </a:rPr>
              <a:t>Summary of Key Metrics</a:t>
            </a:r>
          </a:p>
          <a:p>
            <a:pPr algn="ctr"/>
            <a:r>
              <a:rPr lang="en-US" sz="1400">
                <a:cs typeface="Arial"/>
              </a:rPr>
              <a:t>Allow for quick decisions and actions</a:t>
            </a:r>
          </a:p>
        </p:txBody>
      </p:sp>
    </p:spTree>
    <p:extLst>
      <p:ext uri="{BB962C8B-B14F-4D97-AF65-F5344CB8AC3E}">
        <p14:creationId xmlns:p14="http://schemas.microsoft.com/office/powerpoint/2010/main" val="1176382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EE9772-ADE3-F89E-B6E9-962F779388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1409700"/>
            <a:ext cx="8064500" cy="46101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/>
              <a:t>Summary of the project outcomes: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Successfully developed an end-to-end smart trash bin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Real-time waste management monitoring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Demonstrated potential for improving urban cleanliness and efficiency</a:t>
            </a:r>
          </a:p>
          <a:p>
            <a:r>
              <a:rPr lang="en-US" sz="1800"/>
              <a:t>Lessons learned: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Importance of testing and validating sensor 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Underestimated </a:t>
            </a:r>
            <a:r>
              <a:rPr lang="en-US" sz="1800" err="1"/>
              <a:t>LoRaWAN</a:t>
            </a:r>
            <a:r>
              <a:rPr lang="en-US" sz="1800"/>
              <a:t> complexity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Communication and well-defined responsibilities were important to successfully deliver the project and its subsystems.</a:t>
            </a:r>
          </a:p>
          <a:p>
            <a:r>
              <a:rPr lang="en-US" sz="1800"/>
              <a:t>Potential for future work or improvements: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Expansion to include waste sorting capabilities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Implementation of machine learning for predictive waste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Algorithm based routing and scheduling</a:t>
            </a:r>
          </a:p>
          <a:p>
            <a:endParaRPr lang="en-AU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1F47-AEE8-D840-1881-4BFB7BAD87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8CA7-C149-9AD6-C286-DA7355BEA9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74CE7-C6DE-DA19-800F-0C4AC77C914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7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6BCDB-6CFB-F8EE-738A-57A86B74A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752600"/>
            <a:ext cx="8064500" cy="2514600"/>
          </a:xfrm>
        </p:spPr>
        <p:txBody>
          <a:bodyPr/>
          <a:lstStyle/>
          <a:p>
            <a:pPr algn="ctr"/>
            <a:r>
              <a:rPr lang="en-AU" sz="1660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175D2-4FA6-054F-A974-5F07758E23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/>
              <a:t>Q&amp;A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92D5E-36AA-E4FD-BD1E-B095763A6D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FFF0E-B6B2-1311-0AE0-57FC6D6EEB5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99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2C400-5008-7BF1-FE93-11C504828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3960C-F43E-89B8-C7BC-119D5EA9E1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BC20-1669-E5A0-FE09-BFEE5528219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7CA9-B754-2C6C-5679-5628B6AE14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6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D460C9-CA21-6A01-C9A1-6468008D77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1181100"/>
            <a:ext cx="8064500" cy="4495800"/>
          </a:xfrm>
        </p:spPr>
        <p:txBody>
          <a:bodyPr/>
          <a:lstStyle/>
          <a:p>
            <a:r>
              <a:rPr lang="en-US" sz="1600" err="1"/>
              <a:t>Technovation</a:t>
            </a:r>
            <a:r>
              <a:rPr lang="en-US" sz="1600" b="0"/>
              <a:t>, "Smart Garbage Monitoring System Using Internet of Things (IOT)" </a:t>
            </a:r>
          </a:p>
          <a:p>
            <a:r>
              <a:rPr lang="en-US" sz="1600" err="1"/>
              <a:t>CleanRobotics</a:t>
            </a:r>
            <a:r>
              <a:rPr lang="en-US" sz="1600" b="0"/>
              <a:t>, "Smart Waste Management: Why Smart Bins are the Future of Recycling" </a:t>
            </a:r>
          </a:p>
          <a:p>
            <a:r>
              <a:rPr lang="en-US" sz="1600"/>
              <a:t>RTS</a:t>
            </a:r>
            <a:r>
              <a:rPr lang="en-US" sz="1600" b="0"/>
              <a:t>, "What are Smart Waste Bins and How are They Changing Recycling?" </a:t>
            </a:r>
          </a:p>
          <a:p>
            <a:r>
              <a:rPr lang="en-US" sz="1600" b="0"/>
              <a:t>City of Perth, "Smart Cities" </a:t>
            </a:r>
          </a:p>
          <a:p>
            <a:r>
              <a:rPr lang="en-US" sz="1600"/>
              <a:t>PRNewswire</a:t>
            </a:r>
            <a:r>
              <a:rPr lang="en-US" sz="1600" b="0"/>
              <a:t>, "City of Sydney to Deploy </a:t>
            </a:r>
            <a:r>
              <a:rPr lang="en-US" sz="1600" b="0" err="1"/>
              <a:t>SmartBin</a:t>
            </a:r>
            <a:r>
              <a:rPr lang="en-US" sz="1600" b="0"/>
              <a:t>™ and </a:t>
            </a:r>
            <a:r>
              <a:rPr lang="en-US" sz="1600" b="0" err="1"/>
              <a:t>Revolutionise</a:t>
            </a:r>
            <a:r>
              <a:rPr lang="en-US" sz="1600" b="0"/>
              <a:t> Waste Collections" </a:t>
            </a:r>
          </a:p>
          <a:p>
            <a:r>
              <a:rPr lang="en-US" sz="1600"/>
              <a:t>STREETS DEPARTMENT</a:t>
            </a:r>
            <a:r>
              <a:rPr lang="en-US" sz="1600" b="0"/>
              <a:t>, "Review of Streets Department </a:t>
            </a:r>
            <a:r>
              <a:rPr lang="en-US" sz="1600" b="0" err="1"/>
              <a:t>Bigbelly</a:t>
            </a:r>
            <a:r>
              <a:rPr lang="en-US" sz="1600" b="0"/>
              <a:t> Operations" </a:t>
            </a:r>
          </a:p>
          <a:p>
            <a:r>
              <a:rPr lang="en-US" sz="1600"/>
              <a:t>IJCRT</a:t>
            </a:r>
            <a:r>
              <a:rPr lang="en-US" sz="1600" b="0"/>
              <a:t>, "A Review of IoT Based Intelligent Bins &amp; Smart Waste Management Systems" </a:t>
            </a:r>
          </a:p>
          <a:p>
            <a:r>
              <a:rPr lang="en-US" sz="1600" err="1"/>
              <a:t>Gatti</a:t>
            </a:r>
            <a:r>
              <a:rPr lang="en-US" sz="1600"/>
              <a:t> et al., </a:t>
            </a:r>
            <a:r>
              <a:rPr lang="en-US" sz="1600" b="0"/>
              <a:t>"Toward Greener Smart Cities: A Critical Review of Classic and Machine-Learning-Based Algorithms for Smart Bin Collection" </a:t>
            </a:r>
          </a:p>
          <a:p>
            <a:r>
              <a:rPr lang="en-US" sz="1600" err="1"/>
              <a:t>Metabase</a:t>
            </a:r>
            <a:r>
              <a:rPr lang="en-US" sz="1600" b="0"/>
              <a:t>, "</a:t>
            </a:r>
            <a:r>
              <a:rPr lang="en-US" sz="1600" b="0" err="1"/>
              <a:t>Metabase</a:t>
            </a:r>
            <a:r>
              <a:rPr lang="en-US" sz="1600" b="0"/>
              <a:t>: An open-source business intelligence tool" </a:t>
            </a:r>
          </a:p>
          <a:p>
            <a:r>
              <a:rPr lang="en-US" sz="1600"/>
              <a:t>Amazon Web Services, Inc., </a:t>
            </a:r>
            <a:r>
              <a:rPr lang="en-US" sz="1600" b="0"/>
              <a:t>"Amazon Web Services (AWS) - Cloud Computing Services" </a:t>
            </a:r>
          </a:p>
          <a:p>
            <a:r>
              <a:rPr lang="en-US" sz="1600"/>
              <a:t>The Things Network</a:t>
            </a:r>
            <a:r>
              <a:rPr lang="en-US" sz="1600" b="0"/>
              <a:t>, "The Things Network - Global open </a:t>
            </a:r>
            <a:r>
              <a:rPr lang="en-US" sz="1600" b="0" err="1"/>
              <a:t>LoRaWAN</a:t>
            </a:r>
            <a:r>
              <a:rPr lang="en-US" sz="1600" b="0"/>
              <a:t> network"</a:t>
            </a:r>
            <a:endParaRPr lang="en-AU" sz="1600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53928-3E40-FD4B-671B-710733DB3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8A1A4-517C-51B5-E90C-A70F00A7D57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A2E4-D8EE-387D-AF87-E3DF137B772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9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7D24-E9B5-BE1C-421A-E4E387233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E79760-7D83-530F-79FF-0438A6897E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371600"/>
            <a:ext cx="8064500" cy="4419600"/>
          </a:xfrm>
        </p:spPr>
        <p:txBody>
          <a:bodyPr/>
          <a:lstStyle/>
          <a:p>
            <a:r>
              <a:rPr lang="en-US" sz="2400"/>
              <a:t>Traditional Waste collection</a:t>
            </a:r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/>
              <a:t>Unpredictable waste generation</a:t>
            </a:r>
            <a:r>
              <a:rPr lang="en-AU" sz="1600"/>
              <a:t>: </a:t>
            </a:r>
            <a:r>
              <a:rPr lang="en-AU" sz="1600" b="0"/>
              <a:t>Bins are emptied on fixed schedules, regardless of whether they're full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>
                <a:solidFill>
                  <a:srgbClr val="0070C0"/>
                </a:solidFill>
              </a:rPr>
              <a:t>Manual inspections</a:t>
            </a:r>
            <a:r>
              <a:rPr lang="en-AU" sz="1600">
                <a:solidFill>
                  <a:srgbClr val="0070C0"/>
                </a:solidFill>
              </a:rPr>
              <a:t>: </a:t>
            </a:r>
            <a:r>
              <a:rPr lang="en-AU" sz="1600" b="0">
                <a:solidFill>
                  <a:srgbClr val="0070C0"/>
                </a:solidFill>
              </a:rPr>
              <a:t>Waste collection teams must physically check each bin to see if it's full, leading to inefficient use of time and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/>
              <a:t>Inefficient use of resources</a:t>
            </a:r>
            <a:r>
              <a:rPr lang="en-AU" sz="1600"/>
              <a:t>: </a:t>
            </a:r>
            <a:r>
              <a:rPr lang="en-AU" sz="1600" b="0"/>
              <a:t>Trucks drive the same routes even when some bins are nearly empty, wasting fuel and labour.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/>
              <a:t>Increased operational costs</a:t>
            </a:r>
            <a:r>
              <a:rPr lang="en-AU" sz="1600"/>
              <a:t>: </a:t>
            </a:r>
            <a:r>
              <a:rPr lang="en-AU" sz="1600" b="0"/>
              <a:t>The combination of unnecessary trips, manual checks, and rigid schedules adds to the overall cost of waste management.</a:t>
            </a:r>
            <a:endParaRPr lang="en-US" sz="2400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FC4CF-36CF-CBF5-0355-1AB5619199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Problem statement (Why)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AFD11-C1E1-D2F9-FEC2-326193A836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5D4A-6E15-02C5-118D-4BE6B9F920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3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0BC2E-DF0E-91D7-651B-B9C995F73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0DBB39-D5C1-B3A0-152B-46EDA5D72F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371600"/>
            <a:ext cx="8064500" cy="4419600"/>
          </a:xfrm>
        </p:spPr>
        <p:txBody>
          <a:bodyPr/>
          <a:lstStyle/>
          <a:p>
            <a:r>
              <a:rPr lang="en-US" sz="2400"/>
              <a:t>Traditional Waste collection</a:t>
            </a:r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/>
              <a:t>Unpredictable waste generation</a:t>
            </a:r>
            <a:r>
              <a:rPr lang="en-AU" sz="1600"/>
              <a:t>: </a:t>
            </a:r>
            <a:r>
              <a:rPr lang="en-AU" sz="1600" b="0"/>
              <a:t>Bins are emptied on fixed schedules, regardless of whether they're full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/>
              <a:t>Manual inspections</a:t>
            </a:r>
            <a:r>
              <a:rPr lang="en-AU" sz="1600"/>
              <a:t>: </a:t>
            </a:r>
            <a:r>
              <a:rPr lang="en-AU" sz="1600" b="0"/>
              <a:t>Waste collection teams must physically check each bin to see if it's full, leading to inefficient use of time and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>
                <a:solidFill>
                  <a:srgbClr val="0070C0"/>
                </a:solidFill>
              </a:rPr>
              <a:t>Inefficient </a:t>
            </a:r>
            <a:r>
              <a:rPr lang="en-AU" sz="1600">
                <a:solidFill>
                  <a:srgbClr val="0070C0"/>
                </a:solidFill>
              </a:rPr>
              <a:t>use of </a:t>
            </a:r>
            <a:r>
              <a:rPr lang="en-AU" sz="1600" b="1">
                <a:solidFill>
                  <a:srgbClr val="0070C0"/>
                </a:solidFill>
              </a:rPr>
              <a:t>resources</a:t>
            </a:r>
            <a:r>
              <a:rPr lang="en-AU" sz="1600">
                <a:solidFill>
                  <a:srgbClr val="0070C0"/>
                </a:solidFill>
              </a:rPr>
              <a:t>: </a:t>
            </a:r>
            <a:r>
              <a:rPr lang="en-AU" sz="1600" b="0">
                <a:solidFill>
                  <a:srgbClr val="0070C0"/>
                </a:solidFill>
              </a:rPr>
              <a:t>Trucks drive the same routes even when some bins are nearly empty, wasting fuel and labour.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/>
              <a:t>Increased operational costs</a:t>
            </a:r>
            <a:r>
              <a:rPr lang="en-AU" sz="1600"/>
              <a:t>: </a:t>
            </a:r>
            <a:r>
              <a:rPr lang="en-AU" sz="1600" b="0"/>
              <a:t>The combination of unnecessary trips, manual checks, and rigid schedules adds to the overall cost of waste management.</a:t>
            </a:r>
            <a:endParaRPr lang="en-US" sz="2400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D814-8299-54F3-EB79-D2E4A6B542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Problem statement (Why)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EB605-1252-EC44-A4EC-73E9347FC8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FCEB3-5CB6-4498-54CC-6AB56CA0956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0E36D-AC6B-22ED-02E6-D43232C4E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D8C387-D599-FFB6-1378-C270978E1D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371600"/>
            <a:ext cx="8064500" cy="4419600"/>
          </a:xfrm>
        </p:spPr>
        <p:txBody>
          <a:bodyPr/>
          <a:lstStyle/>
          <a:p>
            <a:r>
              <a:rPr lang="en-US" sz="2400"/>
              <a:t>Traditional Waste collection</a:t>
            </a:r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/>
              <a:t>Unpredictable waste generation</a:t>
            </a:r>
            <a:r>
              <a:rPr lang="en-AU" sz="1600"/>
              <a:t>: </a:t>
            </a:r>
            <a:r>
              <a:rPr lang="en-AU" sz="1600" b="0"/>
              <a:t>Bins are emptied on fixed schedules, regardless of whether they're full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/>
              <a:t>Manual inspections</a:t>
            </a:r>
            <a:r>
              <a:rPr lang="en-AU" sz="1600"/>
              <a:t>: </a:t>
            </a:r>
            <a:r>
              <a:rPr lang="en-AU" sz="1600" b="0"/>
              <a:t>Waste collection teams must physically check each bin to see if it's full, leading to inefficient use of time and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/>
              <a:t>Inefficient use of resources</a:t>
            </a:r>
            <a:r>
              <a:rPr lang="en-AU" sz="1600"/>
              <a:t>: </a:t>
            </a:r>
            <a:r>
              <a:rPr lang="en-AU" sz="1600" b="0"/>
              <a:t>Trucks drive the same routes even when some bins are nearly empty, wasting fuel and labour.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>
                <a:solidFill>
                  <a:srgbClr val="0070C0"/>
                </a:solidFill>
              </a:rPr>
              <a:t>Increased operational costs</a:t>
            </a:r>
            <a:r>
              <a:rPr lang="en-AU" sz="1600">
                <a:solidFill>
                  <a:srgbClr val="0070C0"/>
                </a:solidFill>
              </a:rPr>
              <a:t>: </a:t>
            </a:r>
            <a:r>
              <a:rPr lang="en-AU" sz="1600" b="0">
                <a:solidFill>
                  <a:srgbClr val="0070C0"/>
                </a:solidFill>
              </a:rPr>
              <a:t>The combination of unnecessary trips, manual checks, and rigid schedules adds to the overall cost of waste management.</a:t>
            </a:r>
            <a:endParaRPr lang="en-US" sz="2400" b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75767-1394-49A6-6AAD-96AFFECEBB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Problem statement (Why)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5020E-21BA-B807-7D88-90606E02076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19860-F27C-472F-7D03-FEC617A14C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CCEA75-5501-873D-65AE-8BB7B93286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295400"/>
            <a:ext cx="8064500" cy="4495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Aim of the Trash Talk System</a:t>
            </a:r>
          </a:p>
          <a:p>
            <a:endParaRPr lang="en-US" sz="2400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>
                <a:solidFill>
                  <a:srgbClr val="0070C0"/>
                </a:solidFill>
              </a:rPr>
              <a:t>Develop a complete smart trash bin system that integrates backend, cloud infrastructure, frontend, and IoT devices with sensors.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/>
              <a:t>Make waste collection more efficient and cost-effective.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/>
              <a:t>Improve cleanliness, safety, and sustainability in public areas.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/>
              <a:t>Offer real-time updates on bin fill levels, locations, and temperature.</a:t>
            </a:r>
            <a:endParaRPr lang="en-US" sz="2400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5B7E6-FCF9-C148-5218-AC812A189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Objectives of the project (What)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BFF4C-EF46-2845-8245-FD75E8A3886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15F6-42AB-ECAA-D580-C0FDCE5195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BFB77-B65B-5651-66A9-E7776665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BB60EA-1C71-D2DC-5649-092B1546ED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295400"/>
            <a:ext cx="8064500" cy="4495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Aim of the Trash Talk System</a:t>
            </a:r>
          </a:p>
          <a:p>
            <a:endParaRPr lang="en-US" sz="2400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/>
              <a:t>Develop a complete smart trash bin system that integrates backend, cloud infrastructure, frontend, and IoT devices with sensors.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>
                <a:solidFill>
                  <a:srgbClr val="0070C0"/>
                </a:solidFill>
              </a:rPr>
              <a:t>Make waste collection more efficient and cost-effective.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/>
              <a:t>Improve cleanliness, safety, and sustainability in public areas.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/>
              <a:t>Offer real-time updates on bin fill levels, locations, and temperature.</a:t>
            </a:r>
            <a:endParaRPr lang="en-US" sz="2400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7FD54-FC8C-3067-FAFA-D1E794B556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Objectives of the project (What)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0D80C-1E59-D64D-D730-5274172E11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B4FE-8A47-79D9-2AE0-2C2488CC20B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6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297B2-C3B2-63FA-FD67-6BE9AAAF4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E4B580-D452-A3F1-2E28-FF3B9CFA3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295400"/>
            <a:ext cx="8064500" cy="4495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Aim of the Trash Talk System</a:t>
            </a:r>
          </a:p>
          <a:p>
            <a:endParaRPr lang="en-US" sz="2400" b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/>
              <a:t>Develop a complete smart trash bin system that integrates backend, cloud infrastructure, frontend, and IoT devices with sensors.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/>
              <a:t>Make waste collection more efficient and cost-effective.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>
                <a:solidFill>
                  <a:srgbClr val="0070C0"/>
                </a:solidFill>
              </a:rPr>
              <a:t>Improve cleanliness, safety, and sustainability in public areas.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/>
              <a:t>Offer real-time updates on bin fill levels, locations, and temperature.</a:t>
            </a:r>
            <a:endParaRPr lang="en-US" sz="2400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F187B-D682-CA47-120A-7153B373C2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Objectives of the project (What)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DA499-2EFC-6E65-0F2F-B4431F47BF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8F350-F6B8-2B64-F865-A4616DE2B62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7357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PowerPoint_updated_1606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383E0832428B47AD30DC5F5042F608" ma:contentTypeVersion="10" ma:contentTypeDescription="Create a new document." ma:contentTypeScope="" ma:versionID="d129f33c29b65c9caaaae255b20ac262">
  <xsd:schema xmlns:xsd="http://www.w3.org/2001/XMLSchema" xmlns:xs="http://www.w3.org/2001/XMLSchema" xmlns:p="http://schemas.microsoft.com/office/2006/metadata/properties" xmlns:ns2="23b1780d-e976-4cf9-bdd6-e0232c148f19" targetNamespace="http://schemas.microsoft.com/office/2006/metadata/properties" ma:root="true" ma:fieldsID="6d733f5c0ce1f624b8bcdcf9536a5583" ns2:_="">
    <xsd:import namespace="23b1780d-e976-4cf9-bdd6-e0232c148f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b1780d-e976-4cf9-bdd6-e0232c148f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85113c5-7036-4ae5-b6c9-3bc4b8da47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b1780d-e976-4cf9-bdd6-e0232c148f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216F0F7-7833-44B9-AACA-976E5E9E1BAF}">
  <ds:schemaRefs>
    <ds:schemaRef ds:uri="23b1780d-e976-4cf9-bdd6-e0232c148f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6ECDF92-C0BD-4B19-B6F6-F83D1CC4C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A9EA64-425E-41C1-A0FF-2985CF8EF904}">
  <ds:schemaRefs>
    <ds:schemaRef ds:uri="23b1780d-e976-4cf9-bdd6-e0232c148f1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Corporate-PowerPoint_updated_16062015</Template>
  <Application>Microsoft Office PowerPoint</Application>
  <PresentationFormat>On-screen Show (4:3)</PresentationFormat>
  <Slides>39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Corporate-PowerPoint_updated_16062015</vt:lpstr>
      <vt:lpstr>CITS 5506 The Internet of Things Group 25 Trash Talk: Exploring City Waste Management and Smart Bin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user01</dc:creator>
  <cp:revision>1</cp:revision>
  <dcterms:created xsi:type="dcterms:W3CDTF">2017-07-28T02:03:22Z</dcterms:created>
  <dcterms:modified xsi:type="dcterms:W3CDTF">2024-10-16T10:50:30Z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0x010100F6383E0832428B47AD30DC5F5042F608</vt:lpwstr>
  </property>
  <property fmtid="{D5CDD505-2E9C-101B-9397-08002B2CF9AE}" pid="3" name="MediaServiceImageTags">
    <vt:lpwstr/>
  </property>
</Properties>
</file>