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  <p:sldId id="265" r:id="rId15"/>
    <p:sldId id="269" r:id="rId16"/>
    <p:sldId id="268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E67D5-98B3-36EA-E0CD-95BA6B78F0FB}" v="85" dt="2023-05-01T09:40:44.058"/>
    <p1510:client id="{882DD148-9BB6-4D55-D50E-DA476EAF4CC2}" v="53" dt="2023-05-01T11:13:21.241"/>
    <p1510:client id="{8D9EA3A0-7105-DAF0-DC2B-4103535D4570}" v="79" dt="2023-05-01T07:39:01.884"/>
    <p1510:client id="{C4C4CA39-4750-DF4B-7FF1-685ED8EFCC20}" v="558" dt="2023-05-01T10:24:29.277"/>
    <p1510:client id="{DAFA4E9C-5426-DF3C-F978-57D999B417FF}" v="59" dt="2023-05-01T11:14:03.362"/>
    <p1510:client id="{E4916A99-C97B-E056-D562-38F2FBB42F7B}" v="10" dt="2023-05-01T07:51:0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74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6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63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51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22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69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93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30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26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4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0904" y="1017768"/>
            <a:ext cx="3363687" cy="3069202"/>
          </a:xfrm>
        </p:spPr>
        <p:txBody>
          <a:bodyPr anchor="b">
            <a:normAutofit/>
          </a:bodyPr>
          <a:lstStyle/>
          <a:p>
            <a:r>
              <a:rPr lang="en-US" altLang="zh-TW" b="0">
                <a:latin typeface="Times New Roman"/>
                <a:ea typeface="+mj-lt"/>
                <a:cs typeface="Times New Roman"/>
              </a:rPr>
              <a:t>Group ordering for Discord Bot</a:t>
            </a:r>
            <a:endParaRPr lang="zh-TW" b="0">
              <a:latin typeface="Times New Roman"/>
              <a:cs typeface="Times New Roman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09843" y="4723596"/>
            <a:ext cx="3843465" cy="1752807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700"/>
              <a:t>資工四 108590031 王裕詮</a:t>
            </a:r>
          </a:p>
          <a:p>
            <a:pPr algn="ctr">
              <a:lnSpc>
                <a:spcPct val="90000"/>
              </a:lnSpc>
            </a:pPr>
            <a:r>
              <a:rPr lang="zh-TW" altLang="en-US" sz="2700"/>
              <a:t>資工四 108590039 吳柏諭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407E26-87C7-42DE-8E90-7BD332BB1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26493" y="-27388"/>
            <a:ext cx="5371548" cy="675861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D55459-2CBB-4DB7-B9D3-F43A3444A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74057" y="-57427"/>
            <a:ext cx="5371548" cy="675861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4" name="Picture 13" descr="Aerial view of robots sitting on blue chairs">
            <a:extLst>
              <a:ext uri="{FF2B5EF4-FFF2-40B4-BE49-F238E27FC236}">
                <a16:creationId xmlns:a16="http://schemas.microsoft.com/office/drawing/2014/main" id="{3C2D28B8-B394-3C8B-E4F4-73379467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28" y="1681409"/>
            <a:ext cx="5860183" cy="329635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0F68C-0409-D95C-8440-A3F21135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338FE-39FB-D413-2856-C85BDFF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cs typeface="Times New Roman"/>
              </a:rPr>
              <a:t>Design Class Diagram</a:t>
            </a:r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8F5600-5B8B-B238-15A4-249FE20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10</a:t>
            </a:fld>
            <a:endParaRPr lang="zh-TW" altLang="en-US"/>
          </a:p>
        </p:txBody>
      </p:sp>
      <p:pic>
        <p:nvPicPr>
          <p:cNvPr id="5" name="圖片 5" descr="一張含有 圖表, 文字 的圖片&#10;&#10;自動產生的描述">
            <a:extLst>
              <a:ext uri="{FF2B5EF4-FFF2-40B4-BE49-F238E27FC236}">
                <a16:creationId xmlns:a16="http://schemas.microsoft.com/office/drawing/2014/main" id="{5A21C2F2-9304-E556-CBC2-B5BF6590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69" y="1420334"/>
            <a:ext cx="7417419" cy="49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338FE-39FB-D413-2856-C85BDFF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z="4300">
                <a:latin typeface="Times New Roman"/>
                <a:cs typeface="Times New Roman"/>
              </a:rPr>
              <a:t>Difference between DCD and Domain</a:t>
            </a:r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775B60-C88B-F2B1-DFCC-69F34B93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8" name="圖片 8" descr="一張含有 圖表, 圖解 的圖片&#10;&#10;自動產生的描述">
            <a:extLst>
              <a:ext uri="{FF2B5EF4-FFF2-40B4-BE49-F238E27FC236}">
                <a16:creationId xmlns:a16="http://schemas.microsoft.com/office/drawing/2014/main" id="{9CE26C60-EDCF-F332-73B9-E7217668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" y="1584638"/>
            <a:ext cx="4576118" cy="4821427"/>
          </a:xfrm>
          <a:prstGeom prst="rect">
            <a:avLst/>
          </a:prstGeom>
        </p:spPr>
      </p:pic>
      <p:pic>
        <p:nvPicPr>
          <p:cNvPr id="3" name="圖片 5" descr="一張含有 圖表, 文字 的圖片&#10;&#10;自動產生的描述">
            <a:extLst>
              <a:ext uri="{FF2B5EF4-FFF2-40B4-BE49-F238E27FC236}">
                <a16:creationId xmlns:a16="http://schemas.microsoft.com/office/drawing/2014/main" id="{127B1736-BFD8-DE7E-ECAE-D38F96ED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43" y="1587259"/>
            <a:ext cx="6229905" cy="41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338FE-39FB-D413-2856-C85BDFF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300">
                <a:latin typeface="Times New Roman"/>
                <a:ea typeface="+mj-lt"/>
                <a:cs typeface="Times New Roman"/>
              </a:rPr>
              <a:t>Implementation</a:t>
            </a:r>
            <a:r>
              <a:rPr lang="zh-TW" sz="430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sz="4300">
                <a:latin typeface="Times New Roman"/>
                <a:ea typeface="+mj-lt"/>
                <a:cs typeface="Times New Roman"/>
              </a:rPr>
              <a:t>Class</a:t>
            </a:r>
            <a:r>
              <a:rPr lang="zh-TW" sz="4300">
                <a:latin typeface="Times New Roman"/>
                <a:ea typeface="+mj-lt"/>
                <a:cs typeface="Times New Roman"/>
              </a:rPr>
              <a:t> </a:t>
            </a:r>
            <a:r>
              <a:rPr lang="en-US" altLang="zh-TW" sz="4300">
                <a:latin typeface="Times New Roman"/>
                <a:ea typeface="+mj-lt"/>
                <a:cs typeface="Times New Roman"/>
              </a:rPr>
              <a:t>Diagram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775B60-C88B-F2B1-DFCC-69F34B93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12</a:t>
            </a:fld>
            <a:endParaRPr lang="zh-TW" altLang="en-US"/>
          </a:p>
        </p:txBody>
      </p:sp>
      <p:pic>
        <p:nvPicPr>
          <p:cNvPr id="7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4FE848B8-F125-958A-4175-77549EFA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26" y="1585424"/>
            <a:ext cx="7992309" cy="46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F776E-8A59-EC0C-8B1A-D5E367F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2723404"/>
            <a:ext cx="11150831" cy="1414131"/>
          </a:xfrm>
        </p:spPr>
        <p:txBody>
          <a:bodyPr>
            <a:normAutofit/>
          </a:bodyPr>
          <a:lstStyle/>
          <a:p>
            <a:r>
              <a:rPr lang="en-US" altLang="zh-TW" sz="3800">
                <a:latin typeface="Times New Roman"/>
                <a:ea typeface="+mj-lt"/>
                <a:cs typeface="Times New Roman"/>
              </a:rPr>
              <a:t>Show the source code of a significant functionality</a:t>
            </a:r>
            <a:endParaRPr lang="zh-TW" altLang="en-US" sz="3800">
              <a:latin typeface="Times New Roman"/>
              <a:ea typeface="+mj-lt"/>
              <a:cs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7025E-DEF1-85AC-EB28-7B609CE0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0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F776E-8A59-EC0C-8B1A-D5E367F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90" y="2723404"/>
            <a:ext cx="4989783" cy="1414131"/>
          </a:xfrm>
        </p:spPr>
        <p:txBody>
          <a:bodyPr>
            <a:normAutofit/>
          </a:bodyPr>
          <a:lstStyle/>
          <a:p>
            <a:r>
              <a:rPr lang="en-US" sz="3800">
                <a:latin typeface="Times New Roman"/>
                <a:ea typeface="+mj-lt"/>
                <a:cs typeface="Times New Roman"/>
              </a:rPr>
              <a:t>Run the all Unit Tests</a:t>
            </a:r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7025E-DEF1-85AC-EB28-7B609CE0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F776E-8A59-EC0C-8B1A-D5E367FA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2723404"/>
            <a:ext cx="11150831" cy="1414131"/>
          </a:xfrm>
        </p:spPr>
        <p:txBody>
          <a:bodyPr>
            <a:normAutofit/>
          </a:bodyPr>
          <a:lstStyle/>
          <a:p>
            <a:r>
              <a:rPr lang="en-US" altLang="zh-TW" sz="3800">
                <a:latin typeface="Times New Roman"/>
                <a:ea typeface="+mj-lt"/>
                <a:cs typeface="Times New Roman"/>
              </a:rPr>
              <a:t>Show the source code of a significant functionality</a:t>
            </a:r>
            <a:endParaRPr lang="zh-TW" altLang="en-US" sz="3800">
              <a:latin typeface="Times New Roman"/>
              <a:ea typeface="+mj-lt"/>
              <a:cs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7025E-DEF1-85AC-EB28-7B609CE0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7025E-DEF1-85AC-EB28-7B609CE0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3F7F4E4-E558-388A-0CF8-2FE7CFB1B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44251"/>
              </p:ext>
            </p:extLst>
          </p:nvPr>
        </p:nvGraphicFramePr>
        <p:xfrm>
          <a:off x="2095314" y="1558717"/>
          <a:ext cx="8168640" cy="360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193334099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7136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Times New Roman"/>
                        </a:rPr>
                        <a:t>Project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Times New Roman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7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LOC of production code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zh-TW" altLang="en-US" dirty="0">
                          <a:latin typeface="Times New Roman"/>
                        </a:rPr>
                        <a:t>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The number of classes of production code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zh-TW" altLang="en-US" dirty="0">
                          <a:latin typeface="Times New Roman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94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The number of methods of production code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latin typeface="Times New Roman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2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The number of unit test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zh-TW" altLang="en-US" dirty="0">
                          <a:latin typeface="Times New Roman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LOC of test code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dirty="0">
                          <a:latin typeface="Times New Roman"/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8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Team member 王裕詮</a:t>
                      </a:r>
                      <a:r>
                        <a:rPr lang="zh-TW" altLang="en-US" sz="1800" b="0" i="0" u="none" strike="noStrike" noProof="0">
                          <a:latin typeface="Times New Roman"/>
                        </a:rPr>
                        <a:t> </a:t>
                      </a:r>
                      <a:r>
                        <a:rPr lang="zh-TW" sz="1800" b="0" i="0" u="none" strike="noStrike" noProof="0">
                          <a:latin typeface="Times New Roman"/>
                        </a:rPr>
                        <a:t>time efforts (hours)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zh-TW" altLang="en-US" dirty="0">
                          <a:latin typeface="Times New Roman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Team member 吳柏諭 time efforts (hours)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zh-TW" altLang="en-US" dirty="0">
                          <a:latin typeface="Times New Roman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24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800" b="0" i="0" u="none" strike="noStrike" noProof="0">
                          <a:latin typeface="Times New Roman"/>
                        </a:rPr>
                        <a:t>Total time efforts (hours)</a:t>
                      </a:r>
                      <a:endParaRPr lang="zh-TW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zh-TW" altLang="en-US" dirty="0">
                          <a:latin typeface="Times New Roman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2283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EDB891B-1F20-7AC9-3AE5-EC74832DE0D5}"/>
              </a:ext>
            </a:extLst>
          </p:cNvPr>
          <p:cNvSpPr txBox="1"/>
          <p:nvPr/>
        </p:nvSpPr>
        <p:spPr>
          <a:xfrm>
            <a:off x="5036634" y="9757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b="1">
                <a:solidFill>
                  <a:srgbClr val="000000"/>
                </a:solidFill>
                <a:latin typeface="Times New Roman"/>
                <a:cs typeface="Times New Roman"/>
              </a:rPr>
              <a:t>Project information</a:t>
            </a:r>
            <a:endParaRPr lang="zh-TW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284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37494-A005-8756-371A-881DBDDA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ea typeface="+mj-lt"/>
                <a:cs typeface="+mj-lt"/>
              </a:rPr>
              <a:t>Problem Statement</a:t>
            </a:r>
            <a:endParaRPr lang="zh-TW">
              <a:latin typeface="Times New Roma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EBB08-B235-C81E-95C4-216C8D74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33542"/>
            <a:ext cx="10333074" cy="38277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Discord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 點餐機器人是一個可以讓用戶在</a:t>
            </a:r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Discord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上輕鬆團購點餐的應用程序。它提供了一個簡單而有效的方式，讓Discord上的用戶可以在線上完成點餐流程，並且可以直接在Discord上收到關於他們的點餐的所有相關訊息。</a:t>
            </a:r>
          </a:p>
          <a:p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在使用</a:t>
            </a:r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Discord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時，可以設立頻道給</a:t>
            </a:r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Discord bot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使用，發起團購者可以使用指令例如</a:t>
            </a:r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!create order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來發起訂單，其他使用者可以使用</a:t>
            </a:r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!menu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之類的隨時查看菜單和店家資訊，使用者可以使用指令加入此筆團購，發起者可以結束訂單並且輸入指令獲得所有加入團購者的點餐資訊，也或者可以設立時間使訂單結束時，</a:t>
            </a:r>
            <a:r>
              <a:rPr lang="en-US" alt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bot</a:t>
            </a:r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使用私訊傳遞給發起者訂單資訊，此機器人可以發起多個團購並讓使用者選擇。</a:t>
            </a:r>
          </a:p>
          <a:p>
            <a:r>
              <a:rPr lang="zh-TW" sz="1800" b="0">
                <a:solidFill>
                  <a:srgbClr val="374151"/>
                </a:solidFill>
                <a:latin typeface="Times New Roman"/>
                <a:cs typeface="Times New Roman"/>
              </a:rPr>
              <a:t>對於許多Discord社群而言，點餐機器人已經成為不可或缺的一部分。它不僅可以幫助用戶輕鬆訂購食物，同時也能夠幫助管理員更好地掌握社群成員的需求和狀態，從而提供更好的服務，總體而言，Discord點餐機器人已經成為Discord社群中必不可少的一部分，它為用戶帶來了更加方便和高效的點餐體驗，同時也為餐廳提供了更好的客戶服務。</a:t>
            </a:r>
            <a:endParaRPr lang="zh-TW" sz="1800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3B013E-9C8E-8567-49A8-CC869F6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88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86206-E134-AD50-115A-95DE3F12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50" y="323024"/>
            <a:ext cx="10333075" cy="1414131"/>
          </a:xfrm>
        </p:spPr>
        <p:txBody>
          <a:bodyPr/>
          <a:lstStyle/>
          <a:p>
            <a:r>
              <a:rPr lang="zh-TW">
                <a:latin typeface="Times New Roman"/>
                <a:ea typeface="+mj-lt"/>
                <a:cs typeface="+mj-lt"/>
              </a:rPr>
              <a:t>Use Case Diagram</a:t>
            </a:r>
            <a:endParaRPr lang="zh-TW">
              <a:latin typeface="Times New Roman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698A85-3C05-0AD2-E97E-3160163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3</a:t>
            </a:fld>
            <a:endParaRPr lang="zh-TW" altLang="en-US"/>
          </a:p>
        </p:txBody>
      </p:sp>
      <p:pic>
        <p:nvPicPr>
          <p:cNvPr id="6" name="圖片 6" descr="一張含有 圖表, 圖解 的圖片&#10;&#10;自動產生的描述">
            <a:extLst>
              <a:ext uri="{FF2B5EF4-FFF2-40B4-BE49-F238E27FC236}">
                <a16:creationId xmlns:a16="http://schemas.microsoft.com/office/drawing/2014/main" id="{E425E0B2-1625-DE40-9B40-1F0ABA8A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30" y="1486303"/>
            <a:ext cx="6722533" cy="45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86206-E134-AD50-115A-95DE3F12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35" y="2721912"/>
            <a:ext cx="4284113" cy="1414131"/>
          </a:xfrm>
        </p:spPr>
        <p:txBody>
          <a:bodyPr/>
          <a:lstStyle/>
          <a:p>
            <a:r>
              <a:rPr lang="zh-TW">
                <a:latin typeface="Times New Roman"/>
                <a:ea typeface="+mj-lt"/>
                <a:cs typeface="+mj-lt"/>
              </a:rPr>
              <a:t>Demonstration</a:t>
            </a:r>
            <a:endParaRPr lang="zh-TW">
              <a:latin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0621D6-AC63-E893-4F78-90089F5E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16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03647-F860-8FC9-F970-27DAE111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ea typeface="+mj-lt"/>
                <a:cs typeface="+mj-lt"/>
              </a:rPr>
              <a:t>Significant Use Cases</a:t>
            </a:r>
            <a:endParaRPr lang="zh-TW">
              <a:latin typeface="Times New Roman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80537DB0-32ED-E452-B1F0-2758E83AB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50" y="1750631"/>
            <a:ext cx="7667137" cy="4081722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287BA5-6B46-E9F6-A7C4-F7BF20EB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0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03647-F860-8FC9-F970-27DAE111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ea typeface="+mj-lt"/>
                <a:cs typeface="+mj-lt"/>
              </a:rPr>
              <a:t>Significant Use Cases</a:t>
            </a:r>
            <a:r>
              <a:rPr lang="zh-TW" altLang="en-US">
                <a:latin typeface="Times New Roman"/>
                <a:ea typeface="+mj-lt"/>
                <a:cs typeface="+mj-lt"/>
              </a:rPr>
              <a:t> </a:t>
            </a:r>
            <a:endParaRPr lang="zh-TW" altLang="en-US" sz="1800">
              <a:latin typeface="Times New Roman"/>
              <a:cs typeface="Times New Roman"/>
            </a:endParaRPr>
          </a:p>
        </p:txBody>
      </p:sp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8FB5ACF-8564-66A2-EB14-FD6B0606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84" y="1601638"/>
            <a:ext cx="7713811" cy="4660529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F27FD0-0619-C18E-4A99-A4E640A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4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1A2BC-0FB2-58F8-173C-6517C528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ea typeface="+mj-lt"/>
                <a:cs typeface="+mj-lt"/>
              </a:rPr>
              <a:t>Domain Model</a:t>
            </a:r>
            <a:endParaRPr lang="zh-TW">
              <a:latin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97F99D-8C7C-39F3-10EB-16F2AFEB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7</a:t>
            </a:fld>
            <a:endParaRPr lang="zh-TW" altLang="en-US"/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156DBCBB-D27F-46FC-99DC-3D143185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92" y="382103"/>
            <a:ext cx="5414903" cy="5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7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338FE-39FB-D413-2856-C85BDFF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cs typeface="Times New Roman"/>
              </a:rPr>
              <a:t>System Sequence Diagram</a:t>
            </a:r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7C147C-A696-3532-06F1-3B0D482D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8</a:t>
            </a:fld>
            <a:endParaRPr lang="zh-TW" altLang="en-US"/>
          </a:p>
        </p:txBody>
      </p:sp>
      <p:pic>
        <p:nvPicPr>
          <p:cNvPr id="5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E507ABFD-7707-3080-579C-3599DDEA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6" y="1719100"/>
            <a:ext cx="2495841" cy="44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338FE-39FB-D413-2856-C85BDFFB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Times New Roman"/>
                <a:cs typeface="Times New Roman"/>
              </a:rPr>
              <a:t>Sequence Diagram</a:t>
            </a:r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E5B320-D4F8-8960-19F8-424D6C7B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9</a:t>
            </a:fld>
            <a:endParaRPr lang="zh-TW" altLang="en-US"/>
          </a:p>
        </p:txBody>
      </p:sp>
      <p:pic>
        <p:nvPicPr>
          <p:cNvPr id="3" name="圖片 4">
            <a:extLst>
              <a:ext uri="{FF2B5EF4-FFF2-40B4-BE49-F238E27FC236}">
                <a16:creationId xmlns:a16="http://schemas.microsoft.com/office/drawing/2014/main" id="{D8C9BB87-5248-3D0E-756C-FD92618F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009" y="398687"/>
            <a:ext cx="5921296" cy="605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345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DC9E8653CF8BD4EA577C265B44D326B" ma:contentTypeVersion="2" ma:contentTypeDescription="建立新的文件。" ma:contentTypeScope="" ma:versionID="71b94eba3b9f547189a659698ce8cd09">
  <xsd:schema xmlns:xsd="http://www.w3.org/2001/XMLSchema" xmlns:xs="http://www.w3.org/2001/XMLSchema" xmlns:p="http://schemas.microsoft.com/office/2006/metadata/properties" xmlns:ns2="8ba9165d-c9a5-42a0-be39-e545186b72f1" targetNamespace="http://schemas.microsoft.com/office/2006/metadata/properties" ma:root="true" ma:fieldsID="e552465cf1f1816026e0b835c3a3d049" ns2:_="">
    <xsd:import namespace="8ba9165d-c9a5-42a0-be39-e545186b7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9165d-c9a5-42a0-be39-e545186b7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E09557-32F8-4999-9A4F-F3886AEFE0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AAD8FA-1928-4F98-A2D2-28C6EE3E3BE6}">
  <ds:schemaRefs>
    <ds:schemaRef ds:uri="8ba9165d-c9a5-42a0-be39-e545186b72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348BAA-746C-4FBE-918B-0D3229B58D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16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ChitchatVTI</vt:lpstr>
      <vt:lpstr>Group ordering for Discord Bot</vt:lpstr>
      <vt:lpstr>Problem Statement</vt:lpstr>
      <vt:lpstr>Use Case Diagram</vt:lpstr>
      <vt:lpstr>Demonstration</vt:lpstr>
      <vt:lpstr>Significant Use Cases</vt:lpstr>
      <vt:lpstr>Significant Use Cases </vt:lpstr>
      <vt:lpstr>Domain Model</vt:lpstr>
      <vt:lpstr>System Sequence Diagram</vt:lpstr>
      <vt:lpstr>Sequence Diagram</vt:lpstr>
      <vt:lpstr>Design Class Diagram</vt:lpstr>
      <vt:lpstr>Difference between DCD and Domain</vt:lpstr>
      <vt:lpstr>Implementation Class Diagram</vt:lpstr>
      <vt:lpstr>Show the source code of a significant functionality</vt:lpstr>
      <vt:lpstr>Run the all Unit Tests</vt:lpstr>
      <vt:lpstr>Show the source code of a significant functionality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32</cp:revision>
  <dcterms:created xsi:type="dcterms:W3CDTF">2023-05-01T07:07:25Z</dcterms:created>
  <dcterms:modified xsi:type="dcterms:W3CDTF">2023-05-01T11:16:17Z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0x0101002DC9E8653CF8BD4EA577C265B44D326B</vt:lpwstr>
  </property>
</Properties>
</file>