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31"/>
  </p:normalViewPr>
  <p:slideViewPr>
    <p:cSldViewPr snapToGrid="0" snapToObjects="1">
      <p:cViewPr varScale="1">
        <p:scale>
          <a:sx n="107" d="100"/>
          <a:sy n="107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2255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47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559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322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3994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78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7503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3303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587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643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603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603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921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740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330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0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68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5/31/18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761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711CBB-6785-234D-AC98-5E56E94CB8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/>
              <a:t>test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963997F-6D60-324A-9EC2-2996E04164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93936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空">
  <a:themeElements>
    <a:clrScheme name="天空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天空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{6B7CD68F-75FD-F448-9CB5-234A1EAAB0F0}tf10001058</Template>
  <TotalTime>0</TotalTime>
  <Words>1</Words>
  <Application>Microsoft Macintosh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天空</vt:lpstr>
      <vt:lpstr>test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深水 太朗</dc:creator>
  <cp:lastModifiedBy>深水 太朗</cp:lastModifiedBy>
  <cp:revision>1</cp:revision>
  <dcterms:created xsi:type="dcterms:W3CDTF">2018-05-31T08:39:32Z</dcterms:created>
  <dcterms:modified xsi:type="dcterms:W3CDTF">2018-05-31T08:40:21Z</dcterms:modified>
</cp:coreProperties>
</file>