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85"/>
    <p:restoredTop sz="94433"/>
  </p:normalViewPr>
  <p:slideViewPr>
    <p:cSldViewPr snapToGrid="0">
      <p:cViewPr varScale="1">
        <p:scale>
          <a:sx n="77" d="100"/>
          <a:sy n="77" d="100"/>
        </p:scale>
        <p:origin x="7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758AD-47B2-F579-1E44-C4B5EA21C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C13EF-A40C-633E-EFAE-38C51D68B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9271F-84E4-B062-610F-EC3CDC472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8472-CA89-5D4B-983C-9B92B238721F}" type="datetimeFigureOut">
              <a:rPr lang="en-JP" smtClean="0"/>
              <a:t>2024/03/02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2808E-6DFA-4523-188C-C9B7BCD74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2C2C4-4A8E-C41F-1F07-C1070089A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01FB6-3254-004B-8F20-DC4FBF5B0E7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510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E2496-79F6-5FCA-2F6E-0F06E1137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EA2786-B4D2-A96E-ADDB-C3F43AC9B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52B57-1BD3-D953-DA91-72F8D1C35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8472-CA89-5D4B-983C-9B92B238721F}" type="datetimeFigureOut">
              <a:rPr lang="en-JP" smtClean="0"/>
              <a:t>2024/03/02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379D-19C9-1537-C267-A466CBF28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FBA5B-F367-5E55-70E6-AB416A41B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01FB6-3254-004B-8F20-DC4FBF5B0E7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08766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465354-8056-0A11-A47B-79C40EF154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813762-1655-6FB6-7857-EA183848A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482DF-BD7A-2E1D-C246-0BB9DC3F8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8472-CA89-5D4B-983C-9B92B238721F}" type="datetimeFigureOut">
              <a:rPr lang="en-JP" smtClean="0"/>
              <a:t>2024/03/02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54735-34EF-B629-F0D6-B96A31259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A3846-D05B-D148-B9F0-E31D2CE5E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01FB6-3254-004B-8F20-DC4FBF5B0E7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293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6DDC0-85BD-9535-37E8-D72F4B34A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DE567-DC6A-6D8D-66D6-33077FB41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405AA-1EC2-3FB2-52EE-B82F02AD8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8472-CA89-5D4B-983C-9B92B238721F}" type="datetimeFigureOut">
              <a:rPr lang="en-JP" smtClean="0"/>
              <a:t>2024/03/02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9704A-BB8C-5BB0-71EC-765695855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C9956-20EA-0BAC-65D4-3B201D4FF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01FB6-3254-004B-8F20-DC4FBF5B0E7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33087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EA773-AC38-8F17-228A-21AD0C858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D4B50-E398-9AF9-0ABA-15430BEA8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16A7B-324C-8B5C-F299-2722A285E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8472-CA89-5D4B-983C-9B92B238721F}" type="datetimeFigureOut">
              <a:rPr lang="en-JP" smtClean="0"/>
              <a:t>2024/03/02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32204-A731-76A5-860A-D1B36581B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8BFE1-AF34-B8CA-868B-6C95430D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01FB6-3254-004B-8F20-DC4FBF5B0E7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47551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28804-DB33-7A70-FEFE-E1D655836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FB4B3-89A7-9AE4-9BE1-E6A4B5459D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90A7CB-1CE1-99CF-2947-692AEE033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6D8FA-F09B-4CF5-CCE6-B62F3D80C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8472-CA89-5D4B-983C-9B92B238721F}" type="datetimeFigureOut">
              <a:rPr lang="en-JP" smtClean="0"/>
              <a:t>2024/03/02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23DF0-6B34-2879-613C-A53FA53C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93BB6-1309-42EA-5C6C-17197A595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01FB6-3254-004B-8F20-DC4FBF5B0E7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61386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394D-3F34-91E5-76BB-5D0883D70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2AD32-BAE4-B58F-5964-3BC42DA02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F1902-143F-B2EE-B329-8CFCCBAD1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2C9FB5-2666-7C3B-5A80-4F4C3CF979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75CB01-CCE2-A707-D37A-6979762D78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48DE80-A850-B2A9-959D-0EB313252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8472-CA89-5D4B-983C-9B92B238721F}" type="datetimeFigureOut">
              <a:rPr lang="en-JP" smtClean="0"/>
              <a:t>2024/03/02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BD2822-3337-9A20-9C4F-D2BA2181B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F651FE-44A9-EE85-32CA-512CD935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01FB6-3254-004B-8F20-DC4FBF5B0E7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4360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970AF-5A04-BC5D-E3A1-88E6DC5D0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F4269-F4DD-C2C6-F8E8-D4CC6CED2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8472-CA89-5D4B-983C-9B92B238721F}" type="datetimeFigureOut">
              <a:rPr lang="en-JP" smtClean="0"/>
              <a:t>2024/03/02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1DFF20-2A8E-EEA0-51F7-08F6ADB5D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44F8AA-7AAE-2D9A-348E-A78AA6890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01FB6-3254-004B-8F20-DC4FBF5B0E7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30085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E1E53B-BF66-3333-139D-AF1BCBCE2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8472-CA89-5D4B-983C-9B92B238721F}" type="datetimeFigureOut">
              <a:rPr lang="en-JP" smtClean="0"/>
              <a:t>2024/03/02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2A963E-142E-FA44-0F4B-831118F0C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D9707F-ADD0-94CB-A543-1DB17EA5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01FB6-3254-004B-8F20-DC4FBF5B0E7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44440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B960D-6DB9-34AC-4D62-2696D1AD9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CFF74-5100-687E-BC4D-9A36FDFD3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D1E925-C5D8-E84D-58CD-919BEB716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51388-5B4F-B377-1D76-C55B75247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8472-CA89-5D4B-983C-9B92B238721F}" type="datetimeFigureOut">
              <a:rPr lang="en-JP" smtClean="0"/>
              <a:t>2024/03/02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549B97-A9D2-8DF0-1EBA-95FDF40F3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06557-EA42-5AA5-4D74-1037412E3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01FB6-3254-004B-8F20-DC4FBF5B0E7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56944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6211-3DE7-274D-2FEA-1BE19A31E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85E7FF-3A3E-89DA-FB26-5812596B8F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4904E4-681B-73F6-B8EC-D5F398E38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6FF2E-44A7-AAAD-4211-4EA35DEF0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8472-CA89-5D4B-983C-9B92B238721F}" type="datetimeFigureOut">
              <a:rPr lang="en-JP" smtClean="0"/>
              <a:t>2024/03/02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E5DC1-FC5E-25C6-8EFC-4587C1B2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FFB82-5BAA-AD98-AC69-BE8274586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01FB6-3254-004B-8F20-DC4FBF5B0E7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928932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E5EB94-58A2-83A3-4BF1-45710EA23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C5582-5669-5249-EF0C-81FAD7F2C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F08C6-29F8-B58E-24B0-51DF30AA34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698472-CA89-5D4B-983C-9B92B238721F}" type="datetimeFigureOut">
              <a:rPr lang="en-JP" smtClean="0"/>
              <a:t>2024/03/02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9E703-DEBC-035F-54A0-15A0BEA852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0FC14-32EF-67E9-4F20-BA450D1101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F01FB6-3254-004B-8F20-DC4FBF5B0E7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88860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455AD-BF5D-9071-EE6C-2D1C57D43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JP" dirty="0"/>
              <a:t>文殊の知恵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A59AA7-87DB-1556-B916-E0CD0006F3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JP" dirty="0"/>
          </a:p>
          <a:p>
            <a:r>
              <a:rPr lang="en-JP" dirty="0"/>
              <a:t>中仙道 太郎</a:t>
            </a:r>
          </a:p>
          <a:p>
            <a:endParaRPr lang="en-JP" dirty="0"/>
          </a:p>
          <a:p>
            <a:r>
              <a:rPr lang="en-JP" dirty="0"/>
              <a:t>0:Ttile</a:t>
            </a:r>
          </a:p>
        </p:txBody>
      </p:sp>
    </p:spTree>
    <p:extLst>
      <p:ext uri="{BB962C8B-B14F-4D97-AF65-F5344CB8AC3E}">
        <p14:creationId xmlns:p14="http://schemas.microsoft.com/office/powerpoint/2010/main" val="2054816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8ECF0-DD4A-D27B-F67C-68C25AE9D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7. Competition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7E143-B474-192E-C6EE-0201C1718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AI技術の革新が速く、すぐに代替技術が出てしまう可能性。</a:t>
            </a:r>
          </a:p>
          <a:p>
            <a:r>
              <a:rPr lang="en-JP" dirty="0"/>
              <a:t>真似されてもっと良いものが登場する可能性。</a:t>
            </a:r>
          </a:p>
          <a:p>
            <a:r>
              <a:rPr lang="en-JP" dirty="0"/>
              <a:t>既存GPTsでも十分となってしまう可能性。</a:t>
            </a:r>
          </a:p>
        </p:txBody>
      </p:sp>
    </p:spTree>
    <p:extLst>
      <p:ext uri="{BB962C8B-B14F-4D97-AF65-F5344CB8AC3E}">
        <p14:creationId xmlns:p14="http://schemas.microsoft.com/office/powerpoint/2010/main" val="835581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EFF0A-BF16-A854-CC55-EB46D1D49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8. 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CE462-7D5C-0284-EA61-0EED529DC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AIの力と人間の力を組み合わせ、真に革新的な世界を作る。</a:t>
            </a:r>
          </a:p>
          <a:p>
            <a:r>
              <a:rPr lang="en-JP" dirty="0"/>
              <a:t>世の中の次々に発生する難しい課題も文殊の知恵で解決。</a:t>
            </a:r>
          </a:p>
          <a:p>
            <a:r>
              <a:rPr lang="en-JP" dirty="0"/>
              <a:t>AI時代の新しい雇用を創出。</a:t>
            </a:r>
          </a:p>
          <a:p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1526670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9F822-91E7-34D9-55B4-BA101AE90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9.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7B07-DCD8-2F1A-6B06-82666E061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締切までにプロダクトの作成はマスト。</a:t>
            </a:r>
          </a:p>
          <a:p>
            <a:r>
              <a:rPr lang="en-JP" dirty="0"/>
              <a:t>AIを入れた3人でやりたい。</a:t>
            </a:r>
            <a:endParaRPr lang="en-US" dirty="0"/>
          </a:p>
          <a:p>
            <a:r>
              <a:rPr lang="en-JP" dirty="0"/>
              <a:t>というわけで、締切までに実装できる！したい！人を募集。</a:t>
            </a:r>
          </a:p>
          <a:p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925167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83EE3-C1C9-28D0-9812-19297F569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10. Use of funds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C9170-3ADD-A2A1-D926-48755FC52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JP" dirty="0"/>
              <a:t>・開発費と初期運用費</a:t>
            </a:r>
            <a:r>
              <a:rPr lang="ja-JP" altLang="en-US"/>
              <a:t>　</a:t>
            </a:r>
            <a:r>
              <a:rPr lang="en-US" altLang="ja-JP" dirty="0"/>
              <a:t>1</a:t>
            </a:r>
            <a:r>
              <a:rPr lang="ja-JP" altLang="en-US"/>
              <a:t>億円</a:t>
            </a:r>
            <a:endParaRPr lang="en-JP" dirty="0"/>
          </a:p>
          <a:p>
            <a:pPr marL="0" indent="0">
              <a:buNone/>
            </a:pPr>
            <a:r>
              <a:rPr lang="en-JP" dirty="0"/>
              <a:t>・1年目、初期のアクティブなユーザーで1万人</a:t>
            </a:r>
            <a:r>
              <a:rPr lang="en-US" dirty="0"/>
              <a:t> </a:t>
            </a:r>
            <a:endParaRPr lang="en-JP" dirty="0"/>
          </a:p>
          <a:p>
            <a:pPr marL="0" indent="0">
              <a:buNone/>
            </a:pPr>
            <a:r>
              <a:rPr lang="en-JP" dirty="0"/>
              <a:t>・AI役の需要増加とさらなる機能、サービスを拡充で発展。</a:t>
            </a:r>
          </a:p>
        </p:txBody>
      </p:sp>
    </p:spTree>
    <p:extLst>
      <p:ext uri="{BB962C8B-B14F-4D97-AF65-F5344CB8AC3E}">
        <p14:creationId xmlns:p14="http://schemas.microsoft.com/office/powerpoint/2010/main" val="2569936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C5BC9-B8E3-628C-922F-EF1E3E6CB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05A9A-2593-1BEB-46EC-C3472C381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JP" dirty="0"/>
          </a:p>
          <a:p>
            <a:pPr algn="ctr"/>
            <a:endParaRPr lang="en-JP" dirty="0"/>
          </a:p>
          <a:p>
            <a:pPr marL="0" indent="0" algn="ctr">
              <a:buNone/>
            </a:pPr>
            <a:r>
              <a:rPr lang="en-JP" dirty="0"/>
              <a:t>一緒にやりたい方、ぜひお声がけを！</a:t>
            </a:r>
          </a:p>
        </p:txBody>
      </p:sp>
    </p:spTree>
    <p:extLst>
      <p:ext uri="{BB962C8B-B14F-4D97-AF65-F5344CB8AC3E}">
        <p14:creationId xmlns:p14="http://schemas.microsoft.com/office/powerpoint/2010/main" val="822199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64C95-4899-998C-088A-1A922C361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1.Problem 革新的なアイデアとは？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99B7F-41EE-1452-40EF-D205E90B0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AIは、広範囲な知識や新しい気づきを素早く教えてくれる。</a:t>
            </a:r>
          </a:p>
          <a:p>
            <a:r>
              <a:rPr lang="en-JP" dirty="0"/>
              <a:t>しかし、ベクトルの範囲を外れた答えは出してくれない。</a:t>
            </a:r>
          </a:p>
          <a:p>
            <a:r>
              <a:rPr lang="en-JP" dirty="0"/>
              <a:t>結局のところ、革新的なアイデアは人間の意思から生まれる。</a:t>
            </a:r>
          </a:p>
        </p:txBody>
      </p:sp>
    </p:spTree>
    <p:extLst>
      <p:ext uri="{BB962C8B-B14F-4D97-AF65-F5344CB8AC3E}">
        <p14:creationId xmlns:p14="http://schemas.microsoft.com/office/powerpoint/2010/main" val="4130615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81E56-72D2-D03C-E631-75B0E5D4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2.Solution 革新的アイデアの対話システム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623A1-80C6-5085-8501-3BDF7837E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AIとの対話システムは現在主流となっている</a:t>
            </a:r>
          </a:p>
          <a:p>
            <a:r>
              <a:rPr lang="en-JP" dirty="0"/>
              <a:t>人間だけの会議システムも従来からある。</a:t>
            </a:r>
          </a:p>
          <a:p>
            <a:r>
              <a:rPr lang="en-JP" dirty="0"/>
              <a:t>AI+人間2人の三人での対話システムを提案。</a:t>
            </a:r>
          </a:p>
        </p:txBody>
      </p:sp>
    </p:spTree>
    <p:extLst>
      <p:ext uri="{BB962C8B-B14F-4D97-AF65-F5344CB8AC3E}">
        <p14:creationId xmlns:p14="http://schemas.microsoft.com/office/powerpoint/2010/main" val="1963635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0ABDB-D300-FB34-E3DA-9F2D82CF3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文殊の知恵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8DDE6-A6DE-F466-D586-FC7A2B040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JP" dirty="0"/>
              <a:t>・文殊とは文殊菩薩のこと。 知恵を象徴する菩薩。</a:t>
            </a:r>
          </a:p>
          <a:p>
            <a:pPr marL="0" indent="0">
              <a:buNone/>
            </a:pPr>
            <a:r>
              <a:rPr lang="en-JP" dirty="0"/>
              <a:t>・菩薩とは悟りを求めて人間を救うために修行を重ねる者。</a:t>
            </a:r>
          </a:p>
          <a:p>
            <a:pPr marL="0" indent="0">
              <a:buNone/>
            </a:pPr>
            <a:r>
              <a:rPr lang="en-JP" dirty="0"/>
              <a:t>・凡人でも三人寄れば文殊の知恵となる。ここにAI</a:t>
            </a:r>
            <a:r>
              <a:rPr lang="en-US" dirty="0" err="1"/>
              <a:t>を入れる</a:t>
            </a:r>
            <a:r>
              <a:rPr lang="en-US" dirty="0"/>
              <a:t>。</a:t>
            </a:r>
            <a:endParaRPr lang="en-JP" dirty="0"/>
          </a:p>
          <a:p>
            <a:pPr marL="0" indent="0">
              <a:buNone/>
            </a:pP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4001174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FB138-675C-2DA7-22E8-E03D76F02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システム</a:t>
            </a:r>
          </a:p>
        </p:txBody>
      </p:sp>
      <p:pic>
        <p:nvPicPr>
          <p:cNvPr id="5" name="Content Placeholder 4" descr="Male profile outline">
            <a:extLst>
              <a:ext uri="{FF2B5EF4-FFF2-40B4-BE49-F238E27FC236}">
                <a16:creationId xmlns:a16="http://schemas.microsoft.com/office/drawing/2014/main" id="{AC840BA9-386A-DD81-17A1-FE500192BB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20113" y="1851818"/>
            <a:ext cx="914400" cy="914400"/>
          </a:xfrm>
        </p:spPr>
      </p:pic>
      <p:pic>
        <p:nvPicPr>
          <p:cNvPr id="7" name="Graphic 6" descr="Male profile with solid fill">
            <a:extLst>
              <a:ext uri="{FF2B5EF4-FFF2-40B4-BE49-F238E27FC236}">
                <a16:creationId xmlns:a16="http://schemas.microsoft.com/office/drawing/2014/main" id="{79EEC09E-DCF6-B6AF-D96A-0E46D31049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09875" y="1751406"/>
            <a:ext cx="914400" cy="914400"/>
          </a:xfrm>
          <a:prstGeom prst="rect">
            <a:avLst/>
          </a:prstGeom>
        </p:spPr>
      </p:pic>
      <p:pic>
        <p:nvPicPr>
          <p:cNvPr id="9" name="Graphic 8" descr="Artificial Intelligence outline">
            <a:extLst>
              <a:ext uri="{FF2B5EF4-FFF2-40B4-BE49-F238E27FC236}">
                <a16:creationId xmlns:a16="http://schemas.microsoft.com/office/drawing/2014/main" id="{072A14B0-D7B4-6DD0-63BA-9ABFEF15FC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19801" y="1673228"/>
            <a:ext cx="914400" cy="914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47DC9CE-2B3B-5C56-BE06-02BE1510B415}"/>
              </a:ext>
            </a:extLst>
          </p:cNvPr>
          <p:cNvSpPr/>
          <p:nvPr/>
        </p:nvSpPr>
        <p:spPr>
          <a:xfrm>
            <a:off x="4167188" y="2766218"/>
            <a:ext cx="3857625" cy="34575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A12ECB18-FBD9-0332-C795-51FBF2B2541D}"/>
              </a:ext>
            </a:extLst>
          </p:cNvPr>
          <p:cNvSpPr/>
          <p:nvPr/>
        </p:nvSpPr>
        <p:spPr>
          <a:xfrm>
            <a:off x="7010400" y="4020216"/>
            <a:ext cx="914400" cy="612648"/>
          </a:xfrm>
          <a:prstGeom prst="wedgeRoundRectCallout">
            <a:avLst>
              <a:gd name="adj1" fmla="val -113021"/>
              <a:gd name="adj2" fmla="val 34515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9355E07A-2FED-3C8A-9C2E-885C0B92D87E}"/>
              </a:ext>
            </a:extLst>
          </p:cNvPr>
          <p:cNvSpPr/>
          <p:nvPr/>
        </p:nvSpPr>
        <p:spPr>
          <a:xfrm>
            <a:off x="4338637" y="4045806"/>
            <a:ext cx="914400" cy="612648"/>
          </a:xfrm>
          <a:prstGeom prst="wedgeRoundRectCallout">
            <a:avLst>
              <a:gd name="adj1" fmla="val 105729"/>
              <a:gd name="adj2" fmla="val 34515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0359E6F4-E93B-2ACD-54E4-C5BAF3A29AB2}"/>
              </a:ext>
            </a:extLst>
          </p:cNvPr>
          <p:cNvSpPr/>
          <p:nvPr/>
        </p:nvSpPr>
        <p:spPr>
          <a:xfrm>
            <a:off x="6096000" y="4684044"/>
            <a:ext cx="914400" cy="612648"/>
          </a:xfrm>
          <a:prstGeom prst="wedgeRoundRectCallout">
            <a:avLst>
              <a:gd name="adj1" fmla="val -113021"/>
              <a:gd name="adj2" fmla="val 3451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EEB3C173-E9C3-70C5-989A-96158684558D}"/>
              </a:ext>
            </a:extLst>
          </p:cNvPr>
          <p:cNvSpPr/>
          <p:nvPr/>
        </p:nvSpPr>
        <p:spPr>
          <a:xfrm>
            <a:off x="7010400" y="5301328"/>
            <a:ext cx="914400" cy="612648"/>
          </a:xfrm>
          <a:prstGeom prst="wedgeRoundRectCallout">
            <a:avLst>
              <a:gd name="adj1" fmla="val -113021"/>
              <a:gd name="adj2" fmla="val 34515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5" name="Rounded Rectangular Callout 14">
            <a:extLst>
              <a:ext uri="{FF2B5EF4-FFF2-40B4-BE49-F238E27FC236}">
                <a16:creationId xmlns:a16="http://schemas.microsoft.com/office/drawing/2014/main" id="{03A8B55F-6473-3280-D881-76EE8340739B}"/>
              </a:ext>
            </a:extLst>
          </p:cNvPr>
          <p:cNvSpPr/>
          <p:nvPr/>
        </p:nvSpPr>
        <p:spPr>
          <a:xfrm>
            <a:off x="4379119" y="5156627"/>
            <a:ext cx="914400" cy="612648"/>
          </a:xfrm>
          <a:prstGeom prst="wedgeRoundRectCallout">
            <a:avLst>
              <a:gd name="adj1" fmla="val 105729"/>
              <a:gd name="adj2" fmla="val 34515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6" name="Rounded Rectangular Callout 15">
            <a:extLst>
              <a:ext uri="{FF2B5EF4-FFF2-40B4-BE49-F238E27FC236}">
                <a16:creationId xmlns:a16="http://schemas.microsoft.com/office/drawing/2014/main" id="{F1D23437-3FF1-F6A0-AB5C-ABE02EC4FAA0}"/>
              </a:ext>
            </a:extLst>
          </p:cNvPr>
          <p:cNvSpPr/>
          <p:nvPr/>
        </p:nvSpPr>
        <p:spPr>
          <a:xfrm>
            <a:off x="6019801" y="3174456"/>
            <a:ext cx="914400" cy="612648"/>
          </a:xfrm>
          <a:prstGeom prst="wedgeRoundRectCallout">
            <a:avLst>
              <a:gd name="adj1" fmla="val -113021"/>
              <a:gd name="adj2" fmla="val 3451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727D3E-1766-3ACA-172F-3764253692B9}"/>
              </a:ext>
            </a:extLst>
          </p:cNvPr>
          <p:cNvSpPr txBox="1"/>
          <p:nvPr/>
        </p:nvSpPr>
        <p:spPr>
          <a:xfrm>
            <a:off x="997527" y="4020216"/>
            <a:ext cx="25935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dirty="0"/>
              <a:t>・マッチングシステム</a:t>
            </a:r>
          </a:p>
          <a:p>
            <a:r>
              <a:rPr lang="en-JP" dirty="0"/>
              <a:t>・報酬管理</a:t>
            </a:r>
          </a:p>
          <a:p>
            <a:r>
              <a:rPr lang="en-JP" dirty="0"/>
              <a:t>・AI変換</a:t>
            </a:r>
          </a:p>
          <a:p>
            <a:r>
              <a:rPr lang="en-JP" dirty="0"/>
              <a:t>・ログ管理</a:t>
            </a:r>
          </a:p>
        </p:txBody>
      </p:sp>
    </p:spTree>
    <p:extLst>
      <p:ext uri="{BB962C8B-B14F-4D97-AF65-F5344CB8AC3E}">
        <p14:creationId xmlns:p14="http://schemas.microsoft.com/office/powerpoint/2010/main" val="636775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8D0EA-FC52-643D-D966-5D9A16874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3. Market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5A1F5-5F0E-2D37-6F5C-5BF25D892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当初はAIを使いこなして革新的なことをしたい人向け。</a:t>
            </a:r>
          </a:p>
          <a:p>
            <a:r>
              <a:rPr lang="en-JP" dirty="0"/>
              <a:t>スマホと意思と時間があれば誰でも参加可能。</a:t>
            </a:r>
          </a:p>
          <a:p>
            <a:r>
              <a:rPr lang="en-JP" dirty="0"/>
              <a:t>予想もしなかった使い方ができる可能性もある。</a:t>
            </a:r>
          </a:p>
          <a:p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801322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4C908-316D-229A-88FC-F0736E91A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4. 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512D1-DE95-6C97-7086-631DD6489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まず日本語で展開</a:t>
            </a:r>
          </a:p>
          <a:p>
            <a:r>
              <a:rPr lang="en-JP" dirty="0"/>
              <a:t>自動翻訳などを組み込み</a:t>
            </a:r>
          </a:p>
          <a:p>
            <a:r>
              <a:rPr lang="en-JP" dirty="0"/>
              <a:t>全世界の人とも交流し、アイデアを創っていける。</a:t>
            </a:r>
          </a:p>
        </p:txBody>
      </p:sp>
    </p:spTree>
    <p:extLst>
      <p:ext uri="{BB962C8B-B14F-4D97-AF65-F5344CB8AC3E}">
        <p14:creationId xmlns:p14="http://schemas.microsoft.com/office/powerpoint/2010/main" val="3337193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DC03D-0183-8DBB-E8E4-F464D3A8B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5. Unique Insight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BA670-1414-9E44-761B-E19B9F574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夫婦間の問題など二人だけで解決が難しい課題にも使える。</a:t>
            </a:r>
          </a:p>
          <a:p>
            <a:r>
              <a:rPr lang="en-JP" dirty="0"/>
              <a:t>AI役の人間が答え、AIで変換したものを通知すると判別不可。</a:t>
            </a:r>
          </a:p>
          <a:p>
            <a:r>
              <a:rPr lang="en-JP" dirty="0"/>
              <a:t>AIによって仕事を奪われる人もいるが逆に仕事を創出できる。</a:t>
            </a:r>
          </a:p>
          <a:p>
            <a:endParaRPr lang="en-JP" dirty="0"/>
          </a:p>
          <a:p>
            <a:endParaRPr lang="en-JP" dirty="0"/>
          </a:p>
          <a:p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4165227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6BBE9-1225-70C5-9DF3-FC298DC4C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Business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CF59D-3788-1570-256D-396FD6572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試用は無料。月額サブスク。</a:t>
            </a:r>
          </a:p>
          <a:p>
            <a:r>
              <a:rPr lang="en-JP" dirty="0"/>
              <a:t>AI役の人は、良い回答をすると報酬がアップしていく。</a:t>
            </a:r>
          </a:p>
          <a:p>
            <a:r>
              <a:rPr lang="en-JP" dirty="0"/>
              <a:t>回答名人などには指名料などもあり。</a:t>
            </a:r>
          </a:p>
        </p:txBody>
      </p:sp>
    </p:spTree>
    <p:extLst>
      <p:ext uri="{BB962C8B-B14F-4D97-AF65-F5344CB8AC3E}">
        <p14:creationId xmlns:p14="http://schemas.microsoft.com/office/powerpoint/2010/main" val="3370657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193</Words>
  <Application>Microsoft Macintosh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文殊の知恵</vt:lpstr>
      <vt:lpstr>1.Problem 革新的なアイデアとは？ </vt:lpstr>
      <vt:lpstr>2.Solution 革新的アイデアの対話システム</vt:lpstr>
      <vt:lpstr>文殊の知恵</vt:lpstr>
      <vt:lpstr>システム</vt:lpstr>
      <vt:lpstr>3. Market Size</vt:lpstr>
      <vt:lpstr>4. Traction</vt:lpstr>
      <vt:lpstr>5. Unique Insight</vt:lpstr>
      <vt:lpstr>Business Model</vt:lpstr>
      <vt:lpstr>7. Competition</vt:lpstr>
      <vt:lpstr>8. Vision</vt:lpstr>
      <vt:lpstr>9. Team</vt:lpstr>
      <vt:lpstr>10. Use of funds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文殊の知恵</dc:title>
  <dc:creator>中仙道太郎</dc:creator>
  <cp:lastModifiedBy>中仙道太郎</cp:lastModifiedBy>
  <cp:revision>9</cp:revision>
  <dcterms:created xsi:type="dcterms:W3CDTF">2024-03-01T23:00:05Z</dcterms:created>
  <dcterms:modified xsi:type="dcterms:W3CDTF">2024-03-02T00:13:23Z</dcterms:modified>
</cp:coreProperties>
</file>