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86" r:id="rId15"/>
    <p:sldId id="280" r:id="rId16"/>
    <p:sldId id="281" r:id="rId17"/>
    <p:sldId id="282" r:id="rId18"/>
    <p:sldId id="283" r:id="rId19"/>
    <p:sldId id="284" r:id="rId20"/>
    <p:sldId id="285" r:id="rId21"/>
    <p:sldId id="264" r:id="rId22"/>
    <p:sldId id="267" r:id="rId23"/>
    <p:sldId id="265" r:id="rId24"/>
    <p:sldId id="266" r:id="rId25"/>
    <p:sldId id="268" r:id="rId26"/>
    <p:sldId id="269" r:id="rId27"/>
    <p:sldId id="270" r:id="rId28"/>
    <p:sldId id="271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CDB3-63F8-4EE9-AA2C-BC3CF78A43BE}" type="datetimeFigureOut">
              <a:rPr lang="en-US" smtClean="0"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5A4D1-505E-4E9E-8CFB-E3CAA259A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tbootstrap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E-Mart</a:t>
            </a:r>
            <a:endParaRPr lang="en-US" sz="80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Complete Grocery Store.!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13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05" y="1008745"/>
            <a:ext cx="4066823" cy="57550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Data Flow </a:t>
            </a:r>
            <a:r>
              <a:rPr lang="en-IN" sz="5400" b="1" dirty="0" smtClean="0"/>
              <a:t>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013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266600"/>
            <a:ext cx="4890238" cy="69203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Data Flow </a:t>
            </a:r>
            <a:r>
              <a:rPr lang="en-IN" sz="5400" b="1" dirty="0" smtClean="0"/>
              <a:t>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368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46" y="-213679"/>
            <a:ext cx="5663611" cy="8014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Data Flow </a:t>
            </a:r>
            <a:r>
              <a:rPr lang="en-IN" sz="5400" b="1" dirty="0" smtClean="0"/>
              <a:t>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602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98" y="1156053"/>
            <a:ext cx="3711981" cy="52529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Data Flow </a:t>
            </a:r>
            <a:r>
              <a:rPr lang="en-IN" sz="5400" b="1" dirty="0" smtClean="0"/>
              <a:t>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691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6" y="344545"/>
            <a:ext cx="10985310" cy="615660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8" y="368492"/>
            <a:ext cx="10767845" cy="6026838"/>
          </a:xfrm>
        </p:spPr>
      </p:pic>
    </p:spTree>
    <p:extLst>
      <p:ext uri="{BB962C8B-B14F-4D97-AF65-F5344CB8AC3E}">
        <p14:creationId xmlns:p14="http://schemas.microsoft.com/office/powerpoint/2010/main" val="24414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3" y="491321"/>
            <a:ext cx="10677150" cy="5999542"/>
          </a:xfrm>
        </p:spPr>
      </p:pic>
    </p:spTree>
    <p:extLst>
      <p:ext uri="{BB962C8B-B14F-4D97-AF65-F5344CB8AC3E}">
        <p14:creationId xmlns:p14="http://schemas.microsoft.com/office/powerpoint/2010/main" val="5996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9" y="423085"/>
            <a:ext cx="10666769" cy="5985894"/>
          </a:xfrm>
        </p:spPr>
      </p:pic>
    </p:spTree>
    <p:extLst>
      <p:ext uri="{BB962C8B-B14F-4D97-AF65-F5344CB8AC3E}">
        <p14:creationId xmlns:p14="http://schemas.microsoft.com/office/powerpoint/2010/main" val="912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5" y="423082"/>
            <a:ext cx="10992899" cy="6176963"/>
          </a:xfrm>
        </p:spPr>
      </p:pic>
    </p:spTree>
    <p:extLst>
      <p:ext uri="{BB962C8B-B14F-4D97-AF65-F5344CB8AC3E}">
        <p14:creationId xmlns:p14="http://schemas.microsoft.com/office/powerpoint/2010/main" val="20958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Abstract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/>
              <a:t>E-mart</a:t>
            </a:r>
            <a:r>
              <a:rPr lang="en-IN" dirty="0" smtClean="0"/>
              <a:t> is A </a:t>
            </a:r>
            <a:r>
              <a:rPr lang="en-IN" dirty="0"/>
              <a:t>medium to connect seller and </a:t>
            </a:r>
            <a:r>
              <a:rPr lang="en-IN" dirty="0" smtClean="0"/>
              <a:t>buyers. </a:t>
            </a:r>
          </a:p>
          <a:p>
            <a:r>
              <a:rPr lang="en-IN" dirty="0" smtClean="0"/>
              <a:t>The Main objective - To develop general purpose e-commerce store where ANY product can be brought from the comfort of home.</a:t>
            </a:r>
            <a:endParaRPr lang="en-US" sz="2000" dirty="0" smtClean="0"/>
          </a:p>
          <a:p>
            <a:pPr lvl="0"/>
            <a:r>
              <a:rPr lang="en-IN" b="1" dirty="0" smtClean="0"/>
              <a:t>E-mart</a:t>
            </a:r>
            <a:r>
              <a:rPr lang="en-IN" dirty="0" smtClean="0"/>
              <a:t> </a:t>
            </a:r>
            <a:r>
              <a:rPr lang="en-IN" dirty="0"/>
              <a:t>reduce time, effort, and expense of </a:t>
            </a:r>
            <a:r>
              <a:rPr lang="en-IN" dirty="0" smtClean="0"/>
              <a:t>consumer.</a:t>
            </a:r>
          </a:p>
          <a:p>
            <a:pPr lvl="0"/>
            <a:r>
              <a:rPr lang="en-IN" b="1" dirty="0" smtClean="0"/>
              <a:t>E-mart</a:t>
            </a:r>
            <a:r>
              <a:rPr lang="en-IN" dirty="0" smtClean="0"/>
              <a:t> is A </a:t>
            </a:r>
            <a:r>
              <a:rPr lang="en-IN" dirty="0"/>
              <a:t>platform for the seller.</a:t>
            </a:r>
            <a:endParaRPr lang="en-US" sz="2000" dirty="0"/>
          </a:p>
          <a:p>
            <a:pPr lvl="0"/>
            <a:r>
              <a:rPr lang="en-IN" dirty="0" smtClean="0"/>
              <a:t>For </a:t>
            </a:r>
            <a:r>
              <a:rPr lang="en-IN" dirty="0"/>
              <a:t>the </a:t>
            </a:r>
            <a:r>
              <a:rPr lang="en-IN" dirty="0" smtClean="0"/>
              <a:t>entrepreneur, </a:t>
            </a:r>
            <a:r>
              <a:rPr lang="en-IN" b="1" dirty="0" smtClean="0"/>
              <a:t>E-Mart</a:t>
            </a:r>
            <a:r>
              <a:rPr lang="en-IN" dirty="0" smtClean="0"/>
              <a:t> </a:t>
            </a:r>
            <a:r>
              <a:rPr lang="en-IN" dirty="0"/>
              <a:t>generates new business </a:t>
            </a:r>
            <a:r>
              <a:rPr lang="en-IN" dirty="0" smtClean="0"/>
              <a:t>opportunities i.e. A </a:t>
            </a:r>
            <a:r>
              <a:rPr lang="en-IN" dirty="0"/>
              <a:t>wider scope of </a:t>
            </a:r>
            <a:r>
              <a:rPr lang="en-IN" dirty="0" smtClean="0"/>
              <a:t>consumer.</a:t>
            </a:r>
            <a:endParaRPr lang="en-US" sz="20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5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4" y="300256"/>
            <a:ext cx="11065031" cy="6176963"/>
          </a:xfrm>
        </p:spPr>
      </p:pic>
    </p:spTree>
    <p:extLst>
      <p:ext uri="{BB962C8B-B14F-4D97-AF65-F5344CB8AC3E}">
        <p14:creationId xmlns:p14="http://schemas.microsoft.com/office/powerpoint/2010/main" val="24220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Expected</a:t>
            </a:r>
            <a:r>
              <a:rPr lang="en-IN" sz="5400" b="1" dirty="0" smtClean="0"/>
              <a:t> </a:t>
            </a:r>
            <a:r>
              <a:rPr lang="en-IN" sz="5400" dirty="0" smtClean="0"/>
              <a:t>Outcomes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Home </a:t>
            </a:r>
            <a:r>
              <a:rPr lang="en-IN" sz="3200" dirty="0"/>
              <a:t>Delivery and </a:t>
            </a:r>
            <a:r>
              <a:rPr lang="en-IN" sz="3200" dirty="0" smtClean="0"/>
              <a:t>Cash </a:t>
            </a:r>
            <a:r>
              <a:rPr lang="en-IN" sz="3200" dirty="0"/>
              <a:t>on delivery.</a:t>
            </a:r>
            <a:endParaRPr lang="en-US" sz="3200" dirty="0"/>
          </a:p>
          <a:p>
            <a:pPr lvl="0"/>
            <a:r>
              <a:rPr lang="en-IN" sz="3200" dirty="0" smtClean="0"/>
              <a:t>Delivery </a:t>
            </a:r>
            <a:r>
              <a:rPr lang="en-IN" sz="3200" dirty="0"/>
              <a:t>at their preferred time.</a:t>
            </a:r>
            <a:endParaRPr lang="en-US" sz="3200" dirty="0"/>
          </a:p>
          <a:p>
            <a:pPr lvl="0"/>
            <a:r>
              <a:rPr lang="en-IN" sz="3200" dirty="0" smtClean="0"/>
              <a:t>Variety </a:t>
            </a:r>
            <a:r>
              <a:rPr lang="en-IN" sz="3200" dirty="0"/>
              <a:t>of </a:t>
            </a:r>
            <a:r>
              <a:rPr lang="en-IN" sz="3200" dirty="0" smtClean="0"/>
              <a:t>products. </a:t>
            </a:r>
            <a:endParaRPr lang="en-US" sz="3200" dirty="0"/>
          </a:p>
          <a:p>
            <a:r>
              <a:rPr lang="en-IN" sz="3200" dirty="0" smtClean="0"/>
              <a:t>Comparison of Products.</a:t>
            </a:r>
            <a:endParaRPr lang="en-US" sz="3200" dirty="0"/>
          </a:p>
          <a:p>
            <a:r>
              <a:rPr lang="en-IN" sz="3200" dirty="0"/>
              <a:t> </a:t>
            </a:r>
            <a:r>
              <a:rPr lang="en-IN" sz="3200" dirty="0" smtClean="0"/>
              <a:t>Low cost Products.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49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Detailed 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dirty="0" smtClean="0"/>
              <a:t>Problem Solving Techniques:- </a:t>
            </a:r>
          </a:p>
          <a:p>
            <a:pPr lvl="8"/>
            <a:r>
              <a:rPr lang="en-IN" sz="3600" dirty="0" smtClean="0"/>
              <a:t>Bottoms-up </a:t>
            </a:r>
            <a:r>
              <a:rPr lang="en-IN" sz="3600" dirty="0"/>
              <a:t>approach</a:t>
            </a:r>
            <a:r>
              <a:rPr lang="en-IN" sz="2600" dirty="0" smtClean="0"/>
              <a:t>.</a:t>
            </a:r>
          </a:p>
          <a:p>
            <a:pPr lvl="0"/>
            <a:r>
              <a:rPr lang="en-IN" sz="3600" dirty="0"/>
              <a:t>Project life cycle </a:t>
            </a:r>
            <a:r>
              <a:rPr lang="en-IN" sz="3600" dirty="0" smtClean="0"/>
              <a:t>model:-</a:t>
            </a:r>
          </a:p>
          <a:p>
            <a:pPr lvl="8"/>
            <a:r>
              <a:rPr lang="en-IN" sz="4000" dirty="0" smtClean="0"/>
              <a:t>Incremental.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4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Detailed 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/>
              <a:t>The name of the website is </a:t>
            </a:r>
            <a:r>
              <a:rPr lang="en-IN" sz="3200" b="1" dirty="0" smtClean="0"/>
              <a:t>E-mart</a:t>
            </a:r>
            <a:r>
              <a:rPr lang="en-IN" sz="3200" dirty="0" smtClean="0"/>
              <a:t> </a:t>
            </a:r>
            <a:r>
              <a:rPr lang="en-IN" sz="3200" dirty="0"/>
              <a:t>which is </a:t>
            </a:r>
            <a:r>
              <a:rPr lang="en-IN" sz="3200" dirty="0" smtClean="0"/>
              <a:t>made purposely for </a:t>
            </a:r>
            <a:r>
              <a:rPr lang="en-IN" sz="3200" dirty="0"/>
              <a:t>buying grocery or any daily usable </a:t>
            </a:r>
            <a:r>
              <a:rPr lang="en-IN" sz="3200" dirty="0" smtClean="0"/>
              <a:t>products Online.</a:t>
            </a:r>
            <a:endParaRPr lang="en-US" sz="2400" dirty="0"/>
          </a:p>
          <a:p>
            <a:pPr lvl="0"/>
            <a:r>
              <a:rPr lang="en-IN" sz="3200" dirty="0" smtClean="0"/>
              <a:t>Services </a:t>
            </a:r>
          </a:p>
          <a:p>
            <a:pPr lvl="1"/>
            <a:r>
              <a:rPr lang="en-IN" sz="2800" dirty="0" smtClean="0"/>
              <a:t>Description </a:t>
            </a:r>
            <a:r>
              <a:rPr lang="en-IN" sz="2800" dirty="0"/>
              <a:t>of all </a:t>
            </a:r>
            <a:r>
              <a:rPr lang="en-IN" sz="2800" dirty="0" smtClean="0"/>
              <a:t>Product</a:t>
            </a:r>
          </a:p>
          <a:p>
            <a:pPr lvl="1"/>
            <a:r>
              <a:rPr lang="en-IN" sz="2800" dirty="0" smtClean="0"/>
              <a:t>Comparison of Product.</a:t>
            </a:r>
          </a:p>
          <a:p>
            <a:pPr lvl="1"/>
            <a:r>
              <a:rPr lang="en-IN" sz="2800" dirty="0" smtClean="0"/>
              <a:t>Order Products.</a:t>
            </a:r>
          </a:p>
          <a:p>
            <a:pPr lvl="1"/>
            <a:r>
              <a:rPr lang="en-IN" sz="2800" dirty="0" smtClean="0"/>
              <a:t>Deliver Products.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21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Detailed 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Buyer Sign-in</a:t>
            </a:r>
          </a:p>
          <a:p>
            <a:pPr lvl="0"/>
            <a:r>
              <a:rPr lang="en-US" sz="3600" dirty="0" smtClean="0"/>
              <a:t>View Products	</a:t>
            </a:r>
          </a:p>
          <a:p>
            <a:pPr lvl="0"/>
            <a:r>
              <a:rPr lang="en-US" sz="3600" dirty="0" smtClean="0"/>
              <a:t>Compare Products.</a:t>
            </a:r>
          </a:p>
          <a:p>
            <a:pPr lvl="0"/>
            <a:r>
              <a:rPr lang="en-US" sz="3600" dirty="0" smtClean="0"/>
              <a:t>Order Products.</a:t>
            </a:r>
          </a:p>
          <a:p>
            <a:pPr lvl="0"/>
            <a:r>
              <a:rPr lang="en-US" sz="3600" dirty="0" smtClean="0"/>
              <a:t>Seller View Order.</a:t>
            </a:r>
          </a:p>
          <a:p>
            <a:pPr lvl="0"/>
            <a:r>
              <a:rPr lang="en-US" sz="3600" dirty="0" smtClean="0"/>
              <a:t>Seller Change Order Status.</a:t>
            </a:r>
          </a:p>
          <a:p>
            <a:pPr lvl="0"/>
            <a:endParaRPr lang="en-US" sz="36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1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Advantages</a:t>
            </a:r>
          </a:p>
          <a:p>
            <a:pPr lvl="1"/>
            <a:r>
              <a:rPr lang="en-IN" dirty="0" smtClean="0"/>
              <a:t>Improvements in productivity.</a:t>
            </a:r>
          </a:p>
          <a:p>
            <a:pPr lvl="1"/>
            <a:r>
              <a:rPr lang="en-IN" dirty="0" smtClean="0"/>
              <a:t>Customer </a:t>
            </a:r>
            <a:r>
              <a:rPr lang="en-IN" dirty="0"/>
              <a:t>satisfaction and general overall productivity.</a:t>
            </a:r>
            <a:endParaRPr lang="en-US" sz="1600" dirty="0"/>
          </a:p>
          <a:p>
            <a:pPr lvl="1"/>
            <a:r>
              <a:rPr lang="en-IN" dirty="0" smtClean="0"/>
              <a:t>Wider </a:t>
            </a:r>
            <a:r>
              <a:rPr lang="en-IN" dirty="0"/>
              <a:t>scope of </a:t>
            </a:r>
            <a:r>
              <a:rPr lang="en-IN" dirty="0" smtClean="0"/>
              <a:t>consumers </a:t>
            </a:r>
            <a:r>
              <a:rPr lang="en-IN" dirty="0"/>
              <a:t>that can be attained by the entrepreneur.</a:t>
            </a:r>
            <a:endParaRPr lang="en-US" sz="1600" dirty="0"/>
          </a:p>
          <a:p>
            <a:pPr lvl="1"/>
            <a:r>
              <a:rPr lang="en-IN" dirty="0" smtClean="0"/>
              <a:t>Easier </a:t>
            </a:r>
            <a:r>
              <a:rPr lang="en-IN" dirty="0"/>
              <a:t>way for customer to buy items </a:t>
            </a:r>
            <a:r>
              <a:rPr lang="en-IN" dirty="0" smtClean="0"/>
              <a:t>and </a:t>
            </a:r>
            <a:r>
              <a:rPr lang="en-IN" dirty="0"/>
              <a:t>also can view reviews of the product and customer service.</a:t>
            </a:r>
            <a:endParaRPr lang="en-US" sz="1600" dirty="0"/>
          </a:p>
          <a:p>
            <a:pPr lvl="1"/>
            <a:r>
              <a:rPr lang="en-IN" dirty="0"/>
              <a:t>Customer would now be able to view and get update on their favourite brands or products and special discount that apply and would be able to make purchase any time.</a:t>
            </a:r>
            <a:endParaRPr lang="en-US" sz="1600" dirty="0"/>
          </a:p>
          <a:p>
            <a:pPr lvl="1"/>
            <a:r>
              <a:rPr lang="en-IN" dirty="0"/>
              <a:t>Customer will have direct access to the product information, company, promotion and much more.</a:t>
            </a:r>
            <a:endParaRPr lang="en-US" sz="1600" dirty="0"/>
          </a:p>
          <a:p>
            <a:pPr lvl="1"/>
            <a:endParaRPr lang="en-US" sz="32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93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Limitations</a:t>
            </a:r>
          </a:p>
          <a:p>
            <a:pPr lvl="1"/>
            <a:r>
              <a:rPr lang="en-IN" sz="3200" dirty="0" smtClean="0"/>
              <a:t>Geographical </a:t>
            </a:r>
            <a:r>
              <a:rPr lang="en-IN" sz="3200" dirty="0"/>
              <a:t>limitations.</a:t>
            </a:r>
            <a:endParaRPr lang="en-US" sz="3200" dirty="0"/>
          </a:p>
          <a:p>
            <a:pPr lvl="1"/>
            <a:r>
              <a:rPr lang="en-IN" sz="3200" dirty="0"/>
              <a:t>Product information must be update at arbitrary interval.</a:t>
            </a:r>
            <a:endParaRPr lang="en-US" sz="3200" dirty="0"/>
          </a:p>
          <a:p>
            <a:pPr lvl="1"/>
            <a:r>
              <a:rPr lang="en-IN" sz="3200" dirty="0"/>
              <a:t>Payment methods are limited</a:t>
            </a:r>
            <a:r>
              <a:rPr lang="en-IN" sz="3200" dirty="0" smtClean="0"/>
              <a:t>.</a:t>
            </a:r>
          </a:p>
          <a:p>
            <a:pPr lvl="1"/>
            <a:r>
              <a:rPr lang="en-IN" sz="3200" dirty="0" smtClean="0"/>
              <a:t>Single Seller.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 smtClean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96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Future Scope:-</a:t>
            </a:r>
            <a:endParaRPr lang="en-US" sz="3600" b="1" dirty="0"/>
          </a:p>
          <a:p>
            <a:pPr lvl="1"/>
            <a:r>
              <a:rPr lang="en-IN" sz="3200" dirty="0"/>
              <a:t>Widen the range of product sold.</a:t>
            </a:r>
            <a:endParaRPr lang="en-US" sz="3200" dirty="0"/>
          </a:p>
          <a:p>
            <a:pPr lvl="1"/>
            <a:r>
              <a:rPr lang="en-IN" sz="3200" dirty="0"/>
              <a:t>Provide more payment methods. 	</a:t>
            </a:r>
            <a:endParaRPr lang="en-US" sz="3200" dirty="0"/>
          </a:p>
          <a:p>
            <a:pPr lvl="1"/>
            <a:r>
              <a:rPr lang="en-IN" sz="3200" dirty="0"/>
              <a:t>Widen the geographical area</a:t>
            </a:r>
            <a:r>
              <a:rPr lang="en-IN" sz="3200" dirty="0" smtClean="0"/>
              <a:t>.</a:t>
            </a:r>
          </a:p>
          <a:p>
            <a:pPr lvl="1"/>
            <a:r>
              <a:rPr lang="en-IN" sz="3200" dirty="0" smtClean="0"/>
              <a:t>Increase Number Of Sellers.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08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Bibliography</a:t>
            </a:r>
            <a:r>
              <a:rPr lang="en-IN" sz="5400" b="1" dirty="0" smtClean="0"/>
              <a:t>:-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b="1" dirty="0"/>
              <a:t>Books:-</a:t>
            </a:r>
            <a:endParaRPr lang="en-US" sz="3600" dirty="0"/>
          </a:p>
          <a:p>
            <a:pPr lvl="1"/>
            <a:r>
              <a:rPr lang="en-IN" sz="3200" dirty="0"/>
              <a:t>PHP with MY SQL</a:t>
            </a:r>
            <a:endParaRPr lang="en-US" sz="3200" dirty="0"/>
          </a:p>
          <a:p>
            <a:pPr lvl="1"/>
            <a:r>
              <a:rPr lang="en-IN" sz="3200" dirty="0"/>
              <a:t>PHP 5</a:t>
            </a:r>
            <a:endParaRPr lang="en-US" sz="3200" dirty="0"/>
          </a:p>
          <a:p>
            <a:pPr lvl="1"/>
            <a:r>
              <a:rPr lang="en-IN" sz="3200" dirty="0"/>
              <a:t>Dynamic Web Programming using PHP	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r>
              <a:rPr lang="en-IN" sz="3600" b="1" dirty="0" smtClean="0"/>
              <a:t>Websites:-</a:t>
            </a:r>
            <a:endParaRPr lang="en-US" sz="3600" dirty="0"/>
          </a:p>
          <a:p>
            <a:pPr lvl="1"/>
            <a:r>
              <a:rPr lang="en-IN" sz="3200" u="sng" dirty="0">
                <a:hlinkClick r:id="rId2"/>
              </a:rPr>
              <a:t>www.w3schools.com</a:t>
            </a:r>
            <a:endParaRPr lang="en-US" sz="3200" dirty="0"/>
          </a:p>
          <a:p>
            <a:pPr lvl="1"/>
            <a:r>
              <a:rPr lang="en-IN" sz="3200" u="sng" dirty="0">
                <a:hlinkClick r:id="rId3"/>
              </a:rPr>
              <a:t>www.tutorialspoint.com</a:t>
            </a:r>
            <a:endParaRPr lang="en-US" sz="3200" dirty="0"/>
          </a:p>
          <a:p>
            <a:pPr lvl="1"/>
            <a:r>
              <a:rPr lang="en-IN" sz="3200" u="sng" dirty="0">
                <a:hlinkClick r:id="rId4"/>
              </a:rPr>
              <a:t>www.getbootstrap.com</a:t>
            </a:r>
            <a:endParaRPr lang="en-US" sz="3200" dirty="0"/>
          </a:p>
          <a:p>
            <a:pPr marL="0" indent="0">
              <a:buNone/>
            </a:pPr>
            <a:r>
              <a:rPr lang="en-IN" sz="3600" dirty="0"/>
              <a:t>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98115" y="1665963"/>
            <a:ext cx="9144000" cy="1966586"/>
          </a:xfrm>
        </p:spPr>
        <p:txBody>
          <a:bodyPr>
            <a:normAutofit/>
          </a:bodyPr>
          <a:lstStyle/>
          <a:p>
            <a:r>
              <a:rPr lang="en-US" sz="11500" b="1" dirty="0" smtClean="0"/>
              <a:t>E-Mart</a:t>
            </a:r>
            <a:endParaRPr lang="en-US" sz="8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9096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3600" dirty="0" smtClean="0"/>
              <a:t>-</a:t>
            </a:r>
            <a:r>
              <a:rPr lang="en-US" sz="3600" dirty="0" err="1" smtClean="0"/>
              <a:t>Chotaliya</a:t>
            </a:r>
            <a:r>
              <a:rPr lang="en-US" sz="3600" dirty="0" smtClean="0"/>
              <a:t> </a:t>
            </a:r>
            <a:r>
              <a:rPr lang="en-US" sz="3600" dirty="0" err="1" smtClean="0"/>
              <a:t>Vaibhav</a:t>
            </a:r>
            <a:r>
              <a:rPr lang="en-US" sz="3600" dirty="0" smtClean="0"/>
              <a:t> R. (136120316011)</a:t>
            </a:r>
          </a:p>
          <a:p>
            <a:pPr algn="r"/>
            <a:r>
              <a:rPr lang="en-US" sz="3600" dirty="0" smtClean="0"/>
              <a:t>-</a:t>
            </a:r>
            <a:r>
              <a:rPr lang="en-US" sz="3600" dirty="0" err="1" smtClean="0"/>
              <a:t>Hirpara</a:t>
            </a:r>
            <a:r>
              <a:rPr lang="en-US" sz="3600" dirty="0" smtClean="0"/>
              <a:t> </a:t>
            </a:r>
            <a:r>
              <a:rPr lang="en-US" sz="3600" dirty="0" err="1" smtClean="0"/>
              <a:t>Jaydip</a:t>
            </a:r>
            <a:r>
              <a:rPr lang="en-US" sz="3600" dirty="0" smtClean="0"/>
              <a:t> V. (136120316014)</a:t>
            </a:r>
          </a:p>
          <a:p>
            <a:pPr algn="r"/>
            <a:r>
              <a:rPr lang="en-US" sz="3600" dirty="0" smtClean="0"/>
              <a:t>-</a:t>
            </a:r>
            <a:r>
              <a:rPr lang="en-US" sz="3600" dirty="0" err="1" smtClean="0"/>
              <a:t>Tarpara</a:t>
            </a:r>
            <a:r>
              <a:rPr lang="en-US" sz="3600" dirty="0" smtClean="0"/>
              <a:t> </a:t>
            </a:r>
            <a:r>
              <a:rPr lang="en-US" sz="3600" dirty="0" err="1" smtClean="0"/>
              <a:t>Dhruv</a:t>
            </a:r>
            <a:r>
              <a:rPr lang="en-US" sz="3600" dirty="0" smtClean="0"/>
              <a:t> B. (136120316061)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45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Admin:-</a:t>
            </a:r>
            <a:endParaRPr lang="en-US" sz="3600" dirty="0"/>
          </a:p>
          <a:p>
            <a:pPr lvl="1"/>
            <a:r>
              <a:rPr lang="en-IN" sz="3200" dirty="0"/>
              <a:t>Log </a:t>
            </a:r>
            <a:r>
              <a:rPr lang="en-IN" sz="3200" dirty="0" smtClean="0"/>
              <a:t>In</a:t>
            </a:r>
          </a:p>
          <a:p>
            <a:pPr lvl="1"/>
            <a:r>
              <a:rPr lang="en-IN" sz="3200" dirty="0" smtClean="0"/>
              <a:t>Manage Buyer</a:t>
            </a:r>
          </a:p>
          <a:p>
            <a:pPr lvl="1"/>
            <a:r>
              <a:rPr lang="en-IN" sz="3200" dirty="0" smtClean="0"/>
              <a:t>Manage Seller</a:t>
            </a:r>
          </a:p>
          <a:p>
            <a:pPr lvl="1"/>
            <a:r>
              <a:rPr lang="en-IN" sz="3200" dirty="0" smtClean="0"/>
              <a:t>Add </a:t>
            </a:r>
            <a:r>
              <a:rPr lang="en-IN" sz="3200" dirty="0"/>
              <a:t>/ </a:t>
            </a:r>
            <a:r>
              <a:rPr lang="en-IN" sz="3200" dirty="0" smtClean="0"/>
              <a:t>Remove Products</a:t>
            </a:r>
            <a:endParaRPr lang="en-IN" sz="32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2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Buyer:-</a:t>
            </a:r>
          </a:p>
          <a:p>
            <a:pPr lvl="1"/>
            <a:r>
              <a:rPr lang="en-IN" sz="3200" dirty="0" smtClean="0"/>
              <a:t>Register</a:t>
            </a:r>
          </a:p>
          <a:p>
            <a:pPr lvl="1"/>
            <a:r>
              <a:rPr lang="en-IN" sz="3200" dirty="0" smtClean="0"/>
              <a:t>Log IN</a:t>
            </a:r>
          </a:p>
          <a:p>
            <a:pPr lvl="1"/>
            <a:r>
              <a:rPr lang="en-IN" sz="3200" dirty="0" smtClean="0"/>
              <a:t>View Products</a:t>
            </a:r>
          </a:p>
          <a:p>
            <a:pPr lvl="1"/>
            <a:r>
              <a:rPr lang="en-IN" sz="3200" dirty="0" smtClean="0"/>
              <a:t>Add to Cart</a:t>
            </a:r>
          </a:p>
          <a:p>
            <a:pPr lvl="1"/>
            <a:r>
              <a:rPr lang="en-IN" sz="3200" dirty="0" smtClean="0"/>
              <a:t>Place Order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05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/>
              <a:t>Seller:-</a:t>
            </a:r>
            <a:endParaRPr lang="en-US" sz="3600" dirty="0"/>
          </a:p>
          <a:p>
            <a:pPr lvl="1"/>
            <a:r>
              <a:rPr lang="en-IN" sz="3200" dirty="0"/>
              <a:t>Log </a:t>
            </a:r>
            <a:r>
              <a:rPr lang="en-IN" sz="3200" dirty="0" smtClean="0"/>
              <a:t>In</a:t>
            </a:r>
          </a:p>
          <a:p>
            <a:pPr lvl="1"/>
            <a:r>
              <a:rPr lang="en-IN" sz="3200" dirty="0" smtClean="0"/>
              <a:t>Sell Products</a:t>
            </a:r>
          </a:p>
          <a:p>
            <a:pPr lvl="1"/>
            <a:r>
              <a:rPr lang="en-IN" sz="3200" dirty="0" smtClean="0"/>
              <a:t>Update </a:t>
            </a:r>
            <a:r>
              <a:rPr lang="en-IN" sz="3200" dirty="0"/>
              <a:t>Order Status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297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 smtClean="0"/>
              <a:t>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Front End:-</a:t>
            </a:r>
            <a:endParaRPr lang="en-US" dirty="0"/>
          </a:p>
          <a:p>
            <a:pPr lvl="1"/>
            <a:r>
              <a:rPr lang="en-IN" dirty="0"/>
              <a:t>PHP (5.6.8)</a:t>
            </a:r>
            <a:endParaRPr lang="en-US" dirty="0"/>
          </a:p>
          <a:p>
            <a:pPr lvl="1"/>
            <a:r>
              <a:rPr lang="en-IN" dirty="0"/>
              <a:t>HTML5</a:t>
            </a:r>
            <a:endParaRPr lang="en-US" dirty="0"/>
          </a:p>
          <a:p>
            <a:pPr lvl="1"/>
            <a:r>
              <a:rPr lang="en-IN" dirty="0"/>
              <a:t>CSS3</a:t>
            </a:r>
            <a:endParaRPr lang="en-US" dirty="0"/>
          </a:p>
          <a:p>
            <a:pPr lvl="1"/>
            <a:r>
              <a:rPr lang="en-IN" dirty="0" smtClean="0"/>
              <a:t>JavaScript</a:t>
            </a:r>
          </a:p>
          <a:p>
            <a:pPr lvl="1"/>
            <a:r>
              <a:rPr lang="en-IN" dirty="0" smtClean="0"/>
              <a:t>Bootstrap</a:t>
            </a:r>
            <a:endParaRPr lang="en-US" dirty="0"/>
          </a:p>
          <a:p>
            <a:r>
              <a:rPr lang="en-IN" b="1" dirty="0"/>
              <a:t>Back End:-	</a:t>
            </a:r>
            <a:endParaRPr lang="en-US" dirty="0"/>
          </a:p>
          <a:p>
            <a:pPr lvl="1"/>
            <a:r>
              <a:rPr lang="en-IN" dirty="0"/>
              <a:t>MySQL </a:t>
            </a:r>
            <a:r>
              <a:rPr lang="en-IN" dirty="0" smtClean="0"/>
              <a:t>5.5.32</a:t>
            </a:r>
          </a:p>
          <a:p>
            <a:r>
              <a:rPr lang="en-IN" b="1" dirty="0"/>
              <a:t>Other Tools:-</a:t>
            </a:r>
            <a:endParaRPr lang="en-US" sz="2000" dirty="0"/>
          </a:p>
          <a:p>
            <a:pPr lvl="1"/>
            <a:r>
              <a:rPr lang="en-IN" dirty="0"/>
              <a:t>XAMPP Software Package (3.2.1)</a:t>
            </a:r>
            <a:endParaRPr lang="en-US" sz="1600" dirty="0"/>
          </a:p>
          <a:p>
            <a:pPr lvl="1"/>
            <a:r>
              <a:rPr lang="en-IN" dirty="0"/>
              <a:t>Adobe Dreamweaver CC 2015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Problem </a:t>
            </a:r>
            <a:r>
              <a:rPr lang="en-IN" sz="4800" b="1" dirty="0" smtClean="0"/>
              <a:t>Identification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 smtClean="0"/>
              <a:t>Not </a:t>
            </a:r>
            <a:r>
              <a:rPr lang="en-IN" sz="3200" dirty="0"/>
              <a:t>variety of products </a:t>
            </a:r>
            <a:r>
              <a:rPr lang="en-IN" sz="3200" dirty="0" smtClean="0"/>
              <a:t>available</a:t>
            </a:r>
            <a:r>
              <a:rPr lang="en-IN" sz="3200" dirty="0"/>
              <a:t>.</a:t>
            </a:r>
            <a:endParaRPr lang="en-US" sz="3200" dirty="0"/>
          </a:p>
          <a:p>
            <a:pPr lvl="0"/>
            <a:r>
              <a:rPr lang="en-US" sz="3200" dirty="0" smtClean="0"/>
              <a:t>Inconvenience at the time of delivery.</a:t>
            </a:r>
            <a:endParaRPr lang="en-US" sz="3200" dirty="0"/>
          </a:p>
          <a:p>
            <a:pPr lvl="0"/>
            <a:r>
              <a:rPr lang="en-IN" sz="3200" dirty="0" smtClean="0"/>
              <a:t>No </a:t>
            </a:r>
            <a:r>
              <a:rPr lang="en-IN" sz="3200" dirty="0"/>
              <a:t>home delivery, COD for food products.</a:t>
            </a:r>
            <a:endParaRPr lang="en-US" sz="3200" dirty="0"/>
          </a:p>
          <a:p>
            <a:pPr lvl="0"/>
            <a:r>
              <a:rPr lang="en-IN" sz="3200" dirty="0"/>
              <a:t>Difficulty in buying &amp; comparing products.</a:t>
            </a:r>
            <a:endParaRPr lang="en-US" sz="3200" dirty="0"/>
          </a:p>
          <a:p>
            <a:pPr lvl="0"/>
            <a:r>
              <a:rPr lang="en-IN" sz="3200" dirty="0"/>
              <a:t>Seller have a limited scope of geographical area.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88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1" y="1525578"/>
            <a:ext cx="9582411" cy="5038059"/>
          </a:xfrm>
        </p:spPr>
      </p:pic>
    </p:spTree>
    <p:extLst>
      <p:ext uri="{BB962C8B-B14F-4D97-AF65-F5344CB8AC3E}">
        <p14:creationId xmlns:p14="http://schemas.microsoft.com/office/powerpoint/2010/main" val="15837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08" y="-689334"/>
            <a:ext cx="6973796" cy="98688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Data Flow </a:t>
            </a:r>
            <a:r>
              <a:rPr lang="en-IN" sz="5400" b="1" dirty="0" smtClean="0"/>
              <a:t>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223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438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E-Mart</vt:lpstr>
      <vt:lpstr>Abstract</vt:lpstr>
      <vt:lpstr>Modules</vt:lpstr>
      <vt:lpstr>Modules</vt:lpstr>
      <vt:lpstr>Modules</vt:lpstr>
      <vt:lpstr>Specification</vt:lpstr>
      <vt:lpstr>Problem Identification</vt:lpstr>
      <vt:lpstr>ER Diagram</vt:lpstr>
      <vt:lpstr>Data Flow Diagram</vt:lpstr>
      <vt:lpstr>Data Flow Diagram</vt:lpstr>
      <vt:lpstr>Data Flow Diagram</vt:lpstr>
      <vt:lpstr>Data Flow Diagram</vt:lpstr>
      <vt:lpstr>Data Flow Diagram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Outcomes</vt:lpstr>
      <vt:lpstr>Detailed Summary</vt:lpstr>
      <vt:lpstr>Detailed Summary</vt:lpstr>
      <vt:lpstr>Detailed Summary</vt:lpstr>
      <vt:lpstr>Conclusion</vt:lpstr>
      <vt:lpstr>Conclusion</vt:lpstr>
      <vt:lpstr>Conclusion</vt:lpstr>
      <vt:lpstr>Bibliography:-</vt:lpstr>
      <vt:lpstr>E-Mart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E-Mart</dc:title>
  <dc:creator>Jaydip Hirapara</dc:creator>
  <cp:lastModifiedBy>Jaydip Hirapara</cp:lastModifiedBy>
  <cp:revision>16</cp:revision>
  <dcterms:created xsi:type="dcterms:W3CDTF">2015-10-08T11:12:19Z</dcterms:created>
  <dcterms:modified xsi:type="dcterms:W3CDTF">2015-10-09T07:33:16Z</dcterms:modified>
</cp:coreProperties>
</file>