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1D55762-06A6-4BF2-8E6F-5ECEA256EBC3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276600" y="63087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A14125-ED72-47D0-89D5-98B51339A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742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192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1D55762-06A6-4BF2-8E6F-5ECEA256EBC3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3A14125-ED72-47D0-89D5-98B51339A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103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D55762-06A6-4BF2-8E6F-5ECEA256EBC3}" type="datetimeFigureOut">
              <a:rPr lang="zh-CN" altLang="en-US" smtClean="0"/>
              <a:t>2017/4/28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14125-ED72-47D0-89D5-98B51339A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34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>
            <a:lum/>
          </a:blip>
          <a:srcRect/>
          <a:stretch>
            <a:fillRect t="-2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736"/>
            <a:ext cx="822960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4788024" cy="88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pic>
        <p:nvPicPr>
          <p:cNvPr id="10242" name="Picture 2" descr="http://web5.pku.edu.cn/bs/document/20110420154507936177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26"/>
          <a:stretch/>
        </p:blipFill>
        <p:spPr bwMode="auto">
          <a:xfrm>
            <a:off x="7092280" y="6165304"/>
            <a:ext cx="554810" cy="52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eb5.pku.edu.cn/bs/document/20110420154529409207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150" y="6165304"/>
            <a:ext cx="1132076" cy="45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47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Event-based Middleware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张静斌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49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GREEN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7508"/>
            <a:ext cx="8229600" cy="3443347"/>
          </a:xfrm>
        </p:spPr>
      </p:pic>
    </p:spTree>
    <p:extLst>
      <p:ext uri="{BB962C8B-B14F-4D97-AF65-F5344CB8AC3E}">
        <p14:creationId xmlns:p14="http://schemas.microsoft.com/office/powerpoint/2010/main" val="73183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9" y="1052513"/>
            <a:ext cx="7852321" cy="5113337"/>
          </a:xfrm>
        </p:spPr>
      </p:pic>
    </p:spTree>
    <p:extLst>
      <p:ext uri="{BB962C8B-B14F-4D97-AF65-F5344CB8AC3E}">
        <p14:creationId xmlns:p14="http://schemas.microsoft.com/office/powerpoint/2010/main" val="41321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GREEN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优点：</a:t>
            </a:r>
          </a:p>
          <a:p>
            <a:pPr lvl="1"/>
            <a:r>
              <a:rPr lang="zh-CN" altLang="en-US" dirty="0"/>
              <a:t>支持异构网络类型的操作</a:t>
            </a:r>
          </a:p>
          <a:p>
            <a:pPr lvl="1"/>
            <a:r>
              <a:rPr lang="zh-CN" altLang="en-US" dirty="0" smtClean="0"/>
              <a:t>提供在编码能力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轻量级</a:t>
            </a:r>
            <a:r>
              <a:rPr lang="zh-CN" altLang="en-US" dirty="0"/>
              <a:t>组件，且支持动态部署操作</a:t>
            </a:r>
          </a:p>
          <a:p>
            <a:r>
              <a:rPr lang="zh-CN" altLang="en-US" dirty="0"/>
              <a:t>缺点：</a:t>
            </a:r>
          </a:p>
          <a:p>
            <a:pPr lvl="1"/>
            <a:r>
              <a:rPr lang="zh-CN" altLang="en-US" dirty="0"/>
              <a:t>覆盖网络的使用不利于物联网环境</a:t>
            </a:r>
          </a:p>
          <a:p>
            <a:pPr lvl="1"/>
            <a:r>
              <a:rPr lang="zh-CN" altLang="en-US" dirty="0"/>
              <a:t>不支持自动部署，互操作能力受限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43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85" y="1541968"/>
            <a:ext cx="6487430" cy="4134427"/>
          </a:xfrm>
        </p:spPr>
      </p:pic>
    </p:spTree>
    <p:extLst>
      <p:ext uri="{BB962C8B-B14F-4D97-AF65-F5344CB8AC3E}">
        <p14:creationId xmlns:p14="http://schemas.microsoft.com/office/powerpoint/2010/main" val="165158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707" y="2223100"/>
            <a:ext cx="5096586" cy="2772162"/>
          </a:xfrm>
        </p:spPr>
      </p:pic>
    </p:spTree>
    <p:extLst>
      <p:ext uri="{BB962C8B-B14F-4D97-AF65-F5344CB8AC3E}">
        <p14:creationId xmlns:p14="http://schemas.microsoft.com/office/powerpoint/2010/main" val="73414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RUNES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2884"/>
            <a:ext cx="8229600" cy="4812594"/>
          </a:xfrm>
        </p:spPr>
      </p:pic>
    </p:spTree>
    <p:extLst>
      <p:ext uri="{BB962C8B-B14F-4D97-AF65-F5344CB8AC3E}">
        <p14:creationId xmlns:p14="http://schemas.microsoft.com/office/powerpoint/2010/main" val="380673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RUNES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优点：</a:t>
            </a:r>
          </a:p>
          <a:p>
            <a:pPr lvl="1"/>
            <a:r>
              <a:rPr lang="zh-CN" altLang="en-US" dirty="0"/>
              <a:t>减少了中间件组件之间的耦合，并支持运行时添加新的</a:t>
            </a:r>
            <a:r>
              <a:rPr lang="zh-CN" altLang="en-US" dirty="0" smtClean="0"/>
              <a:t>组件</a:t>
            </a:r>
            <a:endParaRPr lang="zh-CN" altLang="en-US" dirty="0"/>
          </a:p>
          <a:p>
            <a:pPr lvl="1"/>
            <a:r>
              <a:rPr lang="zh-CN" altLang="en-US" dirty="0"/>
              <a:t>可以动态地适应变化的场景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缺点：</a:t>
            </a:r>
          </a:p>
          <a:p>
            <a:pPr lvl="1"/>
            <a:r>
              <a:rPr lang="zh-CN" altLang="en-US" dirty="0"/>
              <a:t>没有考虑</a:t>
            </a:r>
            <a:r>
              <a:rPr lang="en-US" altLang="zh-CN" dirty="0" smtClean="0"/>
              <a:t>resource-</a:t>
            </a:r>
            <a:r>
              <a:rPr lang="en-US" altLang="zh-CN" dirty="0" err="1" smtClean="0"/>
              <a:t>riched</a:t>
            </a:r>
            <a:r>
              <a:rPr lang="zh-CN" altLang="en-US" dirty="0" smtClean="0"/>
              <a:t>设备</a:t>
            </a:r>
            <a:r>
              <a:rPr lang="zh-CN" altLang="en-US" dirty="0"/>
              <a:t>，设备端不提供对数据的处理功能</a:t>
            </a:r>
          </a:p>
          <a:p>
            <a:pPr lvl="1"/>
            <a:r>
              <a:rPr lang="zh-CN" altLang="en-US" dirty="0"/>
              <a:t>部署之后，具体的组件安装等操作，仍然需要人为参与</a:t>
            </a:r>
          </a:p>
          <a:p>
            <a:pPr lvl="1"/>
            <a:r>
              <a:rPr lang="zh-CN" altLang="en-US" dirty="0"/>
              <a:t>组件的部署通过的是近程通讯技术，并不支持远程的组件更新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508293"/>
      </p:ext>
    </p:extLst>
  </p:cSld>
  <p:clrMapOvr>
    <a:masterClrMapping/>
  </p:clrMapOvr>
</p:sld>
</file>

<file path=ppt/theme/theme1.xml><?xml version="1.0" encoding="utf-8"?>
<a:theme xmlns:a="http://schemas.openxmlformats.org/drawingml/2006/main" name="pku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ku2" id="{A9253B00-8368-433C-A0A6-D3D20A4A5CA2}" vid="{335C5106-83D3-48FD-AD85-58898CFCA1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pku2</Template>
  <TotalTime>933</TotalTime>
  <Words>123</Words>
  <Application>Microsoft Office PowerPoint</Application>
  <PresentationFormat>全屏显示(4:3)</PresentationFormat>
  <Paragraphs>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宋体</vt:lpstr>
      <vt:lpstr>Arial</vt:lpstr>
      <vt:lpstr>Calibri</vt:lpstr>
      <vt:lpstr>pku2</vt:lpstr>
      <vt:lpstr>Event-based Middleware</vt:lpstr>
      <vt:lpstr>GREEN</vt:lpstr>
      <vt:lpstr>GREEN</vt:lpstr>
      <vt:lpstr>GREEN</vt:lpstr>
      <vt:lpstr>RUNES</vt:lpstr>
      <vt:lpstr>RUNES</vt:lpstr>
      <vt:lpstr>RUNES</vt:lpstr>
      <vt:lpstr>RUNES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Event-based Middleware</dc:title>
  <dc:creator>zjbpoping</dc:creator>
  <cp:lastModifiedBy>zjbpoping</cp:lastModifiedBy>
  <cp:revision>10</cp:revision>
  <dcterms:created xsi:type="dcterms:W3CDTF">2017-04-28T11:59:49Z</dcterms:created>
  <dcterms:modified xsi:type="dcterms:W3CDTF">2017-04-29T03:33:38Z</dcterms:modified>
</cp:coreProperties>
</file>