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7B5C-04C4-4CBF-9B1A-3C9C328A3562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57EC-3FF7-49BF-9919-27B0FB87E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三者的关系如上图，</a:t>
            </a:r>
            <a:r>
              <a:rPr lang="en-US" altLang="zh-CN" dirty="0" smtClean="0"/>
              <a:t>event 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mate</a:t>
            </a:r>
            <a:r>
              <a:rPr lang="zh-CN" altLang="en-US" dirty="0" smtClean="0"/>
              <a:t>的运行，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与对应的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相连，包括代码运行的必要环境包括操作数栈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用于执行指令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和返回栈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用于子程序的返回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以及相应的代码，也就是</a:t>
            </a:r>
            <a:r>
              <a:rPr lang="en-US" altLang="zh-CN" dirty="0" smtClean="0"/>
              <a:t>capsule</a:t>
            </a:r>
            <a:r>
              <a:rPr lang="zh-CN" altLang="en-US" dirty="0" smtClean="0"/>
              <a:t>，另外还有一个共享变量，用于不同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之间的数据共享，只能用</a:t>
            </a:r>
            <a:r>
              <a:rPr lang="en-US" altLang="zh-CN" dirty="0" smtClean="0"/>
              <a:t>gets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方式操纵。不同的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之间可以并行执行。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57EC-3FF7-49BF-9919-27B0FB87E8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coordinator</a:t>
            </a:r>
            <a:r>
              <a:rPr lang="zh-CN" altLang="en-US" dirty="0" smtClean="0"/>
              <a:t>同时负责代码管理和通信管理的功能。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57EC-3FF7-49BF-9919-27B0FB87E8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1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较之之前更为完善的代码管理、数据管理、传输管理和资源管理，然后有较高的适用性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57EC-3FF7-49BF-9919-27B0FB87E8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0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401D1C-535B-45F7-AA27-7F6F76660DC8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30872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D3F194-ED6C-4A39-ADAA-D22712D31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55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2130425"/>
            <a:ext cx="7770813" cy="1468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457201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401D1C-535B-45F7-AA27-7F6F76660DC8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6553201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D3F194-ED6C-4A39-ADAA-D22712D31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2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2C2324-3DDD-4AEA-B6F4-B08DC1AA2A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470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0D4608-F5A8-4EE2-8FC8-015C479BB2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40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 t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736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2"/>
            <a:ext cx="4788024" cy="88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0242" name="Picture 2" descr="http://web5.pku.edu.cn/bs/document/2011042015450793617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19" y="6093296"/>
            <a:ext cx="1850954" cy="5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2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VM-based 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> Middleware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Zhang </a:t>
            </a:r>
            <a:r>
              <a:rPr lang="en-US" altLang="zh-CN" dirty="0" err="1" smtClean="0"/>
              <a:t>Jingbin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1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SwissQM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902" y="949361"/>
            <a:ext cx="5207079" cy="54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SwissQM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1" y="2151338"/>
            <a:ext cx="4791561" cy="2482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752" y="2258616"/>
            <a:ext cx="4267628" cy="22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SwissQM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en-US" altLang="zh-CN" i="1" dirty="0"/>
              <a:t>Separation of sensors and external interface</a:t>
            </a:r>
          </a:p>
          <a:p>
            <a:pPr lvl="2"/>
            <a:r>
              <a:rPr lang="zh-CN" altLang="en-US" dirty="0"/>
              <a:t>三层请求模式</a:t>
            </a:r>
            <a:r>
              <a:rPr lang="en-US" altLang="zh-CN" dirty="0"/>
              <a:t>:</a:t>
            </a:r>
            <a:r>
              <a:rPr lang="zh-CN" altLang="en-US" dirty="0"/>
              <a:t>多种接口的用户请求</a:t>
            </a:r>
            <a:r>
              <a:rPr lang="en-US" altLang="zh-CN" dirty="0"/>
              <a:t>--&gt;</a:t>
            </a:r>
            <a:r>
              <a:rPr lang="zh-CN" altLang="en-US" dirty="0"/>
              <a:t>内部虚拟请求格式</a:t>
            </a:r>
            <a:r>
              <a:rPr lang="en-US" altLang="zh-CN" dirty="0"/>
              <a:t>--&gt;</a:t>
            </a:r>
            <a:r>
              <a:rPr lang="zh-CN" altLang="en-US" dirty="0"/>
              <a:t>传感器可理解的字节码请求</a:t>
            </a:r>
            <a:endParaRPr lang="en-US" altLang="zh-CN" dirty="0"/>
          </a:p>
          <a:p>
            <a:pPr lvl="1"/>
            <a:r>
              <a:rPr lang="en-US" altLang="zh-CN" i="1" dirty="0"/>
              <a:t>Dynamic, multi-user, multi-programming environment</a:t>
            </a:r>
          </a:p>
          <a:p>
            <a:pPr lvl="2"/>
            <a:r>
              <a:rPr lang="zh-CN" altLang="en-US" dirty="0"/>
              <a:t>多请求优化，程序顺序执行</a:t>
            </a:r>
            <a:endParaRPr lang="en-US" altLang="zh-CN" dirty="0"/>
          </a:p>
          <a:p>
            <a:pPr lvl="1"/>
            <a:r>
              <a:rPr lang="en-US" altLang="zh-CN" i="1" dirty="0" err="1"/>
              <a:t>Optimised</a:t>
            </a:r>
            <a:r>
              <a:rPr lang="en-US" altLang="zh-CN" i="1" dirty="0"/>
              <a:t> use of the sensors</a:t>
            </a:r>
          </a:p>
          <a:p>
            <a:pPr lvl="2"/>
            <a:r>
              <a:rPr lang="zh-CN" altLang="en-US" dirty="0"/>
              <a:t>充分利用</a:t>
            </a:r>
            <a:r>
              <a:rPr lang="en-US" altLang="zh-CN" dirty="0"/>
              <a:t>gateway</a:t>
            </a:r>
            <a:r>
              <a:rPr lang="zh-CN" altLang="en-US" dirty="0"/>
              <a:t>，尽量将操作和优化置于</a:t>
            </a:r>
            <a:r>
              <a:rPr lang="en-US" altLang="zh-CN" dirty="0"/>
              <a:t>gateway</a:t>
            </a:r>
          </a:p>
          <a:p>
            <a:pPr lvl="1"/>
            <a:r>
              <a:rPr lang="en-US" altLang="zh-CN" i="1" dirty="0" smtClean="0"/>
              <a:t>Extensibility</a:t>
            </a:r>
          </a:p>
          <a:p>
            <a:pPr lvl="2"/>
            <a:r>
              <a:rPr lang="zh-CN" altLang="en-US" dirty="0"/>
              <a:t>指令集是模块化的。 根据需要（或设备</a:t>
            </a:r>
            <a:r>
              <a:rPr lang="zh-CN" altLang="en-US" dirty="0" smtClean="0"/>
              <a:t>功能的演进</a:t>
            </a:r>
            <a:r>
              <a:rPr lang="zh-CN" altLang="en-US" dirty="0"/>
              <a:t>），可以添加或删除附加的指令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指令基于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，最高达到</a:t>
            </a:r>
            <a:r>
              <a:rPr lang="en-US" altLang="zh-CN" dirty="0" smtClean="0"/>
              <a:t>3byte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及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等类型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12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VM-based 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> Middleware</a:t>
            </a:r>
            <a:r>
              <a:rPr lang="zh-CN" altLang="en-US" dirty="0"/>
              <a:t>主要</a:t>
            </a:r>
            <a:r>
              <a:rPr lang="zh-CN" altLang="en-US" dirty="0" smtClean="0"/>
              <a:t>应用在</a:t>
            </a:r>
            <a:r>
              <a:rPr lang="en-US" altLang="zh-CN" dirty="0" smtClean="0"/>
              <a:t>WSN</a:t>
            </a:r>
            <a:r>
              <a:rPr lang="zh-CN" altLang="en-US" dirty="0" smtClean="0"/>
              <a:t>中，由位于网关端的请求分发器和位于</a:t>
            </a:r>
            <a:r>
              <a:rPr lang="en-US" altLang="zh-CN" dirty="0" smtClean="0"/>
              <a:t>sensor node</a:t>
            </a:r>
            <a:r>
              <a:rPr lang="zh-CN" altLang="en-US" dirty="0" smtClean="0"/>
              <a:t>上的请求解释器构成。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1" y="1815152"/>
            <a:ext cx="3322687" cy="43501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87" y="2195736"/>
            <a:ext cx="5184882" cy="32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mate</a:t>
            </a:r>
            <a:r>
              <a:rPr lang="zh-CN" altLang="en-US" dirty="0"/>
              <a:t>是运行在</a:t>
            </a:r>
            <a:r>
              <a:rPr lang="en-US" altLang="zh-CN" dirty="0" err="1"/>
              <a:t>TinyOS</a:t>
            </a:r>
            <a:r>
              <a:rPr lang="zh-CN" altLang="en-US" dirty="0"/>
              <a:t>之上的</a:t>
            </a:r>
            <a:r>
              <a:rPr lang="en-US" altLang="zh-CN" dirty="0"/>
              <a:t>bytecode</a:t>
            </a:r>
            <a:r>
              <a:rPr lang="zh-CN" altLang="en-US" dirty="0"/>
              <a:t>解释器，是位于</a:t>
            </a:r>
            <a:r>
              <a:rPr lang="en-US" altLang="zh-CN" dirty="0"/>
              <a:t>sensor node</a:t>
            </a:r>
            <a:r>
              <a:rPr lang="zh-CN" altLang="en-US" dirty="0"/>
              <a:t>上的</a:t>
            </a:r>
            <a:r>
              <a:rPr lang="en-US" altLang="zh-CN" dirty="0"/>
              <a:t>VM-based </a:t>
            </a:r>
            <a:r>
              <a:rPr lang="zh-CN" altLang="en-US" dirty="0"/>
              <a:t>的物联网中间件。</a:t>
            </a:r>
            <a:r>
              <a:rPr lang="en-US" altLang="zh-CN" dirty="0"/>
              <a:t>mate</a:t>
            </a:r>
            <a:r>
              <a:rPr lang="zh-CN" altLang="en-US" dirty="0"/>
              <a:t>高效的提供了对传感器网络的资源管理和代码管理。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2" y="2195736"/>
            <a:ext cx="613495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代码会被拆分成</a:t>
            </a:r>
            <a:r>
              <a:rPr lang="en-US" altLang="zh-CN" dirty="0"/>
              <a:t>24</a:t>
            </a:r>
            <a:r>
              <a:rPr lang="zh-CN" altLang="en-US" dirty="0"/>
              <a:t>指令也就是</a:t>
            </a:r>
            <a:r>
              <a:rPr lang="en-US" altLang="zh-CN" dirty="0"/>
              <a:t>24</a:t>
            </a:r>
            <a:r>
              <a:rPr lang="zh-CN" altLang="en-US" dirty="0"/>
              <a:t>字节的</a:t>
            </a:r>
            <a:r>
              <a:rPr lang="en-US" altLang="zh-CN" dirty="0"/>
              <a:t>capsules</a:t>
            </a:r>
            <a:r>
              <a:rPr lang="zh-CN" altLang="en-US" dirty="0"/>
              <a:t>，一个大的程序可以由多个</a:t>
            </a:r>
            <a:r>
              <a:rPr lang="en-US" altLang="zh-CN" dirty="0"/>
              <a:t>capsules</a:t>
            </a:r>
            <a:r>
              <a:rPr lang="zh-CN" altLang="en-US" dirty="0"/>
              <a:t>组成。除了</a:t>
            </a:r>
            <a:r>
              <a:rPr lang="en-US" altLang="zh-CN" dirty="0"/>
              <a:t>bytecodes</a:t>
            </a:r>
            <a:r>
              <a:rPr lang="zh-CN" altLang="en-US" dirty="0"/>
              <a:t>，每个</a:t>
            </a:r>
            <a:r>
              <a:rPr lang="en-US" altLang="zh-CN" dirty="0"/>
              <a:t>capsule</a:t>
            </a:r>
            <a:r>
              <a:rPr lang="zh-CN" altLang="en-US" dirty="0"/>
              <a:t>还会包含识别和版本信息。这样允许</a:t>
            </a:r>
            <a:r>
              <a:rPr lang="en-US" altLang="zh-CN" dirty="0"/>
              <a:t>capsule</a:t>
            </a:r>
            <a:r>
              <a:rPr lang="zh-CN" altLang="en-US" dirty="0"/>
              <a:t>可以被填入一个</a:t>
            </a:r>
            <a:r>
              <a:rPr lang="en-US" altLang="zh-CN" dirty="0" err="1"/>
              <a:t>TinyOS</a:t>
            </a:r>
            <a:r>
              <a:rPr lang="zh-CN" altLang="en-US" dirty="0"/>
              <a:t>的</a:t>
            </a:r>
            <a:r>
              <a:rPr lang="en-US" altLang="zh-CN" dirty="0"/>
              <a:t>packet</a:t>
            </a:r>
            <a:r>
              <a:rPr lang="zh-CN" altLang="en-US" dirty="0"/>
              <a:t>中。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0" y="2479433"/>
            <a:ext cx="7082599" cy="17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传感器网络设计的，轻量级，适应资源受限的传感器</a:t>
            </a:r>
            <a:r>
              <a:rPr lang="zh-CN" altLang="en-US" dirty="0" smtClean="0"/>
              <a:t>节点；</a:t>
            </a:r>
            <a:endParaRPr lang="zh-CN" altLang="en-US" dirty="0"/>
          </a:p>
          <a:p>
            <a:pPr lvl="1"/>
            <a:r>
              <a:rPr lang="en-US" altLang="zh-CN" dirty="0" smtClean="0"/>
              <a:t>Mate</a:t>
            </a:r>
            <a:r>
              <a:rPr lang="zh-CN" altLang="en-US" dirty="0"/>
              <a:t>设计了简洁的程序模型，能够抵御故障，提供有效的网络和传感器访问，可以针对特定领域进行</a:t>
            </a:r>
            <a:r>
              <a:rPr lang="zh-CN" altLang="en-US" dirty="0" smtClean="0"/>
              <a:t>定制；</a:t>
            </a:r>
            <a:endParaRPr lang="zh-CN" altLang="en-US" dirty="0"/>
          </a:p>
          <a:p>
            <a:pPr lvl="1"/>
            <a:r>
              <a:rPr lang="en-US" altLang="zh-CN" dirty="0" smtClean="0"/>
              <a:t>Mate</a:t>
            </a:r>
            <a:r>
              <a:rPr lang="zh-CN" altLang="en-US" dirty="0"/>
              <a:t>使得网络变得更为动态性，灵活性，易于被重构，可以实现高效的</a:t>
            </a:r>
            <a:r>
              <a:rPr lang="zh-CN" altLang="en-US" dirty="0" smtClean="0"/>
              <a:t>网络管理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 smtClean="0"/>
              <a:t>缺点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同一节点只允许</a:t>
            </a:r>
            <a:r>
              <a:rPr lang="zh-CN" altLang="en-US" dirty="0" smtClean="0"/>
              <a:t>传输消息、接收消息和</a:t>
            </a:r>
            <a:r>
              <a:rPr lang="zh-CN" altLang="en-US" dirty="0"/>
              <a:t>普通操作之间的并行，不允许不同应用的并行</a:t>
            </a:r>
            <a:r>
              <a:rPr lang="zh-CN" altLang="en-US" dirty="0" smtClean="0"/>
              <a:t>执行；</a:t>
            </a:r>
            <a:endParaRPr lang="zh-CN" altLang="en-US" dirty="0"/>
          </a:p>
          <a:p>
            <a:pPr lvl="1"/>
            <a:r>
              <a:rPr lang="zh-CN" altLang="en-US" dirty="0"/>
              <a:t>采用同步的事件驱动模型，在未得到相应</a:t>
            </a:r>
            <a:r>
              <a:rPr lang="zh-CN" altLang="en-US" dirty="0" smtClean="0"/>
              <a:t>结果时会</a:t>
            </a:r>
            <a:r>
              <a:rPr lang="zh-CN" altLang="en-US" dirty="0"/>
              <a:t>进行上下文阻塞，不适用于需求非阻塞的事件驱动的</a:t>
            </a:r>
            <a:r>
              <a:rPr lang="zh-CN" altLang="en-US" dirty="0" smtClean="0"/>
              <a:t>应用；</a:t>
            </a:r>
            <a:endParaRPr lang="zh-CN" altLang="en-US" dirty="0"/>
          </a:p>
          <a:p>
            <a:pPr lvl="1"/>
            <a:r>
              <a:rPr lang="zh-CN" altLang="en-US" dirty="0"/>
              <a:t>部署之后，不支持再编码</a:t>
            </a:r>
            <a:r>
              <a:rPr lang="zh-CN" altLang="en-US" dirty="0" smtClean="0"/>
              <a:t>能力。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6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是在</a:t>
            </a:r>
            <a:r>
              <a:rPr lang="en-US" altLang="zh-CN" dirty="0" smtClean="0"/>
              <a:t>Mate</a:t>
            </a:r>
            <a:r>
              <a:rPr lang="zh-CN" altLang="en-US" dirty="0" smtClean="0"/>
              <a:t>基础上用于特定应用场景下的</a:t>
            </a:r>
            <a:r>
              <a:rPr lang="en-US" altLang="zh-CN" dirty="0" smtClean="0"/>
              <a:t>VM-based Middleware</a:t>
            </a:r>
            <a:r>
              <a:rPr lang="zh-CN" altLang="en-US" dirty="0"/>
              <a:t>实现。主要的包括三种角色：</a:t>
            </a:r>
            <a:r>
              <a:rPr lang="en-US" altLang="zh-CN" dirty="0"/>
              <a:t>VM</a:t>
            </a:r>
            <a:r>
              <a:rPr lang="zh-CN" altLang="en-US" dirty="0"/>
              <a:t>，</a:t>
            </a:r>
            <a:r>
              <a:rPr lang="en-US" altLang="zh-CN" dirty="0"/>
              <a:t>application</a:t>
            </a:r>
            <a:r>
              <a:rPr lang="zh-CN" altLang="en-US" dirty="0"/>
              <a:t>，</a:t>
            </a:r>
            <a:r>
              <a:rPr lang="en-US" altLang="zh-CN" dirty="0"/>
              <a:t>operation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/>
              <a:t>旨在解决三个</a:t>
            </a:r>
            <a:r>
              <a:rPr lang="en-US" altLang="zh-CN" dirty="0"/>
              <a:t>mate</a:t>
            </a:r>
            <a:r>
              <a:rPr lang="zh-CN" altLang="en-US" dirty="0"/>
              <a:t>未解决的问题：传感器行为的可重用性，传感器功能的可扩展性和多个应用程序的并发执行。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31" y="2479332"/>
            <a:ext cx="4623096" cy="38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</a:p>
          <a:p>
            <a:pPr lvl="1"/>
            <a:r>
              <a:rPr lang="zh-CN" altLang="en-US" dirty="0"/>
              <a:t>首先可以定制相应的应用到分布式的网络环境中，存储在每个节点的</a:t>
            </a:r>
            <a:r>
              <a:rPr lang="en-US" altLang="zh-CN" dirty="0"/>
              <a:t>application store</a:t>
            </a:r>
            <a:r>
              <a:rPr lang="zh-CN" altLang="en-US" dirty="0" smtClean="0"/>
              <a:t>中；</a:t>
            </a:r>
            <a:endParaRPr lang="zh-CN" altLang="en-US" dirty="0"/>
          </a:p>
          <a:p>
            <a:pPr lvl="1"/>
            <a:r>
              <a:rPr lang="zh-CN" altLang="en-US" dirty="0"/>
              <a:t>每个应用可能会有不同的功能需求，这些功能相关的操作库可以被动态的扩展，做到与</a:t>
            </a:r>
            <a:r>
              <a:rPr lang="en-US" altLang="zh-CN" dirty="0"/>
              <a:t>VM</a:t>
            </a:r>
            <a:r>
              <a:rPr lang="zh-CN" altLang="en-US" dirty="0"/>
              <a:t>解耦，可以被透明的添加到</a:t>
            </a:r>
            <a:r>
              <a:rPr lang="en-US" altLang="zh-CN" dirty="0"/>
              <a:t>VM</a:t>
            </a:r>
            <a:r>
              <a:rPr lang="zh-CN" altLang="en-US" dirty="0" smtClean="0"/>
              <a:t>中；</a:t>
            </a:r>
            <a:endParaRPr lang="zh-CN" altLang="en-US" dirty="0"/>
          </a:p>
          <a:p>
            <a:pPr lvl="1"/>
            <a:r>
              <a:rPr lang="zh-CN" altLang="en-US" dirty="0"/>
              <a:t>并发管理和调度器可以使多个</a:t>
            </a:r>
            <a:r>
              <a:rPr lang="en-US" altLang="zh-CN" dirty="0"/>
              <a:t>VM</a:t>
            </a:r>
            <a:r>
              <a:rPr lang="zh-CN" altLang="en-US" dirty="0"/>
              <a:t>在一个节点上并发的运行。</a:t>
            </a:r>
          </a:p>
          <a:p>
            <a:r>
              <a:rPr lang="zh-CN" altLang="en-US" dirty="0" smtClean="0"/>
              <a:t>缺点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对设备的性能要求较高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8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SensorWare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SensorWare</a:t>
            </a:r>
            <a:r>
              <a:rPr lang="zh-CN" altLang="en-US" dirty="0" smtClean="0"/>
              <a:t>采用主动式传感器方法在</a:t>
            </a:r>
            <a:r>
              <a:rPr lang="zh-CN" altLang="en-US" dirty="0"/>
              <a:t>整个</a:t>
            </a:r>
            <a:r>
              <a:rPr lang="en-US" altLang="zh-CN" dirty="0"/>
              <a:t>Wireless ad hoc sensor network</a:t>
            </a:r>
            <a:r>
              <a:rPr lang="zh-CN" altLang="en-US" dirty="0"/>
              <a:t>网络中部署和运行各种分布式算法</a:t>
            </a:r>
            <a:r>
              <a:rPr lang="zh-CN" altLang="en-US" dirty="0" smtClean="0"/>
              <a:t>程序，也就是</a:t>
            </a:r>
            <a:r>
              <a:rPr lang="en-US" altLang="zh-CN" dirty="0" smtClean="0"/>
              <a:t>control scripts</a:t>
            </a:r>
            <a:r>
              <a:rPr lang="zh-CN" altLang="en-US" dirty="0" smtClean="0"/>
              <a:t>。传感</a:t>
            </a:r>
            <a:r>
              <a:rPr lang="zh-CN" altLang="en-US" dirty="0"/>
              <a:t>节点的感知，通信和计算资源被抽象成服务暴露给</a:t>
            </a:r>
            <a:r>
              <a:rPr lang="en-US" altLang="zh-CN" dirty="0"/>
              <a:t>control scripts</a:t>
            </a:r>
            <a:r>
              <a:rPr lang="zh-CN" altLang="en-US" dirty="0"/>
              <a:t>。这些服务在不同的应用或者是并行使用</a:t>
            </a:r>
            <a:r>
              <a:rPr lang="en-US" altLang="zh-CN" dirty="0"/>
              <a:t>WASN</a:t>
            </a:r>
            <a:r>
              <a:rPr lang="zh-CN" altLang="en-US" dirty="0"/>
              <a:t>的用户之间共享这些资源。 </a:t>
            </a:r>
          </a:p>
        </p:txBody>
      </p:sp>
    </p:spTree>
    <p:extLst>
      <p:ext uri="{BB962C8B-B14F-4D97-AF65-F5344CB8AC3E}">
        <p14:creationId xmlns:p14="http://schemas.microsoft.com/office/powerpoint/2010/main" val="13972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SensorWare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3401"/>
            <a:ext cx="8229600" cy="4751561"/>
          </a:xfrm>
        </p:spPr>
      </p:pic>
    </p:spTree>
    <p:extLst>
      <p:ext uri="{BB962C8B-B14F-4D97-AF65-F5344CB8AC3E}">
        <p14:creationId xmlns:p14="http://schemas.microsoft.com/office/powerpoint/2010/main" val="3331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4" id="{1A4D17E5-46D7-4C0E-9156-2CEB289CFDFA}" vid="{A755E57B-C200-442E-AB50-93ADF01121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612</Words>
  <Application>Microsoft Office PowerPoint</Application>
  <PresentationFormat>全屏显示(4:3)</PresentationFormat>
  <Paragraphs>51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宋体</vt:lpstr>
      <vt:lpstr>Arial</vt:lpstr>
      <vt:lpstr>Calibri</vt:lpstr>
      <vt:lpstr>pku4</vt:lpstr>
      <vt:lpstr>VM-based IoT Middleware</vt:lpstr>
      <vt:lpstr>Introduction</vt:lpstr>
      <vt:lpstr>Mate</vt:lpstr>
      <vt:lpstr>Mate</vt:lpstr>
      <vt:lpstr>Mate</vt:lpstr>
      <vt:lpstr>DAViM</vt:lpstr>
      <vt:lpstr>DAViM</vt:lpstr>
      <vt:lpstr>SensorWare</vt:lpstr>
      <vt:lpstr>SensorWare</vt:lpstr>
      <vt:lpstr>SwissQM</vt:lpstr>
      <vt:lpstr>SwissQM</vt:lpstr>
      <vt:lpstr>SwissQM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VM-based IoT Middleware</dc:title>
  <dc:creator>zjbpoping</dc:creator>
  <cp:lastModifiedBy>zjbpoping</cp:lastModifiedBy>
  <cp:revision>25</cp:revision>
  <dcterms:created xsi:type="dcterms:W3CDTF">2017-04-01T03:49:09Z</dcterms:created>
  <dcterms:modified xsi:type="dcterms:W3CDTF">2017-04-01T09:13:26Z</dcterms:modified>
</cp:coreProperties>
</file>