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1B529-40D7-4224-AF5A-8D6407787808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EE018-283D-4A13-B766-BF7F9FE2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2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802.15.4 </a:t>
            </a:r>
            <a:r>
              <a:rPr lang="zh-CN" altLang="en-US" dirty="0" smtClean="0"/>
              <a:t>一种链路层无线传输协议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7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组成的服务通过</a:t>
            </a:r>
            <a:r>
              <a:rPr lang="en-US" altLang="zh-CN" dirty="0" smtClean="0"/>
              <a:t>SIKP</a:t>
            </a:r>
            <a:r>
              <a:rPr lang="zh-CN" altLang="en-US" dirty="0" smtClean="0"/>
              <a:t>协议暴露给其他实体  </a:t>
            </a:r>
            <a:r>
              <a:rPr lang="en-US" altLang="zh-CN" dirty="0" smtClean="0"/>
              <a:t>contextual service</a:t>
            </a:r>
            <a:r>
              <a:rPr lang="zh-CN" altLang="en-US" dirty="0" smtClean="0"/>
              <a:t>与此相似，不过语义资源就替换成了简单服务</a:t>
            </a:r>
            <a:endParaRPr lang="en-US" altLang="zh-CN" dirty="0" smtClean="0"/>
          </a:p>
          <a:p>
            <a:r>
              <a:rPr lang="zh-CN" altLang="en-US" dirty="0" smtClean="0"/>
              <a:t>最后，这个</a:t>
            </a:r>
            <a:r>
              <a:rPr lang="en-US" altLang="zh-CN" dirty="0" smtClean="0"/>
              <a:t>WSDL</a:t>
            </a:r>
            <a:r>
              <a:rPr lang="zh-CN" altLang="en-US" dirty="0" smtClean="0"/>
              <a:t>存储在公共</a:t>
            </a:r>
            <a:r>
              <a:rPr lang="en-US" altLang="zh-CN" dirty="0" smtClean="0"/>
              <a:t>UDDI</a:t>
            </a:r>
            <a:r>
              <a:rPr lang="zh-CN" altLang="en-US" dirty="0" smtClean="0"/>
              <a:t>注册表中，外部客户端可以从中访问</a:t>
            </a:r>
            <a:r>
              <a:rPr lang="en-US" altLang="zh-CN" dirty="0" smtClean="0"/>
              <a:t>WSAN</a:t>
            </a:r>
            <a:r>
              <a:rPr lang="zh-CN" altLang="en-US" dirty="0" smtClean="0"/>
              <a:t>的服务接口。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99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7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802.15.4 </a:t>
            </a:r>
            <a:r>
              <a:rPr lang="zh-CN" altLang="en-US" dirty="0" smtClean="0"/>
              <a:t>一种链路层无线传输协议 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WSDL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1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这里的资源就是语义信息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1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WSAN</a:t>
            </a:r>
            <a:r>
              <a:rPr lang="zh-CN" altLang="en-US" dirty="0" smtClean="0"/>
              <a:t>收集存储语义信息，建立起整个</a:t>
            </a:r>
            <a:r>
              <a:rPr lang="en-US" altLang="zh-CN" dirty="0" smtClean="0"/>
              <a:t>WSAN</a:t>
            </a:r>
            <a:r>
              <a:rPr lang="zh-CN" altLang="en-US" dirty="0" smtClean="0"/>
              <a:t>的语义模型，形成整个</a:t>
            </a:r>
            <a:r>
              <a:rPr lang="en-US" altLang="zh-CN" dirty="0" smtClean="0"/>
              <a:t>WSAN</a:t>
            </a:r>
            <a:r>
              <a:rPr lang="zh-CN" altLang="en-US" dirty="0" smtClean="0"/>
              <a:t>的本体，将</a:t>
            </a:r>
            <a:r>
              <a:rPr lang="en-US" altLang="zh-CN" dirty="0" smtClean="0"/>
              <a:t>WSAN service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6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收集服务</a:t>
            </a:r>
            <a:r>
              <a:rPr lang="en-US" altLang="zh-CN" baseline="0" dirty="0" smtClean="0"/>
              <a:t>announcement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gateway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gateway</a:t>
            </a:r>
            <a:r>
              <a:rPr lang="zh-CN" altLang="en-US" baseline="0" dirty="0" smtClean="0"/>
              <a:t>负责把服务暴露给用户应用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9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框架服务是为</a:t>
            </a:r>
            <a:r>
              <a:rPr lang="en-US" altLang="zh-CN" dirty="0" smtClean="0"/>
              <a:t>RPA</a:t>
            </a:r>
            <a:r>
              <a:rPr lang="zh-CN" altLang="en-US" dirty="0" smtClean="0"/>
              <a:t>提供运行的框架</a:t>
            </a:r>
            <a:r>
              <a:rPr lang="zh-CN" altLang="en-US" smtClean="0"/>
              <a:t>环境</a:t>
            </a:r>
            <a:r>
              <a:rPr lang="en-US" altLang="zh-CN" baseline="0" smtClean="0"/>
              <a:t>   </a:t>
            </a:r>
            <a:r>
              <a:rPr lang="zh-CN" altLang="en-US" smtClean="0"/>
              <a:t>这里</a:t>
            </a:r>
            <a:r>
              <a:rPr lang="zh-CN" altLang="en-US" dirty="0" smtClean="0"/>
              <a:t>的组件通常指硬件组件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5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Adaptation layer</a:t>
            </a:r>
            <a:r>
              <a:rPr lang="zh-CN" altLang="en-US" dirty="0" smtClean="0"/>
              <a:t>用来将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方法结构转换成</a:t>
            </a:r>
            <a:r>
              <a:rPr lang="en-US" altLang="zh-CN" dirty="0" smtClean="0"/>
              <a:t>KASOM</a:t>
            </a:r>
            <a:r>
              <a:rPr lang="zh-CN" altLang="en-US" dirty="0" smtClean="0"/>
              <a:t>兼容的格式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1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组成的服务通过</a:t>
            </a:r>
            <a:r>
              <a:rPr lang="en-US" altLang="zh-CN" dirty="0" smtClean="0"/>
              <a:t>SIKP</a:t>
            </a:r>
            <a:r>
              <a:rPr lang="zh-CN" altLang="en-US" dirty="0" smtClean="0"/>
              <a:t>协议暴露给其他实体  </a:t>
            </a:r>
            <a:r>
              <a:rPr lang="en-US" altLang="zh-CN" dirty="0" smtClean="0"/>
              <a:t>contextual service</a:t>
            </a:r>
            <a:r>
              <a:rPr lang="zh-CN" altLang="en-US" dirty="0" smtClean="0"/>
              <a:t>与此相似，不过语义资源就替换成了简单服务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BF3F-CF4B-476D-94AA-A82C02177C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9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5F95F8-5833-4C2D-AF69-68F28785ACF8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8800" y="63087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251D78-FC54-4A11-A92F-A174016C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3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4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9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5F95F8-5833-4C2D-AF69-68F28785ACF8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251D78-FC54-4A11-A92F-A174016C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4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5F95F8-5833-4C2D-AF69-68F28785ACF8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251D78-FC54-4A11-A92F-A174016C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7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243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5F95F8-5833-4C2D-AF69-68F28785ACF8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251D78-FC54-4A11-A92F-A174016C8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9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736"/>
            <a:ext cx="10972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"/>
            <a:ext cx="6384032" cy="8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-2738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0242" name="Picture 2" descr="http://web5.pku.edu.cn/bs/document/2011042015450793617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91" y="6093296"/>
            <a:ext cx="2467939" cy="5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163" y="2036761"/>
            <a:ext cx="10806545" cy="2387600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Knowledge-Aware and Service-Oriented Middleware for deploying pervasive services (JNCA 2012)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537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Middleware Architecture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115616"/>
            <a:ext cx="5712296" cy="5113337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56218" y="1085210"/>
            <a:ext cx="573578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Communication Services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Resource Monitor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Communicating with physical resources of the node and batteries or radio module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Simple Inter-Knowledge Protocol(SIKP)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Communicating and enabling service discovery between nodes in the same WSAN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CHOPAN Protocol</a:t>
            </a: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Offering the WSAN’s services in a RESTful way to the Service </a:t>
            </a:r>
            <a:r>
              <a:rPr lang="en-US" altLang="zh-CN" sz="2000" dirty="0">
                <a:solidFill>
                  <a:prstClr val="black"/>
                </a:solidFill>
              </a:rPr>
              <a:t>Cloud. 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Middleware Architecture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115616"/>
            <a:ext cx="5712296" cy="5113337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56218" y="1085210"/>
            <a:ext cx="573578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Knowledge Management Services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Knowledge Base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Broker Service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Generate services and register agents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Orchestrator Service</a:t>
            </a: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Orchestrated resources in order to assure a correct provision of </a:t>
            </a:r>
            <a:r>
              <a:rPr lang="en-US" altLang="zh-CN" sz="2000" dirty="0">
                <a:solidFill>
                  <a:prstClr val="black"/>
                </a:solidFill>
              </a:rPr>
              <a:t>services.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Composition </a:t>
            </a:r>
            <a:r>
              <a:rPr lang="en-US" altLang="zh-CN" sz="4800" dirty="0" smtClean="0"/>
              <a:t>Process for A Simple Service</a:t>
            </a:r>
            <a:endParaRPr lang="zh-CN" altLang="en-US" sz="4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076" y="955531"/>
            <a:ext cx="6826467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Services Exposure with RESTful Approach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2072" y="892913"/>
            <a:ext cx="4946073" cy="59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An Example of Service Request Process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4542" y="1052513"/>
            <a:ext cx="5362916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Scenario for KASOM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809" y="1137753"/>
            <a:ext cx="8352381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Validation Results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Event-based services (left side) and On-demand services (right side) for the validation scenario.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78" y="2195736"/>
            <a:ext cx="5590476" cy="17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6" y="2195736"/>
            <a:ext cx="55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Validation Results</a:t>
            </a:r>
            <a:endParaRPr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8" y="2027707"/>
            <a:ext cx="5438095" cy="28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91" y="2027707"/>
            <a:ext cx="552380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Contents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KASO Middleware (KASOM)</a:t>
            </a:r>
          </a:p>
          <a:p>
            <a:r>
              <a:rPr lang="en-US" altLang="zh-CN" dirty="0" smtClean="0"/>
              <a:t>Overall Infrastructure</a:t>
            </a:r>
          </a:p>
          <a:p>
            <a:r>
              <a:rPr lang="en-US" altLang="zh-CN" dirty="0" smtClean="0"/>
              <a:t>Middleware Architecture</a:t>
            </a:r>
          </a:p>
          <a:p>
            <a:r>
              <a:rPr lang="en-US" altLang="zh-CN" dirty="0" smtClean="0"/>
              <a:t>The Process of Main Module</a:t>
            </a:r>
          </a:p>
          <a:p>
            <a:r>
              <a:rPr lang="en-US" altLang="zh-CN" dirty="0" smtClean="0"/>
              <a:t>Scenario for KASOM</a:t>
            </a:r>
          </a:p>
          <a:p>
            <a:r>
              <a:rPr lang="en-US" altLang="zh-CN" dirty="0" smtClean="0"/>
              <a:t>Validation Results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9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Motivation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huge diversity of information transactions of context-aware applications in WSAN (Wireless Sensor and Actuator Network);</a:t>
            </a:r>
          </a:p>
          <a:p>
            <a:r>
              <a:rPr lang="en-US" altLang="zh-CN" dirty="0" smtClean="0"/>
              <a:t>The aim to hide the heterogeneity in terms of hardware and software running on it with the aim of offering all those resources to the applications in a standardized way.</a:t>
            </a:r>
          </a:p>
          <a:p>
            <a:r>
              <a:rPr lang="en-US" altLang="zh-CN" dirty="0" smtClean="0"/>
              <a:t>The resource cost of service mechanisms is not feasible for tiny resource-constrained nodes composing WSAN.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aim of this research is to design a middleware approach which enables Service-Oriented Computing in pervasive network based on lightweight REST </a:t>
            </a:r>
            <a:r>
              <a:rPr lang="en-US" altLang="zh-CN" dirty="0" smtClean="0">
                <a:solidFill>
                  <a:srgbClr val="FF0000"/>
                </a:solidFill>
              </a:rPr>
              <a:t>Web </a:t>
            </a:r>
            <a:r>
              <a:rPr lang="en-US" altLang="zh-CN" dirty="0">
                <a:solidFill>
                  <a:srgbClr val="FF0000"/>
                </a:solidFill>
              </a:rPr>
              <a:t>services.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KASO Middleware(KASOM)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characteristics of the middleware: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Applied in WSAN with distributed deployment way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>
                <a:solidFill>
                  <a:srgbClr val="FF0000"/>
                </a:solidFill>
              </a:rPr>
              <a:t>Knowledge Management to manage resources in WSAN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>
                <a:solidFill>
                  <a:srgbClr val="FF0000"/>
                </a:solidFill>
              </a:rPr>
              <a:t>Integrating WSAN and conventional networks by REST approach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Enabling Service-Oriented Computing capabilities on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1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Overall Infrastructure</a:t>
            </a:r>
            <a:endParaRPr lang="zh-CN" altLang="en-US" sz="4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524" y="1213924"/>
            <a:ext cx="8380952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WSAN’s Contextual Model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Contextual Model is the set of the semantic information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Low level resources</a:t>
            </a:r>
            <a:r>
              <a:rPr lang="zh-CN" altLang="en-US" dirty="0"/>
              <a:t> </a:t>
            </a:r>
            <a:r>
              <a:rPr lang="en-US" altLang="zh-CN" dirty="0" smtClean="0"/>
              <a:t>: sensors, actuators, memory, energy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High level resources: simple services, contextual services, service composition rules</a:t>
            </a:r>
            <a:endParaRPr lang="en-US" altLang="zh-CN" dirty="0"/>
          </a:p>
          <a:p>
            <a:pPr marL="342900" lvl="1" indent="-342900">
              <a:buFont typeface="Arial" charset="0"/>
              <a:buChar char="•"/>
            </a:pPr>
            <a:r>
              <a:rPr lang="en-US" altLang="zh-CN" sz="2800" dirty="0" smtClean="0"/>
              <a:t>Repositories storing the information are called </a:t>
            </a:r>
            <a:r>
              <a:rPr lang="en-US" altLang="zh-CN" sz="2800" dirty="0" smtClean="0">
                <a:solidFill>
                  <a:srgbClr val="FF0000"/>
                </a:solidFill>
              </a:rPr>
              <a:t>Knowledge Base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51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WSAN’s Contextual Model</a:t>
            </a:r>
            <a:endParaRPr lang="zh-CN" altLang="en-US" sz="4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1263" y="927822"/>
            <a:ext cx="7709473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Nodes’ Conceptual Architecture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117685"/>
            <a:ext cx="3485714" cy="5047619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94908" y="1085210"/>
            <a:ext cx="789709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Generic Platform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Hardware Platform for nodes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Both commercial and open-source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Real-Time Operating System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Upper layers can use OS primitives to control underlying platform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Network Protocol</a:t>
            </a: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Routing protocols and algorithms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Knowledge-Aware </a:t>
            </a:r>
            <a:r>
              <a:rPr lang="en-US" altLang="zh-CN" dirty="0" smtClean="0">
                <a:solidFill>
                  <a:srgbClr val="FF0000"/>
                </a:solidFill>
              </a:rPr>
              <a:t>&amp; </a:t>
            </a:r>
            <a:r>
              <a:rPr lang="en-US" altLang="zh-CN" dirty="0">
                <a:solidFill>
                  <a:srgbClr val="FF0000"/>
                </a:solidFill>
              </a:rPr>
              <a:t>Service-Oriented Middleware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Perceptual Reason Agent (PRA) :N-PRA, C-PRA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Providing service composition rules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Made by users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85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Middleware Architecture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115616"/>
            <a:ext cx="5712296" cy="5113337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56218" y="1085210"/>
            <a:ext cx="573578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Framework Services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In-node Configuration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Parameters: routing priorities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Security service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Query service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A dialect of SQL to query information about specific network parameters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altLang="zh-CN" dirty="0" smtClean="0"/>
              <a:t>Runtime Manager</a:t>
            </a: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Loading and unloading middleware components and PRAs</a:t>
            </a: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4" id="{1A4D17E5-46D7-4C0E-9156-2CEB289CFDFA}" vid="{A755E57B-C200-442E-AB50-93ADF01121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pku4</Template>
  <TotalTime>0</TotalTime>
  <Words>462</Words>
  <Application>Microsoft Office PowerPoint</Application>
  <PresentationFormat>宽屏</PresentationFormat>
  <Paragraphs>95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宋体</vt:lpstr>
      <vt:lpstr>Arial</vt:lpstr>
      <vt:lpstr>Calibri</vt:lpstr>
      <vt:lpstr>pku4</vt:lpstr>
      <vt:lpstr>Knowledge-Aware and Service-Oriented Middleware for deploying pervasive services (JNCA 2012)</vt:lpstr>
      <vt:lpstr>Contents</vt:lpstr>
      <vt:lpstr>Motivation</vt:lpstr>
      <vt:lpstr>KASO Middleware(KASOM)</vt:lpstr>
      <vt:lpstr>Overall Infrastructure</vt:lpstr>
      <vt:lpstr>WSAN’s Contextual Model</vt:lpstr>
      <vt:lpstr>WSAN’s Contextual Model</vt:lpstr>
      <vt:lpstr>Nodes’ Conceptual Architecture</vt:lpstr>
      <vt:lpstr>Middleware Architecture</vt:lpstr>
      <vt:lpstr>Middleware Architecture</vt:lpstr>
      <vt:lpstr>Middleware Architecture</vt:lpstr>
      <vt:lpstr>Composition Process for A Simple Service</vt:lpstr>
      <vt:lpstr>Services Exposure with RESTful Approach</vt:lpstr>
      <vt:lpstr>An Example of Service Request Process</vt:lpstr>
      <vt:lpstr>Scenario for KASOM</vt:lpstr>
      <vt:lpstr>Validation Results</vt:lpstr>
      <vt:lpstr>Validation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Knowledge-Aware and Service-Oriented Middleware for deploying pervasive services (JNCA 2012)</dc:title>
  <dc:creator>zjbpoping</dc:creator>
  <cp:lastModifiedBy>zjbpoping</cp:lastModifiedBy>
  <cp:revision>1</cp:revision>
  <dcterms:created xsi:type="dcterms:W3CDTF">2017-01-07T02:45:07Z</dcterms:created>
  <dcterms:modified xsi:type="dcterms:W3CDTF">2017-01-07T02:45:44Z</dcterms:modified>
</cp:coreProperties>
</file>