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71" r:id="rId6"/>
    <p:sldId id="261" r:id="rId7"/>
    <p:sldId id="260" r:id="rId8"/>
    <p:sldId id="263" r:id="rId9"/>
    <p:sldId id="264" r:id="rId10"/>
    <p:sldId id="274" r:id="rId11"/>
    <p:sldId id="270" r:id="rId12"/>
    <p:sldId id="269" r:id="rId13"/>
    <p:sldId id="268" r:id="rId14"/>
    <p:sldId id="266" r:id="rId15"/>
    <p:sldId id="275" r:id="rId16"/>
    <p:sldId id="265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70" autoAdjust="0"/>
  </p:normalViewPr>
  <p:slideViewPr>
    <p:cSldViewPr snapToGrid="0">
      <p:cViewPr varScale="1">
        <p:scale>
          <a:sx n="58" d="100"/>
          <a:sy n="58" d="100"/>
        </p:scale>
        <p:origin x="11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C31A1-0FC7-4330-BB82-43ACF53FC337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1FB2D-7C01-47E2-92BB-677E085E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3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</a:t>
            </a:r>
            <a:r>
              <a:rPr lang="zh-CN" altLang="en-US" dirty="0" smtClean="0"/>
              <a:t>源的</a:t>
            </a:r>
            <a:r>
              <a:rPr lang="zh-CN" altLang="en-US" dirty="0" smtClean="0"/>
              <a:t>中间件，自动得根据问题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任务选择传感器读取数据 ，并进行相应的融合及处理，最终满足用户需求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澳大利亚国立大学以及英国科学和工业研究组织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1FB2D-7C01-47E2-92BB-677E085EE9A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4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根据用户的需求自动的完成传感器选择，异构数据读取，语义整合，返还相应的结果给用户。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1FB2D-7C01-47E2-92BB-677E085EE9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94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1FB2D-7C01-47E2-92BB-677E085EE9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26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数据调度  请求管理  以及 订阅发布机制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1FB2D-7C01-47E2-92BB-677E085EE9A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15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首先用户提交一个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格式的请求到请求管理器，首先检查请求是否满足定义的标准，然后提取用户的相关信息到订阅发布组件以供以后的检索，其他需求信息转换成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对象至下一层。</a:t>
            </a:r>
            <a:endParaRPr lang="en-US" altLang="zh-CN" dirty="0" smtClean="0"/>
          </a:p>
          <a:p>
            <a:r>
              <a:rPr lang="zh-CN" altLang="en-US" dirty="0" smtClean="0"/>
              <a:t>数据分发器接收底层传回的整合后的传感器数据，所有传入</a:t>
            </a:r>
            <a:r>
              <a:rPr lang="en-US" altLang="zh-CN" dirty="0" smtClean="0"/>
              <a:t>DD</a:t>
            </a:r>
            <a:r>
              <a:rPr lang="zh-CN" altLang="en-US" dirty="0" smtClean="0"/>
              <a:t>的格式都是统一的，</a:t>
            </a:r>
            <a:r>
              <a:rPr lang="en-US" altLang="zh-CN" dirty="0" smtClean="0"/>
              <a:t>DD</a:t>
            </a:r>
            <a:r>
              <a:rPr lang="zh-CN" altLang="en-US" dirty="0" smtClean="0"/>
              <a:t>按照用户的要求（格式、频率），转换成用户需要的格式，检索</a:t>
            </a:r>
            <a:r>
              <a:rPr lang="en-US" altLang="zh-CN" dirty="0" smtClean="0"/>
              <a:t>P/S</a:t>
            </a:r>
            <a:r>
              <a:rPr lang="zh-CN" altLang="en-US" dirty="0" smtClean="0"/>
              <a:t>发送。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1FB2D-7C01-47E2-92BB-677E085EE9A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93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推理引擎，分析用户的请求，确定需要哪种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。它是整个</a:t>
            </a:r>
            <a:r>
              <a:rPr lang="en-US" altLang="zh-CN" dirty="0" smtClean="0"/>
              <a:t>CA4IOT</a:t>
            </a:r>
            <a:r>
              <a:rPr lang="zh-CN" altLang="en-US" dirty="0" smtClean="0"/>
              <a:t>的核心组件； </a:t>
            </a:r>
            <a:r>
              <a:rPr lang="en-US" altLang="zh-CN" dirty="0" smtClean="0"/>
              <a:t>context registry: co2</a:t>
            </a:r>
            <a:r>
              <a:rPr lang="zh-CN" altLang="en-US" dirty="0" smtClean="0"/>
              <a:t>浓度等</a:t>
            </a:r>
            <a:endParaRPr lang="en-US" altLang="zh-CN" dirty="0" smtClean="0"/>
          </a:p>
          <a:p>
            <a:r>
              <a:rPr lang="en-US" altLang="zh-CN" dirty="0" smtClean="0"/>
              <a:t>PCP</a:t>
            </a:r>
            <a:r>
              <a:rPr lang="zh-CN" altLang="en-US" dirty="0" smtClean="0"/>
              <a:t>的用来识别如何利用现有的传感器捕获所需的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。举个例子要查北大的空气污染，就要去找北大范围内的</a:t>
            </a:r>
            <a:r>
              <a:rPr lang="en-US" altLang="zh-CN" dirty="0" smtClean="0"/>
              <a:t>co2 pm2.5</a:t>
            </a:r>
            <a:r>
              <a:rPr lang="zh-CN" altLang="en-US" dirty="0" smtClean="0"/>
              <a:t>传感器之类的；</a:t>
            </a:r>
            <a:endParaRPr lang="en-US" altLang="zh-CN" dirty="0" smtClean="0"/>
          </a:p>
          <a:p>
            <a:r>
              <a:rPr lang="en-US" altLang="zh-CN" dirty="0" smtClean="0"/>
              <a:t>SCP</a:t>
            </a:r>
            <a:r>
              <a:rPr lang="zh-CN" altLang="en-US" dirty="0" smtClean="0"/>
              <a:t>用于对</a:t>
            </a:r>
            <a:r>
              <a:rPr lang="en-US" altLang="zh-CN" dirty="0" smtClean="0"/>
              <a:t>PCP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数据之间的关系进行进一步定义，加入一些数据融合操作，然后将它生成的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数据规范传递到下一层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1FB2D-7C01-47E2-92BB-677E085EE9A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895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语义发现器：每个</a:t>
            </a:r>
            <a:r>
              <a:rPr lang="en-US" altLang="zh-CN" dirty="0" smtClean="0"/>
              <a:t>CSD</a:t>
            </a:r>
            <a:r>
              <a:rPr lang="zh-CN" altLang="en-US" dirty="0" smtClean="0"/>
              <a:t>负责满足一个用户请求。 此外，每个</a:t>
            </a:r>
            <a:r>
              <a:rPr lang="en-US" altLang="zh-CN" dirty="0" smtClean="0"/>
              <a:t>CSD</a:t>
            </a:r>
            <a:r>
              <a:rPr lang="zh-CN" altLang="en-US" dirty="0" smtClean="0"/>
              <a:t>可以与多个传感器封装器通信以检索传感器数据。 </a:t>
            </a:r>
            <a:r>
              <a:rPr lang="en-US" altLang="zh-CN" dirty="0" smtClean="0"/>
              <a:t>CSD</a:t>
            </a:r>
            <a:r>
              <a:rPr lang="zh-CN" altLang="en-US" dirty="0" smtClean="0"/>
              <a:t>的主要职责是收集传感器数据并将其捆绑在一起以满足用户需求。 </a:t>
            </a:r>
            <a:r>
              <a:rPr lang="en-US" altLang="zh-CN" dirty="0" smtClean="0"/>
              <a:t>CSD</a:t>
            </a:r>
            <a:r>
              <a:rPr lang="zh-CN" altLang="en-US" dirty="0" smtClean="0"/>
              <a:t>使用数据融合算子来转换和提取高级信息，</a:t>
            </a:r>
            <a:r>
              <a:rPr lang="en-US" altLang="zh-CN" dirty="0" smtClean="0"/>
              <a:t>CSD</a:t>
            </a:r>
            <a:r>
              <a:rPr lang="zh-CN" altLang="en-US" dirty="0" smtClean="0"/>
              <a:t>开始向数据分配器发送数据以便发送给用户。</a:t>
            </a:r>
            <a:endParaRPr lang="en-US" altLang="zh-CN" dirty="0" smtClean="0"/>
          </a:p>
          <a:p>
            <a:r>
              <a:rPr lang="zh-CN" altLang="en-US" dirty="0" smtClean="0"/>
              <a:t>语义发现器生成器：按照推理引擎的规范生成相应的语义发现器，注册到语义发现器仓库</a:t>
            </a:r>
            <a:endParaRPr lang="en-US" altLang="zh-CN" dirty="0" smtClean="0"/>
          </a:p>
          <a:p>
            <a:r>
              <a:rPr lang="zh-CN" altLang="en-US" dirty="0" smtClean="0"/>
              <a:t>推理引擎，分析用户的请求，确定需要哪种</a:t>
            </a:r>
            <a:r>
              <a:rPr lang="en-US" altLang="zh-CN" dirty="0" smtClean="0"/>
              <a:t>CONTEXT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1FB2D-7C01-47E2-92BB-677E085EE9A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19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Sensor Wrapper</a:t>
            </a:r>
            <a:r>
              <a:rPr lang="zh-CN" altLang="en-US" dirty="0" smtClean="0"/>
              <a:t>：可以是真实的传感器也可以是虚拟传感器，当是真实的硬件传感器时，这个组件需要使用制造商发布的硬件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。这些组件可以由程序员手动开发，也可以按照</a:t>
            </a:r>
            <a:r>
              <a:rPr lang="en-US" altLang="zh-CN" dirty="0" smtClean="0"/>
              <a:t>SDD</a:t>
            </a:r>
            <a:r>
              <a:rPr lang="zh-CN" altLang="en-US" dirty="0" smtClean="0"/>
              <a:t>文件自动生成，在某些情况下，如果设备遵循相同的通信协议和硬件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，则单个封装可以用于与不同类型的设备进行通信。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1FB2D-7C01-47E2-92BB-677E085EE9A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508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需要载入的库，名字以及源，安装甚至是驱动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传感器数据格式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系统级的一些配置 串口号</a:t>
            </a:r>
            <a:endParaRPr lang="en-US" altLang="zh-CN" baseline="0" dirty="0" smtClean="0"/>
          </a:p>
          <a:p>
            <a:r>
              <a:rPr lang="en-US" altLang="zh-CN" baseline="0" dirty="0" smtClean="0"/>
              <a:t>4. </a:t>
            </a:r>
            <a:r>
              <a:rPr lang="zh-CN" altLang="en-US" baseline="0" dirty="0" smtClean="0"/>
              <a:t>连接相关的一些配置</a:t>
            </a:r>
            <a:endParaRPr lang="en-US" altLang="zh-CN" baseline="0" dirty="0" smtClean="0"/>
          </a:p>
          <a:p>
            <a:r>
              <a:rPr lang="en-US" altLang="zh-CN" baseline="0" dirty="0" smtClean="0"/>
              <a:t>5. </a:t>
            </a:r>
            <a:r>
              <a:rPr lang="zh-CN" altLang="en-US" baseline="0" dirty="0" smtClean="0"/>
              <a:t>读取数据，转换转换到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中的格式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1FB2D-7C01-47E2-92BB-677E085EE9A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4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CC0040-3303-44DE-B539-EA267F573439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8800" y="630872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578409-9A69-4CFE-AF74-71D3EEB81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64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01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9601" y="6356350"/>
            <a:ext cx="2842684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CC0040-3303-44DE-B539-EA267F573439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1"/>
          </p:nvPr>
        </p:nvSpPr>
        <p:spPr>
          <a:xfrm>
            <a:off x="8737601" y="6356350"/>
            <a:ext cx="2842684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578409-9A69-4CFE-AF74-71D3EEB81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76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CC0040-3303-44DE-B539-EA267F573439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78409-9A69-4CFE-AF74-71D3EEB81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8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>
            <a:lum/>
          </a:blip>
          <a:srcRect/>
          <a:stretch>
            <a:fillRect t="-2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736"/>
            <a:ext cx="1097280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" y="1"/>
            <a:ext cx="6384032" cy="88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-27384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pic>
        <p:nvPicPr>
          <p:cNvPr id="10242" name="Picture 2" descr="http://web5.pku.edu.cn/bs/document/20110420154507936177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6"/>
          <a:stretch/>
        </p:blipFill>
        <p:spPr bwMode="auto">
          <a:xfrm>
            <a:off x="9456373" y="6165304"/>
            <a:ext cx="739747" cy="52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eb5.pku.edu.cn/bs/document/20110420154529409207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67" y="6165304"/>
            <a:ext cx="1509435" cy="45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13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 smtClean="0"/>
              <a:t>CA4IOT (Context Awareness for IOT)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y </a:t>
            </a:r>
            <a:r>
              <a:rPr lang="en-US" altLang="zh-CN" dirty="0" smtClean="0"/>
              <a:t>Zhang </a:t>
            </a:r>
            <a:r>
              <a:rPr lang="en-US" altLang="zh-CN" dirty="0" err="1" smtClean="0"/>
              <a:t>Jingbin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43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Sensor Data Acquisition Layer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5112568"/>
          </a:xfrm>
        </p:spPr>
        <p:txBody>
          <a:bodyPr/>
          <a:lstStyle/>
          <a:p>
            <a:r>
              <a:rPr lang="en-US" altLang="zh-CN" b="1" dirty="0" smtClean="0"/>
              <a:t>Sensor Wrapper Repository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Sensor Wrapper Generator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SDD Local Repository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SDD Cloud Repository</a:t>
            </a:r>
          </a:p>
        </p:txBody>
      </p:sp>
    </p:spTree>
    <p:extLst>
      <p:ext uri="{BB962C8B-B14F-4D97-AF65-F5344CB8AC3E}">
        <p14:creationId xmlns:p14="http://schemas.microsoft.com/office/powerpoint/2010/main" val="1325618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Data, Semantics, and Context Dissemination Layer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239" y="1384242"/>
            <a:ext cx="8599521" cy="4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422" y="450599"/>
            <a:ext cx="5307155" cy="62746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Processing and Reasoning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3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059" y="167765"/>
            <a:ext cx="7711881" cy="66902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Context and Semantic Discovery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76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23" y="204221"/>
            <a:ext cx="10472523" cy="55143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Sensor Data Acquisition Layer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19845" y="5718596"/>
            <a:ext cx="5985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SDD files: </a:t>
            </a:r>
            <a:r>
              <a:rPr lang="en-US" altLang="zh-CN" sz="2800" dirty="0" smtClean="0"/>
              <a:t>sensor device </a:t>
            </a:r>
            <a:r>
              <a:rPr lang="en-US" altLang="zh-CN" sz="2800" dirty="0" smtClean="0"/>
              <a:t>definition files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SDD File and Sensor Wrapper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95" y="923839"/>
            <a:ext cx="9723809" cy="5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CA4IOT Application Scenario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107" y="1014600"/>
            <a:ext cx="6133801" cy="50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0" y="1115616"/>
            <a:ext cx="991186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[1] </a:t>
            </a:r>
            <a:r>
              <a:rPr lang="en-US" altLang="zh-CN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Perera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C,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Zaslavsky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A, Christen P, et al. Ca4iot: Context awareness for internet of things[C]//Green Computing and Communications (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GreenCom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), 2012 IEEE International Conference on. IEEE, 2012: 775-782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zh-CN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[2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]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Perera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C,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Zaslavsky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A, Christen P, et al. Context-aware sensor search, selection and ranking model for internet of things middleware[C]//2013 IEEE 14th International Conference on Mobile Data Management. IEEE, 2013, 1: 314-322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zh-CN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[3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]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Perera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C,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Zaslavsky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A, Christen P, et al. Capturing sensor data from mobile phones using global sensor network middleware[C]//2012 IEEE 23rd International Symposium on Personal, Indoor and Mobile Radio Communications-(PIMRC). IEEE, 2012: 24-29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zh-CN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[4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]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Aberer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K,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Hauswirth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M,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Salehi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A. Infrastructure for data processing in large-scale interconnected sensor networks[C]//2007 International Conference on Mobile Data Management. IEEE, 2007: 198-205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[5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]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Perera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C,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Zaslavsky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A, Christen P, et al. Connecting mobile things to global sensor network middleware using system-generated wrappers[C]//Proceedings of the Eleventh ACM International Workshop on Data Engineering for Wireless and Mobile Access. ACM, 2012: 23-30.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3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 smtClean="0"/>
              <a:t>Outline</a:t>
            </a:r>
            <a:endParaRPr lang="zh-CN" altLang="en-US" sz="54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1115616"/>
            <a:ext cx="10972800" cy="4618303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4000" dirty="0" smtClean="0"/>
              <a:t>Introduction</a:t>
            </a:r>
            <a:endParaRPr lang="en-US" altLang="zh-CN" sz="4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4000" dirty="0"/>
              <a:t>Architecture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4000" dirty="0"/>
              <a:t>Module &amp; Function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4000" dirty="0"/>
              <a:t>Application </a:t>
            </a:r>
            <a:r>
              <a:rPr lang="en-US" altLang="zh-CN" sz="4000" dirty="0" smtClean="0"/>
              <a:t>Scenario</a:t>
            </a:r>
            <a:endParaRPr lang="en-US" altLang="zh-CN" sz="4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4000" dirty="0" smtClean="0"/>
              <a:t>Reference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03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CA4IOT (Context </a:t>
            </a:r>
            <a:r>
              <a:rPr lang="en-US" altLang="zh-CN" dirty="0"/>
              <a:t>Awareness </a:t>
            </a:r>
            <a:r>
              <a:rPr lang="en-US" altLang="zh-CN" dirty="0" smtClean="0"/>
              <a:t>for Internet </a:t>
            </a:r>
            <a:r>
              <a:rPr lang="en-US" altLang="zh-CN" dirty="0"/>
              <a:t>of </a:t>
            </a:r>
            <a:r>
              <a:rPr lang="en-US" altLang="zh-CN" dirty="0" smtClean="0"/>
              <a:t>Things)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open-source middleware architecture </a:t>
            </a:r>
            <a:r>
              <a:rPr lang="en-US" altLang="zh-CN" dirty="0"/>
              <a:t>to help users </a:t>
            </a:r>
            <a:r>
              <a:rPr lang="en-US" altLang="zh-CN" dirty="0" smtClean="0"/>
              <a:t>by automating </a:t>
            </a:r>
            <a:r>
              <a:rPr lang="en-US" altLang="zh-CN" dirty="0"/>
              <a:t>the task of selecting the sensors according to </a:t>
            </a:r>
            <a:r>
              <a:rPr lang="en-US" altLang="zh-CN" dirty="0" smtClean="0"/>
              <a:t>the problems/tasks </a:t>
            </a:r>
            <a:r>
              <a:rPr lang="en-US" altLang="zh-CN" dirty="0"/>
              <a:t>at hand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r>
              <a:rPr lang="en-US" altLang="zh-CN" dirty="0" smtClean="0"/>
              <a:t>It </a:t>
            </a:r>
            <a:r>
              <a:rPr lang="en-US" altLang="zh-CN" dirty="0" smtClean="0"/>
              <a:t>is a subproject of </a:t>
            </a:r>
            <a:r>
              <a:rPr lang="en-US" altLang="zh-CN" dirty="0" err="1" smtClean="0"/>
              <a:t>OpenIoT</a:t>
            </a:r>
            <a:r>
              <a:rPr lang="en-US" altLang="zh-CN" dirty="0" smtClean="0"/>
              <a:t> that Initiated </a:t>
            </a:r>
            <a:r>
              <a:rPr lang="en-US" altLang="zh-CN" dirty="0"/>
              <a:t>by the Commonwealth Scientific and Industrial Research </a:t>
            </a:r>
            <a:r>
              <a:rPr lang="en-US" altLang="zh-CN" dirty="0" smtClean="0"/>
              <a:t>Organization </a:t>
            </a:r>
            <a:r>
              <a:rPr lang="en-US" altLang="zh-CN" dirty="0"/>
              <a:t>(CSIRO) and the Australian National University (ANU</a:t>
            </a:r>
            <a:r>
              <a:rPr lang="en-US" altLang="zh-CN" dirty="0" smtClean="0"/>
              <a:t>)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1030" name="Picture 6" descr="ca4io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230" y="4963134"/>
            <a:ext cx="1202170" cy="120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8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of CA4IOT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615" y="2860882"/>
            <a:ext cx="7247619" cy="29714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63932" y="1115616"/>
            <a:ext cx="105369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CN" sz="2800" dirty="0"/>
              <a:t>According to the request of users, middleware automatically selects the required sensors, reads data stream, integrating the semantics and returns the corresponding results to users.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95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CA4IOT (Context </a:t>
            </a:r>
            <a:r>
              <a:rPr lang="en-US" altLang="zh-CN" dirty="0"/>
              <a:t>Awareness </a:t>
            </a:r>
            <a:r>
              <a:rPr lang="en-US" altLang="zh-CN" dirty="0" smtClean="0"/>
              <a:t>for Internet </a:t>
            </a:r>
            <a:r>
              <a:rPr lang="en-US" altLang="zh-CN" dirty="0"/>
              <a:t>of </a:t>
            </a:r>
            <a:r>
              <a:rPr lang="en-US" altLang="zh-CN" dirty="0" smtClean="0"/>
              <a:t>Things)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739" y="1302264"/>
            <a:ext cx="5123809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CA4IOT Architecture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5725"/>
            <a:ext cx="7703309" cy="451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6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CA4IOT Architecture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5725"/>
            <a:ext cx="7703309" cy="451411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4336473"/>
            <a:ext cx="7703309" cy="7342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97091" y="1427018"/>
            <a:ext cx="40455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Sensor Data Acquisition Layer: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Device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Heterogeneous Data Acquisition and Wrap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9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CA4IOT Architecture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5725"/>
            <a:ext cx="7703309" cy="451411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2873918"/>
            <a:ext cx="7703309" cy="7342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97091" y="1427018"/>
            <a:ext cx="404552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Processing and Reasoning Layer</a:t>
            </a:r>
            <a:r>
              <a:rPr lang="en-US" altLang="zh-CN" sz="2800" dirty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Domain Knowledgebase Management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Event Reason and Fusion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8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CA4IOT Architecture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295725"/>
            <a:ext cx="7703309" cy="451411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2125778"/>
            <a:ext cx="7703309" cy="7342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97091" y="1427018"/>
            <a:ext cx="404552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Data, Semantics, and Context Dissemination Layer</a:t>
            </a:r>
            <a:r>
              <a:rPr lang="en-US" altLang="zh-CN" sz="2800" dirty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Data Dispatch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Request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Publish/Subscribe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12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ku2" id="{A9253B00-8368-433C-A0A6-D3D20A4A5CA2}" vid="{335C5106-83D3-48FD-AD85-58898CFCA17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pku2</Template>
  <TotalTime>1823</TotalTime>
  <Words>941</Words>
  <Application>Microsoft Office PowerPoint</Application>
  <PresentationFormat>宽屏</PresentationFormat>
  <Paragraphs>80</Paragraphs>
  <Slides>17</Slides>
  <Notes>9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宋体</vt:lpstr>
      <vt:lpstr>Arial</vt:lpstr>
      <vt:lpstr>Calibri</vt:lpstr>
      <vt:lpstr>pku2</vt:lpstr>
      <vt:lpstr>CA4IOT (Context Awareness for IOT)</vt:lpstr>
      <vt:lpstr>Outline</vt:lpstr>
      <vt:lpstr>CA4IOT (Context Awareness for Internet of Things)</vt:lpstr>
      <vt:lpstr>Introduction of CA4IOT</vt:lpstr>
      <vt:lpstr>CA4IOT (Context Awareness for Internet of Things)</vt:lpstr>
      <vt:lpstr>CA4IOT Architecture</vt:lpstr>
      <vt:lpstr>CA4IOT Architecture</vt:lpstr>
      <vt:lpstr>CA4IOT Architecture</vt:lpstr>
      <vt:lpstr>CA4IOT Architecture</vt:lpstr>
      <vt:lpstr>Sensor Data Acquisition Layer</vt:lpstr>
      <vt:lpstr>Data, Semantics, and Context Dissemination Layer</vt:lpstr>
      <vt:lpstr>Processing and Reasoning Layer</vt:lpstr>
      <vt:lpstr>Context and Semantic Discovery Layer</vt:lpstr>
      <vt:lpstr>Sensor Data Acquisition Layer</vt:lpstr>
      <vt:lpstr>SDD File and Sensor Wrapper</vt:lpstr>
      <vt:lpstr>CA4IOT Application Scenario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CA4IOT, GSN, LSM, OpenIoT</dc:title>
  <dc:creator>zjbpoping</dc:creator>
  <cp:lastModifiedBy>zjbpoping</cp:lastModifiedBy>
  <cp:revision>78</cp:revision>
  <dcterms:created xsi:type="dcterms:W3CDTF">2016-12-15T07:40:32Z</dcterms:created>
  <dcterms:modified xsi:type="dcterms:W3CDTF">2016-12-17T08:45:45Z</dcterms:modified>
</cp:coreProperties>
</file>