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49F88-D848-4A9F-9CDF-483418728BE2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023F2-D7B5-41C2-A900-4F2B47737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4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023F2-D7B5-41C2-A900-4F2B47737A0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07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5C23C5-2948-46C2-9E12-01E85FCD5CDE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8800" y="630872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36359D-F7BB-427D-9AF8-0283DCCCF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64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2130425"/>
            <a:ext cx="10361084" cy="14684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609601" y="6356350"/>
            <a:ext cx="2842684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5C23C5-2948-46C2-9E12-01E85FCD5CDE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1"/>
          </p:nvPr>
        </p:nvSpPr>
        <p:spPr>
          <a:xfrm>
            <a:off x="8737601" y="6356350"/>
            <a:ext cx="2842684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36359D-F7BB-427D-9AF8-0283DCCCF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581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495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495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5C23C5-2948-46C2-9E12-01E85FCD5CDE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36359D-F7BB-427D-9AF8-0283DCCCF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978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717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3924300"/>
            <a:ext cx="10972800" cy="21717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5C23C5-2948-46C2-9E12-01E85FCD5CDE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36359D-F7BB-427D-9AF8-0283DCCCF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937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>
            <a:lum/>
          </a:blip>
          <a:srcRect/>
          <a:stretch>
            <a:fillRect t="-2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52736"/>
            <a:ext cx="1097280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" y="1"/>
            <a:ext cx="6384032" cy="88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-27384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pic>
        <p:nvPicPr>
          <p:cNvPr id="10242" name="Picture 2" descr="http://web5.pku.edu.cn/bs/document/20110420154507936177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691" y="6093296"/>
            <a:ext cx="2467939" cy="52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36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SenSocial</a:t>
            </a:r>
            <a:r>
              <a:rPr lang="en-US" altLang="zh-CN" dirty="0"/>
              <a:t>: A Middleware for Integrating</a:t>
            </a:r>
            <a:r>
              <a:rPr lang="en-US" altLang="zh-CN" b="0" dirty="0"/>
              <a:t/>
            </a:r>
            <a:br>
              <a:rPr lang="en-US" altLang="zh-CN" b="0" dirty="0"/>
            </a:br>
            <a:r>
              <a:rPr lang="en-US" altLang="zh-CN" dirty="0"/>
              <a:t>Online Social Networks and Mobile Sensing Data Streams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Abhinav</a:t>
            </a:r>
            <a:r>
              <a:rPr lang="en-US" altLang="zh-CN" dirty="0"/>
              <a:t> </a:t>
            </a:r>
            <a:r>
              <a:rPr lang="en-US" altLang="zh-CN" dirty="0" err="1" smtClean="0"/>
              <a:t>Mehrotra</a:t>
            </a:r>
            <a:r>
              <a:rPr lang="en-US" altLang="zh-CN" dirty="0" smtClean="0"/>
              <a:t> @Middleware 2014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5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实验评估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3143" y="1452038"/>
            <a:ext cx="4685714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4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实验评估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7601" y="1621962"/>
            <a:ext cx="4580952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7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主要贡献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设计并实现了中间件，将线上社交网络</a:t>
            </a:r>
            <a:r>
              <a:rPr lang="en-US" altLang="zh-CN" dirty="0" smtClean="0"/>
              <a:t>(OSN)</a:t>
            </a:r>
            <a:r>
              <a:rPr lang="zh-CN" altLang="en-US" dirty="0" smtClean="0"/>
              <a:t>行为数据流与移动端传感器感知数据流进行实时整合，使得开发者可以更多关注于开发应用的高维功能，提高整体开发效率。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OSN</a:t>
            </a:r>
            <a:r>
              <a:rPr lang="zh-CN" altLang="en-US" dirty="0" smtClean="0"/>
              <a:t>与</a:t>
            </a:r>
            <a:r>
              <a:rPr lang="zh-CN" altLang="en-US" dirty="0"/>
              <a:t>移动</a:t>
            </a:r>
            <a:r>
              <a:rPr lang="zh-CN" altLang="en-US" dirty="0" smtClean="0"/>
              <a:t>端感知数据流的整合与触发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远程数据流管理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数据流过滤</a:t>
            </a:r>
            <a:r>
              <a:rPr lang="en-US" altLang="zh-CN" dirty="0" smtClean="0"/>
              <a:t>(Filtering)</a:t>
            </a:r>
          </a:p>
          <a:p>
            <a:pPr lvl="1"/>
            <a:r>
              <a:rPr lang="zh-CN" altLang="en-US" dirty="0"/>
              <a:t>隐私管理控制</a:t>
            </a:r>
          </a:p>
        </p:txBody>
      </p:sp>
    </p:spTree>
    <p:extLst>
      <p:ext uri="{BB962C8B-B14F-4D97-AF65-F5344CB8AC3E}">
        <p14:creationId xmlns:p14="http://schemas.microsoft.com/office/powerpoint/2010/main" val="351676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2035" y="1115616"/>
            <a:ext cx="5428571" cy="37714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83041" y="1431670"/>
            <a:ext cx="54336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通过插件在</a:t>
            </a:r>
            <a:r>
              <a:rPr lang="en-US" altLang="zh-CN" dirty="0" smtClean="0"/>
              <a:t>OSN</a:t>
            </a:r>
            <a:r>
              <a:rPr lang="zh-CN" altLang="en-US" dirty="0" smtClean="0"/>
              <a:t>注册</a:t>
            </a:r>
            <a:r>
              <a:rPr lang="en-US" altLang="zh-CN" dirty="0" smtClean="0"/>
              <a:t>Social Action</a:t>
            </a:r>
            <a:r>
              <a:rPr lang="zh-CN" altLang="en-US" dirty="0" smtClean="0"/>
              <a:t>，比如登录，赞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Social Action</a:t>
            </a:r>
            <a:r>
              <a:rPr lang="zh-CN" altLang="en-US" dirty="0" smtClean="0"/>
              <a:t>发生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发送到服务端相关的</a:t>
            </a:r>
            <a:r>
              <a:rPr lang="en-US" altLang="zh-CN" dirty="0" smtClean="0"/>
              <a:t>OSN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如果选定的</a:t>
            </a:r>
            <a:r>
              <a:rPr lang="en-US" altLang="zh-CN" dirty="0" smtClean="0"/>
              <a:t>OSN action</a:t>
            </a:r>
            <a:r>
              <a:rPr lang="zh-CN" altLang="en-US" dirty="0" smtClean="0"/>
              <a:t>满足预设的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条件，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trigger</a:t>
            </a:r>
            <a:r>
              <a:rPr lang="zh-CN" altLang="en-US" dirty="0" smtClean="0"/>
              <a:t>信号将发送到相应的移动端，开始感知采样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5. </a:t>
            </a:r>
            <a:r>
              <a:rPr lang="zh-CN" altLang="en-US" dirty="0" smtClean="0"/>
              <a:t>移动端将传送相应的数据流到服务器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392973" y="5203099"/>
            <a:ext cx="7406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Sensocial</a:t>
            </a:r>
            <a:r>
              <a:rPr lang="zh-CN" altLang="en-US" dirty="0" smtClean="0"/>
              <a:t>可以远程、动态地管理来自多个移动端的传感器和</a:t>
            </a:r>
            <a:r>
              <a:rPr lang="en-US" altLang="zh-CN" dirty="0" smtClean="0"/>
              <a:t>OSN</a:t>
            </a:r>
            <a:r>
              <a:rPr lang="zh-CN" altLang="en-US" dirty="0" smtClean="0"/>
              <a:t>数据流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08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应用样</a:t>
            </a:r>
            <a:r>
              <a:rPr lang="zh-CN" altLang="en-US" dirty="0"/>
              <a:t>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6692" y="1052513"/>
            <a:ext cx="6178615" cy="511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9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系统设计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592" y="1052513"/>
            <a:ext cx="8144815" cy="511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3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SenSocial</a:t>
            </a:r>
            <a:r>
              <a:rPr lang="zh-CN" altLang="en-US" dirty="0" smtClean="0"/>
              <a:t>中间件，移动端被部署为</a:t>
            </a:r>
            <a:r>
              <a:rPr lang="en-US" altLang="zh-CN" dirty="0" smtClean="0"/>
              <a:t>Android Java</a:t>
            </a:r>
            <a:r>
              <a:rPr lang="zh-CN" altLang="en-US" dirty="0" smtClean="0"/>
              <a:t>库，供上层应用调用，服务端由相应的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库及</a:t>
            </a:r>
            <a:r>
              <a:rPr lang="en-US" altLang="zh-CN" dirty="0" smtClean="0"/>
              <a:t>PHP</a:t>
            </a:r>
            <a:r>
              <a:rPr lang="zh-CN" altLang="en-US" dirty="0" smtClean="0"/>
              <a:t>服务端脚本组成。另外，针对</a:t>
            </a:r>
            <a:r>
              <a:rPr lang="en-US" altLang="zh-CN" dirty="0" smtClean="0"/>
              <a:t>Facebook</a:t>
            </a:r>
            <a:r>
              <a:rPr lang="zh-CN" altLang="en-US" dirty="0" smtClean="0"/>
              <a:t>及</a:t>
            </a:r>
            <a:r>
              <a:rPr lang="en-US" altLang="zh-CN" dirty="0" smtClean="0"/>
              <a:t>Twitter</a:t>
            </a:r>
            <a:r>
              <a:rPr lang="zh-CN" altLang="en-US" dirty="0" smtClean="0"/>
              <a:t>两款</a:t>
            </a:r>
            <a:r>
              <a:rPr lang="en-US" altLang="zh-CN" dirty="0" smtClean="0"/>
              <a:t>OSN</a:t>
            </a:r>
            <a:r>
              <a:rPr lang="zh-CN" altLang="en-US" dirty="0" smtClean="0"/>
              <a:t>部署相应的插件，用以用户定义相应的</a:t>
            </a:r>
            <a:r>
              <a:rPr lang="en-US" altLang="zh-CN" dirty="0" smtClean="0"/>
              <a:t>Social Action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497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传感器采样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Sensor Manager</a:t>
            </a:r>
            <a:r>
              <a:rPr lang="zh-CN" altLang="en-US" dirty="0" smtClean="0"/>
              <a:t>的传感器采样依赖于第三方用于</a:t>
            </a:r>
            <a:r>
              <a:rPr lang="zh-CN" altLang="en-US" dirty="0"/>
              <a:t>自适应感知的</a:t>
            </a:r>
            <a:r>
              <a:rPr lang="en-US" altLang="zh-CN" dirty="0" err="1" smtClean="0"/>
              <a:t>ESSensorManager</a:t>
            </a:r>
            <a:r>
              <a:rPr lang="zh-CN" altLang="en-US" dirty="0" smtClean="0"/>
              <a:t>库，分为</a:t>
            </a:r>
            <a:r>
              <a:rPr lang="en-US" altLang="zh-CN" dirty="0" smtClean="0"/>
              <a:t>one-off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subscription-based</a:t>
            </a:r>
            <a:r>
              <a:rPr lang="zh-CN" altLang="en-US" dirty="0" smtClean="0"/>
              <a:t>两种采样形式；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类传感器</a:t>
            </a:r>
            <a:r>
              <a:rPr lang="en-US" altLang="zh-CN" dirty="0" smtClean="0"/>
              <a:t>: GPS, Accelerometer, Microphone, 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, Bluetooth;</a:t>
            </a:r>
          </a:p>
          <a:p>
            <a:r>
              <a:rPr lang="en-US" altLang="zh-CN" dirty="0" err="1"/>
              <a:t>SenSocial</a:t>
            </a:r>
            <a:r>
              <a:rPr lang="zh-CN" altLang="en-US" dirty="0"/>
              <a:t>提供一些机器学习分类器，将原始感知数据分类为高层的语义信息。比如，通过</a:t>
            </a:r>
            <a:r>
              <a:rPr lang="en-US" altLang="zh-CN" dirty="0"/>
              <a:t>microphone</a:t>
            </a:r>
            <a:r>
              <a:rPr lang="zh-CN" altLang="en-US" dirty="0"/>
              <a:t>感知数据判断当前</a:t>
            </a:r>
            <a:r>
              <a:rPr lang="en-US" altLang="zh-CN" dirty="0"/>
              <a:t>”Silent”</a:t>
            </a:r>
            <a:r>
              <a:rPr lang="zh-CN" altLang="en-US" dirty="0"/>
              <a:t>或者</a:t>
            </a:r>
            <a:r>
              <a:rPr lang="en-US" altLang="zh-CN" dirty="0"/>
              <a:t>”Not Silent”</a:t>
            </a:r>
            <a:r>
              <a:rPr lang="zh-CN" altLang="en-US" dirty="0"/>
              <a:t>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08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远程数据流管理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Stream Configuration</a:t>
            </a:r>
            <a:r>
              <a:rPr lang="zh-CN" altLang="en-US" dirty="0" smtClean="0"/>
              <a:t>文件，包括语义形式，获取数据的粒度，数据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条件，设备的识别码等；</a:t>
            </a:r>
            <a:endParaRPr lang="en-US" altLang="zh-CN" dirty="0" smtClean="0"/>
          </a:p>
          <a:p>
            <a:r>
              <a:rPr lang="en-US" altLang="zh-CN" dirty="0" smtClean="0"/>
              <a:t>MQTT</a:t>
            </a:r>
            <a:r>
              <a:rPr lang="zh-CN" altLang="en-US" dirty="0" smtClean="0"/>
              <a:t>协议，一种基于</a:t>
            </a:r>
            <a:r>
              <a:rPr lang="en-US" altLang="zh-CN" dirty="0" smtClean="0"/>
              <a:t>Client-Server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Sub/Pub</a:t>
            </a:r>
            <a:r>
              <a:rPr lang="zh-CN" altLang="en-US" dirty="0" smtClean="0"/>
              <a:t>的传输协议，是一种推的形式，不需要像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协议那样持续性的轮询；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10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实验评估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7787" y="1579807"/>
            <a:ext cx="4733333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19905"/>
      </p:ext>
    </p:extLst>
  </p:cSld>
  <p:clrMapOvr>
    <a:masterClrMapping/>
  </p:clrMapOvr>
</p:sld>
</file>

<file path=ppt/theme/theme1.xml><?xml version="1.0" encoding="utf-8"?>
<a:theme xmlns:a="http://schemas.openxmlformats.org/drawingml/2006/main" name="pku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ku4" id="{1A4D17E5-46D7-4C0E-9156-2CEB289CFDFA}" vid="{A755E57B-C200-442E-AB50-93ADF01121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pku4</Template>
  <TotalTime>1791</TotalTime>
  <Words>363</Words>
  <Application>Microsoft Office PowerPoint</Application>
  <PresentationFormat>宽屏</PresentationFormat>
  <Paragraphs>34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宋体</vt:lpstr>
      <vt:lpstr>Arial</vt:lpstr>
      <vt:lpstr>Calibri</vt:lpstr>
      <vt:lpstr>pku4</vt:lpstr>
      <vt:lpstr>SenSocial: A Middleware for Integrating Online Social Networks and Mobile Sensing Data Streams</vt:lpstr>
      <vt:lpstr>主要贡献</vt:lpstr>
      <vt:lpstr>数据流架构</vt:lpstr>
      <vt:lpstr>应用样例</vt:lpstr>
      <vt:lpstr>系统设计</vt:lpstr>
      <vt:lpstr>Implementation</vt:lpstr>
      <vt:lpstr>传感器采样</vt:lpstr>
      <vt:lpstr>远程数据流管理</vt:lpstr>
      <vt:lpstr>实验评估</vt:lpstr>
      <vt:lpstr>实验评估</vt:lpstr>
      <vt:lpstr>实验评估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SenSocial: A Middleware for Integrating Online Social Networks and Mobile Sensing Data Streams</dc:title>
  <dc:creator>zjbpoping</dc:creator>
  <cp:lastModifiedBy>zjbpoping</cp:lastModifiedBy>
  <cp:revision>26</cp:revision>
  <dcterms:created xsi:type="dcterms:W3CDTF">2017-02-16T06:38:44Z</dcterms:created>
  <dcterms:modified xsi:type="dcterms:W3CDTF">2017-02-17T12:30:27Z</dcterms:modified>
</cp:coreProperties>
</file>