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1B7A7-A73B-47CD-B293-7808A0F1C54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53117-B705-464F-B85F-35332DF3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1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4168-041E-4DBA-9894-6C99CF717BC8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8BC-89BC-413D-B505-EAC8DBA3642E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CC0A-ABF4-42C1-823C-DAF60F8FE9FA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3DF-E945-4987-9340-0D7AB9416115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391F-E836-4D20-9A75-C4F8803B60AA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D8D-1DC8-4E3B-B83B-0B00BA4E7252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A22F-8245-40EC-96B3-955FE220B24C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FFAC-1022-4F3C-93D1-E3CE1948F669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BC87-A423-4517-95D1-E33A8035368B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B00-355E-4714-BCD2-7EE842A3A943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8125-7403-401D-B4E8-74CF1CDC6418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  <a14:imgEffect>
                      <a14:sharpenSoften amount="1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tile tx="0" ty="-3746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88B2DB6-190A-4792-9CDD-F8F406D96130}" type="datetime1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549B07-17DE-4F6F-8426-11A1A230DB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971" y="602716"/>
            <a:ext cx="10472057" cy="2252663"/>
          </a:xfrm>
        </p:spPr>
        <p:txBody>
          <a:bodyPr>
            <a:normAutofit fontScale="90000"/>
          </a:bodyPr>
          <a:lstStyle/>
          <a:p>
            <a:r>
              <a:rPr lang="en-US" altLang="zh-TW" sz="4800" dirty="0">
                <a:solidFill>
                  <a:srgbClr val="0070C0"/>
                </a:solidFill>
              </a:rPr>
              <a:t>Principles and Applications of Data Science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800" dirty="0">
                <a:solidFill>
                  <a:srgbClr val="0070C0"/>
                </a:solidFill>
              </a:rPr>
              <a:t>Group Project </a:t>
            </a:r>
            <a:r>
              <a:rPr lang="en-US" altLang="zh-TW" sz="4800" dirty="0" smtClean="0">
                <a:solidFill>
                  <a:srgbClr val="0070C0"/>
                </a:solidFill>
              </a:rPr>
              <a:t>Proposal</a:t>
            </a:r>
            <a:br>
              <a:rPr lang="en-US" altLang="zh-TW" sz="4800" dirty="0" smtClean="0">
                <a:solidFill>
                  <a:srgbClr val="0070C0"/>
                </a:solidFill>
              </a:rPr>
            </a:br>
            <a:r>
              <a:rPr lang="en-US" altLang="zh-TW" sz="4800" dirty="0">
                <a:solidFill>
                  <a:srgbClr val="0070C0"/>
                </a:solidFill>
              </a:rPr>
              <a:t/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zh-TW" altLang="zh-TW" sz="4000" dirty="0"/>
              <a:t>台北市房屋資訊</a:t>
            </a:r>
            <a:r>
              <a:rPr lang="zh-TW" altLang="zh-TW" sz="4000" dirty="0" smtClean="0"/>
              <a:t>視覺化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924767"/>
            <a:ext cx="9144000" cy="1655762"/>
          </a:xfrm>
        </p:spPr>
        <p:txBody>
          <a:bodyPr anchor="ctr"/>
          <a:lstStyle/>
          <a:p>
            <a:r>
              <a:rPr lang="en-US" dirty="0">
                <a:solidFill>
                  <a:srgbClr val="002060"/>
                </a:solidFill>
              </a:rPr>
              <a:t>Name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zh-TW" altLang="zh-TW" dirty="0">
                <a:solidFill>
                  <a:srgbClr val="002060"/>
                </a:solidFill>
              </a:rPr>
              <a:t>李哲源</a:t>
            </a:r>
            <a:r>
              <a:rPr lang="en-US" altLang="zh-TW" dirty="0">
                <a:solidFill>
                  <a:srgbClr val="002060"/>
                </a:solidFill>
              </a:rPr>
              <a:t>, </a:t>
            </a:r>
            <a:r>
              <a:rPr lang="zh-TW" altLang="zh-TW" dirty="0">
                <a:solidFill>
                  <a:srgbClr val="002060"/>
                </a:solidFill>
              </a:rPr>
              <a:t>傅繹嘉</a:t>
            </a:r>
            <a:r>
              <a:rPr lang="en-US" altLang="zh-TW" dirty="0">
                <a:solidFill>
                  <a:srgbClr val="002060"/>
                </a:solidFill>
              </a:rPr>
              <a:t>, </a:t>
            </a:r>
            <a:r>
              <a:rPr lang="zh-TW" altLang="zh-TW" dirty="0">
                <a:solidFill>
                  <a:srgbClr val="002060"/>
                </a:solidFill>
              </a:rPr>
              <a:t>李皓文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Sid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altLang="zh-TW" dirty="0">
                <a:solidFill>
                  <a:srgbClr val="002060"/>
                </a:solidFill>
              </a:rPr>
              <a:t>107598062, 107598051, 107598004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Date:</a:t>
            </a:r>
            <a:r>
              <a:rPr lang="en-US" altLang="zh-TW" dirty="0" smtClean="0">
                <a:solidFill>
                  <a:srgbClr val="002060"/>
                </a:solidFill>
              </a:rPr>
              <a:t>04</a:t>
            </a:r>
            <a:r>
              <a:rPr lang="en-US" dirty="0" smtClean="0">
                <a:solidFill>
                  <a:srgbClr val="002060"/>
                </a:solidFill>
              </a:rPr>
              <a:t>/</a:t>
            </a:r>
            <a:r>
              <a:rPr lang="en-US" altLang="zh-TW" dirty="0" smtClean="0">
                <a:solidFill>
                  <a:srgbClr val="002060"/>
                </a:solidFill>
              </a:rPr>
              <a:t>17</a:t>
            </a:r>
            <a:r>
              <a:rPr lang="en-US" dirty="0" smtClean="0">
                <a:solidFill>
                  <a:srgbClr val="002060"/>
                </a:solidFill>
              </a:rPr>
              <a:t>/</a:t>
            </a:r>
            <a:r>
              <a:rPr lang="en-US" altLang="zh-TW" dirty="0" smtClean="0">
                <a:solidFill>
                  <a:srgbClr val="002060"/>
                </a:solidFill>
              </a:rPr>
              <a:t>2019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7999" y="60044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National Taipei University of Technology</a:t>
            </a:r>
          </a:p>
          <a:p>
            <a:pPr algn="ctr"/>
            <a:r>
              <a:rPr lang="en-US" altLang="zh-TW" dirty="0"/>
              <a:t>Computer Science and Information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61313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Objectives</a:t>
            </a:r>
          </a:p>
          <a:p>
            <a:r>
              <a:rPr lang="en-US" dirty="0"/>
              <a:t>Plan and Deadlines</a:t>
            </a:r>
          </a:p>
          <a:p>
            <a:pPr lvl="1"/>
            <a:r>
              <a:rPr lang="en-US" dirty="0"/>
              <a:t>Related Work and Resources</a:t>
            </a:r>
          </a:p>
          <a:p>
            <a:pPr lvl="1"/>
            <a:r>
              <a:rPr lang="en-US" dirty="0"/>
              <a:t>Methodology and Tools</a:t>
            </a:r>
          </a:p>
          <a:p>
            <a:pPr lvl="1"/>
            <a:r>
              <a:rPr lang="en-US" dirty="0"/>
              <a:t>Expected Results</a:t>
            </a:r>
          </a:p>
          <a:p>
            <a:pPr lvl="1"/>
            <a:r>
              <a:rPr lang="en-US" dirty="0"/>
              <a:t>Timeline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3DF-E945-4987-9340-0D7AB9416115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7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pPr lvl="1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現代人想要看到房屋的資訊通常透過街道的傳單、房屋仲介或直接到房屋附近查看生活機能、環境與住戶素質等等，不過在看屋的過程中會花費非常長的時間，而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大部分的時間都在選擇刪去你不想現場觀看的房屋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dirty="0" smtClean="0"/>
          </a:p>
          <a:p>
            <a:r>
              <a:rPr lang="en-US" altLang="zh-TW" dirty="0" smtClean="0"/>
              <a:t>Objectives</a:t>
            </a:r>
            <a:endParaRPr lang="en-US" altLang="zh-TW" dirty="0"/>
          </a:p>
          <a:p>
            <a:pPr lvl="1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在資訊化的時代，任何資訊都是快速流通地，而剛好在台北市政府的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Open Data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有房屋資訊開放給民眾使用，我們團隊想要藉由開放資料的內容進一步做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統整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，甚至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視覺化到地圖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上，讓買房客</a:t>
            </a:r>
            <a:r>
              <a:rPr lang="zh-TW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快速地了解台北市地區的房屋訊息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，縮短買家對房屋市場的資訊落差。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3DF-E945-4987-9340-0D7AB9416115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and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Related Work and Resources</a:t>
            </a:r>
          </a:p>
          <a:p>
            <a:pPr lvl="1"/>
            <a:r>
              <a:rPr lang="zh-TW" altLang="en-US" dirty="0"/>
              <a:t>台北市政府資料開放平台</a:t>
            </a:r>
            <a:endParaRPr lang="en-US" altLang="zh-TW" dirty="0"/>
          </a:p>
          <a:p>
            <a:r>
              <a:rPr lang="en-US" dirty="0"/>
              <a:t>Methodology and Tools</a:t>
            </a:r>
          </a:p>
          <a:p>
            <a:pPr lvl="1"/>
            <a:r>
              <a:rPr lang="en-US" altLang="zh-TW" dirty="0"/>
              <a:t>Data Visualization</a:t>
            </a:r>
            <a:endParaRPr lang="en-US" dirty="0"/>
          </a:p>
          <a:p>
            <a:pPr lvl="1"/>
            <a:r>
              <a:rPr lang="en-US" dirty="0"/>
              <a:t>Folium, 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altLang="zh-TW" dirty="0"/>
              <a:t>Pandas, </a:t>
            </a:r>
            <a:r>
              <a:rPr lang="en-US" altLang="zh-TW" dirty="0" smtClean="0"/>
              <a:t>Flask</a:t>
            </a:r>
            <a:endParaRPr lang="en-US" dirty="0"/>
          </a:p>
          <a:p>
            <a:r>
              <a:rPr lang="en-US" dirty="0"/>
              <a:t>Expected Results</a:t>
            </a:r>
          </a:p>
          <a:p>
            <a:pPr lvl="1"/>
            <a:r>
              <a:rPr lang="en-US" dirty="0"/>
              <a:t>Create a convenient user interface for search house information.</a:t>
            </a:r>
          </a:p>
          <a:p>
            <a:r>
              <a:rPr lang="en-US" dirty="0"/>
              <a:t>Timeline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Collecting data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Building user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3DF-E945-4987-9340-0D7AB9416115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台北市政府資料開放平台</a:t>
            </a:r>
            <a:r>
              <a:rPr lang="en-US" altLang="zh-TW" dirty="0"/>
              <a:t> - </a:t>
            </a:r>
            <a:r>
              <a:rPr lang="zh-TW" altLang="en-US"/>
              <a:t>實價周報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7" y="2210594"/>
            <a:ext cx="9191625" cy="358140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3DF-E945-4987-9340-0D7AB9416115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zh-TW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台北市政府資料開放平台</a:t>
            </a:r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zh-TW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實價</a:t>
            </a:r>
            <a:r>
              <a:rPr lang="zh-TW" alt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周報</a:t>
            </a:r>
            <a:endParaRPr lang="zh-TW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3DF-E945-4987-9340-0D7AB9416115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6</a:t>
            </a:fld>
            <a:endParaRPr 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162" y="2205831"/>
            <a:ext cx="7305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Folium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3DF-E945-4987-9340-0D7AB9416115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7</a:t>
            </a:fld>
            <a:endParaRPr 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07" y="1690688"/>
            <a:ext cx="8125187" cy="4871477"/>
          </a:xfrm>
        </p:spPr>
      </p:pic>
    </p:spTree>
    <p:extLst>
      <p:ext uri="{BB962C8B-B14F-4D97-AF65-F5344CB8AC3E}">
        <p14:creationId xmlns:p14="http://schemas.microsoft.com/office/powerpoint/2010/main" val="158086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Folium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3DF-E945-4987-9340-0D7AB9416115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9B07-17DE-4F6F-8426-11A1A230DB3E}" type="slidenum">
              <a:rPr lang="en-US" smtClean="0"/>
              <a:t>8</a:t>
            </a:fld>
            <a:endParaRPr 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07" y="1690688"/>
            <a:ext cx="7841186" cy="4621072"/>
          </a:xfrm>
        </p:spPr>
      </p:pic>
    </p:spTree>
    <p:extLst>
      <p:ext uri="{BB962C8B-B14F-4D97-AF65-F5344CB8AC3E}">
        <p14:creationId xmlns:p14="http://schemas.microsoft.com/office/powerpoint/2010/main" val="3638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264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標楷體</vt:lpstr>
      <vt:lpstr>Arial</vt:lpstr>
      <vt:lpstr>Calibri</vt:lpstr>
      <vt:lpstr>Franklin Gothic Book</vt:lpstr>
      <vt:lpstr>Franklin Gothic Medium</vt:lpstr>
      <vt:lpstr>Office Theme</vt:lpstr>
      <vt:lpstr>Principles and Applications of Data Science Group Project Proposal  台北市房屋資訊視覺化</vt:lpstr>
      <vt:lpstr>Outline</vt:lpstr>
      <vt:lpstr>Introduction</vt:lpstr>
      <vt:lpstr>Project Plan and Deadlines</vt:lpstr>
      <vt:lpstr>台北市政府資料開放平台 - 實價周報</vt:lpstr>
      <vt:lpstr>台北市政府資料開放平台 - 實價周報</vt:lpstr>
      <vt:lpstr>參考library - Folium</vt:lpstr>
      <vt:lpstr>參考library - Folium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Group Project</dc:title>
  <dc:creator>Freddy</dc:creator>
  <cp:lastModifiedBy>Windows 使用者</cp:lastModifiedBy>
  <cp:revision>28</cp:revision>
  <dcterms:created xsi:type="dcterms:W3CDTF">2019-04-04T09:54:01Z</dcterms:created>
  <dcterms:modified xsi:type="dcterms:W3CDTF">2019-04-17T04:53:04Z</dcterms:modified>
</cp:coreProperties>
</file>