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5843-1C4B-4AC4-A358-5EBDEEC51EBC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5F5D-12DB-49B7-B640-51F84BF80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71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5843-1C4B-4AC4-A358-5EBDEEC51EBC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5F5D-12DB-49B7-B640-51F84BF80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64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5843-1C4B-4AC4-A358-5EBDEEC51EBC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5F5D-12DB-49B7-B640-51F84BF80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57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5843-1C4B-4AC4-A358-5EBDEEC51EBC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5F5D-12DB-49B7-B640-51F84BF80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33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5843-1C4B-4AC4-A358-5EBDEEC51EBC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5F5D-12DB-49B7-B640-51F84BF80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88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5843-1C4B-4AC4-A358-5EBDEEC51EBC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5F5D-12DB-49B7-B640-51F84BF80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2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5843-1C4B-4AC4-A358-5EBDEEC51EBC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5F5D-12DB-49B7-B640-51F84BF80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53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5843-1C4B-4AC4-A358-5EBDEEC51EBC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5F5D-12DB-49B7-B640-51F84BF80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45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5843-1C4B-4AC4-A358-5EBDEEC51EBC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5F5D-12DB-49B7-B640-51F84BF80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45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5843-1C4B-4AC4-A358-5EBDEEC51EBC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5F5D-12DB-49B7-B640-51F84BF80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74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5843-1C4B-4AC4-A358-5EBDEEC51EBC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5F5D-12DB-49B7-B640-51F84BF80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25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35843-1C4B-4AC4-A358-5EBDEEC51EBC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5F5D-12DB-49B7-B640-51F84BF80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HW2 </a:t>
            </a:r>
            <a:r>
              <a:rPr lang="en-US" altLang="zh-TW" dirty="0" smtClean="0"/>
              <a:t>Bar Plots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55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</a:t>
            </a:r>
            <a:r>
              <a:rPr lang="en-US" altLang="zh-TW" dirty="0" smtClean="0"/>
              <a:t>S</a:t>
            </a:r>
            <a:r>
              <a:rPr lang="en-US" altLang="zh-TW" dirty="0" smtClean="0"/>
              <a:t>et: </a:t>
            </a:r>
            <a:br>
              <a:rPr lang="en-US" altLang="zh-TW" dirty="0" smtClean="0"/>
            </a:br>
            <a:r>
              <a:rPr lang="en-US" altLang="zh-TW" dirty="0" smtClean="0"/>
              <a:t>Number of Passengers at Taipei MRT Stations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Attributes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date</a:t>
            </a:r>
          </a:p>
          <a:p>
            <a:pPr lvl="1"/>
            <a:r>
              <a:rPr lang="en-US" altLang="zh-TW" dirty="0" smtClean="0"/>
              <a:t>hour</a:t>
            </a:r>
          </a:p>
          <a:p>
            <a:pPr lvl="1"/>
            <a:r>
              <a:rPr lang="en-US" altLang="zh-TW" dirty="0" smtClean="0"/>
              <a:t>in – </a:t>
            </a:r>
            <a:r>
              <a:rPr lang="en-US" altLang="zh-TW" dirty="0" smtClean="0"/>
              <a:t>Entrance (station)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out – </a:t>
            </a:r>
            <a:r>
              <a:rPr lang="en-US" altLang="zh-TW" dirty="0" smtClean="0"/>
              <a:t>Exit </a:t>
            </a:r>
            <a:r>
              <a:rPr lang="en-US" altLang="zh-TW" dirty="0" smtClean="0"/>
              <a:t>(station)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num</a:t>
            </a:r>
            <a:r>
              <a:rPr lang="en-US" altLang="zh-TW" dirty="0" smtClean="0"/>
              <a:t> </a:t>
            </a:r>
            <a:r>
              <a:rPr lang="en-US" altLang="zh-TW" dirty="0" smtClean="0"/>
              <a:t>– </a:t>
            </a:r>
            <a:r>
              <a:rPr lang="en-US" altLang="zh-TW" dirty="0" smtClean="0"/>
              <a:t>Number </a:t>
            </a:r>
            <a:r>
              <a:rPr lang="en-US" altLang="zh-TW" dirty="0"/>
              <a:t>of Passengers </a:t>
            </a:r>
            <a:endParaRPr lang="en-US" altLang="zh-TW" dirty="0" smtClean="0"/>
          </a:p>
          <a:p>
            <a:r>
              <a:rPr lang="en-US" altLang="zh-TW" dirty="0" smtClean="0"/>
              <a:t>Format</a:t>
            </a:r>
          </a:p>
          <a:p>
            <a:pPr lvl="1"/>
            <a:r>
              <a:rPr lang="en-US" altLang="zh-TW" dirty="0" smtClean="0"/>
              <a:t>csv</a:t>
            </a:r>
            <a:endParaRPr lang="en-US" altLang="zh-TW" dirty="0" smtClean="0"/>
          </a:p>
          <a:p>
            <a:r>
              <a:rPr lang="en-US" altLang="zh-TW" dirty="0" smtClean="0"/>
              <a:t>Station name is </a:t>
            </a:r>
            <a:r>
              <a:rPr lang="en-US" altLang="zh-TW" dirty="0" smtClean="0"/>
              <a:t>in Chinese</a:t>
            </a:r>
            <a:r>
              <a:rPr lang="en-US" altLang="zh-TW" dirty="0" smtClean="0"/>
              <a:t>, </a:t>
            </a:r>
            <a:r>
              <a:rPr lang="en-US" altLang="zh-TW" dirty="0" smtClean="0"/>
              <a:t>so there </a:t>
            </a:r>
            <a:r>
              <a:rPr lang="en-US" altLang="zh-TW" dirty="0" smtClean="0"/>
              <a:t>is a text file can help you change the station name to station ID.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37" y="1825625"/>
            <a:ext cx="22288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5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765" y="365125"/>
            <a:ext cx="4327560" cy="52554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333" y="365125"/>
            <a:ext cx="3305175" cy="55911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28765" y="5956300"/>
            <a:ext cx="426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201701~201812.csv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92193" y="6140966"/>
            <a:ext cx="426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Station ID.txt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040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Add up the number of </a:t>
            </a:r>
            <a:r>
              <a:rPr lang="en-US" altLang="zh-TW" dirty="0" smtClean="0"/>
              <a:t>passengers at each </a:t>
            </a:r>
            <a:r>
              <a:rPr lang="en-US" altLang="zh-TW" dirty="0" smtClean="0"/>
              <a:t>station.</a:t>
            </a:r>
          </a:p>
          <a:p>
            <a:r>
              <a:rPr lang="en-US" altLang="zh-TW" dirty="0" smtClean="0"/>
              <a:t>Show the </a:t>
            </a:r>
            <a:r>
              <a:rPr lang="en-US" altLang="zh-TW" dirty="0" smtClean="0"/>
              <a:t>top</a:t>
            </a:r>
            <a:r>
              <a:rPr lang="en-US" altLang="zh-TW" dirty="0" smtClean="0"/>
              <a:t> </a:t>
            </a:r>
            <a:r>
              <a:rPr lang="en-US" altLang="zh-TW" dirty="0" smtClean="0"/>
              <a:t>10 </a:t>
            </a:r>
            <a:r>
              <a:rPr lang="en-US" altLang="zh-TW" dirty="0" smtClean="0"/>
              <a:t>numbers </a:t>
            </a:r>
            <a:r>
              <a:rPr lang="en-US" altLang="zh-TW" dirty="0"/>
              <a:t>of passengers </a:t>
            </a:r>
            <a:r>
              <a:rPr lang="en-US" altLang="zh-TW" dirty="0" smtClean="0"/>
              <a:t>with</a:t>
            </a:r>
            <a:r>
              <a:rPr lang="en-US" altLang="zh-TW" dirty="0" smtClean="0"/>
              <a:t> </a:t>
            </a:r>
            <a:r>
              <a:rPr lang="en-US" altLang="zh-TW" dirty="0" smtClean="0"/>
              <a:t>bar chart.</a:t>
            </a:r>
          </a:p>
          <a:p>
            <a:r>
              <a:rPr lang="en-US" altLang="zh-TW" dirty="0" smtClean="0"/>
              <a:t>Produce two figures, </a:t>
            </a:r>
            <a:r>
              <a:rPr lang="en-US" altLang="zh-TW" dirty="0" smtClean="0"/>
              <a:t>one for </a:t>
            </a:r>
            <a:r>
              <a:rPr lang="en-US" altLang="zh-TW" dirty="0" smtClean="0"/>
              <a:t>the number of passengers entering </a:t>
            </a:r>
            <a:r>
              <a:rPr lang="en-US" altLang="zh-TW" dirty="0" smtClean="0"/>
              <a:t>the </a:t>
            </a:r>
            <a:r>
              <a:rPr lang="en-US" altLang="zh-TW" dirty="0" smtClean="0"/>
              <a:t>station and the other for exiting the station, for</a:t>
            </a:r>
            <a:r>
              <a:rPr lang="en-US" altLang="zh-TW" dirty="0" smtClean="0"/>
              <a:t> each </a:t>
            </a:r>
            <a:r>
              <a:rPr lang="en-US" altLang="zh-TW" dirty="0"/>
              <a:t>year </a:t>
            </a:r>
            <a:r>
              <a:rPr lang="en-US" altLang="zh-TW" dirty="0" smtClean="0"/>
              <a:t>(2017 and 2018).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Each figure </a:t>
            </a:r>
            <a:r>
              <a:rPr lang="en-US" altLang="zh-TW" dirty="0" smtClean="0"/>
              <a:t>includes </a:t>
            </a:r>
            <a:r>
              <a:rPr lang="en-US" altLang="zh-TW" dirty="0" smtClean="0"/>
              <a:t>12 bar </a:t>
            </a:r>
            <a:r>
              <a:rPr lang="en-US" altLang="zh-TW" dirty="0" smtClean="0"/>
              <a:t>plo</a:t>
            </a:r>
            <a:r>
              <a:rPr lang="en-US" altLang="zh-TW" dirty="0" smtClean="0"/>
              <a:t>ts showing the statistics per month.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Thus, there are totally 4 figures including </a:t>
            </a:r>
            <a:r>
              <a:rPr lang="en-US" altLang="zh-TW" dirty="0" smtClean="0"/>
              <a:t>48 </a:t>
            </a:r>
            <a:r>
              <a:rPr lang="en-US" altLang="zh-TW" dirty="0" smtClean="0"/>
              <a:t>bar plots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Use Station ID as the tick label in the bar plots.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023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10204" r="7726" b="9893"/>
          <a:stretch/>
        </p:blipFill>
        <p:spPr bwMode="auto">
          <a:xfrm>
            <a:off x="3695143" y="209724"/>
            <a:ext cx="4729134" cy="655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810883" y="603849"/>
            <a:ext cx="26891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Example:</a:t>
            </a:r>
          </a:p>
          <a:p>
            <a:r>
              <a:rPr lang="en-US" altLang="zh-TW" sz="3200" dirty="0" smtClean="0"/>
              <a:t>2017, Entrance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1695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Files to </a:t>
            </a:r>
            <a:r>
              <a:rPr lang="en-US" altLang="zh-TW" dirty="0"/>
              <a:t>B</a:t>
            </a:r>
            <a:r>
              <a:rPr lang="en-US" altLang="zh-TW" dirty="0" smtClean="0"/>
              <a:t>e Submitted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source </a:t>
            </a:r>
            <a:r>
              <a:rPr lang="en-US" altLang="zh-TW" dirty="0" smtClean="0"/>
              <a:t>code (.</a:t>
            </a:r>
            <a:r>
              <a:rPr lang="en-US" altLang="zh-TW" dirty="0" err="1" smtClean="0"/>
              <a:t>ipynb</a:t>
            </a:r>
            <a:r>
              <a:rPr lang="en-US" altLang="zh-TW" dirty="0"/>
              <a:t>,</a:t>
            </a:r>
            <a:r>
              <a:rPr lang="en-US" altLang="zh-TW" dirty="0" smtClean="0"/>
              <a:t>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py</a:t>
            </a:r>
            <a:r>
              <a:rPr lang="en-US" altLang="zh-TW" dirty="0" smtClean="0"/>
              <a:t>, or others).</a:t>
            </a:r>
            <a:endParaRPr lang="en-US" altLang="zh-TW" dirty="0" smtClean="0"/>
          </a:p>
          <a:p>
            <a:r>
              <a:rPr lang="en-US" altLang="zh-TW" dirty="0" smtClean="0"/>
              <a:t>4 </a:t>
            </a:r>
            <a:r>
              <a:rPr lang="en-US" altLang="zh-TW" dirty="0" smtClean="0"/>
              <a:t>Figures names as</a:t>
            </a:r>
            <a:r>
              <a:rPr lang="en-US" altLang="zh-TW" dirty="0" smtClean="0"/>
              <a:t> 2017_enter.png ( </a:t>
            </a:r>
            <a:r>
              <a:rPr lang="en-US" altLang="zh-TW" dirty="0" smtClean="0"/>
              <a:t>.jpg or other format)</a:t>
            </a:r>
          </a:p>
          <a:p>
            <a:r>
              <a:rPr lang="en-US" altLang="zh-TW" dirty="0" smtClean="0"/>
              <a:t>All </a:t>
            </a:r>
            <a:r>
              <a:rPr lang="en-US" altLang="zh-TW" dirty="0" smtClean="0"/>
              <a:t>files are compressed </a:t>
            </a:r>
            <a:r>
              <a:rPr lang="en-US" altLang="zh-TW" dirty="0" smtClean="0"/>
              <a:t>into a file named HW2_MRT_studentID.zip( or .</a:t>
            </a:r>
            <a:r>
              <a:rPr lang="en-US" altLang="zh-TW" dirty="0" err="1" smtClean="0"/>
              <a:t>rar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111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188</Words>
  <Application>Microsoft Office PowerPoint</Application>
  <PresentationFormat>寬螢幕</PresentationFormat>
  <Paragraphs>26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HW2 Bar Plots</vt:lpstr>
      <vt:lpstr>Data Set:  Number of Passengers at Taipei MRT Stations </vt:lpstr>
      <vt:lpstr>PowerPoint 簡報</vt:lpstr>
      <vt:lpstr>Requirements</vt:lpstr>
      <vt:lpstr>PowerPoint 簡報</vt:lpstr>
      <vt:lpstr>Files to Be Submitted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 Barchart</dc:title>
  <dc:creator>釋文 許</dc:creator>
  <cp:lastModifiedBy>howard</cp:lastModifiedBy>
  <cp:revision>18</cp:revision>
  <dcterms:created xsi:type="dcterms:W3CDTF">2019-04-10T03:28:38Z</dcterms:created>
  <dcterms:modified xsi:type="dcterms:W3CDTF">2019-04-10T05:13:02Z</dcterms:modified>
</cp:coreProperties>
</file>