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322" r:id="rId2"/>
    <p:sldId id="306" r:id="rId3"/>
    <p:sldId id="307" r:id="rId4"/>
    <p:sldId id="290" r:id="rId5"/>
    <p:sldId id="29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8776" autoAdjust="0"/>
  </p:normalViewPr>
  <p:slideViewPr>
    <p:cSldViewPr>
      <p:cViewPr varScale="1">
        <p:scale>
          <a:sx n="113" d="100"/>
          <a:sy n="113" d="100"/>
        </p:scale>
        <p:origin x="2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B2ECF-24D6-4037-BB18-DF9C6A4DE6E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0BDB8-ACA7-412E-809D-D5F2B5C0AD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9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7,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9EFDF9-BCB4-4A68-A6DB-1A619E649C90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E4C4856-3E0A-4692-B843-2E8863C0B0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99992" y="2708476"/>
            <a:ext cx="3744415" cy="170216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Lighting/Shading</a:t>
            </a:r>
            <a:br>
              <a:rPr kumimoji="1" lang="en-US" altLang="zh-TW" dirty="0"/>
            </a:br>
            <a:r>
              <a:rPr kumimoji="1" lang="en-US" altLang="zh-TW" dirty="0" err="1"/>
              <a:t>SubDivision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2019/05/10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and Subdivision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632964" cy="3508977"/>
          </a:xfrm>
        </p:spPr>
        <p:txBody>
          <a:bodyPr/>
          <a:lstStyle/>
          <a:p>
            <a:r>
              <a:rPr lang="en-US" dirty="0"/>
              <a:t>Use 3 viewport to display the </a:t>
            </a:r>
            <a:r>
              <a:rPr lang="en-US" dirty="0" err="1"/>
              <a:t>icoshedron</a:t>
            </a:r>
            <a:endParaRPr lang="en-US" dirty="0"/>
          </a:p>
          <a:p>
            <a:r>
              <a:rPr lang="en-US" dirty="0"/>
              <a:t>3 Displaying Mode</a:t>
            </a:r>
          </a:p>
          <a:p>
            <a:pPr lvl="1"/>
            <a:r>
              <a:rPr lang="en-US" sz="1800" dirty="0"/>
              <a:t>Flat, Interpolate, Subdivision with interpolate shading </a:t>
            </a:r>
          </a:p>
          <a:p>
            <a:r>
              <a:rPr lang="en-US" sz="2000" dirty="0"/>
              <a:t>The third viewport shows the </a:t>
            </a:r>
            <a:r>
              <a:rPr lang="en-US" sz="2000" dirty="0" err="1"/>
              <a:t>icoshedron</a:t>
            </a:r>
            <a:r>
              <a:rPr lang="en-US" sz="2000" dirty="0"/>
              <a:t> with adjustable subdivision depth </a:t>
            </a:r>
          </a:p>
          <a:p>
            <a:pPr lvl="1"/>
            <a:r>
              <a:rPr lang="en-US" sz="1800" dirty="0"/>
              <a:t>Subdivide once, twice or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2" y="5286586"/>
            <a:ext cx="3389312" cy="10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59" y="5309319"/>
            <a:ext cx="3389312" cy="10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Subdivision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keyboard to control </a:t>
            </a:r>
          </a:p>
          <a:p>
            <a:pPr lvl="1"/>
            <a:r>
              <a:rPr lang="en-US" dirty="0"/>
              <a:t>Subdivision depth (+ , - ) </a:t>
            </a:r>
          </a:p>
          <a:p>
            <a:pPr lvl="2"/>
            <a:r>
              <a:rPr lang="en-US" dirty="0"/>
              <a:t>(apply to the third view port only)</a:t>
            </a:r>
          </a:p>
          <a:p>
            <a:pPr lvl="2"/>
            <a:r>
              <a:rPr lang="en-US" dirty="0"/>
              <a:t> recursive how many times</a:t>
            </a:r>
          </a:p>
          <a:p>
            <a:pPr lvl="1"/>
            <a:r>
              <a:rPr lang="en-US" dirty="0"/>
              <a:t>Rotate the icosahedron along its own center</a:t>
            </a:r>
          </a:p>
          <a:p>
            <a:pPr lvl="2"/>
            <a:r>
              <a:rPr lang="en-US" dirty="0"/>
              <a:t>x-axis, y-axis, z-axis</a:t>
            </a:r>
          </a:p>
          <a:p>
            <a:pPr lvl="1"/>
            <a:r>
              <a:rPr lang="en-US" dirty="0"/>
              <a:t>Polygon mode</a:t>
            </a:r>
          </a:p>
          <a:p>
            <a:pPr lvl="2"/>
            <a:r>
              <a:rPr lang="en-US" dirty="0"/>
              <a:t>Line, fill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Icosahedron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776980" cy="3508977"/>
          </a:xfrm>
        </p:spPr>
        <p:txBody>
          <a:bodyPr/>
          <a:lstStyle/>
          <a:p>
            <a:r>
              <a:rPr lang="en-US" dirty="0"/>
              <a:t>Approximating a Sphere: using </a:t>
            </a:r>
            <a:r>
              <a:rPr lang="en-US" dirty="0" err="1"/>
              <a:t>Icosahedron</a:t>
            </a:r>
            <a:endParaRPr lang="en-US" dirty="0"/>
          </a:p>
          <a:p>
            <a:pPr>
              <a:buNone/>
            </a:pPr>
            <a:r>
              <a:rPr lang="en-US" dirty="0"/>
              <a:t>Define the vertices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3550" y="3429000"/>
            <a:ext cx="737686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#define X .525731112119133606</a:t>
            </a:r>
          </a:p>
          <a:p>
            <a:r>
              <a:rPr lang="en-US" dirty="0"/>
              <a:t>#define Z .850650808352039932</a:t>
            </a:r>
          </a:p>
          <a:p>
            <a:r>
              <a:rPr lang="en-US" dirty="0"/>
              <a:t>static </a:t>
            </a:r>
            <a:r>
              <a:rPr lang="en-US" dirty="0" err="1"/>
              <a:t>GLfloat</a:t>
            </a:r>
            <a:r>
              <a:rPr lang="en-US" dirty="0"/>
              <a:t> vdata[12][3] = {</a:t>
            </a:r>
          </a:p>
          <a:p>
            <a:r>
              <a:rPr lang="en-US" dirty="0"/>
              <a:t>		{-X, 0.0, Z}, {X, 0.0, Z}, {-X, 0.0, -Z}, {X, 0.0, -Z},</a:t>
            </a:r>
          </a:p>
          <a:p>
            <a:r>
              <a:rPr lang="en-US" dirty="0"/>
              <a:t>		{0.0, Z, X}, {0.0, Z, -X}, {0.0, -Z, X}, {0.0, -Z, -X},</a:t>
            </a:r>
          </a:p>
          <a:p>
            <a:r>
              <a:rPr lang="en-US" dirty="0"/>
              <a:t>		{Z, X, 0.0}, {-Z, X, 0.0}, {Z, -X, 0.0}, {-Z, -X, 0.0}</a:t>
            </a:r>
          </a:p>
          <a:p>
            <a:r>
              <a:rPr lang="en-US" dirty="0"/>
              <a:t>	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CC6FB-FBAF-A947-AFC9-4AF2A322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751388"/>
            <a:ext cx="1497395" cy="15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into vertex data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562" y="2771481"/>
            <a:ext cx="6172200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GLuint</a:t>
            </a:r>
            <a:r>
              <a:rPr lang="en-US" dirty="0"/>
              <a:t> tindices[20][3] = {</a:t>
            </a:r>
          </a:p>
          <a:p>
            <a:r>
              <a:rPr lang="en-US" dirty="0"/>
              <a:t>	{1,4,0}, {4,9,0}, {4,9,5}, {8,5,4}, {1,8,4},</a:t>
            </a:r>
          </a:p>
          <a:p>
            <a:r>
              <a:rPr lang="en-US" dirty="0"/>
              <a:t>	{1,10,8}, {10,3,8}, {8,3,5}, {3,2,5}, {3,7,2},</a:t>
            </a:r>
          </a:p>
          <a:p>
            <a:r>
              <a:rPr lang="en-US" dirty="0"/>
              <a:t>	{3,10,7}, {10,6,7}, {6,11,7}, {6,0,11}, {6,1,0},</a:t>
            </a:r>
          </a:p>
          <a:p>
            <a:r>
              <a:rPr lang="en-US" dirty="0"/>
              <a:t>	{10,1,6}, {11,0,9}, {2,11,9}, {5,2,9}, {11,2,7}</a:t>
            </a:r>
          </a:p>
          <a:p>
            <a:r>
              <a:rPr lang="en-US" dirty="0"/>
              <a:t>};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07" y="661815"/>
            <a:ext cx="1785427" cy="18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奧斯丁.thmx</Template>
  <TotalTime>4032</TotalTime>
  <Words>133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奧斯丁</vt:lpstr>
      <vt:lpstr>Lighting/Shading SubDivision</vt:lpstr>
      <vt:lpstr>Shading and Subdivision</vt:lpstr>
      <vt:lpstr>Subdivision  </vt:lpstr>
      <vt:lpstr>Icosahedron</vt:lpstr>
      <vt:lpstr>Defining the 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Drawing in Space: Geometric Primitives and Buffers</dc:title>
  <dc:creator>Toro</dc:creator>
  <cp:lastModifiedBy>peiying chiang</cp:lastModifiedBy>
  <cp:revision>337</cp:revision>
  <cp:lastPrinted>2019-04-30T05:09:05Z</cp:lastPrinted>
  <dcterms:created xsi:type="dcterms:W3CDTF">2012-10-08T05:40:26Z</dcterms:created>
  <dcterms:modified xsi:type="dcterms:W3CDTF">2019-05-07T07:22:21Z</dcterms:modified>
</cp:coreProperties>
</file>