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8" r:id="rId2"/>
  </p:sldMasterIdLst>
  <p:notesMasterIdLst>
    <p:notesMasterId r:id="rId14"/>
  </p:notesMasterIdLst>
  <p:sldIdLst>
    <p:sldId id="420" r:id="rId3"/>
    <p:sldId id="429" r:id="rId4"/>
    <p:sldId id="422" r:id="rId5"/>
    <p:sldId id="372" r:id="rId6"/>
    <p:sldId id="430" r:id="rId7"/>
    <p:sldId id="431" r:id="rId8"/>
    <p:sldId id="436" r:id="rId9"/>
    <p:sldId id="437" r:id="rId10"/>
    <p:sldId id="438" r:id="rId11"/>
    <p:sldId id="423" r:id="rId12"/>
    <p:sldId id="424" r:id="rId13"/>
  </p:sldIdLst>
  <p:sldSz cx="11887200" cy="6858000"/>
  <p:notesSz cx="6954838" cy="93091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0" y="54"/>
      </p:cViewPr>
      <p:guideLst>
        <p:guide orient="horz" pos="2160"/>
        <p:guide pos="288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nil Sharma" userId="227f1b8b-6e8a-4f38-b66a-df7de245ff18" providerId="ADAL" clId="{FD0B0DB8-96E6-4495-A8CA-574707AF5A2E}"/>
    <pc:docChg chg="undo redo custSel addSld delSld modSld">
      <pc:chgData name="Dr Anil Sharma" userId="227f1b8b-6e8a-4f38-b66a-df7de245ff18" providerId="ADAL" clId="{FD0B0DB8-96E6-4495-A8CA-574707AF5A2E}" dt="2022-03-11T05:14:07.019" v="308" actId="5793"/>
      <pc:docMkLst>
        <pc:docMk/>
      </pc:docMkLst>
      <pc:sldChg chg="addSp delSp modSp mod">
        <pc:chgData name="Dr Anil Sharma" userId="227f1b8b-6e8a-4f38-b66a-df7de245ff18" providerId="ADAL" clId="{FD0B0DB8-96E6-4495-A8CA-574707AF5A2E}" dt="2022-03-11T05:11:29.367" v="300" actId="1076"/>
        <pc:sldMkLst>
          <pc:docMk/>
          <pc:sldMk cId="3706719590" sldId="372"/>
        </pc:sldMkLst>
        <pc:spChg chg="mod">
          <ac:chgData name="Dr Anil Sharma" userId="227f1b8b-6e8a-4f38-b66a-df7de245ff18" providerId="ADAL" clId="{FD0B0DB8-96E6-4495-A8CA-574707AF5A2E}" dt="2022-03-11T04:56:42.368" v="135" actId="122"/>
          <ac:spMkLst>
            <pc:docMk/>
            <pc:sldMk cId="3706719590" sldId="372"/>
            <ac:spMk id="56323" creationId="{00000000-0000-0000-0000-000000000000}"/>
          </ac:spMkLst>
        </pc:spChg>
        <pc:spChg chg="del mod">
          <ac:chgData name="Dr Anil Sharma" userId="227f1b8b-6e8a-4f38-b66a-df7de245ff18" providerId="ADAL" clId="{FD0B0DB8-96E6-4495-A8CA-574707AF5A2E}" dt="2022-03-11T04:55:55.635" v="122"/>
          <ac:spMkLst>
            <pc:docMk/>
            <pc:sldMk cId="3706719590" sldId="372"/>
            <ac:spMk id="56324" creationId="{00000000-0000-0000-0000-000000000000}"/>
          </ac:spMkLst>
        </pc:spChg>
        <pc:picChg chg="add mod">
          <ac:chgData name="Dr Anil Sharma" userId="227f1b8b-6e8a-4f38-b66a-df7de245ff18" providerId="ADAL" clId="{FD0B0DB8-96E6-4495-A8CA-574707AF5A2E}" dt="2022-03-11T05:11:29.367" v="300" actId="1076"/>
          <ac:picMkLst>
            <pc:docMk/>
            <pc:sldMk cId="3706719590" sldId="372"/>
            <ac:picMk id="2" creationId="{39B53319-8C31-40DC-9FC4-BD8024B91862}"/>
          </ac:picMkLst>
        </pc:picChg>
      </pc:sldChg>
      <pc:sldChg chg="del">
        <pc:chgData name="Dr Anil Sharma" userId="227f1b8b-6e8a-4f38-b66a-df7de245ff18" providerId="ADAL" clId="{FD0B0DB8-96E6-4495-A8CA-574707AF5A2E}" dt="2022-03-11T04:56:55.719" v="140" actId="47"/>
        <pc:sldMkLst>
          <pc:docMk/>
          <pc:sldMk cId="3712765771" sldId="373"/>
        </pc:sldMkLst>
      </pc:sldChg>
      <pc:sldChg chg="del">
        <pc:chgData name="Dr Anil Sharma" userId="227f1b8b-6e8a-4f38-b66a-df7de245ff18" providerId="ADAL" clId="{FD0B0DB8-96E6-4495-A8CA-574707AF5A2E}" dt="2022-03-11T04:56:57.564" v="142" actId="47"/>
        <pc:sldMkLst>
          <pc:docMk/>
          <pc:sldMk cId="3568713701" sldId="374"/>
        </pc:sldMkLst>
      </pc:sldChg>
      <pc:sldChg chg="del">
        <pc:chgData name="Dr Anil Sharma" userId="227f1b8b-6e8a-4f38-b66a-df7de245ff18" providerId="ADAL" clId="{FD0B0DB8-96E6-4495-A8CA-574707AF5A2E}" dt="2022-03-11T04:56:56.744" v="141" actId="47"/>
        <pc:sldMkLst>
          <pc:docMk/>
          <pc:sldMk cId="3820055013" sldId="418"/>
        </pc:sldMkLst>
      </pc:sldChg>
      <pc:sldChg chg="modSp del mod">
        <pc:chgData name="Dr Anil Sharma" userId="227f1b8b-6e8a-4f38-b66a-df7de245ff18" providerId="ADAL" clId="{FD0B0DB8-96E6-4495-A8CA-574707AF5A2E}" dt="2022-03-11T04:56:55.019" v="139" actId="47"/>
        <pc:sldMkLst>
          <pc:docMk/>
          <pc:sldMk cId="2957521696" sldId="419"/>
        </pc:sldMkLst>
        <pc:spChg chg="mod">
          <ac:chgData name="Dr Anil Sharma" userId="227f1b8b-6e8a-4f38-b66a-df7de245ff18" providerId="ADAL" clId="{FD0B0DB8-96E6-4495-A8CA-574707AF5A2E}" dt="2022-03-11T04:56:53.489" v="138" actId="6549"/>
          <ac:spMkLst>
            <pc:docMk/>
            <pc:sldMk cId="2957521696" sldId="419"/>
            <ac:spMk id="14" creationId="{1789A45E-2C53-4C48-8DFA-4D4E1A1E6387}"/>
          </ac:spMkLst>
        </pc:spChg>
      </pc:sldChg>
      <pc:sldChg chg="modSp mod">
        <pc:chgData name="Dr Anil Sharma" userId="227f1b8b-6e8a-4f38-b66a-df7de245ff18" providerId="ADAL" clId="{FD0B0DB8-96E6-4495-A8CA-574707AF5A2E}" dt="2022-03-11T04:29:13.550" v="45" actId="20577"/>
        <pc:sldMkLst>
          <pc:docMk/>
          <pc:sldMk cId="3514224389" sldId="420"/>
        </pc:sldMkLst>
        <pc:spChg chg="mod">
          <ac:chgData name="Dr Anil Sharma" userId="227f1b8b-6e8a-4f38-b66a-df7de245ff18" providerId="ADAL" clId="{FD0B0DB8-96E6-4495-A8CA-574707AF5A2E}" dt="2022-03-11T04:29:13.550" v="45" actId="20577"/>
          <ac:spMkLst>
            <pc:docMk/>
            <pc:sldMk cId="3514224389" sldId="420"/>
            <ac:spMk id="1039" creationId="{00000000-0000-0000-0000-000000000000}"/>
          </ac:spMkLst>
        </pc:spChg>
        <pc:spChg chg="mod">
          <ac:chgData name="Dr Anil Sharma" userId="227f1b8b-6e8a-4f38-b66a-df7de245ff18" providerId="ADAL" clId="{FD0B0DB8-96E6-4495-A8CA-574707AF5A2E}" dt="2022-03-11T04:18:07.473" v="12" actId="20577"/>
          <ac:spMkLst>
            <pc:docMk/>
            <pc:sldMk cId="3514224389" sldId="420"/>
            <ac:spMk id="1040" creationId="{00000000-0000-0000-0000-000000000000}"/>
          </ac:spMkLst>
        </pc:spChg>
      </pc:sldChg>
      <pc:sldChg chg="modSp mod">
        <pc:chgData name="Dr Anil Sharma" userId="227f1b8b-6e8a-4f38-b66a-df7de245ff18" providerId="ADAL" clId="{FD0B0DB8-96E6-4495-A8CA-574707AF5A2E}" dt="2022-03-11T04:54:07.929" v="98" actId="5793"/>
        <pc:sldMkLst>
          <pc:docMk/>
          <pc:sldMk cId="790133283" sldId="422"/>
        </pc:sldMkLst>
        <pc:spChg chg="mod">
          <ac:chgData name="Dr Anil Sharma" userId="227f1b8b-6e8a-4f38-b66a-df7de245ff18" providerId="ADAL" clId="{FD0B0DB8-96E6-4495-A8CA-574707AF5A2E}" dt="2022-03-11T04:54:07.929" v="98" actId="5793"/>
          <ac:spMkLst>
            <pc:docMk/>
            <pc:sldMk cId="790133283" sldId="422"/>
            <ac:spMk id="7" creationId="{00000000-0000-0000-0000-000000000000}"/>
          </ac:spMkLst>
        </pc:spChg>
      </pc:sldChg>
      <pc:sldChg chg="modSp mod">
        <pc:chgData name="Dr Anil Sharma" userId="227f1b8b-6e8a-4f38-b66a-df7de245ff18" providerId="ADAL" clId="{FD0B0DB8-96E6-4495-A8CA-574707AF5A2E}" dt="2022-03-11T05:14:07.019" v="308" actId="5793"/>
        <pc:sldMkLst>
          <pc:docMk/>
          <pc:sldMk cId="3567046667" sldId="423"/>
        </pc:sldMkLst>
        <pc:spChg chg="mod">
          <ac:chgData name="Dr Anil Sharma" userId="227f1b8b-6e8a-4f38-b66a-df7de245ff18" providerId="ADAL" clId="{FD0B0DB8-96E6-4495-A8CA-574707AF5A2E}" dt="2022-03-11T05:14:07.019" v="308" actId="5793"/>
          <ac:spMkLst>
            <pc:docMk/>
            <pc:sldMk cId="3567046667" sldId="423"/>
            <ac:spMk id="37891" creationId="{00000000-0000-0000-0000-000000000000}"/>
          </ac:spMkLst>
        </pc:spChg>
      </pc:sldChg>
      <pc:sldChg chg="del">
        <pc:chgData name="Dr Anil Sharma" userId="227f1b8b-6e8a-4f38-b66a-df7de245ff18" providerId="ADAL" clId="{FD0B0DB8-96E6-4495-A8CA-574707AF5A2E}" dt="2022-03-11T04:56:58.632" v="143" actId="47"/>
        <pc:sldMkLst>
          <pc:docMk/>
          <pc:sldMk cId="527687040" sldId="425"/>
        </pc:sldMkLst>
      </pc:sldChg>
      <pc:sldChg chg="del">
        <pc:chgData name="Dr Anil Sharma" userId="227f1b8b-6e8a-4f38-b66a-df7de245ff18" providerId="ADAL" clId="{FD0B0DB8-96E6-4495-A8CA-574707AF5A2E}" dt="2022-03-11T04:56:59.189" v="144" actId="47"/>
        <pc:sldMkLst>
          <pc:docMk/>
          <pc:sldMk cId="1598488102" sldId="426"/>
        </pc:sldMkLst>
      </pc:sldChg>
      <pc:sldChg chg="del">
        <pc:chgData name="Dr Anil Sharma" userId="227f1b8b-6e8a-4f38-b66a-df7de245ff18" providerId="ADAL" clId="{FD0B0DB8-96E6-4495-A8CA-574707AF5A2E}" dt="2022-03-11T04:56:59.799" v="145" actId="47"/>
        <pc:sldMkLst>
          <pc:docMk/>
          <pc:sldMk cId="1505256940" sldId="427"/>
        </pc:sldMkLst>
      </pc:sldChg>
      <pc:sldChg chg="del">
        <pc:chgData name="Dr Anil Sharma" userId="227f1b8b-6e8a-4f38-b66a-df7de245ff18" providerId="ADAL" clId="{FD0B0DB8-96E6-4495-A8CA-574707AF5A2E}" dt="2022-03-11T04:57:01.493" v="146" actId="47"/>
        <pc:sldMkLst>
          <pc:docMk/>
          <pc:sldMk cId="31611919" sldId="428"/>
        </pc:sldMkLst>
      </pc:sldChg>
      <pc:sldChg chg="modSp mod">
        <pc:chgData name="Dr Anil Sharma" userId="227f1b8b-6e8a-4f38-b66a-df7de245ff18" providerId="ADAL" clId="{FD0B0DB8-96E6-4495-A8CA-574707AF5A2E}" dt="2022-03-11T04:28:33.565" v="32" actId="20577"/>
        <pc:sldMkLst>
          <pc:docMk/>
          <pc:sldMk cId="1529058414" sldId="429"/>
        </pc:sldMkLst>
        <pc:graphicFrameChg chg="mod modGraphic">
          <ac:chgData name="Dr Anil Sharma" userId="227f1b8b-6e8a-4f38-b66a-df7de245ff18" providerId="ADAL" clId="{FD0B0DB8-96E6-4495-A8CA-574707AF5A2E}" dt="2022-03-11T04:28:33.565" v="32" actId="20577"/>
          <ac:graphicFrameMkLst>
            <pc:docMk/>
            <pc:sldMk cId="1529058414" sldId="429"/>
            <ac:graphicFrameMk id="10" creationId="{00000000-0000-0000-0000-000000000000}"/>
          </ac:graphicFrameMkLst>
        </pc:graphicFrameChg>
        <pc:graphicFrameChg chg="mod modGraphic">
          <ac:chgData name="Dr Anil Sharma" userId="227f1b8b-6e8a-4f38-b66a-df7de245ff18" providerId="ADAL" clId="{FD0B0DB8-96E6-4495-A8CA-574707AF5A2E}" dt="2022-03-11T04:22:53.648" v="26" actId="20577"/>
          <ac:graphicFrameMkLst>
            <pc:docMk/>
            <pc:sldMk cId="1529058414" sldId="429"/>
            <ac:graphicFrameMk id="12" creationId="{00000000-0000-0000-0000-000000000000}"/>
          </ac:graphicFrameMkLst>
        </pc:graphicFrameChg>
      </pc:sldChg>
      <pc:sldChg chg="addSp delSp modSp add mod">
        <pc:chgData name="Dr Anil Sharma" userId="227f1b8b-6e8a-4f38-b66a-df7de245ff18" providerId="ADAL" clId="{FD0B0DB8-96E6-4495-A8CA-574707AF5A2E}" dt="2022-03-11T04:58:12.919" v="160" actId="20577"/>
        <pc:sldMkLst>
          <pc:docMk/>
          <pc:sldMk cId="3118123877" sldId="430"/>
        </pc:sldMkLst>
        <pc:spChg chg="add del mod">
          <ac:chgData name="Dr Anil Sharma" userId="227f1b8b-6e8a-4f38-b66a-df7de245ff18" providerId="ADAL" clId="{FD0B0DB8-96E6-4495-A8CA-574707AF5A2E}" dt="2022-03-11T04:58:00.733" v="151"/>
          <ac:spMkLst>
            <pc:docMk/>
            <pc:sldMk cId="3118123877" sldId="430"/>
            <ac:spMk id="4" creationId="{C763C528-63F6-4BB9-94EA-EA6FCB8CC3CB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2" creationId="{07617689-D672-484E-B31E-7413B50DDAF5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3" creationId="{F2360743-C548-4B27-AA34-DD847449068F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4" creationId="{C1CA1DBC-25C4-4E65-BD13-A8A336E8528F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5" creationId="{3022D225-79F3-4109-9A12-6A9D2311A26D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6" creationId="{B255AF75-A1EB-4D04-85FF-252A44087C51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7" creationId="{42A1F78A-5252-4FB9-BA66-BE00B9ADA563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8" creationId="{CD5D3A2D-1BE6-42AD-B6E8-9DE536AE11C1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29" creationId="{66983C63-F255-42B7-96D1-D8833775BF73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30" creationId="{41950A78-FC06-47BB-A55C-D7DE6434CC6C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31" creationId="{5F192591-88FD-492C-BDDA-782C0E077F76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32" creationId="{408983A4-3A1A-4F0F-988E-13F000BA0D13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33" creationId="{4E419D91-1EC6-4747-92F3-F5CFD5577FA5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34" creationId="{5C13D544-EE24-406F-9946-30062A082FAD}"/>
          </ac:spMkLst>
        </pc:spChg>
        <pc:spChg chg="add del">
          <ac:chgData name="Dr Anil Sharma" userId="227f1b8b-6e8a-4f38-b66a-df7de245ff18" providerId="ADAL" clId="{FD0B0DB8-96E6-4495-A8CA-574707AF5A2E}" dt="2022-03-11T04:57:58.694" v="150"/>
          <ac:spMkLst>
            <pc:docMk/>
            <pc:sldMk cId="3118123877" sldId="430"/>
            <ac:spMk id="35" creationId="{845BA361-632A-4EB9-8AF8-21038400B5AD}"/>
          </ac:spMkLst>
        </pc:spChg>
        <pc:spChg chg="mod">
          <ac:chgData name="Dr Anil Sharma" userId="227f1b8b-6e8a-4f38-b66a-df7de245ff18" providerId="ADAL" clId="{FD0B0DB8-96E6-4495-A8CA-574707AF5A2E}" dt="2022-03-11T04:58:12.919" v="160" actId="20577"/>
          <ac:spMkLst>
            <pc:docMk/>
            <pc:sldMk cId="3118123877" sldId="430"/>
            <ac:spMk id="56323" creationId="{00000000-0000-0000-0000-000000000000}"/>
          </ac:spMkLst>
        </pc:sp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5" creationId="{1F26BF74-9596-4F85-81B2-33A663F22895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6" creationId="{7F0F8A1F-3D84-4171-80D3-15D0E64F007C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7" creationId="{6E1D8547-0C58-4AB6-9107-A9CADE12D5D5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8" creationId="{FD3870AD-997D-40EE-9CDB-A36181D5B8FD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1" creationId="{FAC29D9B-E3FF-4AFD-8DD4-A0441A0A8400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2" creationId="{9B38DE71-2614-46C5-B882-99F1E0B23B29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4" creationId="{D3448019-3022-44CA-8FD2-44CD3AE17037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5" creationId="{510051C3-876F-4267-834D-5DC74DDF09AD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6" creationId="{9A82CD76-0D10-4448-AB64-8EB773D02C11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7" creationId="{7E425461-A3F5-4E89-AF5F-FB9A95586289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8" creationId="{D846DFF4-F0C1-43D8-95B7-4DF554E07711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19" creationId="{CD4708EA-55C8-4FBF-A0E3-7E3CD30F1329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20" creationId="{47CA5AE9-0C2D-4F75-A603-92FF49237CC0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7:58.694" v="150"/>
          <ac:graphicFrameMkLst>
            <pc:docMk/>
            <pc:sldMk cId="3118123877" sldId="430"/>
            <ac:graphicFrameMk id="21" creationId="{07E88BEB-5DF1-4057-BF2F-765940038DE1}"/>
          </ac:graphicFrameMkLst>
        </pc:graphicFrameChg>
        <pc:picChg chg="del">
          <ac:chgData name="Dr Anil Sharma" userId="227f1b8b-6e8a-4f38-b66a-df7de245ff18" providerId="ADAL" clId="{FD0B0DB8-96E6-4495-A8CA-574707AF5A2E}" dt="2022-03-11T04:57:53.989" v="148" actId="478"/>
          <ac:picMkLst>
            <pc:docMk/>
            <pc:sldMk cId="3118123877" sldId="430"/>
            <ac:picMk id="2" creationId="{39B53319-8C31-40DC-9FC4-BD8024B91862}"/>
          </ac:picMkLst>
        </pc:picChg>
        <pc:picChg chg="add mod">
          <ac:chgData name="Dr Anil Sharma" userId="227f1b8b-6e8a-4f38-b66a-df7de245ff18" providerId="ADAL" clId="{FD0B0DB8-96E6-4495-A8CA-574707AF5A2E}" dt="2022-03-11T04:58:06.979" v="153" actId="14100"/>
          <ac:picMkLst>
            <pc:docMk/>
            <pc:sldMk cId="3118123877" sldId="430"/>
            <ac:picMk id="36" creationId="{C03B17AF-D804-4E44-9777-D40E24B0C4DC}"/>
          </ac:picMkLst>
        </pc:picChg>
      </pc:sldChg>
      <pc:sldChg chg="new del">
        <pc:chgData name="Dr Anil Sharma" userId="227f1b8b-6e8a-4f38-b66a-df7de245ff18" providerId="ADAL" clId="{FD0B0DB8-96E6-4495-A8CA-574707AF5A2E}" dt="2022-03-11T04:58:25.124" v="162" actId="680"/>
        <pc:sldMkLst>
          <pc:docMk/>
          <pc:sldMk cId="1712980584" sldId="431"/>
        </pc:sldMkLst>
      </pc:sldChg>
      <pc:sldChg chg="addSp delSp modSp add mod">
        <pc:chgData name="Dr Anil Sharma" userId="227f1b8b-6e8a-4f38-b66a-df7de245ff18" providerId="ADAL" clId="{FD0B0DB8-96E6-4495-A8CA-574707AF5A2E}" dt="2022-03-11T04:59:12.249" v="169" actId="14100"/>
        <pc:sldMkLst>
          <pc:docMk/>
          <pc:sldMk cId="2305476936" sldId="431"/>
        </pc:sldMkLst>
        <pc:spChg chg="add del mod">
          <ac:chgData name="Dr Anil Sharma" userId="227f1b8b-6e8a-4f38-b66a-df7de245ff18" providerId="ADAL" clId="{FD0B0DB8-96E6-4495-A8CA-574707AF5A2E}" dt="2022-03-11T04:59:06.401" v="167"/>
          <ac:spMkLst>
            <pc:docMk/>
            <pc:sldMk cId="2305476936" sldId="431"/>
            <ac:spMk id="3" creationId="{A5B1C46C-F736-4B6F-AD5F-0C92835A9DE4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18" creationId="{6E7AC815-76A7-4BAE-B078-BE1FACFD4484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19" creationId="{2789510A-81FA-4761-923F-8CD58FC5D390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0" creationId="{6A90FE35-2094-4869-AA69-0215AE613AB8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1" creationId="{0EA3896C-9EDC-4CD5-9387-D8FECE531641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2" creationId="{195B23DF-4E9C-4448-B226-24B92FC34558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3" creationId="{BAE1189E-BA56-4A12-A51D-7A44AD2CEEC3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4" creationId="{9590B4A2-B2FD-4F34-95E1-041BB073C94E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5" creationId="{ED06684F-ED45-4592-AEAF-3AC4D5E0A6DE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6" creationId="{A6577E4B-2136-41E6-9598-D61D97DEC6DB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7" creationId="{DF8E60D8-5222-4622-BCFE-1CF21CE2EE21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8" creationId="{B52B9B6B-94B0-4572-8758-FEB7D5BC7039}"/>
          </ac:spMkLst>
        </pc:spChg>
        <pc:spChg chg="add del">
          <ac:chgData name="Dr Anil Sharma" userId="227f1b8b-6e8a-4f38-b66a-df7de245ff18" providerId="ADAL" clId="{FD0B0DB8-96E6-4495-A8CA-574707AF5A2E}" dt="2022-03-11T04:59:03.724" v="166"/>
          <ac:spMkLst>
            <pc:docMk/>
            <pc:sldMk cId="2305476936" sldId="431"/>
            <ac:spMk id="29" creationId="{DCE5E4F2-191E-407A-8733-90149DEC7341}"/>
          </ac:spMkLst>
        </pc:sp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4" creationId="{93EB518E-C61F-4C7C-9B03-135FA4C5141E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5" creationId="{B6B0BC7D-DCC8-475F-A80D-AD5414ACF9A1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6" creationId="{BB03012C-BD56-46FE-B124-184B7C4D0DEE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7" creationId="{3250D36F-E959-4838-B42B-CC74EC7129D5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8" creationId="{9A2451EB-D849-4E80-BB84-B00DC1A3B4FC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11" creationId="{B96FDFCF-8F1A-4CD3-904E-CC594FCDF673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12" creationId="{19845AC7-BD7C-4D74-8C0C-A04C663941D5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14" creationId="{D57D9DC6-3D8C-4B15-89C2-31B76F5A641F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15" creationId="{59F9BE2E-8B28-4310-88AB-0BFEB0588C90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16" creationId="{52AA21CF-A792-44F9-A51A-635A251B30CD}"/>
          </ac:graphicFrameMkLst>
        </pc:graphicFrameChg>
        <pc:graphicFrameChg chg="add del">
          <ac:chgData name="Dr Anil Sharma" userId="227f1b8b-6e8a-4f38-b66a-df7de245ff18" providerId="ADAL" clId="{FD0B0DB8-96E6-4495-A8CA-574707AF5A2E}" dt="2022-03-11T04:59:03.724" v="166"/>
          <ac:graphicFrameMkLst>
            <pc:docMk/>
            <pc:sldMk cId="2305476936" sldId="431"/>
            <ac:graphicFrameMk id="17" creationId="{BCC5E08C-C638-4715-9E8E-6ED1ADEAE4D6}"/>
          </ac:graphicFrameMkLst>
        </pc:graphicFrameChg>
        <pc:picChg chg="add mod">
          <ac:chgData name="Dr Anil Sharma" userId="227f1b8b-6e8a-4f38-b66a-df7de245ff18" providerId="ADAL" clId="{FD0B0DB8-96E6-4495-A8CA-574707AF5A2E}" dt="2022-03-11T04:59:12.249" v="169" actId="14100"/>
          <ac:picMkLst>
            <pc:docMk/>
            <pc:sldMk cId="2305476936" sldId="431"/>
            <ac:picMk id="30" creationId="{84D16CF2-4FCA-416F-A6DC-1FAE86939719}"/>
          </ac:picMkLst>
        </pc:picChg>
        <pc:picChg chg="del">
          <ac:chgData name="Dr Anil Sharma" userId="227f1b8b-6e8a-4f38-b66a-df7de245ff18" providerId="ADAL" clId="{FD0B0DB8-96E6-4495-A8CA-574707AF5A2E}" dt="2022-03-11T04:59:00.169" v="164" actId="478"/>
          <ac:picMkLst>
            <pc:docMk/>
            <pc:sldMk cId="2305476936" sldId="431"/>
            <ac:picMk id="36" creationId="{C03B17AF-D804-4E44-9777-D40E24B0C4DC}"/>
          </ac:picMkLst>
        </pc:picChg>
      </pc:sldChg>
      <pc:sldChg chg="addSp delSp modSp add mod">
        <pc:chgData name="Dr Anil Sharma" userId="227f1b8b-6e8a-4f38-b66a-df7de245ff18" providerId="ADAL" clId="{FD0B0DB8-96E6-4495-A8CA-574707AF5A2E}" dt="2022-03-11T05:01:14.839" v="192" actId="1076"/>
        <pc:sldMkLst>
          <pc:docMk/>
          <pc:sldMk cId="1823619713" sldId="432"/>
        </pc:sldMkLst>
        <pc:spChg chg="add del mod">
          <ac:chgData name="Dr Anil Sharma" userId="227f1b8b-6e8a-4f38-b66a-df7de245ff18" providerId="ADAL" clId="{FD0B0DB8-96E6-4495-A8CA-574707AF5A2E}" dt="2022-03-11T05:00:54.689" v="182"/>
          <ac:spMkLst>
            <pc:docMk/>
            <pc:sldMk cId="1823619713" sldId="432"/>
            <ac:spMk id="3" creationId="{5A99961E-3CC0-42B6-9490-16809156F0E0}"/>
          </ac:spMkLst>
        </pc:spChg>
        <pc:spChg chg="del mod">
          <ac:chgData name="Dr Anil Sharma" userId="227f1b8b-6e8a-4f38-b66a-df7de245ff18" providerId="ADAL" clId="{FD0B0DB8-96E6-4495-A8CA-574707AF5A2E}" dt="2022-03-11T05:00:57.272" v="183" actId="21"/>
          <ac:spMkLst>
            <pc:docMk/>
            <pc:sldMk cId="1823619713" sldId="432"/>
            <ac:spMk id="56323" creationId="{00000000-0000-0000-0000-000000000000}"/>
          </ac:spMkLst>
        </pc:spChg>
        <pc:picChg chg="add mod">
          <ac:chgData name="Dr Anil Sharma" userId="227f1b8b-6e8a-4f38-b66a-df7de245ff18" providerId="ADAL" clId="{FD0B0DB8-96E6-4495-A8CA-574707AF5A2E}" dt="2022-03-11T05:01:14.839" v="192" actId="1076"/>
          <ac:picMkLst>
            <pc:docMk/>
            <pc:sldMk cId="1823619713" sldId="432"/>
            <ac:picMk id="4" creationId="{B945E02C-7E17-43C6-B687-E987942D5438}"/>
          </ac:picMkLst>
        </pc:picChg>
        <pc:picChg chg="del">
          <ac:chgData name="Dr Anil Sharma" userId="227f1b8b-6e8a-4f38-b66a-df7de245ff18" providerId="ADAL" clId="{FD0B0DB8-96E6-4495-A8CA-574707AF5A2E}" dt="2022-03-11T04:59:41.339" v="180" actId="478"/>
          <ac:picMkLst>
            <pc:docMk/>
            <pc:sldMk cId="1823619713" sldId="432"/>
            <ac:picMk id="30" creationId="{84D16CF2-4FCA-416F-A6DC-1FAE86939719}"/>
          </ac:picMkLst>
        </pc:picChg>
      </pc:sldChg>
      <pc:sldChg chg="addSp delSp modSp add mod">
        <pc:chgData name="Dr Anil Sharma" userId="227f1b8b-6e8a-4f38-b66a-df7de245ff18" providerId="ADAL" clId="{FD0B0DB8-96E6-4495-A8CA-574707AF5A2E}" dt="2022-03-11T05:03:00.330" v="218" actId="14100"/>
        <pc:sldMkLst>
          <pc:docMk/>
          <pc:sldMk cId="2385551618" sldId="433"/>
        </pc:sldMkLst>
        <pc:spChg chg="add del mod">
          <ac:chgData name="Dr Anil Sharma" userId="227f1b8b-6e8a-4f38-b66a-df7de245ff18" providerId="ADAL" clId="{FD0B0DB8-96E6-4495-A8CA-574707AF5A2E}" dt="2022-03-11T05:02:45.697" v="213" actId="21"/>
          <ac:spMkLst>
            <pc:docMk/>
            <pc:sldMk cId="2385551618" sldId="433"/>
            <ac:spMk id="3" creationId="{127F1000-486D-4CAF-9B87-79BA5D913F24}"/>
          </ac:spMkLst>
        </pc:spChg>
        <pc:picChg chg="del">
          <ac:chgData name="Dr Anil Sharma" userId="227f1b8b-6e8a-4f38-b66a-df7de245ff18" providerId="ADAL" clId="{FD0B0DB8-96E6-4495-A8CA-574707AF5A2E}" dt="2022-03-11T05:01:24.449" v="194" actId="478"/>
          <ac:picMkLst>
            <pc:docMk/>
            <pc:sldMk cId="2385551618" sldId="433"/>
            <ac:picMk id="4" creationId="{B945E02C-7E17-43C6-B687-E987942D5438}"/>
          </ac:picMkLst>
        </pc:picChg>
        <pc:picChg chg="add del mod">
          <ac:chgData name="Dr Anil Sharma" userId="227f1b8b-6e8a-4f38-b66a-df7de245ff18" providerId="ADAL" clId="{FD0B0DB8-96E6-4495-A8CA-574707AF5A2E}" dt="2022-03-11T05:02:25.279" v="210"/>
          <ac:picMkLst>
            <pc:docMk/>
            <pc:sldMk cId="2385551618" sldId="433"/>
            <ac:picMk id="5" creationId="{F1FE9617-A744-425F-88D0-1B64FBE5F334}"/>
          </ac:picMkLst>
        </pc:picChg>
        <pc:picChg chg="add mod">
          <ac:chgData name="Dr Anil Sharma" userId="227f1b8b-6e8a-4f38-b66a-df7de245ff18" providerId="ADAL" clId="{FD0B0DB8-96E6-4495-A8CA-574707AF5A2E}" dt="2022-03-11T05:03:00.330" v="218" actId="14100"/>
          <ac:picMkLst>
            <pc:docMk/>
            <pc:sldMk cId="2385551618" sldId="433"/>
            <ac:picMk id="6" creationId="{298AF839-F0D8-481D-AF00-6C74857D72C0}"/>
          </ac:picMkLst>
        </pc:picChg>
      </pc:sldChg>
      <pc:sldChg chg="addSp delSp modSp add mod">
        <pc:chgData name="Dr Anil Sharma" userId="227f1b8b-6e8a-4f38-b66a-df7de245ff18" providerId="ADAL" clId="{FD0B0DB8-96E6-4495-A8CA-574707AF5A2E}" dt="2022-03-11T05:03:31.719" v="224" actId="1076"/>
        <pc:sldMkLst>
          <pc:docMk/>
          <pc:sldMk cId="3349514391" sldId="434"/>
        </pc:sldMkLst>
        <pc:picChg chg="add mod">
          <ac:chgData name="Dr Anil Sharma" userId="227f1b8b-6e8a-4f38-b66a-df7de245ff18" providerId="ADAL" clId="{FD0B0DB8-96E6-4495-A8CA-574707AF5A2E}" dt="2022-03-11T05:03:31.719" v="224" actId="1076"/>
          <ac:picMkLst>
            <pc:docMk/>
            <pc:sldMk cId="3349514391" sldId="434"/>
            <ac:picMk id="2" creationId="{FA268AB3-A23A-436E-850D-291921B0A325}"/>
          </ac:picMkLst>
        </pc:picChg>
        <pc:picChg chg="del">
          <ac:chgData name="Dr Anil Sharma" userId="227f1b8b-6e8a-4f38-b66a-df7de245ff18" providerId="ADAL" clId="{FD0B0DB8-96E6-4495-A8CA-574707AF5A2E}" dt="2022-03-11T05:03:07.219" v="220" actId="478"/>
          <ac:picMkLst>
            <pc:docMk/>
            <pc:sldMk cId="3349514391" sldId="434"/>
            <ac:picMk id="6" creationId="{298AF839-F0D8-481D-AF00-6C74857D72C0}"/>
          </ac:picMkLst>
        </pc:picChg>
      </pc:sldChg>
      <pc:sldChg chg="delSp add del mod">
        <pc:chgData name="Dr Anil Sharma" userId="227f1b8b-6e8a-4f38-b66a-df7de245ff18" providerId="ADAL" clId="{FD0B0DB8-96E6-4495-A8CA-574707AF5A2E}" dt="2022-03-11T05:04:06.661" v="228" actId="2696"/>
        <pc:sldMkLst>
          <pc:docMk/>
          <pc:sldMk cId="4151186015" sldId="435"/>
        </pc:sldMkLst>
        <pc:picChg chg="del">
          <ac:chgData name="Dr Anil Sharma" userId="227f1b8b-6e8a-4f38-b66a-df7de245ff18" providerId="ADAL" clId="{FD0B0DB8-96E6-4495-A8CA-574707AF5A2E}" dt="2022-03-11T05:03:48.320" v="226" actId="478"/>
          <ac:picMkLst>
            <pc:docMk/>
            <pc:sldMk cId="4151186015" sldId="435"/>
            <ac:picMk id="2" creationId="{FA268AB3-A23A-436E-850D-291921B0A325}"/>
          </ac:picMkLst>
        </pc:picChg>
      </pc:sldChg>
      <pc:sldChg chg="addSp delSp modSp add mod">
        <pc:chgData name="Dr Anil Sharma" userId="227f1b8b-6e8a-4f38-b66a-df7de245ff18" providerId="ADAL" clId="{FD0B0DB8-96E6-4495-A8CA-574707AF5A2E}" dt="2022-03-11T05:05:03.880" v="252" actId="14100"/>
        <pc:sldMkLst>
          <pc:docMk/>
          <pc:sldMk cId="2386864373" sldId="436"/>
        </pc:sldMkLst>
        <pc:spChg chg="add del mod">
          <ac:chgData name="Dr Anil Sharma" userId="227f1b8b-6e8a-4f38-b66a-df7de245ff18" providerId="ADAL" clId="{FD0B0DB8-96E6-4495-A8CA-574707AF5A2E}" dt="2022-03-11T05:04:54.180" v="248"/>
          <ac:spMkLst>
            <pc:docMk/>
            <pc:sldMk cId="2386864373" sldId="436"/>
            <ac:spMk id="3" creationId="{F8347F4E-38DE-4A78-B5C2-86FD1045958F}"/>
          </ac:spMkLst>
        </pc:spChg>
        <pc:spChg chg="mod">
          <ac:chgData name="Dr Anil Sharma" userId="227f1b8b-6e8a-4f38-b66a-df7de245ff18" providerId="ADAL" clId="{FD0B0DB8-96E6-4495-A8CA-574707AF5A2E}" dt="2022-03-11T05:04:29.539" v="239" actId="20577"/>
          <ac:spMkLst>
            <pc:docMk/>
            <pc:sldMk cId="2386864373" sldId="436"/>
            <ac:spMk id="56323" creationId="{00000000-0000-0000-0000-000000000000}"/>
          </ac:spMkLst>
        </pc:spChg>
        <pc:picChg chg="add mod">
          <ac:chgData name="Dr Anil Sharma" userId="227f1b8b-6e8a-4f38-b66a-df7de245ff18" providerId="ADAL" clId="{FD0B0DB8-96E6-4495-A8CA-574707AF5A2E}" dt="2022-03-11T05:05:03.880" v="252" actId="14100"/>
          <ac:picMkLst>
            <pc:docMk/>
            <pc:sldMk cId="2386864373" sldId="436"/>
            <ac:picMk id="4" creationId="{2B3A7A1E-2F7F-4D82-8C5E-811E11162056}"/>
          </ac:picMkLst>
        </pc:picChg>
        <pc:picChg chg="del">
          <ac:chgData name="Dr Anil Sharma" userId="227f1b8b-6e8a-4f38-b66a-df7de245ff18" providerId="ADAL" clId="{FD0B0DB8-96E6-4495-A8CA-574707AF5A2E}" dt="2022-03-11T05:04:32.340" v="240" actId="478"/>
          <ac:picMkLst>
            <pc:docMk/>
            <pc:sldMk cId="2386864373" sldId="436"/>
            <ac:picMk id="30" creationId="{84D16CF2-4FCA-416F-A6DC-1FAE86939719}"/>
          </ac:picMkLst>
        </pc:picChg>
      </pc:sldChg>
      <pc:sldChg chg="addSp delSp modSp add mod">
        <pc:chgData name="Dr Anil Sharma" userId="227f1b8b-6e8a-4f38-b66a-df7de245ff18" providerId="ADAL" clId="{FD0B0DB8-96E6-4495-A8CA-574707AF5A2E}" dt="2022-03-11T05:06:28.369" v="266" actId="14100"/>
        <pc:sldMkLst>
          <pc:docMk/>
          <pc:sldMk cId="2386626759" sldId="437"/>
        </pc:sldMkLst>
        <pc:spChg chg="add del mod">
          <ac:chgData name="Dr Anil Sharma" userId="227f1b8b-6e8a-4f38-b66a-df7de245ff18" providerId="ADAL" clId="{FD0B0DB8-96E6-4495-A8CA-574707AF5A2E}" dt="2022-03-11T05:05:59.007" v="257" actId="21"/>
          <ac:spMkLst>
            <pc:docMk/>
            <pc:sldMk cId="2386626759" sldId="437"/>
            <ac:spMk id="3" creationId="{12414B07-6E08-4F99-9902-B587709FF14B}"/>
          </ac:spMkLst>
        </pc:spChg>
        <pc:spChg chg="add del mod">
          <ac:chgData name="Dr Anil Sharma" userId="227f1b8b-6e8a-4f38-b66a-df7de245ff18" providerId="ADAL" clId="{FD0B0DB8-96E6-4495-A8CA-574707AF5A2E}" dt="2022-03-11T05:05:56.276" v="256" actId="21"/>
          <ac:spMkLst>
            <pc:docMk/>
            <pc:sldMk cId="2386626759" sldId="437"/>
            <ac:spMk id="6" creationId="{EE852A78-6D6E-4745-AECB-FB20EB5118EB}"/>
          </ac:spMkLst>
        </pc:spChg>
        <pc:spChg chg="del">
          <ac:chgData name="Dr Anil Sharma" userId="227f1b8b-6e8a-4f38-b66a-df7de245ff18" providerId="ADAL" clId="{FD0B0DB8-96E6-4495-A8CA-574707AF5A2E}" dt="2022-03-11T05:05:54.224" v="255" actId="21"/>
          <ac:spMkLst>
            <pc:docMk/>
            <pc:sldMk cId="2386626759" sldId="437"/>
            <ac:spMk id="56323" creationId="{00000000-0000-0000-0000-000000000000}"/>
          </ac:spMkLst>
        </pc:spChg>
        <pc:picChg chg="del">
          <ac:chgData name="Dr Anil Sharma" userId="227f1b8b-6e8a-4f38-b66a-df7de245ff18" providerId="ADAL" clId="{FD0B0DB8-96E6-4495-A8CA-574707AF5A2E}" dt="2022-03-11T05:05:49.480" v="254" actId="478"/>
          <ac:picMkLst>
            <pc:docMk/>
            <pc:sldMk cId="2386626759" sldId="437"/>
            <ac:picMk id="4" creationId="{2B3A7A1E-2F7F-4D82-8C5E-811E11162056}"/>
          </ac:picMkLst>
        </pc:picChg>
        <pc:picChg chg="add del">
          <ac:chgData name="Dr Anil Sharma" userId="227f1b8b-6e8a-4f38-b66a-df7de245ff18" providerId="ADAL" clId="{FD0B0DB8-96E6-4495-A8CA-574707AF5A2E}" dt="2022-03-11T05:06:03.700" v="259"/>
          <ac:picMkLst>
            <pc:docMk/>
            <pc:sldMk cId="2386626759" sldId="437"/>
            <ac:picMk id="7" creationId="{7C5B27DA-BBBE-465B-AB80-88214A71A742}"/>
          </ac:picMkLst>
        </pc:picChg>
        <pc:picChg chg="add mod">
          <ac:chgData name="Dr Anil Sharma" userId="227f1b8b-6e8a-4f38-b66a-df7de245ff18" providerId="ADAL" clId="{FD0B0DB8-96E6-4495-A8CA-574707AF5A2E}" dt="2022-03-11T05:06:28.369" v="266" actId="14100"/>
          <ac:picMkLst>
            <pc:docMk/>
            <pc:sldMk cId="2386626759" sldId="437"/>
            <ac:picMk id="8" creationId="{495F66E5-3116-41CE-A0B7-E367B5E1F4E5}"/>
          </ac:picMkLst>
        </pc:picChg>
      </pc:sldChg>
      <pc:sldChg chg="new del">
        <pc:chgData name="Dr Anil Sharma" userId="227f1b8b-6e8a-4f38-b66a-df7de245ff18" providerId="ADAL" clId="{FD0B0DB8-96E6-4495-A8CA-574707AF5A2E}" dt="2022-03-11T05:08:10.465" v="269" actId="2696"/>
        <pc:sldMkLst>
          <pc:docMk/>
          <pc:sldMk cId="3917497139" sldId="438"/>
        </pc:sldMkLst>
      </pc:sldChg>
      <pc:sldChg chg="addSp delSp modSp add mod">
        <pc:chgData name="Dr Anil Sharma" userId="227f1b8b-6e8a-4f38-b66a-df7de245ff18" providerId="ADAL" clId="{FD0B0DB8-96E6-4495-A8CA-574707AF5A2E}" dt="2022-03-11T05:10:05.595" v="295" actId="122"/>
        <pc:sldMkLst>
          <pc:docMk/>
          <pc:sldMk cId="3887868968" sldId="439"/>
        </pc:sldMkLst>
        <pc:spChg chg="add del mod">
          <ac:chgData name="Dr Anil Sharma" userId="227f1b8b-6e8a-4f38-b66a-df7de245ff18" providerId="ADAL" clId="{FD0B0DB8-96E6-4495-A8CA-574707AF5A2E}" dt="2022-03-11T05:08:57.695" v="280"/>
          <ac:spMkLst>
            <pc:docMk/>
            <pc:sldMk cId="3887868968" sldId="439"/>
            <ac:spMk id="3" creationId="{5BBA0CB1-14F1-4D45-AF1B-872C9CD496FA}"/>
          </ac:spMkLst>
        </pc:spChg>
        <pc:spChg chg="mod">
          <ac:chgData name="Dr Anil Sharma" userId="227f1b8b-6e8a-4f38-b66a-df7de245ff18" providerId="ADAL" clId="{FD0B0DB8-96E6-4495-A8CA-574707AF5A2E}" dt="2022-03-11T05:10:05.595" v="295" actId="122"/>
          <ac:spMkLst>
            <pc:docMk/>
            <pc:sldMk cId="3887868968" sldId="439"/>
            <ac:spMk id="56323" creationId="{00000000-0000-0000-0000-000000000000}"/>
          </ac:spMkLst>
        </pc:spChg>
        <pc:picChg chg="del">
          <ac:chgData name="Dr Anil Sharma" userId="227f1b8b-6e8a-4f38-b66a-df7de245ff18" providerId="ADAL" clId="{FD0B0DB8-96E6-4495-A8CA-574707AF5A2E}" dt="2022-03-11T05:08:25.245" v="279" actId="478"/>
          <ac:picMkLst>
            <pc:docMk/>
            <pc:sldMk cId="3887868968" sldId="439"/>
            <ac:picMk id="4" creationId="{2B3A7A1E-2F7F-4D82-8C5E-811E11162056}"/>
          </ac:picMkLst>
        </pc:picChg>
        <pc:picChg chg="add mod">
          <ac:chgData name="Dr Anil Sharma" userId="227f1b8b-6e8a-4f38-b66a-df7de245ff18" providerId="ADAL" clId="{FD0B0DB8-96E6-4495-A8CA-574707AF5A2E}" dt="2022-03-11T05:09:39.935" v="288" actId="14100"/>
          <ac:picMkLst>
            <pc:docMk/>
            <pc:sldMk cId="3887868968" sldId="439"/>
            <ac:picMk id="5" creationId="{3D907579-0270-4465-865F-18518B734412}"/>
          </ac:picMkLst>
        </pc:picChg>
        <pc:picChg chg="add mod">
          <ac:chgData name="Dr Anil Sharma" userId="227f1b8b-6e8a-4f38-b66a-df7de245ff18" providerId="ADAL" clId="{FD0B0DB8-96E6-4495-A8CA-574707AF5A2E}" dt="2022-03-11T05:09:49.505" v="292" actId="14100"/>
          <ac:picMkLst>
            <pc:docMk/>
            <pc:sldMk cId="3887868968" sldId="439"/>
            <ac:picMk id="6" creationId="{DDB766FD-49B7-4753-A203-E48D2686217E}"/>
          </ac:picMkLst>
        </pc:picChg>
      </pc:sldChg>
    </pc:docChg>
  </pc:docChgLst>
  <pc:docChgLst>
    <pc:chgData name="Dr Anil Sharma" userId="227f1b8b-6e8a-4f38-b66a-df7de245ff18" providerId="ADAL" clId="{748AACB5-7FCA-4D9D-B1FC-0F9825C6A352}"/>
    <pc:docChg chg="custSel addSld delSld modSld">
      <pc:chgData name="Dr Anil Sharma" userId="227f1b8b-6e8a-4f38-b66a-df7de245ff18" providerId="ADAL" clId="{748AACB5-7FCA-4D9D-B1FC-0F9825C6A352}" dt="2022-03-12T16:27:56.159" v="232" actId="20577"/>
      <pc:docMkLst>
        <pc:docMk/>
      </pc:docMkLst>
      <pc:sldChg chg="modSp mod">
        <pc:chgData name="Dr Anil Sharma" userId="227f1b8b-6e8a-4f38-b66a-df7de245ff18" providerId="ADAL" clId="{748AACB5-7FCA-4D9D-B1FC-0F9825C6A352}" dt="2022-03-11T08:56:55.415" v="2" actId="20577"/>
        <pc:sldMkLst>
          <pc:docMk/>
          <pc:sldMk cId="3514224389" sldId="420"/>
        </pc:sldMkLst>
        <pc:spChg chg="mod">
          <ac:chgData name="Dr Anil Sharma" userId="227f1b8b-6e8a-4f38-b66a-df7de245ff18" providerId="ADAL" clId="{748AACB5-7FCA-4D9D-B1FC-0F9825C6A352}" dt="2022-03-11T08:56:55.415" v="2" actId="20577"/>
          <ac:spMkLst>
            <pc:docMk/>
            <pc:sldMk cId="3514224389" sldId="420"/>
            <ac:spMk id="1039" creationId="{00000000-0000-0000-0000-000000000000}"/>
          </ac:spMkLst>
        </pc:spChg>
      </pc:sldChg>
      <pc:sldChg chg="modSp mod">
        <pc:chgData name="Dr Anil Sharma" userId="227f1b8b-6e8a-4f38-b66a-df7de245ff18" providerId="ADAL" clId="{748AACB5-7FCA-4D9D-B1FC-0F9825C6A352}" dt="2022-03-11T08:57:20.761" v="3" actId="20577"/>
        <pc:sldMkLst>
          <pc:docMk/>
          <pc:sldMk cId="790133283" sldId="422"/>
        </pc:sldMkLst>
        <pc:spChg chg="mod">
          <ac:chgData name="Dr Anil Sharma" userId="227f1b8b-6e8a-4f38-b66a-df7de245ff18" providerId="ADAL" clId="{748AACB5-7FCA-4D9D-B1FC-0F9825C6A352}" dt="2022-03-11T08:57:20.761" v="3" actId="20577"/>
          <ac:spMkLst>
            <pc:docMk/>
            <pc:sldMk cId="790133283" sldId="422"/>
            <ac:spMk id="7" creationId="{00000000-0000-0000-0000-000000000000}"/>
          </ac:spMkLst>
        </pc:spChg>
      </pc:sldChg>
      <pc:sldChg chg="modSp mod">
        <pc:chgData name="Dr Anil Sharma" userId="227f1b8b-6e8a-4f38-b66a-df7de245ff18" providerId="ADAL" clId="{748AACB5-7FCA-4D9D-B1FC-0F9825C6A352}" dt="2022-03-11T09:32:20.465" v="229"/>
        <pc:sldMkLst>
          <pc:docMk/>
          <pc:sldMk cId="3567046667" sldId="423"/>
        </pc:sldMkLst>
        <pc:spChg chg="mod">
          <ac:chgData name="Dr Anil Sharma" userId="227f1b8b-6e8a-4f38-b66a-df7de245ff18" providerId="ADAL" clId="{748AACB5-7FCA-4D9D-B1FC-0F9825C6A352}" dt="2022-03-11T09:32:20.465" v="229"/>
          <ac:spMkLst>
            <pc:docMk/>
            <pc:sldMk cId="3567046667" sldId="423"/>
            <ac:spMk id="37891" creationId="{00000000-0000-0000-0000-000000000000}"/>
          </ac:spMkLst>
        </pc:spChg>
      </pc:sldChg>
      <pc:sldChg chg="addSp delSp modSp mod">
        <pc:chgData name="Dr Anil Sharma" userId="227f1b8b-6e8a-4f38-b66a-df7de245ff18" providerId="ADAL" clId="{748AACB5-7FCA-4D9D-B1FC-0F9825C6A352}" dt="2022-03-11T09:08:01.185" v="21" actId="14100"/>
        <pc:sldMkLst>
          <pc:docMk/>
          <pc:sldMk cId="3118123877" sldId="430"/>
        </pc:sldMkLst>
        <pc:spChg chg="add del mod">
          <ac:chgData name="Dr Anil Sharma" userId="227f1b8b-6e8a-4f38-b66a-df7de245ff18" providerId="ADAL" clId="{748AACB5-7FCA-4D9D-B1FC-0F9825C6A352}" dt="2022-03-11T09:07:40.188" v="13" actId="931"/>
          <ac:spMkLst>
            <pc:docMk/>
            <pc:sldMk cId="3118123877" sldId="430"/>
            <ac:spMk id="3" creationId="{58B75877-B481-4399-85E8-63484DA6C260}"/>
          </ac:spMkLst>
        </pc:spChg>
        <pc:picChg chg="del">
          <ac:chgData name="Dr Anil Sharma" userId="227f1b8b-6e8a-4f38-b66a-df7de245ff18" providerId="ADAL" clId="{748AACB5-7FCA-4D9D-B1FC-0F9825C6A352}" dt="2022-03-11T09:04:41.799" v="12" actId="478"/>
          <ac:picMkLst>
            <pc:docMk/>
            <pc:sldMk cId="3118123877" sldId="430"/>
            <ac:picMk id="5" creationId="{3AD9323D-74C1-44A7-A1AA-7100A0CC6F20}"/>
          </ac:picMkLst>
        </pc:picChg>
        <pc:picChg chg="add mod">
          <ac:chgData name="Dr Anil Sharma" userId="227f1b8b-6e8a-4f38-b66a-df7de245ff18" providerId="ADAL" clId="{748AACB5-7FCA-4D9D-B1FC-0F9825C6A352}" dt="2022-03-11T09:08:01.185" v="21" actId="14100"/>
          <ac:picMkLst>
            <pc:docMk/>
            <pc:sldMk cId="3118123877" sldId="430"/>
            <ac:picMk id="6" creationId="{FFA72F7F-DA17-439F-A853-B4E6D1258FB5}"/>
          </ac:picMkLst>
        </pc:picChg>
      </pc:sldChg>
      <pc:sldChg chg="add">
        <pc:chgData name="Dr Anil Sharma" userId="227f1b8b-6e8a-4f38-b66a-df7de245ff18" providerId="ADAL" clId="{748AACB5-7FCA-4D9D-B1FC-0F9825C6A352}" dt="2022-03-11T09:04:06.085" v="11" actId="2890"/>
        <pc:sldMkLst>
          <pc:docMk/>
          <pc:sldMk cId="1752754614" sldId="431"/>
        </pc:sldMkLst>
      </pc:sldChg>
      <pc:sldChg chg="del">
        <pc:chgData name="Dr Anil Sharma" userId="227f1b8b-6e8a-4f38-b66a-df7de245ff18" providerId="ADAL" clId="{748AACB5-7FCA-4D9D-B1FC-0F9825C6A352}" dt="2022-03-11T08:57:34.310" v="4" actId="47"/>
        <pc:sldMkLst>
          <pc:docMk/>
          <pc:sldMk cId="2305476936" sldId="431"/>
        </pc:sldMkLst>
      </pc:sldChg>
      <pc:sldChg chg="addSp delSp modSp add mod">
        <pc:chgData name="Dr Anil Sharma" userId="227f1b8b-6e8a-4f38-b66a-df7de245ff18" providerId="ADAL" clId="{748AACB5-7FCA-4D9D-B1FC-0F9825C6A352}" dt="2022-03-11T09:08:32.058" v="28" actId="1076"/>
        <pc:sldMkLst>
          <pc:docMk/>
          <pc:sldMk cId="3625794231" sldId="432"/>
        </pc:sldMkLst>
        <pc:spChg chg="add del mod">
          <ac:chgData name="Dr Anil Sharma" userId="227f1b8b-6e8a-4f38-b66a-df7de245ff18" providerId="ADAL" clId="{748AACB5-7FCA-4D9D-B1FC-0F9825C6A352}" dt="2022-03-11T09:08:17.004" v="24" actId="931"/>
          <ac:spMkLst>
            <pc:docMk/>
            <pc:sldMk cId="3625794231" sldId="432"/>
            <ac:spMk id="3" creationId="{F099BE01-32A2-4D3E-A735-1AD189E381C1}"/>
          </ac:spMkLst>
        </pc:spChg>
        <pc:picChg chg="del">
          <ac:chgData name="Dr Anil Sharma" userId="227f1b8b-6e8a-4f38-b66a-df7de245ff18" providerId="ADAL" clId="{748AACB5-7FCA-4D9D-B1FC-0F9825C6A352}" dt="2022-03-11T09:08:11.763" v="23" actId="478"/>
          <ac:picMkLst>
            <pc:docMk/>
            <pc:sldMk cId="3625794231" sldId="432"/>
            <ac:picMk id="5" creationId="{3AD9323D-74C1-44A7-A1AA-7100A0CC6F20}"/>
          </ac:picMkLst>
        </pc:picChg>
        <pc:picChg chg="add mod">
          <ac:chgData name="Dr Anil Sharma" userId="227f1b8b-6e8a-4f38-b66a-df7de245ff18" providerId="ADAL" clId="{748AACB5-7FCA-4D9D-B1FC-0F9825C6A352}" dt="2022-03-11T09:08:32.058" v="28" actId="1076"/>
          <ac:picMkLst>
            <pc:docMk/>
            <pc:sldMk cId="3625794231" sldId="432"/>
            <ac:picMk id="6" creationId="{6E6BE146-3C65-4A93-8710-6D95B17F6D29}"/>
          </ac:picMkLst>
        </pc:picChg>
      </pc:sldChg>
      <pc:sldChg chg="addSp delSp modSp add mod">
        <pc:chgData name="Dr Anil Sharma" userId="227f1b8b-6e8a-4f38-b66a-df7de245ff18" providerId="ADAL" clId="{748AACB5-7FCA-4D9D-B1FC-0F9825C6A352}" dt="2022-03-11T09:12:35.592" v="111" actId="20577"/>
        <pc:sldMkLst>
          <pc:docMk/>
          <pc:sldMk cId="4027394310" sldId="433"/>
        </pc:sldMkLst>
        <pc:spChg chg="add del mod">
          <ac:chgData name="Dr Anil Sharma" userId="227f1b8b-6e8a-4f38-b66a-df7de245ff18" providerId="ADAL" clId="{748AACB5-7FCA-4D9D-B1FC-0F9825C6A352}" dt="2022-03-11T09:08:54.048" v="33" actId="931"/>
          <ac:spMkLst>
            <pc:docMk/>
            <pc:sldMk cId="4027394310" sldId="433"/>
            <ac:spMk id="3" creationId="{43585944-D855-43B4-8839-4DFCC2A8642D}"/>
          </ac:spMkLst>
        </pc:spChg>
        <pc:spChg chg="mod">
          <ac:chgData name="Dr Anil Sharma" userId="227f1b8b-6e8a-4f38-b66a-df7de245ff18" providerId="ADAL" clId="{748AACB5-7FCA-4D9D-B1FC-0F9825C6A352}" dt="2022-03-11T09:12:35.592" v="111" actId="20577"/>
          <ac:spMkLst>
            <pc:docMk/>
            <pc:sldMk cId="4027394310" sldId="433"/>
            <ac:spMk id="56323" creationId="{00000000-0000-0000-0000-000000000000}"/>
          </ac:spMkLst>
        </pc:spChg>
        <pc:picChg chg="add del mod">
          <ac:chgData name="Dr Anil Sharma" userId="227f1b8b-6e8a-4f38-b66a-df7de245ff18" providerId="ADAL" clId="{748AACB5-7FCA-4D9D-B1FC-0F9825C6A352}" dt="2022-03-11T09:08:48.674" v="32" actId="931"/>
          <ac:picMkLst>
            <pc:docMk/>
            <pc:sldMk cId="4027394310" sldId="433"/>
            <ac:picMk id="5" creationId="{E999FAB0-3AD3-475E-A3DF-897691A7F247}"/>
          </ac:picMkLst>
        </pc:picChg>
        <pc:picChg chg="del">
          <ac:chgData name="Dr Anil Sharma" userId="227f1b8b-6e8a-4f38-b66a-df7de245ff18" providerId="ADAL" clId="{748AACB5-7FCA-4D9D-B1FC-0F9825C6A352}" dt="2022-03-11T09:08:40.900" v="30" actId="478"/>
          <ac:picMkLst>
            <pc:docMk/>
            <pc:sldMk cId="4027394310" sldId="433"/>
            <ac:picMk id="6" creationId="{6E6BE146-3C65-4A93-8710-6D95B17F6D29}"/>
          </ac:picMkLst>
        </pc:picChg>
        <pc:picChg chg="add mod">
          <ac:chgData name="Dr Anil Sharma" userId="227f1b8b-6e8a-4f38-b66a-df7de245ff18" providerId="ADAL" clId="{748AACB5-7FCA-4D9D-B1FC-0F9825C6A352}" dt="2022-03-11T09:09:00.424" v="36" actId="14100"/>
          <ac:picMkLst>
            <pc:docMk/>
            <pc:sldMk cId="4027394310" sldId="433"/>
            <ac:picMk id="8" creationId="{475BC9D5-258A-4409-B0B6-54552B66691C}"/>
          </ac:picMkLst>
        </pc:picChg>
      </pc:sldChg>
      <pc:sldChg chg="addSp delSp modSp new mod">
        <pc:chgData name="Dr Anil Sharma" userId="227f1b8b-6e8a-4f38-b66a-df7de245ff18" providerId="ADAL" clId="{748AACB5-7FCA-4D9D-B1FC-0F9825C6A352}" dt="2022-03-11T09:09:24.529" v="43" actId="1076"/>
        <pc:sldMkLst>
          <pc:docMk/>
          <pc:sldMk cId="3298140700" sldId="434"/>
        </pc:sldMkLst>
        <pc:spChg chg="del">
          <ac:chgData name="Dr Anil Sharma" userId="227f1b8b-6e8a-4f38-b66a-df7de245ff18" providerId="ADAL" clId="{748AACB5-7FCA-4D9D-B1FC-0F9825C6A352}" dt="2022-03-11T09:09:19.751" v="41" actId="21"/>
          <ac:spMkLst>
            <pc:docMk/>
            <pc:sldMk cId="3298140700" sldId="434"/>
            <ac:spMk id="2" creationId="{7FECB70B-5496-45E9-ADD1-79ED9DC80B8A}"/>
          </ac:spMkLst>
        </pc:spChg>
        <pc:spChg chg="del">
          <ac:chgData name="Dr Anil Sharma" userId="227f1b8b-6e8a-4f38-b66a-df7de245ff18" providerId="ADAL" clId="{748AACB5-7FCA-4D9D-B1FC-0F9825C6A352}" dt="2022-03-11T09:09:11.732" v="38" actId="931"/>
          <ac:spMkLst>
            <pc:docMk/>
            <pc:sldMk cId="3298140700" sldId="434"/>
            <ac:spMk id="3" creationId="{7D616F68-9463-4C10-877F-5D54F6195A82}"/>
          </ac:spMkLst>
        </pc:spChg>
        <pc:picChg chg="add mod">
          <ac:chgData name="Dr Anil Sharma" userId="227f1b8b-6e8a-4f38-b66a-df7de245ff18" providerId="ADAL" clId="{748AACB5-7FCA-4D9D-B1FC-0F9825C6A352}" dt="2022-03-11T09:09:24.529" v="43" actId="1076"/>
          <ac:picMkLst>
            <pc:docMk/>
            <pc:sldMk cId="3298140700" sldId="434"/>
            <ac:picMk id="5" creationId="{A01F46F2-D6DE-4C1D-8C74-0FEE219213C7}"/>
          </ac:picMkLst>
        </pc:picChg>
      </pc:sldChg>
      <pc:sldChg chg="addSp delSp modSp new mod">
        <pc:chgData name="Dr Anil Sharma" userId="227f1b8b-6e8a-4f38-b66a-df7de245ff18" providerId="ADAL" clId="{748AACB5-7FCA-4D9D-B1FC-0F9825C6A352}" dt="2022-03-11T09:09:42.221" v="48" actId="14100"/>
        <pc:sldMkLst>
          <pc:docMk/>
          <pc:sldMk cId="3824104578" sldId="435"/>
        </pc:sldMkLst>
        <pc:spChg chg="del">
          <ac:chgData name="Dr Anil Sharma" userId="227f1b8b-6e8a-4f38-b66a-df7de245ff18" providerId="ADAL" clId="{748AACB5-7FCA-4D9D-B1FC-0F9825C6A352}" dt="2022-03-11T09:09:37.767" v="46" actId="21"/>
          <ac:spMkLst>
            <pc:docMk/>
            <pc:sldMk cId="3824104578" sldId="435"/>
            <ac:spMk id="2" creationId="{F04F05A8-4316-4CA7-9142-81BE62E82FE4}"/>
          </ac:spMkLst>
        </pc:spChg>
        <pc:spChg chg="del">
          <ac:chgData name="Dr Anil Sharma" userId="227f1b8b-6e8a-4f38-b66a-df7de245ff18" providerId="ADAL" clId="{748AACB5-7FCA-4D9D-B1FC-0F9825C6A352}" dt="2022-03-11T09:09:32.694" v="45" actId="931"/>
          <ac:spMkLst>
            <pc:docMk/>
            <pc:sldMk cId="3824104578" sldId="435"/>
            <ac:spMk id="3" creationId="{5654D4B9-C924-4BB7-8C14-AD97DB473066}"/>
          </ac:spMkLst>
        </pc:spChg>
        <pc:picChg chg="add mod">
          <ac:chgData name="Dr Anil Sharma" userId="227f1b8b-6e8a-4f38-b66a-df7de245ff18" providerId="ADAL" clId="{748AACB5-7FCA-4D9D-B1FC-0F9825C6A352}" dt="2022-03-11T09:09:42.221" v="48" actId="14100"/>
          <ac:picMkLst>
            <pc:docMk/>
            <pc:sldMk cId="3824104578" sldId="435"/>
            <ac:picMk id="5" creationId="{95167975-C9C2-4D0A-AFA5-24852BF32B20}"/>
          </ac:picMkLst>
        </pc:picChg>
      </pc:sldChg>
      <pc:sldChg chg="addSp modSp new mod">
        <pc:chgData name="Dr Anil Sharma" userId="227f1b8b-6e8a-4f38-b66a-df7de245ff18" providerId="ADAL" clId="{748AACB5-7FCA-4D9D-B1FC-0F9825C6A352}" dt="2022-03-11T09:22:47.453" v="126" actId="1076"/>
        <pc:sldMkLst>
          <pc:docMk/>
          <pc:sldMk cId="3437017300" sldId="436"/>
        </pc:sldMkLst>
        <pc:spChg chg="mod">
          <ac:chgData name="Dr Anil Sharma" userId="227f1b8b-6e8a-4f38-b66a-df7de245ff18" providerId="ADAL" clId="{748AACB5-7FCA-4D9D-B1FC-0F9825C6A352}" dt="2022-03-11T09:12:01.862" v="92" actId="113"/>
          <ac:spMkLst>
            <pc:docMk/>
            <pc:sldMk cId="3437017300" sldId="436"/>
            <ac:spMk id="2" creationId="{F07A7117-607F-4283-B12E-DC8D98614950}"/>
          </ac:spMkLst>
        </pc:spChg>
        <pc:spChg chg="mod">
          <ac:chgData name="Dr Anil Sharma" userId="227f1b8b-6e8a-4f38-b66a-df7de245ff18" providerId="ADAL" clId="{748AACB5-7FCA-4D9D-B1FC-0F9825C6A352}" dt="2022-03-11T09:22:44.375" v="125" actId="255"/>
          <ac:spMkLst>
            <pc:docMk/>
            <pc:sldMk cId="3437017300" sldId="436"/>
            <ac:spMk id="3" creationId="{E1C29B46-BE38-4A6C-BA30-D403E69FA175}"/>
          </ac:spMkLst>
        </pc:spChg>
        <pc:picChg chg="add mod">
          <ac:chgData name="Dr Anil Sharma" userId="227f1b8b-6e8a-4f38-b66a-df7de245ff18" providerId="ADAL" clId="{748AACB5-7FCA-4D9D-B1FC-0F9825C6A352}" dt="2022-03-11T09:22:47.453" v="126" actId="1076"/>
          <ac:picMkLst>
            <pc:docMk/>
            <pc:sldMk cId="3437017300" sldId="436"/>
            <ac:picMk id="5" creationId="{362F202A-79BC-487D-BF9C-F6412E9BE456}"/>
          </ac:picMkLst>
        </pc:picChg>
      </pc:sldChg>
      <pc:sldChg chg="addSp delSp modSp new mod">
        <pc:chgData name="Dr Anil Sharma" userId="227f1b8b-6e8a-4f38-b66a-df7de245ff18" providerId="ADAL" clId="{748AACB5-7FCA-4D9D-B1FC-0F9825C6A352}" dt="2022-03-11T09:29:58.232" v="220" actId="1076"/>
        <pc:sldMkLst>
          <pc:docMk/>
          <pc:sldMk cId="1695972225" sldId="437"/>
        </pc:sldMkLst>
        <pc:spChg chg="del mod">
          <ac:chgData name="Dr Anil Sharma" userId="227f1b8b-6e8a-4f38-b66a-df7de245ff18" providerId="ADAL" clId="{748AACB5-7FCA-4D9D-B1FC-0F9825C6A352}" dt="2022-03-11T09:23:24.914" v="140" actId="21"/>
          <ac:spMkLst>
            <pc:docMk/>
            <pc:sldMk cId="1695972225" sldId="437"/>
            <ac:spMk id="2" creationId="{56859457-7955-463F-81EE-BA07C0C10809}"/>
          </ac:spMkLst>
        </pc:spChg>
        <pc:spChg chg="add del">
          <ac:chgData name="Dr Anil Sharma" userId="227f1b8b-6e8a-4f38-b66a-df7de245ff18" providerId="ADAL" clId="{748AACB5-7FCA-4D9D-B1FC-0F9825C6A352}" dt="2022-03-11T09:23:16.909" v="137" actId="931"/>
          <ac:spMkLst>
            <pc:docMk/>
            <pc:sldMk cId="1695972225" sldId="437"/>
            <ac:spMk id="3" creationId="{7800A8D9-CCE7-4778-B78A-CCFB7D36E8F7}"/>
          </ac:spMkLst>
        </pc:spChg>
        <pc:spChg chg="add del mod">
          <ac:chgData name="Dr Anil Sharma" userId="227f1b8b-6e8a-4f38-b66a-df7de245ff18" providerId="ADAL" clId="{748AACB5-7FCA-4D9D-B1FC-0F9825C6A352}" dt="2022-03-11T09:23:28.023" v="141" actId="21"/>
          <ac:spMkLst>
            <pc:docMk/>
            <pc:sldMk cId="1695972225" sldId="437"/>
            <ac:spMk id="9" creationId="{22D4C65B-7499-4E8D-8F77-DEA92725B60A}"/>
          </ac:spMkLst>
        </pc:spChg>
        <pc:picChg chg="add del mod">
          <ac:chgData name="Dr Anil Sharma" userId="227f1b8b-6e8a-4f38-b66a-df7de245ff18" providerId="ADAL" clId="{748AACB5-7FCA-4D9D-B1FC-0F9825C6A352}" dt="2022-03-11T09:23:11.807" v="136" actId="931"/>
          <ac:picMkLst>
            <pc:docMk/>
            <pc:sldMk cId="1695972225" sldId="437"/>
            <ac:picMk id="5" creationId="{FBDEC915-AF25-4941-A846-0429ADD4465F}"/>
          </ac:picMkLst>
        </pc:picChg>
        <pc:picChg chg="add mod">
          <ac:chgData name="Dr Anil Sharma" userId="227f1b8b-6e8a-4f38-b66a-df7de245ff18" providerId="ADAL" clId="{748AACB5-7FCA-4D9D-B1FC-0F9825C6A352}" dt="2022-03-11T09:29:58.232" v="220" actId="1076"/>
          <ac:picMkLst>
            <pc:docMk/>
            <pc:sldMk cId="1695972225" sldId="437"/>
            <ac:picMk id="7" creationId="{C40A5BD2-0AB3-4499-AAA5-627C01B10E72}"/>
          </ac:picMkLst>
        </pc:picChg>
      </pc:sldChg>
      <pc:sldChg chg="del">
        <pc:chgData name="Dr Anil Sharma" userId="227f1b8b-6e8a-4f38-b66a-df7de245ff18" providerId="ADAL" clId="{748AACB5-7FCA-4D9D-B1FC-0F9825C6A352}" dt="2022-03-11T08:57:54.432" v="7" actId="47"/>
        <pc:sldMkLst>
          <pc:docMk/>
          <pc:sldMk cId="2386626759" sldId="437"/>
        </pc:sldMkLst>
      </pc:sldChg>
      <pc:sldChg chg="addSp delSp modSp new mod">
        <pc:chgData name="Dr Anil Sharma" userId="227f1b8b-6e8a-4f38-b66a-df7de245ff18" providerId="ADAL" clId="{748AACB5-7FCA-4D9D-B1FC-0F9825C6A352}" dt="2022-03-12T16:27:56.159" v="232" actId="20577"/>
        <pc:sldMkLst>
          <pc:docMk/>
          <pc:sldMk cId="3657238956" sldId="438"/>
        </pc:sldMkLst>
        <pc:spChg chg="mod">
          <ac:chgData name="Dr Anil Sharma" userId="227f1b8b-6e8a-4f38-b66a-df7de245ff18" providerId="ADAL" clId="{748AACB5-7FCA-4D9D-B1FC-0F9825C6A352}" dt="2022-03-11T09:24:13.987" v="158" actId="122"/>
          <ac:spMkLst>
            <pc:docMk/>
            <pc:sldMk cId="3657238956" sldId="438"/>
            <ac:spMk id="2" creationId="{6AFA43C6-C121-4D97-BFF0-1B39B539E756}"/>
          </ac:spMkLst>
        </pc:spChg>
        <pc:spChg chg="mod">
          <ac:chgData name="Dr Anil Sharma" userId="227f1b8b-6e8a-4f38-b66a-df7de245ff18" providerId="ADAL" clId="{748AACB5-7FCA-4D9D-B1FC-0F9825C6A352}" dt="2022-03-12T16:27:56.159" v="232" actId="20577"/>
          <ac:spMkLst>
            <pc:docMk/>
            <pc:sldMk cId="3657238956" sldId="438"/>
            <ac:spMk id="3" creationId="{9E25683B-DBB3-4ADD-828A-7F5A57DEA0DD}"/>
          </ac:spMkLst>
        </pc:spChg>
        <pc:picChg chg="add del mod">
          <ac:chgData name="Dr Anil Sharma" userId="227f1b8b-6e8a-4f38-b66a-df7de245ff18" providerId="ADAL" clId="{748AACB5-7FCA-4D9D-B1FC-0F9825C6A352}" dt="2022-03-11T09:30:05.884" v="222" actId="931"/>
          <ac:picMkLst>
            <pc:docMk/>
            <pc:sldMk cId="3657238956" sldId="438"/>
            <ac:picMk id="5" creationId="{51FDD283-6E62-40FC-9D0B-56687D82D81E}"/>
          </ac:picMkLst>
        </pc:picChg>
        <pc:picChg chg="add mod">
          <ac:chgData name="Dr Anil Sharma" userId="227f1b8b-6e8a-4f38-b66a-df7de245ff18" providerId="ADAL" clId="{748AACB5-7FCA-4D9D-B1FC-0F9825C6A352}" dt="2022-03-11T09:30:15.075" v="225" actId="14100"/>
          <ac:picMkLst>
            <pc:docMk/>
            <pc:sldMk cId="3657238956" sldId="438"/>
            <ac:picMk id="7" creationId="{336921FC-6ADE-4035-A61B-06FF9A9192D0}"/>
          </ac:picMkLst>
        </pc:picChg>
      </pc:sldChg>
      <pc:sldChg chg="del">
        <pc:chgData name="Dr Anil Sharma" userId="227f1b8b-6e8a-4f38-b66a-df7de245ff18" providerId="ADAL" clId="{748AACB5-7FCA-4D9D-B1FC-0F9825C6A352}" dt="2022-03-11T08:58:06.956" v="10" actId="47"/>
        <pc:sldMkLst>
          <pc:docMk/>
          <pc:sldMk cId="3887868968" sldId="439"/>
        </pc:sldMkLst>
      </pc:sldChg>
      <pc:sldChg chg="del">
        <pc:chgData name="Dr Anil Sharma" userId="227f1b8b-6e8a-4f38-b66a-df7de245ff18" providerId="ADAL" clId="{748AACB5-7FCA-4D9D-B1FC-0F9825C6A352}" dt="2022-03-11T08:57:47.282" v="5" actId="47"/>
        <pc:sldMkLst>
          <pc:docMk/>
          <pc:sldMk cId="2701940474" sldId="440"/>
        </pc:sldMkLst>
      </pc:sldChg>
      <pc:sldChg chg="del">
        <pc:chgData name="Dr Anil Sharma" userId="227f1b8b-6e8a-4f38-b66a-df7de245ff18" providerId="ADAL" clId="{748AACB5-7FCA-4D9D-B1FC-0F9825C6A352}" dt="2022-03-11T08:57:50.317" v="6" actId="47"/>
        <pc:sldMkLst>
          <pc:docMk/>
          <pc:sldMk cId="2314807817" sldId="441"/>
        </pc:sldMkLst>
      </pc:sldChg>
      <pc:sldChg chg="del">
        <pc:chgData name="Dr Anil Sharma" userId="227f1b8b-6e8a-4f38-b66a-df7de245ff18" providerId="ADAL" clId="{748AACB5-7FCA-4D9D-B1FC-0F9825C6A352}" dt="2022-03-11T08:57:56.622" v="8" actId="47"/>
        <pc:sldMkLst>
          <pc:docMk/>
          <pc:sldMk cId="1631598099" sldId="442"/>
        </pc:sldMkLst>
      </pc:sldChg>
      <pc:sldChg chg="del">
        <pc:chgData name="Dr Anil Sharma" userId="227f1b8b-6e8a-4f38-b66a-df7de245ff18" providerId="ADAL" clId="{748AACB5-7FCA-4D9D-B1FC-0F9825C6A352}" dt="2022-03-11T08:57:59.236" v="9" actId="47"/>
        <pc:sldMkLst>
          <pc:docMk/>
          <pc:sldMk cId="2590030076" sldId="443"/>
        </pc:sldMkLst>
      </pc:sldChg>
    </pc:docChg>
  </pc:docChgLst>
  <pc:docChgLst>
    <pc:chgData name="Dr Anil Sharma" userId="227f1b8b-6e8a-4f38-b66a-df7de245ff18" providerId="ADAL" clId="{B0D1113D-9A24-4EE2-99D8-712B321255BC}"/>
    <pc:docChg chg="undo custSel addSld delSld modSld">
      <pc:chgData name="Dr Anil Sharma" userId="227f1b8b-6e8a-4f38-b66a-df7de245ff18" providerId="ADAL" clId="{B0D1113D-9A24-4EE2-99D8-712B321255BC}" dt="2022-03-11T05:45:18.999" v="234" actId="20577"/>
      <pc:docMkLst>
        <pc:docMk/>
      </pc:docMkLst>
      <pc:sldChg chg="addSp delSp modSp mod">
        <pc:chgData name="Dr Anil Sharma" userId="227f1b8b-6e8a-4f38-b66a-df7de245ff18" providerId="ADAL" clId="{B0D1113D-9A24-4EE2-99D8-712B321255BC}" dt="2022-03-11T05:23:39.536" v="33" actId="14100"/>
        <pc:sldMkLst>
          <pc:docMk/>
          <pc:sldMk cId="3706719590" sldId="372"/>
        </pc:sldMkLst>
        <pc:spChg chg="add del mod">
          <ac:chgData name="Dr Anil Sharma" userId="227f1b8b-6e8a-4f38-b66a-df7de245ff18" providerId="ADAL" clId="{B0D1113D-9A24-4EE2-99D8-712B321255BC}" dt="2022-03-11T05:23:16.846" v="26"/>
          <ac:spMkLst>
            <pc:docMk/>
            <pc:sldMk cId="3706719590" sldId="372"/>
            <ac:spMk id="4" creationId="{514DCB56-6ABB-4462-B0EA-03F4F928B031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15" creationId="{1BB0F9B4-1DB7-41C0-B79E-68CE9AF156A1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16" creationId="{5471F325-4236-4AF0-9A40-9E3153DB973B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17" creationId="{0636E293-1E29-4C10-A557-646FADB783C5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18" creationId="{E791E7CB-A06D-4820-B64E-838180F43E18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19" creationId="{F884AFDA-B9DC-41ED-A844-40E15E124F6E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20" creationId="{7AF302C2-B171-4034-8478-5C5DE2F058AE}"/>
          </ac:spMkLst>
        </pc:spChg>
        <pc:spChg chg="add del">
          <ac:chgData name="Dr Anil Sharma" userId="227f1b8b-6e8a-4f38-b66a-df7de245ff18" providerId="ADAL" clId="{B0D1113D-9A24-4EE2-99D8-712B321255BC}" dt="2022-03-11T05:23:14.906" v="25"/>
          <ac:spMkLst>
            <pc:docMk/>
            <pc:sldMk cId="3706719590" sldId="372"/>
            <ac:spMk id="21" creationId="{4BA6A803-AE4E-475A-9273-941A5535760A}"/>
          </ac:spMkLst>
        </pc:spChg>
        <pc:spChg chg="mod">
          <ac:chgData name="Dr Anil Sharma" userId="227f1b8b-6e8a-4f38-b66a-df7de245ff18" providerId="ADAL" clId="{B0D1113D-9A24-4EE2-99D8-712B321255BC}" dt="2022-03-11T05:23:37.437" v="32" actId="14100"/>
          <ac:spMkLst>
            <pc:docMk/>
            <pc:sldMk cId="3706719590" sldId="372"/>
            <ac:spMk id="56323" creationId="{00000000-0000-0000-0000-000000000000}"/>
          </ac:spMkLst>
        </pc:sp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5" creationId="{A9B70AC1-4CE1-4C4A-A779-B485D95CB0A5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6" creationId="{73966A7A-96D7-4F4E-8F57-24C965FDD788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7" creationId="{A9D4119C-4C53-41C7-94F6-1FB863B6EFBB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8" creationId="{006952FC-AFD5-44C7-B494-4D5910C0F57E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11" creationId="{096F5C09-642E-4ABB-994D-73B0E45B32AE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12" creationId="{4F63E0EC-1543-4D4D-8FA0-54C59B4A68C9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23:14.906" v="25"/>
          <ac:graphicFrameMkLst>
            <pc:docMk/>
            <pc:sldMk cId="3706719590" sldId="372"/>
            <ac:graphicFrameMk id="14" creationId="{72AF5FC8-8335-4D88-9496-310B4908E2C1}"/>
          </ac:graphicFrameMkLst>
        </pc:graphicFrameChg>
        <pc:picChg chg="del">
          <ac:chgData name="Dr Anil Sharma" userId="227f1b8b-6e8a-4f38-b66a-df7de245ff18" providerId="ADAL" clId="{B0D1113D-9A24-4EE2-99D8-712B321255BC}" dt="2022-03-11T05:23:11.707" v="23" actId="478"/>
          <ac:picMkLst>
            <pc:docMk/>
            <pc:sldMk cId="3706719590" sldId="372"/>
            <ac:picMk id="2" creationId="{39B53319-8C31-40DC-9FC4-BD8024B91862}"/>
          </ac:picMkLst>
        </pc:picChg>
        <pc:picChg chg="add mod">
          <ac:chgData name="Dr Anil Sharma" userId="227f1b8b-6e8a-4f38-b66a-df7de245ff18" providerId="ADAL" clId="{B0D1113D-9A24-4EE2-99D8-712B321255BC}" dt="2022-03-11T05:23:39.536" v="33" actId="14100"/>
          <ac:picMkLst>
            <pc:docMk/>
            <pc:sldMk cId="3706719590" sldId="372"/>
            <ac:picMk id="22" creationId="{3F746470-4D86-4331-BC3A-CD9192213C1B}"/>
          </ac:picMkLst>
        </pc:picChg>
      </pc:sldChg>
      <pc:sldChg chg="modSp mod">
        <pc:chgData name="Dr Anil Sharma" userId="227f1b8b-6e8a-4f38-b66a-df7de245ff18" providerId="ADAL" clId="{B0D1113D-9A24-4EE2-99D8-712B321255BC}" dt="2022-03-11T05:16:32.672" v="3" actId="20577"/>
        <pc:sldMkLst>
          <pc:docMk/>
          <pc:sldMk cId="3514224389" sldId="420"/>
        </pc:sldMkLst>
        <pc:spChg chg="mod">
          <ac:chgData name="Dr Anil Sharma" userId="227f1b8b-6e8a-4f38-b66a-df7de245ff18" providerId="ADAL" clId="{B0D1113D-9A24-4EE2-99D8-712B321255BC}" dt="2022-03-11T05:16:32.672" v="3" actId="20577"/>
          <ac:spMkLst>
            <pc:docMk/>
            <pc:sldMk cId="3514224389" sldId="420"/>
            <ac:spMk id="1039" creationId="{00000000-0000-0000-0000-000000000000}"/>
          </ac:spMkLst>
        </pc:spChg>
      </pc:sldChg>
      <pc:sldChg chg="modSp mod">
        <pc:chgData name="Dr Anil Sharma" userId="227f1b8b-6e8a-4f38-b66a-df7de245ff18" providerId="ADAL" clId="{B0D1113D-9A24-4EE2-99D8-712B321255BC}" dt="2022-03-11T05:22:32.136" v="19" actId="20577"/>
        <pc:sldMkLst>
          <pc:docMk/>
          <pc:sldMk cId="790133283" sldId="422"/>
        </pc:sldMkLst>
        <pc:spChg chg="mod">
          <ac:chgData name="Dr Anil Sharma" userId="227f1b8b-6e8a-4f38-b66a-df7de245ff18" providerId="ADAL" clId="{B0D1113D-9A24-4EE2-99D8-712B321255BC}" dt="2022-03-11T05:22:32.136" v="19" actId="20577"/>
          <ac:spMkLst>
            <pc:docMk/>
            <pc:sldMk cId="790133283" sldId="422"/>
            <ac:spMk id="7" creationId="{00000000-0000-0000-0000-000000000000}"/>
          </ac:spMkLst>
        </pc:spChg>
      </pc:sldChg>
      <pc:sldChg chg="modSp mod">
        <pc:chgData name="Dr Anil Sharma" userId="227f1b8b-6e8a-4f38-b66a-df7de245ff18" providerId="ADAL" clId="{B0D1113D-9A24-4EE2-99D8-712B321255BC}" dt="2022-03-11T05:45:18.999" v="234" actId="20577"/>
        <pc:sldMkLst>
          <pc:docMk/>
          <pc:sldMk cId="3567046667" sldId="423"/>
        </pc:sldMkLst>
        <pc:spChg chg="mod">
          <ac:chgData name="Dr Anil Sharma" userId="227f1b8b-6e8a-4f38-b66a-df7de245ff18" providerId="ADAL" clId="{B0D1113D-9A24-4EE2-99D8-712B321255BC}" dt="2022-03-11T05:43:37.988" v="225" actId="14100"/>
          <ac:spMkLst>
            <pc:docMk/>
            <pc:sldMk cId="3567046667" sldId="423"/>
            <ac:spMk id="37890" creationId="{00000000-0000-0000-0000-000000000000}"/>
          </ac:spMkLst>
        </pc:spChg>
        <pc:spChg chg="mod">
          <ac:chgData name="Dr Anil Sharma" userId="227f1b8b-6e8a-4f38-b66a-df7de245ff18" providerId="ADAL" clId="{B0D1113D-9A24-4EE2-99D8-712B321255BC}" dt="2022-03-11T05:45:18.999" v="234" actId="20577"/>
          <ac:spMkLst>
            <pc:docMk/>
            <pc:sldMk cId="3567046667" sldId="423"/>
            <ac:spMk id="37891" creationId="{00000000-0000-0000-0000-000000000000}"/>
          </ac:spMkLst>
        </pc:spChg>
      </pc:sldChg>
      <pc:sldChg chg="addSp delSp modSp mod">
        <pc:chgData name="Dr Anil Sharma" userId="227f1b8b-6e8a-4f38-b66a-df7de245ff18" providerId="ADAL" clId="{B0D1113D-9A24-4EE2-99D8-712B321255BC}" dt="2022-03-11T05:24:31.016" v="44" actId="14100"/>
        <pc:sldMkLst>
          <pc:docMk/>
          <pc:sldMk cId="3118123877" sldId="430"/>
        </pc:sldMkLst>
        <pc:spChg chg="add del mod">
          <ac:chgData name="Dr Anil Sharma" userId="227f1b8b-6e8a-4f38-b66a-df7de245ff18" providerId="ADAL" clId="{B0D1113D-9A24-4EE2-99D8-712B321255BC}" dt="2022-03-11T05:24:20.142" v="40" actId="22"/>
          <ac:spMkLst>
            <pc:docMk/>
            <pc:sldMk cId="3118123877" sldId="430"/>
            <ac:spMk id="3" creationId="{FB7E50E7-5DD8-4A8E-95BC-762A2953325F}"/>
          </ac:spMkLst>
        </pc:spChg>
        <pc:spChg chg="mod">
          <ac:chgData name="Dr Anil Sharma" userId="227f1b8b-6e8a-4f38-b66a-df7de245ff18" providerId="ADAL" clId="{B0D1113D-9A24-4EE2-99D8-712B321255BC}" dt="2022-03-11T05:24:04.916" v="38" actId="14100"/>
          <ac:spMkLst>
            <pc:docMk/>
            <pc:sldMk cId="3118123877" sldId="430"/>
            <ac:spMk id="56323" creationId="{00000000-0000-0000-0000-000000000000}"/>
          </ac:spMkLst>
        </pc:spChg>
        <pc:picChg chg="add mod ord">
          <ac:chgData name="Dr Anil Sharma" userId="227f1b8b-6e8a-4f38-b66a-df7de245ff18" providerId="ADAL" clId="{B0D1113D-9A24-4EE2-99D8-712B321255BC}" dt="2022-03-11T05:24:31.016" v="44" actId="14100"/>
          <ac:picMkLst>
            <pc:docMk/>
            <pc:sldMk cId="3118123877" sldId="430"/>
            <ac:picMk id="5" creationId="{3AD9323D-74C1-44A7-A1AA-7100A0CC6F20}"/>
          </ac:picMkLst>
        </pc:picChg>
        <pc:picChg chg="del">
          <ac:chgData name="Dr Anil Sharma" userId="227f1b8b-6e8a-4f38-b66a-df7de245ff18" providerId="ADAL" clId="{B0D1113D-9A24-4EE2-99D8-712B321255BC}" dt="2022-03-11T05:24:06.416" v="39" actId="478"/>
          <ac:picMkLst>
            <pc:docMk/>
            <pc:sldMk cId="3118123877" sldId="430"/>
            <ac:picMk id="36" creationId="{C03B17AF-D804-4E44-9777-D40E24B0C4DC}"/>
          </ac:picMkLst>
        </pc:picChg>
      </pc:sldChg>
      <pc:sldChg chg="addSp delSp modSp mod">
        <pc:chgData name="Dr Anil Sharma" userId="227f1b8b-6e8a-4f38-b66a-df7de245ff18" providerId="ADAL" clId="{B0D1113D-9A24-4EE2-99D8-712B321255BC}" dt="2022-03-11T05:31:17.587" v="83" actId="14100"/>
        <pc:sldMkLst>
          <pc:docMk/>
          <pc:sldMk cId="2305476936" sldId="431"/>
        </pc:sldMkLst>
        <pc:spChg chg="add del mod">
          <ac:chgData name="Dr Anil Sharma" userId="227f1b8b-6e8a-4f38-b66a-df7de245ff18" providerId="ADAL" clId="{B0D1113D-9A24-4EE2-99D8-712B321255BC}" dt="2022-03-11T05:30:54.209" v="74"/>
          <ac:spMkLst>
            <pc:docMk/>
            <pc:sldMk cId="2305476936" sldId="431"/>
            <ac:spMk id="3" creationId="{8CE940D2-5C0B-4788-B4BC-BC25BCED5BFC}"/>
          </ac:spMkLst>
        </pc:spChg>
        <pc:spChg chg="mod">
          <ac:chgData name="Dr Anil Sharma" userId="227f1b8b-6e8a-4f38-b66a-df7de245ff18" providerId="ADAL" clId="{B0D1113D-9A24-4EE2-99D8-712B321255BC}" dt="2022-03-11T05:31:08.227" v="79" actId="14100"/>
          <ac:spMkLst>
            <pc:docMk/>
            <pc:sldMk cId="2305476936" sldId="431"/>
            <ac:spMk id="56323" creationId="{00000000-0000-0000-0000-000000000000}"/>
          </ac:spMkLst>
        </pc:spChg>
        <pc:picChg chg="add mod">
          <ac:chgData name="Dr Anil Sharma" userId="227f1b8b-6e8a-4f38-b66a-df7de245ff18" providerId="ADAL" clId="{B0D1113D-9A24-4EE2-99D8-712B321255BC}" dt="2022-03-11T05:31:17.587" v="83" actId="14100"/>
          <ac:picMkLst>
            <pc:docMk/>
            <pc:sldMk cId="2305476936" sldId="431"/>
            <ac:picMk id="4" creationId="{3F70CAB1-5CC1-4D52-A2C6-576A88363183}"/>
          </ac:picMkLst>
        </pc:picChg>
        <pc:picChg chg="del">
          <ac:chgData name="Dr Anil Sharma" userId="227f1b8b-6e8a-4f38-b66a-df7de245ff18" providerId="ADAL" clId="{B0D1113D-9A24-4EE2-99D8-712B321255BC}" dt="2022-03-11T05:30:52.187" v="73" actId="478"/>
          <ac:picMkLst>
            <pc:docMk/>
            <pc:sldMk cId="2305476936" sldId="431"/>
            <ac:picMk id="30" creationId="{84D16CF2-4FCA-416F-A6DC-1FAE86939719}"/>
          </ac:picMkLst>
        </pc:picChg>
      </pc:sldChg>
      <pc:sldChg chg="del">
        <pc:chgData name="Dr Anil Sharma" userId="227f1b8b-6e8a-4f38-b66a-df7de245ff18" providerId="ADAL" clId="{B0D1113D-9A24-4EE2-99D8-712B321255BC}" dt="2022-03-11T05:31:26.057" v="84" actId="47"/>
        <pc:sldMkLst>
          <pc:docMk/>
          <pc:sldMk cId="1823619713" sldId="432"/>
        </pc:sldMkLst>
      </pc:sldChg>
      <pc:sldChg chg="del">
        <pc:chgData name="Dr Anil Sharma" userId="227f1b8b-6e8a-4f38-b66a-df7de245ff18" providerId="ADAL" clId="{B0D1113D-9A24-4EE2-99D8-712B321255BC}" dt="2022-03-11T05:32:28.367" v="101" actId="47"/>
        <pc:sldMkLst>
          <pc:docMk/>
          <pc:sldMk cId="2385551618" sldId="433"/>
        </pc:sldMkLst>
      </pc:sldChg>
      <pc:sldChg chg="del">
        <pc:chgData name="Dr Anil Sharma" userId="227f1b8b-6e8a-4f38-b66a-df7de245ff18" providerId="ADAL" clId="{B0D1113D-9A24-4EE2-99D8-712B321255BC}" dt="2022-03-11T05:32:32.364" v="102" actId="47"/>
        <pc:sldMkLst>
          <pc:docMk/>
          <pc:sldMk cId="3349514391" sldId="434"/>
        </pc:sldMkLst>
      </pc:sldChg>
      <pc:sldChg chg="addSp delSp modSp del mod">
        <pc:chgData name="Dr Anil Sharma" userId="227f1b8b-6e8a-4f38-b66a-df7de245ff18" providerId="ADAL" clId="{B0D1113D-9A24-4EE2-99D8-712B321255BC}" dt="2022-03-11T05:33:35.446" v="114" actId="47"/>
        <pc:sldMkLst>
          <pc:docMk/>
          <pc:sldMk cId="2386864373" sldId="436"/>
        </pc:sldMkLst>
        <pc:spChg chg="add mod">
          <ac:chgData name="Dr Anil Sharma" userId="227f1b8b-6e8a-4f38-b66a-df7de245ff18" providerId="ADAL" clId="{B0D1113D-9A24-4EE2-99D8-712B321255BC}" dt="2022-03-11T05:33:30.434" v="113" actId="478"/>
          <ac:spMkLst>
            <pc:docMk/>
            <pc:sldMk cId="2386864373" sldId="436"/>
            <ac:spMk id="3" creationId="{AA1B70BB-202D-439D-8D15-C758D9A56700}"/>
          </ac:spMkLst>
        </pc:spChg>
        <pc:spChg chg="del mod">
          <ac:chgData name="Dr Anil Sharma" userId="227f1b8b-6e8a-4f38-b66a-df7de245ff18" providerId="ADAL" clId="{B0D1113D-9A24-4EE2-99D8-712B321255BC}" dt="2022-03-11T05:33:30.434" v="113" actId="478"/>
          <ac:spMkLst>
            <pc:docMk/>
            <pc:sldMk cId="2386864373" sldId="436"/>
            <ac:spMk id="56323" creationId="{00000000-0000-0000-0000-000000000000}"/>
          </ac:spMkLst>
        </pc:spChg>
      </pc:sldChg>
      <pc:sldChg chg="addSp delSp modSp mod">
        <pc:chgData name="Dr Anil Sharma" userId="227f1b8b-6e8a-4f38-b66a-df7de245ff18" providerId="ADAL" clId="{B0D1113D-9A24-4EE2-99D8-712B321255BC}" dt="2022-03-11T05:36:16.995" v="134" actId="1076"/>
        <pc:sldMkLst>
          <pc:docMk/>
          <pc:sldMk cId="2386626759" sldId="437"/>
        </pc:sldMkLst>
        <pc:spChg chg="add mod">
          <ac:chgData name="Dr Anil Sharma" userId="227f1b8b-6e8a-4f38-b66a-df7de245ff18" providerId="ADAL" clId="{B0D1113D-9A24-4EE2-99D8-712B321255BC}" dt="2022-03-11T05:36:16.995" v="134" actId="1076"/>
          <ac:spMkLst>
            <pc:docMk/>
            <pc:sldMk cId="2386626759" sldId="437"/>
            <ac:spMk id="11" creationId="{CCEC068D-D20D-4CC4-BE24-50586F2C1F58}"/>
          </ac:spMkLst>
        </pc:spChg>
        <pc:picChg chg="add mod">
          <ac:chgData name="Dr Anil Sharma" userId="227f1b8b-6e8a-4f38-b66a-df7de245ff18" providerId="ADAL" clId="{B0D1113D-9A24-4EE2-99D8-712B321255BC}" dt="2022-03-11T05:36:10.307" v="133" actId="14100"/>
          <ac:picMkLst>
            <pc:docMk/>
            <pc:sldMk cId="2386626759" sldId="437"/>
            <ac:picMk id="3" creationId="{62820B3F-69C8-4CE3-A599-4CADA578620A}"/>
          </ac:picMkLst>
        </pc:picChg>
        <pc:picChg chg="del mod">
          <ac:chgData name="Dr Anil Sharma" userId="227f1b8b-6e8a-4f38-b66a-df7de245ff18" providerId="ADAL" clId="{B0D1113D-9A24-4EE2-99D8-712B321255BC}" dt="2022-03-11T05:35:04.191" v="125" actId="478"/>
          <ac:picMkLst>
            <pc:docMk/>
            <pc:sldMk cId="2386626759" sldId="437"/>
            <ac:picMk id="8" creationId="{495F66E5-3116-41CE-A0B7-E367B5E1F4E5}"/>
          </ac:picMkLst>
        </pc:picChg>
      </pc:sldChg>
      <pc:sldChg chg="addSp delSp modSp mod">
        <pc:chgData name="Dr Anil Sharma" userId="227f1b8b-6e8a-4f38-b66a-df7de245ff18" providerId="ADAL" clId="{B0D1113D-9A24-4EE2-99D8-712B321255BC}" dt="2022-03-11T05:43:20.989" v="222" actId="14100"/>
        <pc:sldMkLst>
          <pc:docMk/>
          <pc:sldMk cId="3887868968" sldId="439"/>
        </pc:sldMkLst>
        <pc:spChg chg="add del mod">
          <ac:chgData name="Dr Anil Sharma" userId="227f1b8b-6e8a-4f38-b66a-df7de245ff18" providerId="ADAL" clId="{B0D1113D-9A24-4EE2-99D8-712B321255BC}" dt="2022-03-11T05:41:13.892" v="208"/>
          <ac:spMkLst>
            <pc:docMk/>
            <pc:sldMk cId="3887868968" sldId="439"/>
            <ac:spMk id="3" creationId="{E35B6CBA-1EF9-4ED9-8674-E1E614D4FE7C}"/>
          </ac:spMkLst>
        </pc:spChg>
        <pc:spChg chg="add del">
          <ac:chgData name="Dr Anil Sharma" userId="227f1b8b-6e8a-4f38-b66a-df7de245ff18" providerId="ADAL" clId="{B0D1113D-9A24-4EE2-99D8-712B321255BC}" dt="2022-03-11T05:41:12.089" v="207"/>
          <ac:spMkLst>
            <pc:docMk/>
            <pc:sldMk cId="3887868968" sldId="439"/>
            <ac:spMk id="8" creationId="{0F0B270D-D746-4E37-9855-08BE48ED39DB}"/>
          </ac:spMkLst>
        </pc:spChg>
        <pc:spChg chg="add del">
          <ac:chgData name="Dr Anil Sharma" userId="227f1b8b-6e8a-4f38-b66a-df7de245ff18" providerId="ADAL" clId="{B0D1113D-9A24-4EE2-99D8-712B321255BC}" dt="2022-03-11T05:41:12.089" v="207"/>
          <ac:spMkLst>
            <pc:docMk/>
            <pc:sldMk cId="3887868968" sldId="439"/>
            <ac:spMk id="11" creationId="{93308D4B-A4CF-43A7-970B-57B401447239}"/>
          </ac:spMkLst>
        </pc:spChg>
        <pc:spChg chg="add del">
          <ac:chgData name="Dr Anil Sharma" userId="227f1b8b-6e8a-4f38-b66a-df7de245ff18" providerId="ADAL" clId="{B0D1113D-9A24-4EE2-99D8-712B321255BC}" dt="2022-03-11T05:41:12.089" v="207"/>
          <ac:spMkLst>
            <pc:docMk/>
            <pc:sldMk cId="3887868968" sldId="439"/>
            <ac:spMk id="12" creationId="{A26B885E-6CEE-446E-9635-56FB5966FAA1}"/>
          </ac:spMkLst>
        </pc:spChg>
        <pc:graphicFrameChg chg="add del">
          <ac:chgData name="Dr Anil Sharma" userId="227f1b8b-6e8a-4f38-b66a-df7de245ff18" providerId="ADAL" clId="{B0D1113D-9A24-4EE2-99D8-712B321255BC}" dt="2022-03-11T05:41:12.089" v="207"/>
          <ac:graphicFrameMkLst>
            <pc:docMk/>
            <pc:sldMk cId="3887868968" sldId="439"/>
            <ac:graphicFrameMk id="4" creationId="{D9045F71-33F7-4932-BB90-B5BCAC3D4938}"/>
          </ac:graphicFrameMkLst>
        </pc:graphicFrameChg>
        <pc:graphicFrameChg chg="add del">
          <ac:chgData name="Dr Anil Sharma" userId="227f1b8b-6e8a-4f38-b66a-df7de245ff18" providerId="ADAL" clId="{B0D1113D-9A24-4EE2-99D8-712B321255BC}" dt="2022-03-11T05:41:12.089" v="207"/>
          <ac:graphicFrameMkLst>
            <pc:docMk/>
            <pc:sldMk cId="3887868968" sldId="439"/>
            <ac:graphicFrameMk id="7" creationId="{920648A9-9421-4583-BE87-F351972C1255}"/>
          </ac:graphicFrameMkLst>
        </pc:graphicFrameChg>
        <pc:picChg chg="del">
          <ac:chgData name="Dr Anil Sharma" userId="227f1b8b-6e8a-4f38-b66a-df7de245ff18" providerId="ADAL" clId="{B0D1113D-9A24-4EE2-99D8-712B321255BC}" dt="2022-03-11T05:41:08.511" v="205" actId="478"/>
          <ac:picMkLst>
            <pc:docMk/>
            <pc:sldMk cId="3887868968" sldId="439"/>
            <ac:picMk id="5" creationId="{3D907579-0270-4465-865F-18518B734412}"/>
          </ac:picMkLst>
        </pc:picChg>
        <pc:picChg chg="del">
          <ac:chgData name="Dr Anil Sharma" userId="227f1b8b-6e8a-4f38-b66a-df7de245ff18" providerId="ADAL" clId="{B0D1113D-9A24-4EE2-99D8-712B321255BC}" dt="2022-03-11T05:41:19.654" v="210" actId="478"/>
          <ac:picMkLst>
            <pc:docMk/>
            <pc:sldMk cId="3887868968" sldId="439"/>
            <ac:picMk id="6" creationId="{DDB766FD-49B7-4753-A203-E48D2686217E}"/>
          </ac:picMkLst>
        </pc:picChg>
        <pc:picChg chg="add mod">
          <ac:chgData name="Dr Anil Sharma" userId="227f1b8b-6e8a-4f38-b66a-df7de245ff18" providerId="ADAL" clId="{B0D1113D-9A24-4EE2-99D8-712B321255BC}" dt="2022-03-11T05:43:20.989" v="222" actId="14100"/>
          <ac:picMkLst>
            <pc:docMk/>
            <pc:sldMk cId="3887868968" sldId="439"/>
            <ac:picMk id="14" creationId="{8B67D830-5328-4B23-9227-E7BE71CF5C2B}"/>
          </ac:picMkLst>
        </pc:picChg>
        <pc:picChg chg="add mod">
          <ac:chgData name="Dr Anil Sharma" userId="227f1b8b-6e8a-4f38-b66a-df7de245ff18" providerId="ADAL" clId="{B0D1113D-9A24-4EE2-99D8-712B321255BC}" dt="2022-03-11T05:43:14.059" v="220" actId="14100"/>
          <ac:picMkLst>
            <pc:docMk/>
            <pc:sldMk cId="3887868968" sldId="439"/>
            <ac:picMk id="15" creationId="{7F1476E8-BEAB-498F-AB8E-208BA2653456}"/>
          </ac:picMkLst>
        </pc:picChg>
      </pc:sldChg>
      <pc:sldChg chg="addSp delSp modSp add mod">
        <pc:chgData name="Dr Anil Sharma" userId="227f1b8b-6e8a-4f38-b66a-df7de245ff18" providerId="ADAL" clId="{B0D1113D-9A24-4EE2-99D8-712B321255BC}" dt="2022-03-11T05:32:10.927" v="99" actId="14100"/>
        <pc:sldMkLst>
          <pc:docMk/>
          <pc:sldMk cId="2701940474" sldId="440"/>
        </pc:sldMkLst>
        <pc:spChg chg="add del mod">
          <ac:chgData name="Dr Anil Sharma" userId="227f1b8b-6e8a-4f38-b66a-df7de245ff18" providerId="ADAL" clId="{B0D1113D-9A24-4EE2-99D8-712B321255BC}" dt="2022-03-11T05:31:55.220" v="94"/>
          <ac:spMkLst>
            <pc:docMk/>
            <pc:sldMk cId="2701940474" sldId="440"/>
            <ac:spMk id="3" creationId="{6AC5FC1E-01A9-460D-9556-2C2D45D10538}"/>
          </ac:spMkLst>
        </pc:spChg>
        <pc:spChg chg="mod">
          <ac:chgData name="Dr Anil Sharma" userId="227f1b8b-6e8a-4f38-b66a-df7de245ff18" providerId="ADAL" clId="{B0D1113D-9A24-4EE2-99D8-712B321255BC}" dt="2022-03-11T05:31:36.967" v="92" actId="20577"/>
          <ac:spMkLst>
            <pc:docMk/>
            <pc:sldMk cId="2701940474" sldId="440"/>
            <ac:spMk id="56323" creationId="{00000000-0000-0000-0000-000000000000}"/>
          </ac:spMkLst>
        </pc:spChg>
        <pc:picChg chg="del">
          <ac:chgData name="Dr Anil Sharma" userId="227f1b8b-6e8a-4f38-b66a-df7de245ff18" providerId="ADAL" clId="{B0D1113D-9A24-4EE2-99D8-712B321255BC}" dt="2022-03-11T05:31:53.102" v="93" actId="478"/>
          <ac:picMkLst>
            <pc:docMk/>
            <pc:sldMk cId="2701940474" sldId="440"/>
            <ac:picMk id="4" creationId="{3F70CAB1-5CC1-4D52-A2C6-576A88363183}"/>
          </ac:picMkLst>
        </pc:picChg>
        <pc:picChg chg="add mod">
          <ac:chgData name="Dr Anil Sharma" userId="227f1b8b-6e8a-4f38-b66a-df7de245ff18" providerId="ADAL" clId="{B0D1113D-9A24-4EE2-99D8-712B321255BC}" dt="2022-03-11T05:32:10.927" v="99" actId="14100"/>
          <ac:picMkLst>
            <pc:docMk/>
            <pc:sldMk cId="2701940474" sldId="440"/>
            <ac:picMk id="5" creationId="{C5178AC2-80D2-4CCE-8B7B-2E70D20FD6A7}"/>
          </ac:picMkLst>
        </pc:picChg>
      </pc:sldChg>
      <pc:sldChg chg="addSp delSp modSp add mod">
        <pc:chgData name="Dr Anil Sharma" userId="227f1b8b-6e8a-4f38-b66a-df7de245ff18" providerId="ADAL" clId="{B0D1113D-9A24-4EE2-99D8-712B321255BC}" dt="2022-03-11T05:33:14.171" v="111" actId="14100"/>
        <pc:sldMkLst>
          <pc:docMk/>
          <pc:sldMk cId="2314807817" sldId="441"/>
        </pc:sldMkLst>
        <pc:spChg chg="add del mod">
          <ac:chgData name="Dr Anil Sharma" userId="227f1b8b-6e8a-4f38-b66a-df7de245ff18" providerId="ADAL" clId="{B0D1113D-9A24-4EE2-99D8-712B321255BC}" dt="2022-03-11T05:32:54.710" v="104"/>
          <ac:spMkLst>
            <pc:docMk/>
            <pc:sldMk cId="2314807817" sldId="441"/>
            <ac:spMk id="3" creationId="{762067DF-CAB9-4926-BC30-E470D014718B}"/>
          </ac:spMkLst>
        </pc:spChg>
        <pc:spChg chg="mod">
          <ac:chgData name="Dr Anil Sharma" userId="227f1b8b-6e8a-4f38-b66a-df7de245ff18" providerId="ADAL" clId="{B0D1113D-9A24-4EE2-99D8-712B321255BC}" dt="2022-03-11T05:33:14.171" v="111" actId="14100"/>
          <ac:spMkLst>
            <pc:docMk/>
            <pc:sldMk cId="2314807817" sldId="441"/>
            <ac:spMk id="56323" creationId="{00000000-0000-0000-0000-000000000000}"/>
          </ac:spMkLst>
        </pc:spChg>
        <pc:picChg chg="add mod">
          <ac:chgData name="Dr Anil Sharma" userId="227f1b8b-6e8a-4f38-b66a-df7de245ff18" providerId="ADAL" clId="{B0D1113D-9A24-4EE2-99D8-712B321255BC}" dt="2022-03-11T05:33:09.370" v="110" actId="14100"/>
          <ac:picMkLst>
            <pc:docMk/>
            <pc:sldMk cId="2314807817" sldId="441"/>
            <ac:picMk id="4" creationId="{CEABE96D-7164-4CF2-A1B1-EC8422C10616}"/>
          </ac:picMkLst>
        </pc:picChg>
        <pc:picChg chg="del">
          <ac:chgData name="Dr Anil Sharma" userId="227f1b8b-6e8a-4f38-b66a-df7de245ff18" providerId="ADAL" clId="{B0D1113D-9A24-4EE2-99D8-712B321255BC}" dt="2022-03-11T05:32:36.625" v="103" actId="478"/>
          <ac:picMkLst>
            <pc:docMk/>
            <pc:sldMk cId="2314807817" sldId="441"/>
            <ac:picMk id="5" creationId="{C5178AC2-80D2-4CCE-8B7B-2E70D20FD6A7}"/>
          </ac:picMkLst>
        </pc:picChg>
      </pc:sldChg>
      <pc:sldChg chg="addSp delSp modSp add mod">
        <pc:chgData name="Dr Anil Sharma" userId="227f1b8b-6e8a-4f38-b66a-df7de245ff18" providerId="ADAL" clId="{B0D1113D-9A24-4EE2-99D8-712B321255BC}" dt="2022-03-11T05:37:17.116" v="145" actId="1076"/>
        <pc:sldMkLst>
          <pc:docMk/>
          <pc:sldMk cId="1631598099" sldId="442"/>
        </pc:sldMkLst>
        <pc:spChg chg="del mod">
          <ac:chgData name="Dr Anil Sharma" userId="227f1b8b-6e8a-4f38-b66a-df7de245ff18" providerId="ADAL" clId="{B0D1113D-9A24-4EE2-99D8-712B321255BC}" dt="2022-03-11T05:37:14.909" v="144" actId="21"/>
          <ac:spMkLst>
            <pc:docMk/>
            <pc:sldMk cId="1631598099" sldId="442"/>
            <ac:spMk id="11" creationId="{CCEC068D-D20D-4CC4-BE24-50586F2C1F58}"/>
          </ac:spMkLst>
        </pc:spChg>
        <pc:picChg chg="add mod">
          <ac:chgData name="Dr Anil Sharma" userId="227f1b8b-6e8a-4f38-b66a-df7de245ff18" providerId="ADAL" clId="{B0D1113D-9A24-4EE2-99D8-712B321255BC}" dt="2022-03-11T05:37:17.116" v="145" actId="1076"/>
          <ac:picMkLst>
            <pc:docMk/>
            <pc:sldMk cId="1631598099" sldId="442"/>
            <ac:picMk id="2" creationId="{735CF97C-D7FA-454B-8BC4-74C31326ADD7}"/>
          </ac:picMkLst>
        </pc:picChg>
        <pc:picChg chg="del">
          <ac:chgData name="Dr Anil Sharma" userId="227f1b8b-6e8a-4f38-b66a-df7de245ff18" providerId="ADAL" clId="{B0D1113D-9A24-4EE2-99D8-712B321255BC}" dt="2022-03-11T05:36:34.247" v="136" actId="478"/>
          <ac:picMkLst>
            <pc:docMk/>
            <pc:sldMk cId="1631598099" sldId="442"/>
            <ac:picMk id="3" creationId="{62820B3F-69C8-4CE3-A599-4CADA578620A}"/>
          </ac:picMkLst>
        </pc:picChg>
      </pc:sldChg>
      <pc:sldChg chg="addSp delSp modSp add mod">
        <pc:chgData name="Dr Anil Sharma" userId="227f1b8b-6e8a-4f38-b66a-df7de245ff18" providerId="ADAL" clId="{B0D1113D-9A24-4EE2-99D8-712B321255BC}" dt="2022-03-11T05:38:54.282" v="204" actId="255"/>
        <pc:sldMkLst>
          <pc:docMk/>
          <pc:sldMk cId="2590030076" sldId="443"/>
        </pc:sldMkLst>
        <pc:spChg chg="add mod">
          <ac:chgData name="Dr Anil Sharma" userId="227f1b8b-6e8a-4f38-b66a-df7de245ff18" providerId="ADAL" clId="{B0D1113D-9A24-4EE2-99D8-712B321255BC}" dt="2022-03-11T05:38:54.282" v="204" actId="255"/>
          <ac:spMkLst>
            <pc:docMk/>
            <pc:sldMk cId="2590030076" sldId="443"/>
            <ac:spMk id="8" creationId="{9915667D-C2C1-4BC2-B7C1-0B1910D316B8}"/>
          </ac:spMkLst>
        </pc:spChg>
        <pc:picChg chg="del">
          <ac:chgData name="Dr Anil Sharma" userId="227f1b8b-6e8a-4f38-b66a-df7de245ff18" providerId="ADAL" clId="{B0D1113D-9A24-4EE2-99D8-712B321255BC}" dt="2022-03-11T05:37:33.333" v="147" actId="478"/>
          <ac:picMkLst>
            <pc:docMk/>
            <pc:sldMk cId="2590030076" sldId="443"/>
            <ac:picMk id="2" creationId="{735CF97C-D7FA-454B-8BC4-74C31326ADD7}"/>
          </ac:picMkLst>
        </pc:picChg>
      </pc:sldChg>
    </pc:docChg>
  </pc:docChgLst>
  <pc:docChgLst>
    <pc:chgData name="Dr Anil Sharma" userId="227f1b8b-6e8a-4f38-b66a-df7de245ff18" providerId="ADAL" clId="{28D45012-C974-429F-A8CE-671724392B49}"/>
    <pc:docChg chg="undo custSel addSld delSld modSld">
      <pc:chgData name="Dr Anil Sharma" userId="227f1b8b-6e8a-4f38-b66a-df7de245ff18" providerId="ADAL" clId="{28D45012-C974-429F-A8CE-671724392B49}" dt="2022-03-10T08:59:58.515" v="113" actId="20577"/>
      <pc:docMkLst>
        <pc:docMk/>
      </pc:docMkLst>
      <pc:sldChg chg="delSp mod">
        <pc:chgData name="Dr Anil Sharma" userId="227f1b8b-6e8a-4f38-b66a-df7de245ff18" providerId="ADAL" clId="{28D45012-C974-429F-A8CE-671724392B49}" dt="2022-02-03T10:05:06.590" v="0" actId="21"/>
        <pc:sldMkLst>
          <pc:docMk/>
          <pc:sldMk cId="3712765771" sldId="373"/>
        </pc:sldMkLst>
        <pc:spChg chg="del">
          <ac:chgData name="Dr Anil Sharma" userId="227f1b8b-6e8a-4f38-b66a-df7de245ff18" providerId="ADAL" clId="{28D45012-C974-429F-A8CE-671724392B49}" dt="2022-02-03T10:05:06.590" v="0" actId="21"/>
          <ac:spMkLst>
            <pc:docMk/>
            <pc:sldMk cId="3712765771" sldId="373"/>
            <ac:spMk id="58371" creationId="{00000000-0000-0000-0000-000000000000}"/>
          </ac:spMkLst>
        </pc:spChg>
      </pc:sldChg>
      <pc:sldChg chg="modSp mod">
        <pc:chgData name="Dr Anil Sharma" userId="227f1b8b-6e8a-4f38-b66a-df7de245ff18" providerId="ADAL" clId="{28D45012-C974-429F-A8CE-671724392B49}" dt="2022-02-03T10:16:24.876" v="7" actId="122"/>
        <pc:sldMkLst>
          <pc:docMk/>
          <pc:sldMk cId="3514224389" sldId="420"/>
        </pc:sldMkLst>
        <pc:spChg chg="mod">
          <ac:chgData name="Dr Anil Sharma" userId="227f1b8b-6e8a-4f38-b66a-df7de245ff18" providerId="ADAL" clId="{28D45012-C974-429F-A8CE-671724392B49}" dt="2022-02-03T10:16:24.876" v="7" actId="122"/>
          <ac:spMkLst>
            <pc:docMk/>
            <pc:sldMk cId="3514224389" sldId="420"/>
            <ac:spMk id="1039" creationId="{00000000-0000-0000-0000-000000000000}"/>
          </ac:spMkLst>
        </pc:spChg>
      </pc:sldChg>
      <pc:sldChg chg="addSp delSp del mod">
        <pc:chgData name="Dr Anil Sharma" userId="227f1b8b-6e8a-4f38-b66a-df7de245ff18" providerId="ADAL" clId="{28D45012-C974-429F-A8CE-671724392B49}" dt="2022-02-03T10:16:08.365" v="4" actId="47"/>
        <pc:sldMkLst>
          <pc:docMk/>
          <pc:sldMk cId="807318471" sldId="421"/>
        </pc:sldMkLst>
        <pc:spChg chg="add del">
          <ac:chgData name="Dr Anil Sharma" userId="227f1b8b-6e8a-4f38-b66a-df7de245ff18" providerId="ADAL" clId="{28D45012-C974-429F-A8CE-671724392B49}" dt="2022-02-03T10:15:47.617" v="2" actId="22"/>
          <ac:spMkLst>
            <pc:docMk/>
            <pc:sldMk cId="807318471" sldId="421"/>
            <ac:spMk id="6" creationId="{0BE49DB2-9C4B-4D1C-9DA4-0BEA6ADDBAA1}"/>
          </ac:spMkLst>
        </pc:spChg>
      </pc:sldChg>
      <pc:sldChg chg="modSp mod">
        <pc:chgData name="Dr Anil Sharma" userId="227f1b8b-6e8a-4f38-b66a-df7de245ff18" providerId="ADAL" clId="{28D45012-C974-429F-A8CE-671724392B49}" dt="2022-02-03T10:16:43.115" v="19" actId="20577"/>
        <pc:sldMkLst>
          <pc:docMk/>
          <pc:sldMk cId="2706981099" sldId="424"/>
        </pc:sldMkLst>
        <pc:spChg chg="mod">
          <ac:chgData name="Dr Anil Sharma" userId="227f1b8b-6e8a-4f38-b66a-df7de245ff18" providerId="ADAL" clId="{28D45012-C974-429F-A8CE-671724392B49}" dt="2022-02-03T10:16:43.115" v="19" actId="20577"/>
          <ac:spMkLst>
            <pc:docMk/>
            <pc:sldMk cId="2706981099" sldId="424"/>
            <ac:spMk id="2" creationId="{00000000-0000-0000-0000-000000000000}"/>
          </ac:spMkLst>
        </pc:spChg>
      </pc:sldChg>
      <pc:sldChg chg="modSp mod">
        <pc:chgData name="Dr Anil Sharma" userId="227f1b8b-6e8a-4f38-b66a-df7de245ff18" providerId="ADAL" clId="{28D45012-C974-429F-A8CE-671724392B49}" dt="2022-03-10T08:59:58.515" v="113" actId="20577"/>
        <pc:sldMkLst>
          <pc:docMk/>
          <pc:sldMk cId="31611919" sldId="428"/>
        </pc:sldMkLst>
        <pc:spChg chg="mod">
          <ac:chgData name="Dr Anil Sharma" userId="227f1b8b-6e8a-4f38-b66a-df7de245ff18" providerId="ADAL" clId="{28D45012-C974-429F-A8CE-671724392B49}" dt="2022-03-10T08:59:58.515" v="113" actId="20577"/>
          <ac:spMkLst>
            <pc:docMk/>
            <pc:sldMk cId="31611919" sldId="428"/>
            <ac:spMk id="3" creationId="{927DC2A5-D99A-4897-B338-081AD18E28C9}"/>
          </ac:spMkLst>
        </pc:spChg>
        <pc:graphicFrameChg chg="mod">
          <ac:chgData name="Dr Anil Sharma" userId="227f1b8b-6e8a-4f38-b66a-df7de245ff18" providerId="ADAL" clId="{28D45012-C974-429F-A8CE-671724392B49}" dt="2022-03-09T04:22:59.582" v="59" actId="1076"/>
          <ac:graphicFrameMkLst>
            <pc:docMk/>
            <pc:sldMk cId="31611919" sldId="428"/>
            <ac:graphicFrameMk id="6" creationId="{2D8ACA61-AFD0-41FF-BA5A-C39CEEDAAF75}"/>
          </ac:graphicFrameMkLst>
        </pc:graphicFrameChg>
        <pc:graphicFrameChg chg="mod">
          <ac:chgData name="Dr Anil Sharma" userId="227f1b8b-6e8a-4f38-b66a-df7de245ff18" providerId="ADAL" clId="{28D45012-C974-429F-A8CE-671724392B49}" dt="2022-03-10T08:59:49.779" v="99" actId="1076"/>
          <ac:graphicFrameMkLst>
            <pc:docMk/>
            <pc:sldMk cId="31611919" sldId="428"/>
            <ac:graphicFrameMk id="7" creationId="{C35A256E-FA80-4BEF-9DFB-999D7A42F4BF}"/>
          </ac:graphicFrameMkLst>
        </pc:graphicFrameChg>
      </pc:sldChg>
      <pc:sldChg chg="modSp add mod">
        <pc:chgData name="Dr Anil Sharma" userId="227f1b8b-6e8a-4f38-b66a-df7de245ff18" providerId="ADAL" clId="{28D45012-C974-429F-A8CE-671724392B49}" dt="2022-03-09T04:12:56.502" v="29" actId="20577"/>
        <pc:sldMkLst>
          <pc:docMk/>
          <pc:sldMk cId="1529058414" sldId="429"/>
        </pc:sldMkLst>
        <pc:graphicFrameChg chg="mod modGraphic">
          <ac:chgData name="Dr Anil Sharma" userId="227f1b8b-6e8a-4f38-b66a-df7de245ff18" providerId="ADAL" clId="{28D45012-C974-429F-A8CE-671724392B49}" dt="2022-03-09T04:12:56.502" v="29" actId="20577"/>
          <ac:graphicFrameMkLst>
            <pc:docMk/>
            <pc:sldMk cId="1529058414" sldId="429"/>
            <ac:graphicFrameMk id="1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590AB-9FD6-4AE9-A62A-2A37052C1CCC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98500"/>
            <a:ext cx="6049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4807-AEE9-4FE7-97C7-CF67CEDFE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698500"/>
            <a:ext cx="60499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3EA0-C788-D447-B8B6-EF9D00D7B489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54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2438" y="698500"/>
            <a:ext cx="60499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3EA0-C788-D447-B8B6-EF9D00D7B489}" type="slidenum">
              <a:rPr lang="he-IL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75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9187C-6286-4A77-A777-243F60DE312C}" type="slidenum">
              <a:rPr lang="en-US"/>
              <a:pPr/>
              <a:t>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98500"/>
            <a:ext cx="6049962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2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9187C-6286-4A77-A777-243F60DE312C}" type="slidenum">
              <a:rPr lang="en-US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98500"/>
            <a:ext cx="6049962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9187C-6286-4A77-A777-243F60DE312C}" type="slidenum">
              <a:rPr lang="en-US"/>
              <a:pPr/>
              <a:t>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98500"/>
            <a:ext cx="6049962" cy="34909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7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8574" y="1905000"/>
            <a:ext cx="11905774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8574" y="0"/>
            <a:ext cx="11905774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58705" y="1009650"/>
            <a:ext cx="9769793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01655" y="2819400"/>
            <a:ext cx="8283893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4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9"/>
            <a:ext cx="118872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936439" y="7"/>
            <a:ext cx="4025247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4"/>
            <a:ext cx="118872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4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9"/>
            <a:ext cx="118872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936439" y="7"/>
            <a:ext cx="4025247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14"/>
            <a:ext cx="118872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67237" y="164644"/>
            <a:ext cx="921996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67237" y="932729"/>
            <a:ext cx="92199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48001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2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7"/>
            <a:ext cx="118872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6"/>
            <a:ext cx="118872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43808" y="4677515"/>
            <a:ext cx="37444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352120" y="4677515"/>
            <a:ext cx="37444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160432" y="4677515"/>
            <a:ext cx="37444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9968740" y="4677515"/>
            <a:ext cx="374442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3936439" y="7"/>
            <a:ext cx="4025247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14"/>
            <a:ext cx="118872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95028" y="2517005"/>
            <a:ext cx="1872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03339" y="2517005"/>
            <a:ext cx="1872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11649" y="2517005"/>
            <a:ext cx="1872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219960" y="2517005"/>
            <a:ext cx="1872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101107" y="2276878"/>
            <a:ext cx="5569158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5859" y="1412776"/>
            <a:ext cx="4446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990600"/>
            <a:ext cx="3790561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77782" y="4"/>
            <a:ext cx="7909418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" y="1013496"/>
            <a:ext cx="3790561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096639" y="0"/>
            <a:ext cx="3790561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55"/>
            <a:ext cx="59436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2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7"/>
            <a:ext cx="118872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80151" y="4101331"/>
            <a:ext cx="234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67049" y="1700808"/>
            <a:ext cx="234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0151" y="1700808"/>
            <a:ext cx="234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967049" y="4101331"/>
            <a:ext cx="234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41681" y="4101331"/>
            <a:ext cx="5803846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41681" y="1700808"/>
            <a:ext cx="5803846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1911" y="480061"/>
            <a:ext cx="4118858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997987" y="480062"/>
            <a:ext cx="6178286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97987" y="2948948"/>
            <a:ext cx="19188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127730" y="2948948"/>
            <a:ext cx="19188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257473" y="2948948"/>
            <a:ext cx="19188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2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7"/>
            <a:ext cx="118872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98" y="2276879"/>
            <a:ext cx="7057171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63229" y="2485912"/>
            <a:ext cx="4712068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936439" y="7"/>
            <a:ext cx="4025247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14"/>
            <a:ext cx="118872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82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7"/>
            <a:ext cx="118872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0" y="1815750"/>
            <a:ext cx="3276364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57" y="1815750"/>
            <a:ext cx="3276364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321" y="1815750"/>
            <a:ext cx="3276364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7154" y="1957962"/>
            <a:ext cx="2997017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426073" y="1957962"/>
            <a:ext cx="2997017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964991" y="1957962"/>
            <a:ext cx="2997017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36439" y="7"/>
            <a:ext cx="4025247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14"/>
            <a:ext cx="118872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18872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44"/>
            <a:ext cx="118872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2" name="Group 4"/>
          <p:cNvGrpSpPr/>
          <p:nvPr userDrawn="1"/>
        </p:nvGrpSpPr>
        <p:grpSpPr>
          <a:xfrm>
            <a:off x="460213" y="1508788"/>
            <a:ext cx="3704792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40"/>
            <a:ext cx="102527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5"/>
            <a:ext cx="102527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7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1681163"/>
            <a:ext cx="5028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1681163"/>
            <a:ext cx="50536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7"/>
            <a:ext cx="60178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53608" y="987427"/>
            <a:ext cx="60178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7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2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E81D-909D-4FAE-8600-C45BE91A7671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2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2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18B4-EC45-4806-BAF9-0B6705CC58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v201lPi9gQ&amp;ab_channel=ISSStudy" TargetMode="External"/><Relationship Id="rId2" Type="http://schemas.openxmlformats.org/officeDocument/2006/relationships/hyperlink" Target="https://nptel.ac.in/courses/106/105/10610519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642" y="5427663"/>
            <a:ext cx="1189184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4085" y="5902330"/>
            <a:ext cx="4488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29" name="Slide Number Placeholder 2"/>
          <p:cNvSpPr txBox="1">
            <a:spLocks/>
          </p:cNvSpPr>
          <p:nvPr/>
        </p:nvSpPr>
        <p:spPr bwMode="auto">
          <a:xfrm>
            <a:off x="8543925" y="6508755"/>
            <a:ext cx="267462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030" name="Right Triangle 45"/>
          <p:cNvSpPr>
            <a:spLocks noChangeArrowheads="1"/>
          </p:cNvSpPr>
          <p:nvPr/>
        </p:nvSpPr>
        <p:spPr bwMode="auto">
          <a:xfrm flipV="1">
            <a:off x="9269851" y="5940425"/>
            <a:ext cx="1258371" cy="1157288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 eaLnBrk="1" hangingPunct="1"/>
            <a:endParaRPr lang="en-ID" altLang="en-US" sz="1800">
              <a:solidFill>
                <a:srgbClr val="FFFFFF"/>
              </a:solidFill>
              <a:latin typeface="Calibri" charset="0"/>
            </a:endParaRPr>
          </a:p>
        </p:txBody>
      </p:sp>
      <p:graphicFrame>
        <p:nvGraphicFramePr>
          <p:cNvPr id="102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857100"/>
              </p:ext>
            </p:extLst>
          </p:nvPr>
        </p:nvGraphicFramePr>
        <p:xfrm>
          <a:off x="21442" y="2895605"/>
          <a:ext cx="3220999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2" y="2895605"/>
                        <a:ext cx="3220999" cy="314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ight Triangle 36"/>
          <p:cNvSpPr>
            <a:spLocks noChangeArrowheads="1"/>
          </p:cNvSpPr>
          <p:nvPr/>
        </p:nvSpPr>
        <p:spPr bwMode="auto">
          <a:xfrm flipH="1">
            <a:off x="7488173" y="5"/>
            <a:ext cx="5018008" cy="5853113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 eaLnBrk="1" hangingPunct="1"/>
            <a:endParaRPr lang="en-ID" altLang="en-US" sz="180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70975" y="2025530"/>
            <a:ext cx="6658690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pic>
        <p:nvPicPr>
          <p:cNvPr id="1035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" y="23818"/>
            <a:ext cx="376273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9584058" y="5334000"/>
            <a:ext cx="2307789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37" name="TextBox 35"/>
          <p:cNvSpPr txBox="1">
            <a:spLocks noChangeArrowheads="1"/>
          </p:cNvSpPr>
          <p:nvPr/>
        </p:nvSpPr>
        <p:spPr bwMode="auto">
          <a:xfrm>
            <a:off x="6709768" y="6019805"/>
            <a:ext cx="48044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r>
              <a:rPr lang="en-US" altLang="en-US" sz="2000" b="1" dirty="0">
                <a:solidFill>
                  <a:srgbClr val="595959"/>
                </a:solidFill>
                <a:latin typeface="Casper" charset="0"/>
                <a:ea typeface="Karla" charset="0"/>
                <a:cs typeface="Karla" charset="0"/>
              </a:rPr>
              <a:t>DISCOVER . </a:t>
            </a:r>
            <a:r>
              <a:rPr lang="en-US" altLang="en-US" sz="2000" b="1" dirty="0">
                <a:solidFill>
                  <a:srgbClr val="C00000"/>
                </a:solidFill>
                <a:latin typeface="Casper" charset="0"/>
                <a:ea typeface="Karla" charset="0"/>
                <a:cs typeface="Karla" charset="0"/>
              </a:rPr>
              <a:t>LEARN</a:t>
            </a:r>
            <a:r>
              <a:rPr lang="en-US" altLang="en-US" sz="2000" b="1" dirty="0">
                <a:solidFill>
                  <a:srgbClr val="595959"/>
                </a:solidFill>
                <a:latin typeface="Casper" charset="0"/>
                <a:ea typeface="Karla" charset="0"/>
                <a:cs typeface="Karla" charset="0"/>
              </a:rPr>
              <a:t> . EMPOWER</a:t>
            </a:r>
            <a:endParaRPr lang="en-US" altLang="en-US" sz="1200" b="1" dirty="0">
              <a:solidFill>
                <a:srgbClr val="000000"/>
              </a:solidFill>
              <a:latin typeface="Casper" charset="0"/>
            </a:endParaRPr>
          </a:p>
          <a:p>
            <a:pPr eaLnBrk="1" hangingPunct="1"/>
            <a:endParaRPr lang="en-US" altLang="en-US" sz="1600" b="1" dirty="0">
              <a:latin typeface="Casper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12864" y="6043618"/>
            <a:ext cx="44886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Times New Roman (Hebrew)" charset="-79"/>
            </a:endParaRPr>
          </a:p>
        </p:txBody>
      </p:sp>
      <p:sp>
        <p:nvSpPr>
          <p:cNvPr id="1039" name="TextBox 52"/>
          <p:cNvSpPr txBox="1">
            <a:spLocks noChangeArrowheads="1"/>
          </p:cNvSpPr>
          <p:nvPr/>
        </p:nvSpPr>
        <p:spPr bwMode="auto">
          <a:xfrm>
            <a:off x="888639" y="5732213"/>
            <a:ext cx="53541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b="1" dirty="0">
                <a:solidFill>
                  <a:srgbClr val="262626"/>
                </a:solidFill>
              </a:rPr>
              <a:t>Lecture -3.6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Minimum Variance Estimation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040" name="TextBox 25"/>
          <p:cNvSpPr txBox="1">
            <a:spLocks noChangeArrowheads="1"/>
          </p:cNvSpPr>
          <p:nvPr/>
        </p:nvSpPr>
        <p:spPr bwMode="auto">
          <a:xfrm>
            <a:off x="553019" y="1451504"/>
            <a:ext cx="11022624" cy="278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1pPr>
            <a:lvl2pPr marL="742950" indent="-28575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2pPr>
            <a:lvl3pPr marL="11430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3pPr>
            <a:lvl4pPr marL="16002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4pPr>
            <a:lvl5pPr marL="2057400" indent="-228600" defTabSz="622300"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Times New Roman (Hebrew)" charset="0"/>
              </a:defRPr>
            </a:lvl9pPr>
          </a:lstStyle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UNIVERSITY INSTITUTE OF ENGINEERING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charset="0"/>
                <a:ea typeface="Karla" charset="0"/>
                <a:cs typeface="Karla" charset="0"/>
              </a:rPr>
              <a:t>DEPARTMENT OF AIT - CSE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ea typeface="Calibri" charset="0"/>
                <a:cs typeface="Times New Roman" charset="0"/>
              </a:rPr>
              <a:t>Bachelor of Engineering (CSE)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IN" alt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8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8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8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2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887505" y="148279"/>
            <a:ext cx="10084781" cy="6164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 eaLnBrk="1" hangingPunct="1"/>
            <a:r>
              <a:rPr lang="en-US" altLang="en-US" sz="4800" dirty="0">
                <a:latin typeface="+mn-lt"/>
                <a:ea typeface="+mj-ea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766119" y="783960"/>
            <a:ext cx="10770937" cy="5925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Online Video Link-</a:t>
            </a:r>
            <a:endParaRPr lang="en-IN" sz="2000" b="1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R="53975" algn="just" fontAlgn="base">
              <a:spcBef>
                <a:spcPts val="0"/>
              </a:spcBef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https://www.youtube.com/watch?v=_hzcxijfPk8&amp;ab_channel=Dr.HarishGarg</a:t>
            </a:r>
          </a:p>
          <a:p>
            <a:pPr marR="53975" algn="just" fontAlgn="base">
              <a:spcBef>
                <a:spcPts val="0"/>
              </a:spcBef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https://www.youtube.com/watch?v=Q7cogjehUt0&amp;ab_channel=DaneMcGuckian</a:t>
            </a:r>
          </a:p>
          <a:p>
            <a:pPr marL="0" marR="53975" indent="0" algn="just" fontAlgn="base">
              <a:spcBef>
                <a:spcPts val="0"/>
              </a:spcBef>
              <a:buNone/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53975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53975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Textbooks / Reference Books</a:t>
            </a: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Text Books 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T1: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Advanced Engineering Mathematics by R.K. Jain and S. R. K.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Iyengar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Narosa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Publications.</a:t>
            </a: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T2:</a:t>
            </a:r>
            <a:r>
              <a:rPr lang="en-IN" sz="2000" b="1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Probability and Statistics for Engineers and Scientists by Sheldon M. Ross, Academic Press.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Reference Books 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R1: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Fundamental of mathematical Statistics  by SC Gupta and VK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Kapoor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S. Chand Publication.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R2: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Probability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Lipschitz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Schaum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outline series,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Mc.Graw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hill Publication.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8C1-214E-5A42-AFB0-AA37B5C4913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4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18872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113519" y="0"/>
            <a:ext cx="1783081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9914901" y="0"/>
            <a:ext cx="647373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15091" y="6294600"/>
            <a:ext cx="544386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80764" y="5129692"/>
            <a:ext cx="1685103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48756" y="2249080"/>
            <a:ext cx="10457019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575561" y="1214279"/>
            <a:ext cx="2369701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26306" y="1214279"/>
            <a:ext cx="2369701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31583" y="152400"/>
            <a:ext cx="400299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9502863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=""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36D-60F8-0547-9CD4-56091D03A88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8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DC9-7965-FB48-9385-20B56B4847C1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76825"/>
              </p:ext>
            </p:extLst>
          </p:nvPr>
        </p:nvGraphicFramePr>
        <p:xfrm>
          <a:off x="1450301" y="620688"/>
          <a:ext cx="9619654" cy="2592288"/>
        </p:xfrm>
        <a:graphic>
          <a:graphicData uri="http://schemas.openxmlformats.org/drawingml/2006/table">
            <a:tbl>
              <a:tblPr/>
              <a:tblGrid>
                <a:gridCol w="1053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66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1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Chapter</a:t>
                      </a:r>
                      <a:endParaRPr lang="en-IN" sz="1800" b="1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Course Objectives</a:t>
                      </a:r>
                      <a:endParaRPr lang="en-IN" sz="1800" dirty="0">
                        <a:solidFill>
                          <a:schemeClr val="tx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87178"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800" baseline="0" dirty="0">
                          <a:latin typeface="Arial" pitchFamily="34" charset="0"/>
                          <a:ea typeface="Noto Sans Symbols"/>
                          <a:cs typeface="Arial" pitchFamily="34" charset="0"/>
                        </a:rPr>
                        <a:t> 3</a:t>
                      </a:r>
                      <a:endParaRPr lang="en-IN" sz="1800" dirty="0">
                        <a:latin typeface="Arial" pitchFamily="34" charset="0"/>
                        <a:ea typeface="Noto Sans Symbols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course helps students to</a:t>
                      </a:r>
                      <a:r>
                        <a:rPr lang="en-IN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understand</a:t>
                      </a:r>
                      <a:r>
                        <a:rPr lang="en-US" dirty="0"/>
                        <a:t> and apply 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basic concepts of estimation, regression,  weak law of large numbers, and central limit theorem.</a:t>
                      </a: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53808"/>
              </p:ext>
            </p:extLst>
          </p:nvPr>
        </p:nvGraphicFramePr>
        <p:xfrm>
          <a:off x="1450301" y="3324397"/>
          <a:ext cx="9619654" cy="2592288"/>
        </p:xfrm>
        <a:graphic>
          <a:graphicData uri="http://schemas.openxmlformats.org/drawingml/2006/table">
            <a:tbl>
              <a:tblPr/>
              <a:tblGrid>
                <a:gridCol w="10531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66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6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Chapter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Course Outcomes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6078">
                <a:tc>
                  <a:txBody>
                    <a:bodyPr/>
                    <a:lstStyle/>
                    <a:p>
                      <a:pPr marL="342265" indent="-2540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</a:t>
                      </a:r>
                      <a:endParaRPr lang="en-IN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6866" marR="668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35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 will be able to 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the real-world problem via a probabilistic approach.</a:t>
                      </a:r>
                    </a:p>
                  </a:txBody>
                  <a:tcPr marL="66866" marR="668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5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ar-JO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Variance Estimation.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efficient estimator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Variance Estimation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Invariance property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1DC9-7965-FB48-9385-20B56B4847C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1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" y="437271"/>
            <a:ext cx="10698480" cy="5578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Most efficient estimator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7A7FB-8C4A-4909-A782-5009DF744569}" type="slidenum"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69913" marR="0" lvl="1" indent="-5699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8034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="" xmlns:a16="http://schemas.microsoft.com/office/drawing/2014/main" id="{3F746470-4D86-4331-BC3A-CD9192213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059" y="995082"/>
            <a:ext cx="10208895" cy="536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" y="437271"/>
            <a:ext cx="10698480" cy="907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Minimum Variance Unbiased Estimator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7A7FB-8C4A-4909-A782-5009DF744569}" type="slidenum"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69913" marR="0" lvl="1" indent="-5699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8034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FFA72F7F-DA17-439F-A853-B4E6D125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6" y="1686577"/>
            <a:ext cx="8498540" cy="3893952"/>
          </a:xfrm>
        </p:spPr>
      </p:pic>
    </p:spTree>
    <p:extLst>
      <p:ext uri="{BB962C8B-B14F-4D97-AF65-F5344CB8AC3E}">
        <p14:creationId xmlns:p14="http://schemas.microsoft.com/office/powerpoint/2010/main" val="311812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" y="437271"/>
            <a:ext cx="10698480" cy="907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Minimum Variance Unbiased Estimator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7A7FB-8C4A-4909-A782-5009DF744569}" type="slidenum"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69913" marR="0" lvl="1" indent="-5699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18034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0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AD9323D-74C1-44A7-A1AA-7100A0CC6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060" y="1686577"/>
            <a:ext cx="10225339" cy="3396411"/>
          </a:xfrm>
        </p:spPr>
      </p:pic>
    </p:spTree>
    <p:extLst>
      <p:ext uri="{BB962C8B-B14F-4D97-AF65-F5344CB8AC3E}">
        <p14:creationId xmlns:p14="http://schemas.microsoft.com/office/powerpoint/2010/main" val="175275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7A7117-607F-4283-B12E-DC8D9861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find MVUE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C29B46-BE38-4A6C-BA30-D403E69F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45" y="1825625"/>
            <a:ext cx="10252710" cy="1325563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Cramer-Rao Lower Bound (CRLB)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Rao-Blackwell-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Lechman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Scheffe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Rao-Blackwell theorem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62F202A-79BC-487D-BF9C-F6412E9BE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" y="3133166"/>
            <a:ext cx="9980743" cy="31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365127"/>
            <a:ext cx="10252710" cy="1044573"/>
          </a:xfrm>
        </p:spPr>
        <p:txBody>
          <a:bodyPr/>
          <a:lstStyle/>
          <a:p>
            <a:pPr lvl="0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Invariance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637506"/>
            <a:ext cx="8909050" cy="10421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3216274"/>
            <a:ext cx="8742363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554831"/>
            <a:ext cx="9952037" cy="905669"/>
          </a:xfr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43" y="2000431"/>
            <a:ext cx="10027557" cy="127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46" y="3133725"/>
            <a:ext cx="8420554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5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F6099-1936-4C46-8F6C-9A090D50A712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0013.\uFFFD{CA33E6E3-3D8F-49FE-8548-160EEC0F6417}&quot;,&quot;F:\\MUK\\PAVEMENT MATERIAL\\BB Pavement material 20CEB-615\\UNIT 1\\Chapter 1 of unit 1\\PPTs of Chapter 1&quot;]]"/>
  <p:tag name="ISPRING_SCORM_RATE_SLIDES" val="0"/>
  <p:tag name="ISPRING_SCORM_PASSING_SCORE" val="0.000000"/>
  <p:tag name="ISPRING_CURRENT_PLAYER_ID" val="universal"/>
  <p:tag name="ISPRING_PRESENTATION_TITLE" val="Topic 1 of chapter 1 of unit 1"/>
  <p:tag name="ISPRING_FIRST_PUBLISH" val="1"/>
  <p:tag name="ISPRING_LMS_API_VERSION" val="SCORM 1.2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QUIZZES" val="0"/>
</p:tagLst>
</file>

<file path=ppt/theme/theme1.xml><?xml version="1.0" encoding="utf-8"?>
<a:theme xmlns:a="http://schemas.openxmlformats.org/drawingml/2006/main" name="Theme1 C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 CU</Template>
  <TotalTime>1033</TotalTime>
  <Words>252</Words>
  <Application>Microsoft Office PowerPoint</Application>
  <PresentationFormat>Custom</PresentationFormat>
  <Paragraphs>76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 Unicode MS</vt:lpstr>
      <vt:lpstr>Arial</vt:lpstr>
      <vt:lpstr>Arial Black</vt:lpstr>
      <vt:lpstr>Calibri</vt:lpstr>
      <vt:lpstr>Calibri Light</vt:lpstr>
      <vt:lpstr>Cambria</vt:lpstr>
      <vt:lpstr>Casper</vt:lpstr>
      <vt:lpstr>Karla</vt:lpstr>
      <vt:lpstr>Noto Sans Symbols</vt:lpstr>
      <vt:lpstr>Segoe UI</vt:lpstr>
      <vt:lpstr>Times New Roman</vt:lpstr>
      <vt:lpstr>Times New Roman (Hebrew)</vt:lpstr>
      <vt:lpstr>Theme1 CU</vt:lpstr>
      <vt:lpstr>Contents Slide Master</vt:lpstr>
      <vt:lpstr>CorelDRAW</vt:lpstr>
      <vt:lpstr>PowerPoint Presentation</vt:lpstr>
      <vt:lpstr>PowerPoint Presentation</vt:lpstr>
      <vt:lpstr>Contents</vt:lpstr>
      <vt:lpstr>Most efficient estimator</vt:lpstr>
      <vt:lpstr>Minimum Variance Unbiased Estimator</vt:lpstr>
      <vt:lpstr>Minimum Variance Unbiased Estimator</vt:lpstr>
      <vt:lpstr>Approaches to find MVUE</vt:lpstr>
      <vt:lpstr>Invariance property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of chapter 1 of unit 1</dc:title>
  <dc:creator>ANIL SHARMA</dc:creator>
  <cp:lastModifiedBy>Microsoft account</cp:lastModifiedBy>
  <cp:revision>144</cp:revision>
  <dcterms:created xsi:type="dcterms:W3CDTF">2015-07-21T19:26:35Z</dcterms:created>
  <dcterms:modified xsi:type="dcterms:W3CDTF">2024-06-07T10:19:26Z</dcterms:modified>
</cp:coreProperties>
</file>