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9"/>
  </p:notesMasterIdLst>
  <p:sldIdLst>
    <p:sldId id="434" r:id="rId3"/>
    <p:sldId id="435" r:id="rId4"/>
    <p:sldId id="436" r:id="rId5"/>
    <p:sldId id="437" r:id="rId6"/>
    <p:sldId id="438" r:id="rId7"/>
    <p:sldId id="422" r:id="rId8"/>
    <p:sldId id="305" r:id="rId9"/>
    <p:sldId id="431" r:id="rId10"/>
    <p:sldId id="432" r:id="rId11"/>
    <p:sldId id="307" r:id="rId12"/>
    <p:sldId id="308" r:id="rId13"/>
    <p:sldId id="430" r:id="rId14"/>
    <p:sldId id="433" r:id="rId15"/>
    <p:sldId id="423" r:id="rId16"/>
    <p:sldId id="439" r:id="rId17"/>
    <p:sldId id="440" r:id="rId18"/>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006600"/>
    <a:srgbClr val="CC0000"/>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756"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il Sharma" userId="227f1b8b-6e8a-4f38-b66a-df7de245ff18" providerId="ADAL" clId="{CEDC60BC-618E-4CB9-9C31-32CA3A81912E}"/>
    <pc:docChg chg="undo custSel addSld delSld modSld">
      <pc:chgData name="Dr Anil Sharma" userId="227f1b8b-6e8a-4f38-b66a-df7de245ff18" providerId="ADAL" clId="{CEDC60BC-618E-4CB9-9C31-32CA3A81912E}" dt="2022-03-12T17:24:21.331" v="203" actId="5793"/>
      <pc:docMkLst>
        <pc:docMk/>
      </pc:docMkLst>
      <pc:sldChg chg="addSp delSp modSp mod delAnim modAnim">
        <pc:chgData name="Dr Anil Sharma" userId="227f1b8b-6e8a-4f38-b66a-df7de245ff18" providerId="ADAL" clId="{CEDC60BC-618E-4CB9-9C31-32CA3A81912E}" dt="2022-03-12T17:09:03.160" v="59" actId="1076"/>
        <pc:sldMkLst>
          <pc:docMk/>
          <pc:sldMk cId="0" sldId="305"/>
        </pc:sldMkLst>
        <pc:spChg chg="mod">
          <ac:chgData name="Dr Anil Sharma" userId="227f1b8b-6e8a-4f38-b66a-df7de245ff18" providerId="ADAL" clId="{CEDC60BC-618E-4CB9-9C31-32CA3A81912E}" dt="2022-03-12T17:07:35.372" v="41" actId="20577"/>
          <ac:spMkLst>
            <pc:docMk/>
            <pc:sldMk cId="0" sldId="305"/>
            <ac:spMk id="3077" creationId="{18DEC0BB-ECA7-4315-A685-E3783E0C6987}"/>
          </ac:spMkLst>
        </pc:spChg>
        <pc:spChg chg="mod">
          <ac:chgData name="Dr Anil Sharma" userId="227f1b8b-6e8a-4f38-b66a-df7de245ff18" providerId="ADAL" clId="{CEDC60BC-618E-4CB9-9C31-32CA3A81912E}" dt="2022-03-12T17:08:44.645" v="52" actId="20577"/>
          <ac:spMkLst>
            <pc:docMk/>
            <pc:sldMk cId="0" sldId="305"/>
            <ac:spMk id="3078" creationId="{3FC5AD1B-B988-44ED-B6CC-96B3B5C8C002}"/>
          </ac:spMkLst>
        </pc:spChg>
        <pc:spChg chg="del">
          <ac:chgData name="Dr Anil Sharma" userId="227f1b8b-6e8a-4f38-b66a-df7de245ff18" providerId="ADAL" clId="{CEDC60BC-618E-4CB9-9C31-32CA3A81912E}" dt="2022-03-12T17:08:00.719" v="46" actId="21"/>
          <ac:spMkLst>
            <pc:docMk/>
            <pc:sldMk cId="0" sldId="305"/>
            <ac:spMk id="98308" creationId="{A32D298D-8831-4C54-9D16-A54D770F9192}"/>
          </ac:spMkLst>
        </pc:spChg>
        <pc:spChg chg="del">
          <ac:chgData name="Dr Anil Sharma" userId="227f1b8b-6e8a-4f38-b66a-df7de245ff18" providerId="ADAL" clId="{CEDC60BC-618E-4CB9-9C31-32CA3A81912E}" dt="2022-03-12T17:07:55.899" v="45" actId="21"/>
          <ac:spMkLst>
            <pc:docMk/>
            <pc:sldMk cId="0" sldId="305"/>
            <ac:spMk id="98309" creationId="{61F1A555-115F-4FE9-90AB-8B26598BA63B}"/>
          </ac:spMkLst>
        </pc:spChg>
        <pc:graphicFrameChg chg="del mod">
          <ac:chgData name="Dr Anil Sharma" userId="227f1b8b-6e8a-4f38-b66a-df7de245ff18" providerId="ADAL" clId="{CEDC60BC-618E-4CB9-9C31-32CA3A81912E}" dt="2022-03-12T17:08:07.645" v="48" actId="21"/>
          <ac:graphicFrameMkLst>
            <pc:docMk/>
            <pc:sldMk cId="0" sldId="305"/>
            <ac:graphicFrameMk id="98310" creationId="{6374A9D2-75EB-4FFA-BB45-FC3345B52E0D}"/>
          </ac:graphicFrameMkLst>
        </pc:graphicFrameChg>
        <pc:graphicFrameChg chg="del">
          <ac:chgData name="Dr Anil Sharma" userId="227f1b8b-6e8a-4f38-b66a-df7de245ff18" providerId="ADAL" clId="{CEDC60BC-618E-4CB9-9C31-32CA3A81912E}" dt="2022-03-12T17:08:04.655" v="47" actId="21"/>
          <ac:graphicFrameMkLst>
            <pc:docMk/>
            <pc:sldMk cId="0" sldId="305"/>
            <ac:graphicFrameMk id="98311" creationId="{CDA6E58E-556E-4CF5-84EF-6ED4843E68DD}"/>
          </ac:graphicFrameMkLst>
        </pc:graphicFrameChg>
        <pc:picChg chg="add mod">
          <ac:chgData name="Dr Anil Sharma" userId="227f1b8b-6e8a-4f38-b66a-df7de245ff18" providerId="ADAL" clId="{CEDC60BC-618E-4CB9-9C31-32CA3A81912E}" dt="2022-03-12T17:09:03.160" v="59" actId="1076"/>
          <ac:picMkLst>
            <pc:docMk/>
            <pc:sldMk cId="0" sldId="305"/>
            <ac:picMk id="9" creationId="{A77BB0B0-49F8-4D54-912C-D8BC4362C88F}"/>
          </ac:picMkLst>
        </pc:picChg>
      </pc:sldChg>
      <pc:sldChg chg="modSp del mod">
        <pc:chgData name="Dr Anil Sharma" userId="227f1b8b-6e8a-4f38-b66a-df7de245ff18" providerId="ADAL" clId="{CEDC60BC-618E-4CB9-9C31-32CA3A81912E}" dt="2022-03-12T17:12:55.022" v="115" actId="47"/>
        <pc:sldMkLst>
          <pc:docMk/>
          <pc:sldMk cId="0" sldId="306"/>
        </pc:sldMkLst>
        <pc:spChg chg="mod">
          <ac:chgData name="Dr Anil Sharma" userId="227f1b8b-6e8a-4f38-b66a-df7de245ff18" providerId="ADAL" clId="{CEDC60BC-618E-4CB9-9C31-32CA3A81912E}" dt="2022-03-12T17:12:52.601" v="114" actId="6549"/>
          <ac:spMkLst>
            <pc:docMk/>
            <pc:sldMk cId="0" sldId="306"/>
            <ac:spMk id="4102" creationId="{4BBDC523-B6CA-423A-B5B4-72223ACBA2BD}"/>
          </ac:spMkLst>
        </pc:spChg>
      </pc:sldChg>
      <pc:sldChg chg="addSp delSp modSp mod">
        <pc:chgData name="Dr Anil Sharma" userId="227f1b8b-6e8a-4f38-b66a-df7de245ff18" providerId="ADAL" clId="{CEDC60BC-618E-4CB9-9C31-32CA3A81912E}" dt="2022-03-12T17:16:56.723" v="156" actId="14100"/>
        <pc:sldMkLst>
          <pc:docMk/>
          <pc:sldMk cId="0" sldId="307"/>
        </pc:sldMkLst>
        <pc:spChg chg="add mod">
          <ac:chgData name="Dr Anil Sharma" userId="227f1b8b-6e8a-4f38-b66a-df7de245ff18" providerId="ADAL" clId="{CEDC60BC-618E-4CB9-9C31-32CA3A81912E}" dt="2022-03-12T17:14:14.145" v="149" actId="20577"/>
          <ac:spMkLst>
            <pc:docMk/>
            <pc:sldMk cId="0" sldId="307"/>
            <ac:spMk id="3" creationId="{D2B304EF-BB5C-4CF3-BDF2-C03F7A6EF562}"/>
          </ac:spMkLst>
        </pc:spChg>
        <pc:spChg chg="mod">
          <ac:chgData name="Dr Anil Sharma" userId="227f1b8b-6e8a-4f38-b66a-df7de245ff18" providerId="ADAL" clId="{CEDC60BC-618E-4CB9-9C31-32CA3A81912E}" dt="2022-03-12T17:13:56.792" v="136" actId="14100"/>
          <ac:spMkLst>
            <pc:docMk/>
            <pc:sldMk cId="0" sldId="307"/>
            <ac:spMk id="21507" creationId="{7F3F39B6-D003-4907-AF83-939EA9967485}"/>
          </ac:spMkLst>
        </pc:spChg>
        <pc:picChg chg="del">
          <ac:chgData name="Dr Anil Sharma" userId="227f1b8b-6e8a-4f38-b66a-df7de245ff18" providerId="ADAL" clId="{CEDC60BC-618E-4CB9-9C31-32CA3A81912E}" dt="2022-03-12T17:13:02.248" v="117" actId="478"/>
          <ac:picMkLst>
            <pc:docMk/>
            <pc:sldMk cId="0" sldId="307"/>
            <ac:picMk id="5" creationId="{04846E41-A997-43E5-95D9-523FB7255EF8}"/>
          </ac:picMkLst>
        </pc:picChg>
        <pc:picChg chg="add del mod">
          <ac:chgData name="Dr Anil Sharma" userId="227f1b8b-6e8a-4f38-b66a-df7de245ff18" providerId="ADAL" clId="{CEDC60BC-618E-4CB9-9C31-32CA3A81912E}" dt="2022-03-12T17:16:36.214" v="151" actId="931"/>
          <ac:picMkLst>
            <pc:docMk/>
            <pc:sldMk cId="0" sldId="307"/>
            <ac:picMk id="6" creationId="{9A365F10-E4C0-4825-8EE7-15FFFBBDD934}"/>
          </ac:picMkLst>
        </pc:picChg>
        <pc:picChg chg="del">
          <ac:chgData name="Dr Anil Sharma" userId="227f1b8b-6e8a-4f38-b66a-df7de245ff18" providerId="ADAL" clId="{CEDC60BC-618E-4CB9-9C31-32CA3A81912E}" dt="2022-03-12T17:13:00.220" v="116" actId="478"/>
          <ac:picMkLst>
            <pc:docMk/>
            <pc:sldMk cId="0" sldId="307"/>
            <ac:picMk id="7" creationId="{50249D04-BEFF-4773-BFC1-C414445B6555}"/>
          </ac:picMkLst>
        </pc:picChg>
        <pc:picChg chg="add mod">
          <ac:chgData name="Dr Anil Sharma" userId="227f1b8b-6e8a-4f38-b66a-df7de245ff18" providerId="ADAL" clId="{CEDC60BC-618E-4CB9-9C31-32CA3A81912E}" dt="2022-03-12T17:16:56.723" v="156" actId="14100"/>
          <ac:picMkLst>
            <pc:docMk/>
            <pc:sldMk cId="0" sldId="307"/>
            <ac:picMk id="9" creationId="{8215AA0C-FB64-4099-AD1D-6245D893B980}"/>
          </ac:picMkLst>
        </pc:picChg>
      </pc:sldChg>
      <pc:sldChg chg="addSp delSp modSp mod">
        <pc:chgData name="Dr Anil Sharma" userId="227f1b8b-6e8a-4f38-b66a-df7de245ff18" providerId="ADAL" clId="{CEDC60BC-618E-4CB9-9C31-32CA3A81912E}" dt="2022-03-12T17:18:17.034" v="166" actId="14100"/>
        <pc:sldMkLst>
          <pc:docMk/>
          <pc:sldMk cId="0" sldId="308"/>
        </pc:sldMkLst>
        <pc:spChg chg="add del mod">
          <ac:chgData name="Dr Anil Sharma" userId="227f1b8b-6e8a-4f38-b66a-df7de245ff18" providerId="ADAL" clId="{CEDC60BC-618E-4CB9-9C31-32CA3A81912E}" dt="2022-03-12T17:17:37.448" v="161" actId="21"/>
          <ac:spMkLst>
            <pc:docMk/>
            <pc:sldMk cId="0" sldId="308"/>
            <ac:spMk id="4" creationId="{44E6AA7B-F46B-452E-8D8E-BF7578C40E4B}"/>
          </ac:spMkLst>
        </pc:spChg>
        <pc:spChg chg="add del mod">
          <ac:chgData name="Dr Anil Sharma" userId="227f1b8b-6e8a-4f38-b66a-df7de245ff18" providerId="ADAL" clId="{CEDC60BC-618E-4CB9-9C31-32CA3A81912E}" dt="2022-03-12T17:17:16.277" v="159" actId="21"/>
          <ac:spMkLst>
            <pc:docMk/>
            <pc:sldMk cId="0" sldId="308"/>
            <ac:spMk id="7" creationId="{9DBD3F3A-D07C-45E0-9F54-FED5AFB1655A}"/>
          </ac:spMkLst>
        </pc:spChg>
        <pc:spChg chg="del">
          <ac:chgData name="Dr Anil Sharma" userId="227f1b8b-6e8a-4f38-b66a-df7de245ff18" providerId="ADAL" clId="{CEDC60BC-618E-4CB9-9C31-32CA3A81912E}" dt="2022-03-12T17:17:12.687" v="158" actId="21"/>
          <ac:spMkLst>
            <pc:docMk/>
            <pc:sldMk cId="0" sldId="308"/>
            <ac:spMk id="22531" creationId="{4820E80E-3EC5-4009-BC1E-C22AFB6CD5E3}"/>
          </ac:spMkLst>
        </pc:spChg>
        <pc:picChg chg="del">
          <ac:chgData name="Dr Anil Sharma" userId="227f1b8b-6e8a-4f38-b66a-df7de245ff18" providerId="ADAL" clId="{CEDC60BC-618E-4CB9-9C31-32CA3A81912E}" dt="2022-03-12T17:17:06.566" v="157" actId="478"/>
          <ac:picMkLst>
            <pc:docMk/>
            <pc:sldMk cId="0" sldId="308"/>
            <ac:picMk id="3" creationId="{C393CAAB-8D0F-40BD-80D2-2121082BEEBD}"/>
          </ac:picMkLst>
        </pc:picChg>
        <pc:picChg chg="del">
          <ac:chgData name="Dr Anil Sharma" userId="227f1b8b-6e8a-4f38-b66a-df7de245ff18" providerId="ADAL" clId="{CEDC60BC-618E-4CB9-9C31-32CA3A81912E}" dt="2022-03-12T17:17:40.639" v="162" actId="21"/>
          <ac:picMkLst>
            <pc:docMk/>
            <pc:sldMk cId="0" sldId="308"/>
            <ac:picMk id="5" creationId="{F420FF5F-1557-4B49-87F2-1EEF0F2EA819}"/>
          </ac:picMkLst>
        </pc:picChg>
        <pc:picChg chg="add mod">
          <ac:chgData name="Dr Anil Sharma" userId="227f1b8b-6e8a-4f38-b66a-df7de245ff18" providerId="ADAL" clId="{CEDC60BC-618E-4CB9-9C31-32CA3A81912E}" dt="2022-03-12T17:18:17.034" v="166" actId="14100"/>
          <ac:picMkLst>
            <pc:docMk/>
            <pc:sldMk cId="0" sldId="308"/>
            <ac:picMk id="9" creationId="{D97A4B2A-1EA0-4DBB-B2AE-68D379B71B03}"/>
          </ac:picMkLst>
        </pc:picChg>
      </pc:sldChg>
      <pc:sldChg chg="del">
        <pc:chgData name="Dr Anil Sharma" userId="227f1b8b-6e8a-4f38-b66a-df7de245ff18" providerId="ADAL" clId="{CEDC60BC-618E-4CB9-9C31-32CA3A81912E}" dt="2022-03-12T17:18:31.130" v="167" actId="47"/>
        <pc:sldMkLst>
          <pc:docMk/>
          <pc:sldMk cId="0" sldId="309"/>
        </pc:sldMkLst>
      </pc:sldChg>
      <pc:sldChg chg="modSp mod">
        <pc:chgData name="Dr Anil Sharma" userId="227f1b8b-6e8a-4f38-b66a-df7de245ff18" providerId="ADAL" clId="{CEDC60BC-618E-4CB9-9C31-32CA3A81912E}" dt="2022-03-12T17:06:29.273" v="7" actId="20577"/>
        <pc:sldMkLst>
          <pc:docMk/>
          <pc:sldMk cId="3514224389" sldId="420"/>
        </pc:sldMkLst>
        <pc:spChg chg="mod">
          <ac:chgData name="Dr Anil Sharma" userId="227f1b8b-6e8a-4f38-b66a-df7de245ff18" providerId="ADAL" clId="{CEDC60BC-618E-4CB9-9C31-32CA3A81912E}" dt="2022-03-12T17:06:29.273" v="7" actId="20577"/>
          <ac:spMkLst>
            <pc:docMk/>
            <pc:sldMk cId="3514224389" sldId="420"/>
            <ac:spMk id="1039" creationId="{00000000-0000-0000-0000-000000000000}"/>
          </ac:spMkLst>
        </pc:spChg>
      </pc:sldChg>
      <pc:sldChg chg="modSp mod">
        <pc:chgData name="Dr Anil Sharma" userId="227f1b8b-6e8a-4f38-b66a-df7de245ff18" providerId="ADAL" clId="{CEDC60BC-618E-4CB9-9C31-32CA3A81912E}" dt="2022-03-12T17:06:59.985" v="22" actId="12"/>
        <pc:sldMkLst>
          <pc:docMk/>
          <pc:sldMk cId="790133283" sldId="422"/>
        </pc:sldMkLst>
        <pc:spChg chg="mod">
          <ac:chgData name="Dr Anil Sharma" userId="227f1b8b-6e8a-4f38-b66a-df7de245ff18" providerId="ADAL" clId="{CEDC60BC-618E-4CB9-9C31-32CA3A81912E}" dt="2022-03-12T17:06:59.985" v="22" actId="12"/>
          <ac:spMkLst>
            <pc:docMk/>
            <pc:sldMk cId="790133283" sldId="422"/>
            <ac:spMk id="7" creationId="{00000000-0000-0000-0000-000000000000}"/>
          </ac:spMkLst>
        </pc:spChg>
      </pc:sldChg>
      <pc:sldChg chg="modSp mod">
        <pc:chgData name="Dr Anil Sharma" userId="227f1b8b-6e8a-4f38-b66a-df7de245ff18" providerId="ADAL" clId="{CEDC60BC-618E-4CB9-9C31-32CA3A81912E}" dt="2022-03-12T17:24:21.331" v="203" actId="5793"/>
        <pc:sldMkLst>
          <pc:docMk/>
          <pc:sldMk cId="3567046667" sldId="423"/>
        </pc:sldMkLst>
        <pc:spChg chg="mod">
          <ac:chgData name="Dr Anil Sharma" userId="227f1b8b-6e8a-4f38-b66a-df7de245ff18" providerId="ADAL" clId="{CEDC60BC-618E-4CB9-9C31-32CA3A81912E}" dt="2022-03-12T17:24:21.331" v="203" actId="5793"/>
          <ac:spMkLst>
            <pc:docMk/>
            <pc:sldMk cId="3567046667" sldId="423"/>
            <ac:spMk id="37891" creationId="{00000000-0000-0000-0000-000000000000}"/>
          </ac:spMkLst>
        </pc:spChg>
      </pc:sldChg>
      <pc:sldChg chg="modSp mod">
        <pc:chgData name="Dr Anil Sharma" userId="227f1b8b-6e8a-4f38-b66a-df7de245ff18" providerId="ADAL" clId="{CEDC60BC-618E-4CB9-9C31-32CA3A81912E}" dt="2022-03-12T17:20:25.523" v="196" actId="20577"/>
        <pc:sldMkLst>
          <pc:docMk/>
          <pc:sldMk cId="3946510527" sldId="430"/>
        </pc:sldMkLst>
        <pc:spChg chg="mod">
          <ac:chgData name="Dr Anil Sharma" userId="227f1b8b-6e8a-4f38-b66a-df7de245ff18" providerId="ADAL" clId="{CEDC60BC-618E-4CB9-9C31-32CA3A81912E}" dt="2022-03-12T17:20:25.523" v="196" actId="20577"/>
          <ac:spMkLst>
            <pc:docMk/>
            <pc:sldMk cId="3946510527" sldId="430"/>
            <ac:spMk id="3" creationId="{66C923C6-142A-49A4-9D7F-14FBB903729E}"/>
          </ac:spMkLst>
        </pc:spChg>
      </pc:sldChg>
      <pc:sldChg chg="addSp delSp modSp mod">
        <pc:chgData name="Dr Anil Sharma" userId="227f1b8b-6e8a-4f38-b66a-df7de245ff18" providerId="ADAL" clId="{CEDC60BC-618E-4CB9-9C31-32CA3A81912E}" dt="2022-03-12T17:10:31.388" v="70" actId="20577"/>
        <pc:sldMkLst>
          <pc:docMk/>
          <pc:sldMk cId="3480730917" sldId="431"/>
        </pc:sldMkLst>
        <pc:spChg chg="add mod">
          <ac:chgData name="Dr Anil Sharma" userId="227f1b8b-6e8a-4f38-b66a-df7de245ff18" providerId="ADAL" clId="{CEDC60BC-618E-4CB9-9C31-32CA3A81912E}" dt="2022-03-12T17:10:31.388" v="70" actId="20577"/>
          <ac:spMkLst>
            <pc:docMk/>
            <pc:sldMk cId="3480730917" sldId="431"/>
            <ac:spMk id="5" creationId="{6056BC7C-EC44-41AE-A6FA-4E69594C30C4}"/>
          </ac:spMkLst>
        </pc:spChg>
        <pc:picChg chg="del">
          <ac:chgData name="Dr Anil Sharma" userId="227f1b8b-6e8a-4f38-b66a-df7de245ff18" providerId="ADAL" clId="{CEDC60BC-618E-4CB9-9C31-32CA3A81912E}" dt="2022-03-12T17:09:50.264" v="60" actId="478"/>
          <ac:picMkLst>
            <pc:docMk/>
            <pc:sldMk cId="3480730917" sldId="431"/>
            <ac:picMk id="7" creationId="{B19D8C6A-4696-4A87-B89A-73E2CB6D038F}"/>
          </ac:picMkLst>
        </pc:picChg>
      </pc:sldChg>
      <pc:sldChg chg="addSp delSp modSp mod">
        <pc:chgData name="Dr Anil Sharma" userId="227f1b8b-6e8a-4f38-b66a-df7de245ff18" providerId="ADAL" clId="{CEDC60BC-618E-4CB9-9C31-32CA3A81912E}" dt="2022-03-12T17:12:34.695" v="113" actId="14100"/>
        <pc:sldMkLst>
          <pc:docMk/>
          <pc:sldMk cId="2472986851" sldId="432"/>
        </pc:sldMkLst>
        <pc:spChg chg="add mod">
          <ac:chgData name="Dr Anil Sharma" userId="227f1b8b-6e8a-4f38-b66a-df7de245ff18" providerId="ADAL" clId="{CEDC60BC-618E-4CB9-9C31-32CA3A81912E}" dt="2022-03-12T17:12:18.217" v="110" actId="20577"/>
          <ac:spMkLst>
            <pc:docMk/>
            <pc:sldMk cId="2472986851" sldId="432"/>
            <ac:spMk id="3" creationId="{0DF4A06F-05CF-43CC-92F4-4A1E6D24F0A0}"/>
          </ac:spMkLst>
        </pc:spChg>
        <pc:picChg chg="del">
          <ac:chgData name="Dr Anil Sharma" userId="227f1b8b-6e8a-4f38-b66a-df7de245ff18" providerId="ADAL" clId="{CEDC60BC-618E-4CB9-9C31-32CA3A81912E}" dt="2022-03-12T17:10:42.627" v="71" actId="478"/>
          <ac:picMkLst>
            <pc:docMk/>
            <pc:sldMk cId="2472986851" sldId="432"/>
            <ac:picMk id="6" creationId="{4357A701-F768-4C19-87FA-CD3EEEDABF75}"/>
          </ac:picMkLst>
        </pc:picChg>
        <pc:picChg chg="add mod">
          <ac:chgData name="Dr Anil Sharma" userId="227f1b8b-6e8a-4f38-b66a-df7de245ff18" providerId="ADAL" clId="{CEDC60BC-618E-4CB9-9C31-32CA3A81912E}" dt="2022-03-12T17:12:34.695" v="113" actId="14100"/>
          <ac:picMkLst>
            <pc:docMk/>
            <pc:sldMk cId="2472986851" sldId="432"/>
            <ac:picMk id="7" creationId="{CFCD809A-F39C-4617-8403-9FB8772C07D7}"/>
          </ac:picMkLst>
        </pc:picChg>
      </pc:sldChg>
      <pc:sldChg chg="delSp modSp new mod">
        <pc:chgData name="Dr Anil Sharma" userId="227f1b8b-6e8a-4f38-b66a-df7de245ff18" providerId="ADAL" clId="{CEDC60BC-618E-4CB9-9C31-32CA3A81912E}" dt="2022-03-12T17:20:17.454" v="192" actId="20577"/>
        <pc:sldMkLst>
          <pc:docMk/>
          <pc:sldMk cId="1516786716" sldId="433"/>
        </pc:sldMkLst>
        <pc:spChg chg="del">
          <ac:chgData name="Dr Anil Sharma" userId="227f1b8b-6e8a-4f38-b66a-df7de245ff18" providerId="ADAL" clId="{CEDC60BC-618E-4CB9-9C31-32CA3A81912E}" dt="2022-03-12T17:19:29.898" v="179" actId="21"/>
          <ac:spMkLst>
            <pc:docMk/>
            <pc:sldMk cId="1516786716" sldId="433"/>
            <ac:spMk id="2" creationId="{B621B7FE-0013-4D89-AACA-88A6196CF3A3}"/>
          </ac:spMkLst>
        </pc:spChg>
        <pc:spChg chg="mod">
          <ac:chgData name="Dr Anil Sharma" userId="227f1b8b-6e8a-4f38-b66a-df7de245ff18" providerId="ADAL" clId="{CEDC60BC-618E-4CB9-9C31-32CA3A81912E}" dt="2022-03-12T17:20:17.454" v="192" actId="20577"/>
          <ac:spMkLst>
            <pc:docMk/>
            <pc:sldMk cId="1516786716" sldId="433"/>
            <ac:spMk id="3" creationId="{F6976B31-B3AF-4A72-A33D-206696D4A1BD}"/>
          </ac:spMkLst>
        </pc:spChg>
      </pc:sldChg>
      <pc:sldMasterChg chg="delSldLayout">
        <pc:chgData name="Dr Anil Sharma" userId="227f1b8b-6e8a-4f38-b66a-df7de245ff18" providerId="ADAL" clId="{CEDC60BC-618E-4CB9-9C31-32CA3A81912E}" dt="2022-03-12T17:12:55.022" v="115" actId="47"/>
        <pc:sldMasterMkLst>
          <pc:docMk/>
          <pc:sldMasterMk cId="120811578" sldId="2147483662"/>
        </pc:sldMasterMkLst>
        <pc:sldLayoutChg chg="del">
          <pc:chgData name="Dr Anil Sharma" userId="227f1b8b-6e8a-4f38-b66a-df7de245ff18" providerId="ADAL" clId="{CEDC60BC-618E-4CB9-9C31-32CA3A81912E}" dt="2022-03-12T17:12:55.022" v="115" actId="47"/>
          <pc:sldLayoutMkLst>
            <pc:docMk/>
            <pc:sldMasterMk cId="120811578" sldId="2147483662"/>
            <pc:sldLayoutMk cId="2255054833" sldId="2147483676"/>
          </pc:sldLayoutMkLst>
        </pc:sldLayoutChg>
      </pc:sldMasterChg>
    </pc:docChg>
  </pc:docChgLst>
  <pc:docChgLst>
    <pc:chgData name="Dr Anil Sharma" userId="227f1b8b-6e8a-4f38-b66a-df7de245ff18" providerId="ADAL" clId="{8D1D6526-02F0-45B8-8329-320869E156F0}"/>
    <pc:docChg chg="undo redo custSel addSld delSld modSld modMainMaster modNotesMaster">
      <pc:chgData name="Dr Anil Sharma" userId="227f1b8b-6e8a-4f38-b66a-df7de245ff18" providerId="ADAL" clId="{8D1D6526-02F0-45B8-8329-320869E156F0}" dt="2022-03-11T08:18:47.522" v="209" actId="1076"/>
      <pc:docMkLst>
        <pc:docMk/>
      </pc:docMkLst>
      <pc:sldChg chg="del">
        <pc:chgData name="Dr Anil Sharma" userId="227f1b8b-6e8a-4f38-b66a-df7de245ff18" providerId="ADAL" clId="{8D1D6526-02F0-45B8-8329-320869E156F0}" dt="2022-03-11T07:09:14.689" v="17" actId="47"/>
        <pc:sldMkLst>
          <pc:docMk/>
          <pc:sldMk cId="0" sldId="257"/>
        </pc:sldMkLst>
      </pc:sldChg>
      <pc:sldChg chg="del">
        <pc:chgData name="Dr Anil Sharma" userId="227f1b8b-6e8a-4f38-b66a-df7de245ff18" providerId="ADAL" clId="{8D1D6526-02F0-45B8-8329-320869E156F0}" dt="2022-03-11T07:09:17.235" v="18" actId="47"/>
        <pc:sldMkLst>
          <pc:docMk/>
          <pc:sldMk cId="0" sldId="258"/>
        </pc:sldMkLst>
      </pc:sldChg>
      <pc:sldChg chg="del">
        <pc:chgData name="Dr Anil Sharma" userId="227f1b8b-6e8a-4f38-b66a-df7de245ff18" providerId="ADAL" clId="{8D1D6526-02F0-45B8-8329-320869E156F0}" dt="2022-03-11T07:09:22.144" v="19" actId="47"/>
        <pc:sldMkLst>
          <pc:docMk/>
          <pc:sldMk cId="0" sldId="259"/>
        </pc:sldMkLst>
      </pc:sldChg>
      <pc:sldChg chg="del">
        <pc:chgData name="Dr Anil Sharma" userId="227f1b8b-6e8a-4f38-b66a-df7de245ff18" providerId="ADAL" clId="{8D1D6526-02F0-45B8-8329-320869E156F0}" dt="2022-03-11T07:09:24.150" v="20" actId="47"/>
        <pc:sldMkLst>
          <pc:docMk/>
          <pc:sldMk cId="0" sldId="260"/>
        </pc:sldMkLst>
      </pc:sldChg>
      <pc:sldChg chg="del">
        <pc:chgData name="Dr Anil Sharma" userId="227f1b8b-6e8a-4f38-b66a-df7de245ff18" providerId="ADAL" clId="{8D1D6526-02F0-45B8-8329-320869E156F0}" dt="2022-03-11T07:09:27.765" v="22" actId="47"/>
        <pc:sldMkLst>
          <pc:docMk/>
          <pc:sldMk cId="0" sldId="261"/>
        </pc:sldMkLst>
      </pc:sldChg>
      <pc:sldChg chg="del">
        <pc:chgData name="Dr Anil Sharma" userId="227f1b8b-6e8a-4f38-b66a-df7de245ff18" providerId="ADAL" clId="{8D1D6526-02F0-45B8-8329-320869E156F0}" dt="2022-03-11T07:09:29.220" v="23" actId="47"/>
        <pc:sldMkLst>
          <pc:docMk/>
          <pc:sldMk cId="0" sldId="262"/>
        </pc:sldMkLst>
      </pc:sldChg>
      <pc:sldChg chg="del">
        <pc:chgData name="Dr Anil Sharma" userId="227f1b8b-6e8a-4f38-b66a-df7de245ff18" providerId="ADAL" clId="{8D1D6526-02F0-45B8-8329-320869E156F0}" dt="2022-03-11T07:09:30.637" v="24" actId="47"/>
        <pc:sldMkLst>
          <pc:docMk/>
          <pc:sldMk cId="0" sldId="263"/>
        </pc:sldMkLst>
      </pc:sldChg>
      <pc:sldChg chg="del">
        <pc:chgData name="Dr Anil Sharma" userId="227f1b8b-6e8a-4f38-b66a-df7de245ff18" providerId="ADAL" clId="{8D1D6526-02F0-45B8-8329-320869E156F0}" dt="2022-03-11T07:09:32.413" v="25" actId="47"/>
        <pc:sldMkLst>
          <pc:docMk/>
          <pc:sldMk cId="0" sldId="264"/>
        </pc:sldMkLst>
      </pc:sldChg>
      <pc:sldChg chg="del">
        <pc:chgData name="Dr Anil Sharma" userId="227f1b8b-6e8a-4f38-b66a-df7de245ff18" providerId="ADAL" clId="{8D1D6526-02F0-45B8-8329-320869E156F0}" dt="2022-03-11T07:09:33.888" v="26" actId="47"/>
        <pc:sldMkLst>
          <pc:docMk/>
          <pc:sldMk cId="0" sldId="265"/>
        </pc:sldMkLst>
      </pc:sldChg>
      <pc:sldChg chg="del">
        <pc:chgData name="Dr Anil Sharma" userId="227f1b8b-6e8a-4f38-b66a-df7de245ff18" providerId="ADAL" clId="{8D1D6526-02F0-45B8-8329-320869E156F0}" dt="2022-03-11T07:09:35.250" v="27" actId="47"/>
        <pc:sldMkLst>
          <pc:docMk/>
          <pc:sldMk cId="0" sldId="266"/>
        </pc:sldMkLst>
      </pc:sldChg>
      <pc:sldChg chg="del">
        <pc:chgData name="Dr Anil Sharma" userId="227f1b8b-6e8a-4f38-b66a-df7de245ff18" providerId="ADAL" clId="{8D1D6526-02F0-45B8-8329-320869E156F0}" dt="2022-03-11T07:00:06.233" v="2" actId="47"/>
        <pc:sldMkLst>
          <pc:docMk/>
          <pc:sldMk cId="0" sldId="268"/>
        </pc:sldMkLst>
      </pc:sldChg>
      <pc:sldChg chg="del">
        <pc:chgData name="Dr Anil Sharma" userId="227f1b8b-6e8a-4f38-b66a-df7de245ff18" providerId="ADAL" clId="{8D1D6526-02F0-45B8-8329-320869E156F0}" dt="2022-03-11T07:00:11.934" v="3" actId="47"/>
        <pc:sldMkLst>
          <pc:docMk/>
          <pc:sldMk cId="0" sldId="269"/>
        </pc:sldMkLst>
      </pc:sldChg>
      <pc:sldChg chg="del">
        <pc:chgData name="Dr Anil Sharma" userId="227f1b8b-6e8a-4f38-b66a-df7de245ff18" providerId="ADAL" clId="{8D1D6526-02F0-45B8-8329-320869E156F0}" dt="2022-03-11T07:00:14.089" v="4" actId="47"/>
        <pc:sldMkLst>
          <pc:docMk/>
          <pc:sldMk cId="0" sldId="270"/>
        </pc:sldMkLst>
      </pc:sldChg>
      <pc:sldChg chg="del">
        <pc:chgData name="Dr Anil Sharma" userId="227f1b8b-6e8a-4f38-b66a-df7de245ff18" providerId="ADAL" clId="{8D1D6526-02F0-45B8-8329-320869E156F0}" dt="2022-03-11T07:00:18.445" v="5" actId="47"/>
        <pc:sldMkLst>
          <pc:docMk/>
          <pc:sldMk cId="0" sldId="271"/>
        </pc:sldMkLst>
      </pc:sldChg>
      <pc:sldChg chg="del">
        <pc:chgData name="Dr Anil Sharma" userId="227f1b8b-6e8a-4f38-b66a-df7de245ff18" providerId="ADAL" clId="{8D1D6526-02F0-45B8-8329-320869E156F0}" dt="2022-03-11T07:00:33.585" v="8" actId="47"/>
        <pc:sldMkLst>
          <pc:docMk/>
          <pc:sldMk cId="0" sldId="272"/>
        </pc:sldMkLst>
      </pc:sldChg>
      <pc:sldChg chg="del">
        <pc:chgData name="Dr Anil Sharma" userId="227f1b8b-6e8a-4f38-b66a-df7de245ff18" providerId="ADAL" clId="{8D1D6526-02F0-45B8-8329-320869E156F0}" dt="2022-03-11T07:00:28.054" v="6" actId="47"/>
        <pc:sldMkLst>
          <pc:docMk/>
          <pc:sldMk cId="0" sldId="275"/>
        </pc:sldMkLst>
      </pc:sldChg>
      <pc:sldChg chg="del">
        <pc:chgData name="Dr Anil Sharma" userId="227f1b8b-6e8a-4f38-b66a-df7de245ff18" providerId="ADAL" clId="{8D1D6526-02F0-45B8-8329-320869E156F0}" dt="2022-03-11T07:00:30.354" v="7" actId="47"/>
        <pc:sldMkLst>
          <pc:docMk/>
          <pc:sldMk cId="0" sldId="277"/>
        </pc:sldMkLst>
      </pc:sldChg>
      <pc:sldChg chg="del">
        <pc:chgData name="Dr Anil Sharma" userId="227f1b8b-6e8a-4f38-b66a-df7de245ff18" providerId="ADAL" clId="{8D1D6526-02F0-45B8-8329-320869E156F0}" dt="2022-03-11T07:04:14.819" v="12" actId="47"/>
        <pc:sldMkLst>
          <pc:docMk/>
          <pc:sldMk cId="0" sldId="301"/>
        </pc:sldMkLst>
      </pc:sldChg>
      <pc:sldChg chg="del">
        <pc:chgData name="Dr Anil Sharma" userId="227f1b8b-6e8a-4f38-b66a-df7de245ff18" providerId="ADAL" clId="{8D1D6526-02F0-45B8-8329-320869E156F0}" dt="2022-03-11T07:04:16.901" v="13" actId="47"/>
        <pc:sldMkLst>
          <pc:docMk/>
          <pc:sldMk cId="0" sldId="302"/>
        </pc:sldMkLst>
      </pc:sldChg>
      <pc:sldChg chg="add del">
        <pc:chgData name="Dr Anil Sharma" userId="227f1b8b-6e8a-4f38-b66a-df7de245ff18" providerId="ADAL" clId="{8D1D6526-02F0-45B8-8329-320869E156F0}" dt="2022-03-11T07:04:29.275" v="16" actId="47"/>
        <pc:sldMkLst>
          <pc:docMk/>
          <pc:sldMk cId="0" sldId="303"/>
        </pc:sldMkLst>
      </pc:sldChg>
      <pc:sldChg chg="addSp delSp modSp del mod modNotes">
        <pc:chgData name="Dr Anil Sharma" userId="227f1b8b-6e8a-4f38-b66a-df7de245ff18" providerId="ADAL" clId="{8D1D6526-02F0-45B8-8329-320869E156F0}" dt="2022-03-11T07:45:34.098" v="36" actId="47"/>
        <pc:sldMkLst>
          <pc:docMk/>
          <pc:sldMk cId="0" sldId="304"/>
        </pc:sldMkLst>
        <pc:spChg chg="add del">
          <ac:chgData name="Dr Anil Sharma" userId="227f1b8b-6e8a-4f38-b66a-df7de245ff18" providerId="ADAL" clId="{8D1D6526-02F0-45B8-8329-320869E156F0}" dt="2022-03-11T07:44:57.145" v="32" actId="22"/>
          <ac:spMkLst>
            <pc:docMk/>
            <pc:sldMk cId="0" sldId="304"/>
            <ac:spMk id="6" creationId="{5960F7B9-94A2-40D1-AF60-AC0650CA48A8}"/>
          </ac:spMkLst>
        </pc:spChg>
        <pc:spChg chg="add del">
          <ac:chgData name="Dr Anil Sharma" userId="227f1b8b-6e8a-4f38-b66a-df7de245ff18" providerId="ADAL" clId="{8D1D6526-02F0-45B8-8329-320869E156F0}" dt="2022-03-11T07:44:54.312" v="31" actId="22"/>
          <ac:spMkLst>
            <pc:docMk/>
            <pc:sldMk cId="0" sldId="304"/>
            <ac:spMk id="8" creationId="{8ABAE084-3CA3-47D7-9BA1-125B2D5A2A5A}"/>
          </ac:spMkLst>
        </pc:spChg>
        <pc:spChg chg="mod">
          <ac:chgData name="Dr Anil Sharma" userId="227f1b8b-6e8a-4f38-b66a-df7de245ff18" providerId="ADAL" clId="{8D1D6526-02F0-45B8-8329-320869E156F0}" dt="2022-03-11T07:04:12.577" v="11" actId="20577"/>
          <ac:spMkLst>
            <pc:docMk/>
            <pc:sldMk cId="0" sldId="304"/>
            <ac:spMk id="20484" creationId="{6E653399-8160-4716-A9DC-32F834A951C6}"/>
          </ac:spMkLst>
        </pc:spChg>
        <pc:picChg chg="add del">
          <ac:chgData name="Dr Anil Sharma" userId="227f1b8b-6e8a-4f38-b66a-df7de245ff18" providerId="ADAL" clId="{8D1D6526-02F0-45B8-8329-320869E156F0}" dt="2022-03-11T07:45:17.320" v="34"/>
          <ac:picMkLst>
            <pc:docMk/>
            <pc:sldMk cId="0" sldId="304"/>
            <ac:picMk id="4" creationId="{7E75A04B-3ACD-43FE-BA81-D6416F46DA41}"/>
          </ac:picMkLst>
        </pc:picChg>
      </pc:sldChg>
      <pc:sldChg chg="modSp mod setBg modNotes">
        <pc:chgData name="Dr Anil Sharma" userId="227f1b8b-6e8a-4f38-b66a-df7de245ff18" providerId="ADAL" clId="{8D1D6526-02F0-45B8-8329-320869E156F0}" dt="2022-03-11T07:51:11.416" v="124" actId="27636"/>
        <pc:sldMkLst>
          <pc:docMk/>
          <pc:sldMk cId="0" sldId="305"/>
        </pc:sldMkLst>
        <pc:spChg chg="mod">
          <ac:chgData name="Dr Anil Sharma" userId="227f1b8b-6e8a-4f38-b66a-df7de245ff18" providerId="ADAL" clId="{8D1D6526-02F0-45B8-8329-320869E156F0}" dt="2022-03-11T07:47:50.102" v="81"/>
          <ac:spMkLst>
            <pc:docMk/>
            <pc:sldMk cId="0" sldId="305"/>
            <ac:spMk id="3076" creationId="{0535B772-8BD5-43F5-AC2F-224DC2EED669}"/>
          </ac:spMkLst>
        </pc:spChg>
        <pc:spChg chg="mod">
          <ac:chgData name="Dr Anil Sharma" userId="227f1b8b-6e8a-4f38-b66a-df7de245ff18" providerId="ADAL" clId="{8D1D6526-02F0-45B8-8329-320869E156F0}" dt="2022-03-11T07:51:11.416" v="124" actId="27636"/>
          <ac:spMkLst>
            <pc:docMk/>
            <pc:sldMk cId="0" sldId="305"/>
            <ac:spMk id="3077" creationId="{18DEC0BB-ECA7-4315-A685-E3783E0C6987}"/>
          </ac:spMkLst>
        </pc:spChg>
        <pc:spChg chg="mod">
          <ac:chgData name="Dr Anil Sharma" userId="227f1b8b-6e8a-4f38-b66a-df7de245ff18" providerId="ADAL" clId="{8D1D6526-02F0-45B8-8329-320869E156F0}" dt="2022-03-11T07:48:35.128" v="86" actId="207"/>
          <ac:spMkLst>
            <pc:docMk/>
            <pc:sldMk cId="0" sldId="305"/>
            <ac:spMk id="3078" creationId="{3FC5AD1B-B988-44ED-B6CC-96B3B5C8C002}"/>
          </ac:spMkLst>
        </pc:spChg>
        <pc:spChg chg="mod">
          <ac:chgData name="Dr Anil Sharma" userId="227f1b8b-6e8a-4f38-b66a-df7de245ff18" providerId="ADAL" clId="{8D1D6526-02F0-45B8-8329-320869E156F0}" dt="2022-03-11T07:48:44.508" v="88" actId="207"/>
          <ac:spMkLst>
            <pc:docMk/>
            <pc:sldMk cId="0" sldId="305"/>
            <ac:spMk id="98308" creationId="{A32D298D-8831-4C54-9D16-A54D770F9192}"/>
          </ac:spMkLst>
        </pc:spChg>
        <pc:spChg chg="mod">
          <ac:chgData name="Dr Anil Sharma" userId="227f1b8b-6e8a-4f38-b66a-df7de245ff18" providerId="ADAL" clId="{8D1D6526-02F0-45B8-8329-320869E156F0}" dt="2022-03-11T07:48:40.136" v="87" actId="207"/>
          <ac:spMkLst>
            <pc:docMk/>
            <pc:sldMk cId="0" sldId="305"/>
            <ac:spMk id="98309" creationId="{61F1A555-115F-4FE9-90AB-8B26598BA63B}"/>
          </ac:spMkLst>
        </pc:spChg>
        <pc:graphicFrameChg chg="mod">
          <ac:chgData name="Dr Anil Sharma" userId="227f1b8b-6e8a-4f38-b66a-df7de245ff18" providerId="ADAL" clId="{8D1D6526-02F0-45B8-8329-320869E156F0}" dt="2022-03-11T07:44:19.995" v="28"/>
          <ac:graphicFrameMkLst>
            <pc:docMk/>
            <pc:sldMk cId="0" sldId="305"/>
            <ac:graphicFrameMk id="98310" creationId="{6374A9D2-75EB-4FFA-BB45-FC3345B52E0D}"/>
          </ac:graphicFrameMkLst>
        </pc:graphicFrameChg>
        <pc:graphicFrameChg chg="mod">
          <ac:chgData name="Dr Anil Sharma" userId="227f1b8b-6e8a-4f38-b66a-df7de245ff18" providerId="ADAL" clId="{8D1D6526-02F0-45B8-8329-320869E156F0}" dt="2022-03-11T07:44:19.995" v="28"/>
          <ac:graphicFrameMkLst>
            <pc:docMk/>
            <pc:sldMk cId="0" sldId="305"/>
            <ac:graphicFrameMk id="98311" creationId="{CDA6E58E-556E-4CF5-84EF-6ED4843E68DD}"/>
          </ac:graphicFrameMkLst>
        </pc:graphicFrameChg>
      </pc:sldChg>
      <pc:sldChg chg="modSp mod setBg modNotes">
        <pc:chgData name="Dr Anil Sharma" userId="227f1b8b-6e8a-4f38-b66a-df7de245ff18" providerId="ADAL" clId="{8D1D6526-02F0-45B8-8329-320869E156F0}" dt="2022-03-11T07:49:18.756" v="103" actId="207"/>
        <pc:sldMkLst>
          <pc:docMk/>
          <pc:sldMk cId="0" sldId="306"/>
        </pc:sldMkLst>
        <pc:spChg chg="mod">
          <ac:chgData name="Dr Anil Sharma" userId="227f1b8b-6e8a-4f38-b66a-df7de245ff18" providerId="ADAL" clId="{8D1D6526-02F0-45B8-8329-320869E156F0}" dt="2022-03-11T07:47:50.102" v="81"/>
          <ac:spMkLst>
            <pc:docMk/>
            <pc:sldMk cId="0" sldId="306"/>
            <ac:spMk id="4101" creationId="{BCCED2E6-D1B9-40CC-BAA5-D51BD2C01FA2}"/>
          </ac:spMkLst>
        </pc:spChg>
        <pc:spChg chg="mod">
          <ac:chgData name="Dr Anil Sharma" userId="227f1b8b-6e8a-4f38-b66a-df7de245ff18" providerId="ADAL" clId="{8D1D6526-02F0-45B8-8329-320869E156F0}" dt="2022-03-11T07:49:12.056" v="102" actId="2711"/>
          <ac:spMkLst>
            <pc:docMk/>
            <pc:sldMk cId="0" sldId="306"/>
            <ac:spMk id="4102" creationId="{4BBDC523-B6CA-423A-B5B4-72223ACBA2BD}"/>
          </ac:spMkLst>
        </pc:spChg>
        <pc:spChg chg="mod">
          <ac:chgData name="Dr Anil Sharma" userId="227f1b8b-6e8a-4f38-b66a-df7de245ff18" providerId="ADAL" clId="{8D1D6526-02F0-45B8-8329-320869E156F0}" dt="2022-03-11T07:47:50.102" v="81"/>
          <ac:spMkLst>
            <pc:docMk/>
            <pc:sldMk cId="0" sldId="306"/>
            <ac:spMk id="4103" creationId="{4941462C-4CE3-4D4B-AB6E-8061B265E1D0}"/>
          </ac:spMkLst>
        </pc:spChg>
        <pc:spChg chg="mod">
          <ac:chgData name="Dr Anil Sharma" userId="227f1b8b-6e8a-4f38-b66a-df7de245ff18" providerId="ADAL" clId="{8D1D6526-02F0-45B8-8329-320869E156F0}" dt="2022-03-11T07:44:19.995" v="28"/>
          <ac:spMkLst>
            <pc:docMk/>
            <pc:sldMk cId="0" sldId="306"/>
            <ac:spMk id="103433" creationId="{0DDCA092-59C2-41B0-A1EB-59F1C03D1784}"/>
          </ac:spMkLst>
        </pc:spChg>
        <pc:spChg chg="mod">
          <ac:chgData name="Dr Anil Sharma" userId="227f1b8b-6e8a-4f38-b66a-df7de245ff18" providerId="ADAL" clId="{8D1D6526-02F0-45B8-8329-320869E156F0}" dt="2022-03-11T07:49:18.756" v="103" actId="207"/>
          <ac:spMkLst>
            <pc:docMk/>
            <pc:sldMk cId="0" sldId="306"/>
            <ac:spMk id="103434" creationId="{F9BD08A7-C835-4431-A8D0-EDDBACEE3E83}"/>
          </ac:spMkLst>
        </pc:spChg>
        <pc:graphicFrameChg chg="mod">
          <ac:chgData name="Dr Anil Sharma" userId="227f1b8b-6e8a-4f38-b66a-df7de245ff18" providerId="ADAL" clId="{8D1D6526-02F0-45B8-8329-320869E156F0}" dt="2022-03-11T07:44:19.995" v="28"/>
          <ac:graphicFrameMkLst>
            <pc:docMk/>
            <pc:sldMk cId="0" sldId="306"/>
            <ac:graphicFrameMk id="103428" creationId="{68CE4418-C50B-46BF-B680-E4A407A38EFC}"/>
          </ac:graphicFrameMkLst>
        </pc:graphicFrameChg>
        <pc:graphicFrameChg chg="mod">
          <ac:chgData name="Dr Anil Sharma" userId="227f1b8b-6e8a-4f38-b66a-df7de245ff18" providerId="ADAL" clId="{8D1D6526-02F0-45B8-8329-320869E156F0}" dt="2022-03-11T07:44:19.995" v="28"/>
          <ac:graphicFrameMkLst>
            <pc:docMk/>
            <pc:sldMk cId="0" sldId="306"/>
            <ac:graphicFrameMk id="103429" creationId="{DCF64789-485E-4B2E-AE2D-EAC0BCE537C4}"/>
          </ac:graphicFrameMkLst>
        </pc:graphicFrameChg>
        <pc:graphicFrameChg chg="mod">
          <ac:chgData name="Dr Anil Sharma" userId="227f1b8b-6e8a-4f38-b66a-df7de245ff18" providerId="ADAL" clId="{8D1D6526-02F0-45B8-8329-320869E156F0}" dt="2022-03-11T07:44:19.995" v="28"/>
          <ac:graphicFrameMkLst>
            <pc:docMk/>
            <pc:sldMk cId="0" sldId="306"/>
            <ac:graphicFrameMk id="103431" creationId="{4AD2F0BF-EA33-4792-9DF0-609EDD00810D}"/>
          </ac:graphicFrameMkLst>
        </pc:graphicFrameChg>
      </pc:sldChg>
      <pc:sldChg chg="addSp delSp modSp mod setBg modNotes">
        <pc:chgData name="Dr Anil Sharma" userId="227f1b8b-6e8a-4f38-b66a-df7de245ff18" providerId="ADAL" clId="{8D1D6526-02F0-45B8-8329-320869E156F0}" dt="2022-03-11T08:16:04.608" v="197" actId="1076"/>
        <pc:sldMkLst>
          <pc:docMk/>
          <pc:sldMk cId="0" sldId="307"/>
        </pc:sldMkLst>
        <pc:spChg chg="add del mod">
          <ac:chgData name="Dr Anil Sharma" userId="227f1b8b-6e8a-4f38-b66a-df7de245ff18" providerId="ADAL" clId="{8D1D6526-02F0-45B8-8329-320869E156F0}" dt="2022-03-11T08:15:33.848" v="189" actId="931"/>
          <ac:spMkLst>
            <pc:docMk/>
            <pc:sldMk cId="0" sldId="307"/>
            <ac:spMk id="3" creationId="{DB21AE3D-DB69-4E08-AF59-457482371191}"/>
          </ac:spMkLst>
        </pc:spChg>
        <pc:spChg chg="mod">
          <ac:chgData name="Dr Anil Sharma" userId="227f1b8b-6e8a-4f38-b66a-df7de245ff18" providerId="ADAL" clId="{8D1D6526-02F0-45B8-8329-320869E156F0}" dt="2022-03-11T07:47:50.102" v="81"/>
          <ac:spMkLst>
            <pc:docMk/>
            <pc:sldMk cId="0" sldId="307"/>
            <ac:spMk id="21506" creationId="{A715918E-BF16-487A-A0C4-92A387A45956}"/>
          </ac:spMkLst>
        </pc:spChg>
        <pc:spChg chg="mod">
          <ac:chgData name="Dr Anil Sharma" userId="227f1b8b-6e8a-4f38-b66a-df7de245ff18" providerId="ADAL" clId="{8D1D6526-02F0-45B8-8329-320869E156F0}" dt="2022-03-11T08:15:47.695" v="193" actId="113"/>
          <ac:spMkLst>
            <pc:docMk/>
            <pc:sldMk cId="0" sldId="307"/>
            <ac:spMk id="21507" creationId="{7F3F39B6-D003-4907-AF83-939EA9967485}"/>
          </ac:spMkLst>
        </pc:spChg>
        <pc:spChg chg="del mod">
          <ac:chgData name="Dr Anil Sharma" userId="227f1b8b-6e8a-4f38-b66a-df7de245ff18" providerId="ADAL" clId="{8D1D6526-02F0-45B8-8329-320869E156F0}" dt="2022-03-11T08:15:25.701" v="188" actId="21"/>
          <ac:spMkLst>
            <pc:docMk/>
            <pc:sldMk cId="0" sldId="307"/>
            <ac:spMk id="21508" creationId="{C41E6092-283B-4689-BC28-3E71EA78C28E}"/>
          </ac:spMkLst>
        </pc:spChg>
        <pc:picChg chg="add mod">
          <ac:chgData name="Dr Anil Sharma" userId="227f1b8b-6e8a-4f38-b66a-df7de245ff18" providerId="ADAL" clId="{8D1D6526-02F0-45B8-8329-320869E156F0}" dt="2022-03-11T08:15:54.392" v="195" actId="14100"/>
          <ac:picMkLst>
            <pc:docMk/>
            <pc:sldMk cId="0" sldId="307"/>
            <ac:picMk id="5" creationId="{04846E41-A997-43E5-95D9-523FB7255EF8}"/>
          </ac:picMkLst>
        </pc:picChg>
        <pc:picChg chg="add mod">
          <ac:chgData name="Dr Anil Sharma" userId="227f1b8b-6e8a-4f38-b66a-df7de245ff18" providerId="ADAL" clId="{8D1D6526-02F0-45B8-8329-320869E156F0}" dt="2022-03-11T08:16:04.608" v="197" actId="1076"/>
          <ac:picMkLst>
            <pc:docMk/>
            <pc:sldMk cId="0" sldId="307"/>
            <ac:picMk id="7" creationId="{50249D04-BEFF-4773-BFC1-C414445B6555}"/>
          </ac:picMkLst>
        </pc:picChg>
      </pc:sldChg>
      <pc:sldChg chg="addSp delSp modSp mod setBg modNotes">
        <pc:chgData name="Dr Anil Sharma" userId="227f1b8b-6e8a-4f38-b66a-df7de245ff18" providerId="ADAL" clId="{8D1D6526-02F0-45B8-8329-320869E156F0}" dt="2022-03-11T08:18:47.522" v="209" actId="1076"/>
        <pc:sldMkLst>
          <pc:docMk/>
          <pc:sldMk cId="0" sldId="308"/>
        </pc:sldMkLst>
        <pc:spChg chg="mod">
          <ac:chgData name="Dr Anil Sharma" userId="227f1b8b-6e8a-4f38-b66a-df7de245ff18" providerId="ADAL" clId="{8D1D6526-02F0-45B8-8329-320869E156F0}" dt="2022-03-11T07:47:50.102" v="81"/>
          <ac:spMkLst>
            <pc:docMk/>
            <pc:sldMk cId="0" sldId="308"/>
            <ac:spMk id="22530" creationId="{D8F09F13-1A28-4360-B8EA-ABDFA2D94A16}"/>
          </ac:spMkLst>
        </pc:spChg>
        <pc:spChg chg="mod">
          <ac:chgData name="Dr Anil Sharma" userId="227f1b8b-6e8a-4f38-b66a-df7de245ff18" providerId="ADAL" clId="{8D1D6526-02F0-45B8-8329-320869E156F0}" dt="2022-03-11T08:18:09.530" v="200" actId="113"/>
          <ac:spMkLst>
            <pc:docMk/>
            <pc:sldMk cId="0" sldId="308"/>
            <ac:spMk id="22531" creationId="{4820E80E-3EC5-4009-BC1E-C22AFB6CD5E3}"/>
          </ac:spMkLst>
        </pc:spChg>
        <pc:spChg chg="del mod">
          <ac:chgData name="Dr Anil Sharma" userId="227f1b8b-6e8a-4f38-b66a-df7de245ff18" providerId="ADAL" clId="{8D1D6526-02F0-45B8-8329-320869E156F0}" dt="2022-03-11T08:18:19.056" v="202" actId="931"/>
          <ac:spMkLst>
            <pc:docMk/>
            <pc:sldMk cId="0" sldId="308"/>
            <ac:spMk id="22532" creationId="{112E4972-3DB9-4918-B42D-D505C93BC4AD}"/>
          </ac:spMkLst>
        </pc:spChg>
        <pc:picChg chg="add mod">
          <ac:chgData name="Dr Anil Sharma" userId="227f1b8b-6e8a-4f38-b66a-df7de245ff18" providerId="ADAL" clId="{8D1D6526-02F0-45B8-8329-320869E156F0}" dt="2022-03-11T08:18:47.522" v="209" actId="1076"/>
          <ac:picMkLst>
            <pc:docMk/>
            <pc:sldMk cId="0" sldId="308"/>
            <ac:picMk id="3" creationId="{C393CAAB-8D0F-40BD-80D2-2121082BEEBD}"/>
          </ac:picMkLst>
        </pc:picChg>
        <pc:picChg chg="add mod">
          <ac:chgData name="Dr Anil Sharma" userId="227f1b8b-6e8a-4f38-b66a-df7de245ff18" providerId="ADAL" clId="{8D1D6526-02F0-45B8-8329-320869E156F0}" dt="2022-03-11T08:18:38.627" v="208" actId="14100"/>
          <ac:picMkLst>
            <pc:docMk/>
            <pc:sldMk cId="0" sldId="308"/>
            <ac:picMk id="5" creationId="{F420FF5F-1557-4B49-87F2-1EEF0F2EA819}"/>
          </ac:picMkLst>
        </pc:picChg>
      </pc:sldChg>
      <pc:sldChg chg="modSp mod setBg modNotes">
        <pc:chgData name="Dr Anil Sharma" userId="227f1b8b-6e8a-4f38-b66a-df7de245ff18" providerId="ADAL" clId="{8D1D6526-02F0-45B8-8329-320869E156F0}" dt="2022-03-11T07:50:55.006" v="117" actId="20577"/>
        <pc:sldMkLst>
          <pc:docMk/>
          <pc:sldMk cId="0" sldId="309"/>
        </pc:sldMkLst>
        <pc:spChg chg="mod">
          <ac:chgData name="Dr Anil Sharma" userId="227f1b8b-6e8a-4f38-b66a-df7de245ff18" providerId="ADAL" clId="{8D1D6526-02F0-45B8-8329-320869E156F0}" dt="2022-03-11T07:47:50.102" v="81"/>
          <ac:spMkLst>
            <pc:docMk/>
            <pc:sldMk cId="0" sldId="309"/>
            <ac:spMk id="23554" creationId="{33EB0E37-BFFA-4FEB-A98F-2B1F5F7B22F6}"/>
          </ac:spMkLst>
        </pc:spChg>
        <pc:spChg chg="mod">
          <ac:chgData name="Dr Anil Sharma" userId="227f1b8b-6e8a-4f38-b66a-df7de245ff18" providerId="ADAL" clId="{8D1D6526-02F0-45B8-8329-320869E156F0}" dt="2022-03-11T07:50:55.006" v="117" actId="20577"/>
          <ac:spMkLst>
            <pc:docMk/>
            <pc:sldMk cId="0" sldId="309"/>
            <ac:spMk id="23555" creationId="{1F40976A-03BF-4331-98BB-DF848B5136FF}"/>
          </ac:spMkLst>
        </pc:spChg>
        <pc:spChg chg="mod">
          <ac:chgData name="Dr Anil Sharma" userId="227f1b8b-6e8a-4f38-b66a-df7de245ff18" providerId="ADAL" clId="{8D1D6526-02F0-45B8-8329-320869E156F0}" dt="2022-03-11T07:44:19.995" v="28"/>
          <ac:spMkLst>
            <pc:docMk/>
            <pc:sldMk cId="0" sldId="309"/>
            <ac:spMk id="23556" creationId="{6A90C9E3-EBB4-436D-822A-BCC0EA951B9F}"/>
          </ac:spMkLst>
        </pc:spChg>
      </pc:sldChg>
      <pc:sldChg chg="del">
        <pc:chgData name="Dr Anil Sharma" userId="227f1b8b-6e8a-4f38-b66a-df7de245ff18" providerId="ADAL" clId="{8D1D6526-02F0-45B8-8329-320869E156F0}" dt="2022-03-11T07:09:25.915" v="21" actId="47"/>
        <pc:sldMkLst>
          <pc:docMk/>
          <pc:sldMk cId="0" sldId="352"/>
        </pc:sldMkLst>
      </pc:sldChg>
      <pc:sldChg chg="modSp add mod">
        <pc:chgData name="Dr Anil Sharma" userId="227f1b8b-6e8a-4f38-b66a-df7de245ff18" providerId="ADAL" clId="{8D1D6526-02F0-45B8-8329-320869E156F0}" dt="2022-03-11T07:45:49.564" v="44" actId="20577"/>
        <pc:sldMkLst>
          <pc:docMk/>
          <pc:sldMk cId="3514224389" sldId="420"/>
        </pc:sldMkLst>
        <pc:spChg chg="mod">
          <ac:chgData name="Dr Anil Sharma" userId="227f1b8b-6e8a-4f38-b66a-df7de245ff18" providerId="ADAL" clId="{8D1D6526-02F0-45B8-8329-320869E156F0}" dt="2022-03-11T07:45:49.564" v="44" actId="20577"/>
          <ac:spMkLst>
            <pc:docMk/>
            <pc:sldMk cId="3514224389" sldId="420"/>
            <ac:spMk id="1039" creationId="{00000000-0000-0000-0000-000000000000}"/>
          </ac:spMkLst>
        </pc:spChg>
      </pc:sldChg>
      <pc:sldChg chg="modSp add mod setBg">
        <pc:chgData name="Dr Anil Sharma" userId="227f1b8b-6e8a-4f38-b66a-df7de245ff18" providerId="ADAL" clId="{8D1D6526-02F0-45B8-8329-320869E156F0}" dt="2022-03-11T07:47:50.102" v="81"/>
        <pc:sldMkLst>
          <pc:docMk/>
          <pc:sldMk cId="790133283" sldId="422"/>
        </pc:sldMkLst>
        <pc:spChg chg="mod">
          <ac:chgData name="Dr Anil Sharma" userId="227f1b8b-6e8a-4f38-b66a-df7de245ff18" providerId="ADAL" clId="{8D1D6526-02F0-45B8-8329-320869E156F0}" dt="2022-03-11T07:47:50.102" v="81"/>
          <ac:spMkLst>
            <pc:docMk/>
            <pc:sldMk cId="790133283" sldId="422"/>
            <ac:spMk id="5" creationId="{00000000-0000-0000-0000-000000000000}"/>
          </ac:spMkLst>
        </pc:spChg>
        <pc:spChg chg="mod">
          <ac:chgData name="Dr Anil Sharma" userId="227f1b8b-6e8a-4f38-b66a-df7de245ff18" providerId="ADAL" clId="{8D1D6526-02F0-45B8-8329-320869E156F0}" dt="2022-03-11T07:47:50.102" v="81"/>
          <ac:spMkLst>
            <pc:docMk/>
            <pc:sldMk cId="790133283" sldId="422"/>
            <ac:spMk id="6" creationId="{00000000-0000-0000-0000-000000000000}"/>
          </ac:spMkLst>
        </pc:spChg>
        <pc:spChg chg="mod">
          <ac:chgData name="Dr Anil Sharma" userId="227f1b8b-6e8a-4f38-b66a-df7de245ff18" providerId="ADAL" clId="{8D1D6526-02F0-45B8-8329-320869E156F0}" dt="2022-03-11T07:47:50.102" v="81"/>
          <ac:spMkLst>
            <pc:docMk/>
            <pc:sldMk cId="790133283" sldId="422"/>
            <ac:spMk id="7" creationId="{00000000-0000-0000-0000-000000000000}"/>
          </ac:spMkLst>
        </pc:spChg>
      </pc:sldChg>
      <pc:sldChg chg="modSp add mod">
        <pc:chgData name="Dr Anil Sharma" userId="227f1b8b-6e8a-4f38-b66a-df7de245ff18" providerId="ADAL" clId="{8D1D6526-02F0-45B8-8329-320869E156F0}" dt="2022-03-11T07:56:18.286" v="131" actId="5793"/>
        <pc:sldMkLst>
          <pc:docMk/>
          <pc:sldMk cId="3567046667" sldId="423"/>
        </pc:sldMkLst>
        <pc:spChg chg="mod">
          <ac:chgData name="Dr Anil Sharma" userId="227f1b8b-6e8a-4f38-b66a-df7de245ff18" providerId="ADAL" clId="{8D1D6526-02F0-45B8-8329-320869E156F0}" dt="2022-03-11T07:56:18.286" v="131" actId="5793"/>
          <ac:spMkLst>
            <pc:docMk/>
            <pc:sldMk cId="3567046667" sldId="423"/>
            <ac:spMk id="37891" creationId="{00000000-0000-0000-0000-000000000000}"/>
          </ac:spMkLst>
        </pc:spChg>
      </pc:sldChg>
      <pc:sldChg chg="add">
        <pc:chgData name="Dr Anil Sharma" userId="227f1b8b-6e8a-4f38-b66a-df7de245ff18" providerId="ADAL" clId="{8D1D6526-02F0-45B8-8329-320869E156F0}" dt="2022-03-11T07:51:40.316" v="125"/>
        <pc:sldMkLst>
          <pc:docMk/>
          <pc:sldMk cId="2706981099" sldId="424"/>
        </pc:sldMkLst>
      </pc:sldChg>
      <pc:sldChg chg="modSp add setBg">
        <pc:chgData name="Dr Anil Sharma" userId="227f1b8b-6e8a-4f38-b66a-df7de245ff18" providerId="ADAL" clId="{8D1D6526-02F0-45B8-8329-320869E156F0}" dt="2022-03-11T07:47:50.102" v="81"/>
        <pc:sldMkLst>
          <pc:docMk/>
          <pc:sldMk cId="1529058414" sldId="429"/>
        </pc:sldMkLst>
        <pc:spChg chg="mod">
          <ac:chgData name="Dr Anil Sharma" userId="227f1b8b-6e8a-4f38-b66a-df7de245ff18" providerId="ADAL" clId="{8D1D6526-02F0-45B8-8329-320869E156F0}" dt="2022-03-11T07:47:50.102" v="81"/>
          <ac:spMkLst>
            <pc:docMk/>
            <pc:sldMk cId="1529058414" sldId="429"/>
            <ac:spMk id="2" creationId="{00000000-0000-0000-0000-000000000000}"/>
          </ac:spMkLst>
        </pc:spChg>
      </pc:sldChg>
      <pc:sldChg chg="modSp new mod">
        <pc:chgData name="Dr Anil Sharma" userId="227f1b8b-6e8a-4f38-b66a-df7de245ff18" providerId="ADAL" clId="{8D1D6526-02F0-45B8-8329-320869E156F0}" dt="2022-03-11T07:58:51.778" v="163" actId="14100"/>
        <pc:sldMkLst>
          <pc:docMk/>
          <pc:sldMk cId="3946510527" sldId="430"/>
        </pc:sldMkLst>
        <pc:spChg chg="mod">
          <ac:chgData name="Dr Anil Sharma" userId="227f1b8b-6e8a-4f38-b66a-df7de245ff18" providerId="ADAL" clId="{8D1D6526-02F0-45B8-8329-320869E156F0}" dt="2022-03-11T07:57:16.993" v="145" actId="122"/>
          <ac:spMkLst>
            <pc:docMk/>
            <pc:sldMk cId="3946510527" sldId="430"/>
            <ac:spMk id="2" creationId="{EE92DB4C-48AD-452C-940B-6E552F1EFEF0}"/>
          </ac:spMkLst>
        </pc:spChg>
        <pc:spChg chg="mod">
          <ac:chgData name="Dr Anil Sharma" userId="227f1b8b-6e8a-4f38-b66a-df7de245ff18" providerId="ADAL" clId="{8D1D6526-02F0-45B8-8329-320869E156F0}" dt="2022-03-11T07:58:51.778" v="163" actId="14100"/>
          <ac:spMkLst>
            <pc:docMk/>
            <pc:sldMk cId="3946510527" sldId="430"/>
            <ac:spMk id="3" creationId="{66C923C6-142A-49A4-9D7F-14FBB903729E}"/>
          </ac:spMkLst>
        </pc:spChg>
      </pc:sldChg>
      <pc:sldChg chg="addSp delSp modSp add mod delAnim modAnim">
        <pc:chgData name="Dr Anil Sharma" userId="227f1b8b-6e8a-4f38-b66a-df7de245ff18" providerId="ADAL" clId="{8D1D6526-02F0-45B8-8329-320869E156F0}" dt="2022-03-11T08:13:45.261" v="182" actId="1076"/>
        <pc:sldMkLst>
          <pc:docMk/>
          <pc:sldMk cId="3480730917" sldId="431"/>
        </pc:sldMkLst>
        <pc:spChg chg="add del mod">
          <ac:chgData name="Dr Anil Sharma" userId="227f1b8b-6e8a-4f38-b66a-df7de245ff18" providerId="ADAL" clId="{8D1D6526-02F0-45B8-8329-320869E156F0}" dt="2022-03-11T08:12:53.064" v="166" actId="21"/>
          <ac:spMkLst>
            <pc:docMk/>
            <pc:sldMk cId="3480730917" sldId="431"/>
            <ac:spMk id="3" creationId="{6D3F9613-9EC9-4099-A738-C983D5ACE98C}"/>
          </ac:spMkLst>
        </pc:spChg>
        <pc:spChg chg="add del mod">
          <ac:chgData name="Dr Anil Sharma" userId="227f1b8b-6e8a-4f38-b66a-df7de245ff18" providerId="ADAL" clId="{8D1D6526-02F0-45B8-8329-320869E156F0}" dt="2022-03-11T08:13:36.548" v="177" actId="21"/>
          <ac:spMkLst>
            <pc:docMk/>
            <pc:sldMk cId="3480730917" sldId="431"/>
            <ac:spMk id="5" creationId="{6C155471-3EB2-4743-8F0B-420F147C1CD4}"/>
          </ac:spMkLst>
        </pc:spChg>
        <pc:spChg chg="del">
          <ac:chgData name="Dr Anil Sharma" userId="227f1b8b-6e8a-4f38-b66a-df7de245ff18" providerId="ADAL" clId="{8D1D6526-02F0-45B8-8329-320869E156F0}" dt="2022-03-11T08:13:16.744" v="175" actId="21"/>
          <ac:spMkLst>
            <pc:docMk/>
            <pc:sldMk cId="3480730917" sldId="431"/>
            <ac:spMk id="3077" creationId="{18DEC0BB-ECA7-4315-A685-E3783E0C6987}"/>
          </ac:spMkLst>
        </pc:spChg>
        <pc:spChg chg="del">
          <ac:chgData name="Dr Anil Sharma" userId="227f1b8b-6e8a-4f38-b66a-df7de245ff18" providerId="ADAL" clId="{8D1D6526-02F0-45B8-8329-320869E156F0}" dt="2022-03-11T08:12:45.663" v="165" actId="21"/>
          <ac:spMkLst>
            <pc:docMk/>
            <pc:sldMk cId="3480730917" sldId="431"/>
            <ac:spMk id="3078" creationId="{3FC5AD1B-B988-44ED-B6CC-96B3B5C8C002}"/>
          </ac:spMkLst>
        </pc:spChg>
        <pc:spChg chg="del mod">
          <ac:chgData name="Dr Anil Sharma" userId="227f1b8b-6e8a-4f38-b66a-df7de245ff18" providerId="ADAL" clId="{8D1D6526-02F0-45B8-8329-320869E156F0}" dt="2022-03-11T08:13:09.178" v="174" actId="21"/>
          <ac:spMkLst>
            <pc:docMk/>
            <pc:sldMk cId="3480730917" sldId="431"/>
            <ac:spMk id="98308" creationId="{A32D298D-8831-4C54-9D16-A54D770F9192}"/>
          </ac:spMkLst>
        </pc:spChg>
        <pc:spChg chg="del">
          <ac:chgData name="Dr Anil Sharma" userId="227f1b8b-6e8a-4f38-b66a-df7de245ff18" providerId="ADAL" clId="{8D1D6526-02F0-45B8-8329-320869E156F0}" dt="2022-03-11T08:12:54.543" v="167" actId="478"/>
          <ac:spMkLst>
            <pc:docMk/>
            <pc:sldMk cId="3480730917" sldId="431"/>
            <ac:spMk id="98309" creationId="{61F1A555-115F-4FE9-90AB-8B26598BA63B}"/>
          </ac:spMkLst>
        </pc:spChg>
        <pc:graphicFrameChg chg="del">
          <ac:chgData name="Dr Anil Sharma" userId="227f1b8b-6e8a-4f38-b66a-df7de245ff18" providerId="ADAL" clId="{8D1D6526-02F0-45B8-8329-320869E156F0}" dt="2022-03-11T08:12:55.391" v="168" actId="478"/>
          <ac:graphicFrameMkLst>
            <pc:docMk/>
            <pc:sldMk cId="3480730917" sldId="431"/>
            <ac:graphicFrameMk id="98310" creationId="{6374A9D2-75EB-4FFA-BB45-FC3345B52E0D}"/>
          </ac:graphicFrameMkLst>
        </pc:graphicFrameChg>
        <pc:graphicFrameChg chg="del">
          <ac:chgData name="Dr Anil Sharma" userId="227f1b8b-6e8a-4f38-b66a-df7de245ff18" providerId="ADAL" clId="{8D1D6526-02F0-45B8-8329-320869E156F0}" dt="2022-03-11T08:12:57.005" v="170" actId="478"/>
          <ac:graphicFrameMkLst>
            <pc:docMk/>
            <pc:sldMk cId="3480730917" sldId="431"/>
            <ac:graphicFrameMk id="98311" creationId="{CDA6E58E-556E-4CF5-84EF-6ED4843E68DD}"/>
          </ac:graphicFrameMkLst>
        </pc:graphicFrameChg>
        <pc:picChg chg="add mod">
          <ac:chgData name="Dr Anil Sharma" userId="227f1b8b-6e8a-4f38-b66a-df7de245ff18" providerId="ADAL" clId="{8D1D6526-02F0-45B8-8329-320869E156F0}" dt="2022-03-11T08:13:45.261" v="182" actId="1076"/>
          <ac:picMkLst>
            <pc:docMk/>
            <pc:sldMk cId="3480730917" sldId="431"/>
            <ac:picMk id="7" creationId="{B19D8C6A-4696-4A87-B89A-73E2CB6D038F}"/>
          </ac:picMkLst>
        </pc:picChg>
      </pc:sldChg>
      <pc:sldChg chg="addSp delSp modSp new mod">
        <pc:chgData name="Dr Anil Sharma" userId="227f1b8b-6e8a-4f38-b66a-df7de245ff18" providerId="ADAL" clId="{8D1D6526-02F0-45B8-8329-320869E156F0}" dt="2022-03-11T08:14:11.824" v="187" actId="14100"/>
        <pc:sldMkLst>
          <pc:docMk/>
          <pc:sldMk cId="2472986851" sldId="432"/>
        </pc:sldMkLst>
        <pc:spChg chg="del">
          <ac:chgData name="Dr Anil Sharma" userId="227f1b8b-6e8a-4f38-b66a-df7de245ff18" providerId="ADAL" clId="{8D1D6526-02F0-45B8-8329-320869E156F0}" dt="2022-03-11T08:14:06.371" v="185" actId="21"/>
          <ac:spMkLst>
            <pc:docMk/>
            <pc:sldMk cId="2472986851" sldId="432"/>
            <ac:spMk id="2" creationId="{A069C551-089C-4B24-AE53-284D5C765520}"/>
          </ac:spMkLst>
        </pc:spChg>
        <pc:spChg chg="del">
          <ac:chgData name="Dr Anil Sharma" userId="227f1b8b-6e8a-4f38-b66a-df7de245ff18" providerId="ADAL" clId="{8D1D6526-02F0-45B8-8329-320869E156F0}" dt="2022-03-11T08:14:00.324" v="184" actId="931"/>
          <ac:spMkLst>
            <pc:docMk/>
            <pc:sldMk cId="2472986851" sldId="432"/>
            <ac:spMk id="3" creationId="{77383421-E1B9-4A34-B97E-284809F33D00}"/>
          </ac:spMkLst>
        </pc:spChg>
        <pc:picChg chg="add mod">
          <ac:chgData name="Dr Anil Sharma" userId="227f1b8b-6e8a-4f38-b66a-df7de245ff18" providerId="ADAL" clId="{8D1D6526-02F0-45B8-8329-320869E156F0}" dt="2022-03-11T08:14:11.824" v="187" actId="14100"/>
          <ac:picMkLst>
            <pc:docMk/>
            <pc:sldMk cId="2472986851" sldId="432"/>
            <ac:picMk id="6" creationId="{4357A701-F768-4C19-87FA-CD3EEEDABF75}"/>
          </ac:picMkLst>
        </pc:picChg>
      </pc:sldChg>
      <pc:sldMasterChg chg="modSp modSldLayout">
        <pc:chgData name="Dr Anil Sharma" userId="227f1b8b-6e8a-4f38-b66a-df7de245ff18" providerId="ADAL" clId="{8D1D6526-02F0-45B8-8329-320869E156F0}" dt="2022-03-11T07:44:19.995" v="28"/>
        <pc:sldMasterMkLst>
          <pc:docMk/>
          <pc:sldMasterMk cId="0" sldId="2147483648"/>
        </pc:sldMasterMkLst>
        <pc:spChg chg="mod">
          <ac:chgData name="Dr Anil Sharma" userId="227f1b8b-6e8a-4f38-b66a-df7de245ff18" providerId="ADAL" clId="{8D1D6526-02F0-45B8-8329-320869E156F0}" dt="2022-03-11T07:44:19.995" v="28"/>
          <ac:spMkLst>
            <pc:docMk/>
            <pc:sldMasterMk cId="0" sldId="2147483648"/>
            <ac:spMk id="1028" creationId="{7F2BFD04-9667-4364-9E2D-1CFD91B8FAA4}"/>
          </ac:spMkLst>
        </pc:spChg>
        <pc:spChg chg="mod">
          <ac:chgData name="Dr Anil Sharma" userId="227f1b8b-6e8a-4f38-b66a-df7de245ff18" providerId="ADAL" clId="{8D1D6526-02F0-45B8-8329-320869E156F0}" dt="2022-03-11T07:44:19.995" v="28"/>
          <ac:spMkLst>
            <pc:docMk/>
            <pc:sldMasterMk cId="0" sldId="2147483648"/>
            <ac:spMk id="1029" creationId="{5AA284D0-4E1B-4447-BF18-C2F413204359}"/>
          </ac:spMkLst>
        </pc:spChg>
        <pc:spChg chg="mod">
          <ac:chgData name="Dr Anil Sharma" userId="227f1b8b-6e8a-4f38-b66a-df7de245ff18" providerId="ADAL" clId="{8D1D6526-02F0-45B8-8329-320869E156F0}" dt="2022-03-11T07:44:19.995" v="28"/>
          <ac:spMkLst>
            <pc:docMk/>
            <pc:sldMasterMk cId="0" sldId="2147483648"/>
            <ac:spMk id="1030" creationId="{29DC1CCD-DDE2-4307-8732-C309C6926E6B}"/>
          </ac:spMkLst>
        </pc:spChg>
        <pc:spChg chg="mod">
          <ac:chgData name="Dr Anil Sharma" userId="227f1b8b-6e8a-4f38-b66a-df7de245ff18" providerId="ADAL" clId="{8D1D6526-02F0-45B8-8329-320869E156F0}" dt="2022-03-11T07:44:19.995" v="28"/>
          <ac:spMkLst>
            <pc:docMk/>
            <pc:sldMasterMk cId="0" sldId="2147483648"/>
            <ac:spMk id="17410" creationId="{B099CA2F-1E7C-48E3-B22D-1426372EC88C}"/>
          </ac:spMkLst>
        </pc:spChg>
        <pc:spChg chg="mod">
          <ac:chgData name="Dr Anil Sharma" userId="227f1b8b-6e8a-4f38-b66a-df7de245ff18" providerId="ADAL" clId="{8D1D6526-02F0-45B8-8329-320869E156F0}" dt="2022-03-11T07:44:19.995" v="28"/>
          <ac:spMkLst>
            <pc:docMk/>
            <pc:sldMasterMk cId="0" sldId="2147483648"/>
            <ac:spMk id="17411" creationId="{4D365FE9-0AC7-4F0A-A8F0-23E853149FC5}"/>
          </ac:spMkLst>
        </pc:spChg>
        <pc:sldLayoutChg chg="modSp">
          <pc:chgData name="Dr Anil Sharma" userId="227f1b8b-6e8a-4f38-b66a-df7de245ff18" providerId="ADAL" clId="{8D1D6526-02F0-45B8-8329-320869E156F0}" dt="2022-03-11T07:44:19.995" v="28"/>
          <pc:sldLayoutMkLst>
            <pc:docMk/>
            <pc:sldMasterMk cId="0" sldId="2147483648"/>
            <pc:sldLayoutMk cId="710924993" sldId="2147483649"/>
          </pc:sldLayoutMkLst>
          <pc:spChg chg="mod">
            <ac:chgData name="Dr Anil Sharma" userId="227f1b8b-6e8a-4f38-b66a-df7de245ff18" providerId="ADAL" clId="{8D1D6526-02F0-45B8-8329-320869E156F0}" dt="2022-03-11T07:44:19.995" v="28"/>
            <ac:spMkLst>
              <pc:docMk/>
              <pc:sldMasterMk cId="0" sldId="2147483648"/>
              <pc:sldLayoutMk cId="710924993" sldId="2147483649"/>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710924993" sldId="2147483649"/>
              <ac:spMk id="3"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3728230079" sldId="2147483651"/>
          </pc:sldLayoutMkLst>
          <pc:spChg chg="mod">
            <ac:chgData name="Dr Anil Sharma" userId="227f1b8b-6e8a-4f38-b66a-df7de245ff18" providerId="ADAL" clId="{8D1D6526-02F0-45B8-8329-320869E156F0}" dt="2022-03-11T07:44:19.995" v="28"/>
            <ac:spMkLst>
              <pc:docMk/>
              <pc:sldMasterMk cId="0" sldId="2147483648"/>
              <pc:sldLayoutMk cId="3728230079" sldId="2147483651"/>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3728230079" sldId="2147483651"/>
              <ac:spMk id="3"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1145875390" sldId="2147483652"/>
          </pc:sldLayoutMkLst>
          <pc:spChg chg="mod">
            <ac:chgData name="Dr Anil Sharma" userId="227f1b8b-6e8a-4f38-b66a-df7de245ff18" providerId="ADAL" clId="{8D1D6526-02F0-45B8-8329-320869E156F0}" dt="2022-03-11T07:44:19.995" v="28"/>
            <ac:spMkLst>
              <pc:docMk/>
              <pc:sldMasterMk cId="0" sldId="2147483648"/>
              <pc:sldLayoutMk cId="1145875390" sldId="2147483652"/>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1145875390" sldId="2147483652"/>
              <ac:spMk id="4"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1812587838" sldId="2147483653"/>
          </pc:sldLayoutMkLst>
          <pc:spChg chg="mod">
            <ac:chgData name="Dr Anil Sharma" userId="227f1b8b-6e8a-4f38-b66a-df7de245ff18" providerId="ADAL" clId="{8D1D6526-02F0-45B8-8329-320869E156F0}" dt="2022-03-11T07:44:19.995" v="28"/>
            <ac:spMkLst>
              <pc:docMk/>
              <pc:sldMasterMk cId="0" sldId="2147483648"/>
              <pc:sldLayoutMk cId="1812587838" sldId="2147483653"/>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1812587838" sldId="2147483653"/>
              <ac:spMk id="4"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1812587838" sldId="2147483653"/>
              <ac:spMk id="5"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1812587838" sldId="2147483653"/>
              <ac:spMk id="6"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585605298" sldId="2147483656"/>
          </pc:sldLayoutMkLst>
          <pc:spChg chg="mod">
            <ac:chgData name="Dr Anil Sharma" userId="227f1b8b-6e8a-4f38-b66a-df7de245ff18" providerId="ADAL" clId="{8D1D6526-02F0-45B8-8329-320869E156F0}" dt="2022-03-11T07:44:19.995" v="28"/>
            <ac:spMkLst>
              <pc:docMk/>
              <pc:sldMasterMk cId="0" sldId="2147483648"/>
              <pc:sldLayoutMk cId="585605298" sldId="2147483656"/>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585605298" sldId="2147483656"/>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585605298" sldId="2147483656"/>
              <ac:spMk id="4"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3093176090" sldId="2147483657"/>
          </pc:sldLayoutMkLst>
          <pc:spChg chg="mod">
            <ac:chgData name="Dr Anil Sharma" userId="227f1b8b-6e8a-4f38-b66a-df7de245ff18" providerId="ADAL" clId="{8D1D6526-02F0-45B8-8329-320869E156F0}" dt="2022-03-11T07:44:19.995" v="28"/>
            <ac:spMkLst>
              <pc:docMk/>
              <pc:sldMasterMk cId="0" sldId="2147483648"/>
              <pc:sldLayoutMk cId="3093176090" sldId="2147483657"/>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3093176090" sldId="2147483657"/>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3093176090" sldId="2147483657"/>
              <ac:spMk id="4"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507780247" sldId="2147483659"/>
          </pc:sldLayoutMkLst>
          <pc:spChg chg="mod">
            <ac:chgData name="Dr Anil Sharma" userId="227f1b8b-6e8a-4f38-b66a-df7de245ff18" providerId="ADAL" clId="{8D1D6526-02F0-45B8-8329-320869E156F0}" dt="2022-03-11T07:44:19.995" v="28"/>
            <ac:spMkLst>
              <pc:docMk/>
              <pc:sldMasterMk cId="0" sldId="2147483648"/>
              <pc:sldLayoutMk cId="507780247" sldId="2147483659"/>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507780247" sldId="2147483659"/>
              <ac:spMk id="3"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389795564" sldId="2147483660"/>
          </pc:sldLayoutMkLst>
          <pc:spChg chg="mod">
            <ac:chgData name="Dr Anil Sharma" userId="227f1b8b-6e8a-4f38-b66a-df7de245ff18" providerId="ADAL" clId="{8D1D6526-02F0-45B8-8329-320869E156F0}" dt="2022-03-11T07:44:19.995" v="28"/>
            <ac:spMkLst>
              <pc:docMk/>
              <pc:sldMasterMk cId="0" sldId="2147483648"/>
              <pc:sldLayoutMk cId="389795564" sldId="2147483660"/>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389795564" sldId="2147483660"/>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389795564" sldId="2147483660"/>
              <ac:spMk id="4" creationId="{00000000-0000-0000-0000-000000000000}"/>
            </ac:spMkLst>
          </pc:spChg>
        </pc:sldLayoutChg>
        <pc:sldLayoutChg chg="modSp">
          <pc:chgData name="Dr Anil Sharma" userId="227f1b8b-6e8a-4f38-b66a-df7de245ff18" providerId="ADAL" clId="{8D1D6526-02F0-45B8-8329-320869E156F0}" dt="2022-03-11T07:44:19.995" v="28"/>
          <pc:sldLayoutMkLst>
            <pc:docMk/>
            <pc:sldMasterMk cId="0" sldId="2147483648"/>
            <pc:sldLayoutMk cId="80029209" sldId="2147483661"/>
          </pc:sldLayoutMkLst>
          <pc:spChg chg="mod">
            <ac:chgData name="Dr Anil Sharma" userId="227f1b8b-6e8a-4f38-b66a-df7de245ff18" providerId="ADAL" clId="{8D1D6526-02F0-45B8-8329-320869E156F0}" dt="2022-03-11T07:44:19.995" v="28"/>
            <ac:spMkLst>
              <pc:docMk/>
              <pc:sldMasterMk cId="0" sldId="2147483648"/>
              <pc:sldLayoutMk cId="80029209" sldId="2147483661"/>
              <ac:spMk id="2"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80029209" sldId="2147483661"/>
              <ac:spMk id="3"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80029209" sldId="2147483661"/>
              <ac:spMk id="4" creationId="{00000000-0000-0000-0000-000000000000}"/>
            </ac:spMkLst>
          </pc:spChg>
          <pc:spChg chg="mod">
            <ac:chgData name="Dr Anil Sharma" userId="227f1b8b-6e8a-4f38-b66a-df7de245ff18" providerId="ADAL" clId="{8D1D6526-02F0-45B8-8329-320869E156F0}" dt="2022-03-11T07:44:19.995" v="28"/>
            <ac:spMkLst>
              <pc:docMk/>
              <pc:sldMasterMk cId="0" sldId="2147483648"/>
              <pc:sldLayoutMk cId="80029209" sldId="2147483661"/>
              <ac:spMk id="5"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1:58.05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67D73A3D-5F6E-4EED-A439-20D3861F313C}" emma:medium="tactile" emma:mode="ink">
          <msink:context xmlns:msink="http://schemas.microsoft.com/ink/2010/main" type="writingRegion" rotatedBoundingBox="30037,3227 33993,3460 33835,6137 29880,5905"/>
        </emma:interpretation>
      </emma:emma>
    </inkml:annotationXML>
    <inkml:traceGroup>
      <inkml:annotationXML>
        <emma:emma xmlns:emma="http://www.w3.org/2003/04/emma" version="1.0">
          <emma:interpretation id="{1DF33E11-D6BD-48E6-8167-3CCF52F4963E}" emma:medium="tactile" emma:mode="ink">
            <msink:context xmlns:msink="http://schemas.microsoft.com/ink/2010/main" type="paragraph" rotatedBoundingBox="30037,3227 33993,3460 33866,5623 29910,5390" alignmentLevel="1"/>
          </emma:interpretation>
        </emma:emma>
      </inkml:annotationXML>
      <inkml:traceGroup>
        <inkml:annotationXML>
          <emma:emma xmlns:emma="http://www.w3.org/2003/04/emma" version="1.0">
            <emma:interpretation id="{30CC1330-F4ED-41EF-B760-110E58CC4230}" emma:medium="tactile" emma:mode="ink">
              <msink:context xmlns:msink="http://schemas.microsoft.com/ink/2010/main" type="line" rotatedBoundingBox="30037,3227 33993,3460 33866,5623 29910,5390">
                <msink:destinationLink direction="with" ref="{48E00A16-3948-42A6-8407-FFAF60D4EC3C}"/>
              </msink:context>
            </emma:interpretation>
          </emma:emma>
        </inkml:annotationXML>
        <inkml:traceGroup>
          <inkml:annotationXML>
            <emma:emma xmlns:emma="http://www.w3.org/2003/04/emma" version="1.0">
              <emma:interpretation id="{C24846CB-7D0B-4424-B956-8C02F236003D}" emma:medium="tactile" emma:mode="ink">
                <msink:context xmlns:msink="http://schemas.microsoft.com/ink/2010/main" type="inkWord" rotatedBoundingBox="30037,3227 33993,3460 33866,5623 29910,5390"/>
              </emma:interpretation>
              <emma:one-of disjunction-type="recognition" id="oneOf0">
                <emma:interpretation id="interp0" emma:lang="en-IN" emma:confidence="0">
                  <emma:literal>Safe</emma:literal>
                </emma:interpretation>
                <emma:interpretation id="interp1" emma:lang="en-IN" emma:confidence="0">
                  <emma:literal>Sale</emma:literal>
                </emma:interpretation>
                <emma:interpretation id="interp2" emma:lang="en-IN" emma:confidence="0">
                  <emma:literal>Sape</emma:literal>
                </emma:interpretation>
                <emma:interpretation id="interp3" emma:lang="en-IN" emma:confidence="0">
                  <emma:literal>Sam</emma:literal>
                </emma:interpretation>
                <emma:interpretation id="interp4" emma:lang="en-IN" emma:confidence="0">
                  <emma:literal>Saps</emma:literal>
                </emma:interpretation>
              </emma:one-of>
            </emma:emma>
          </inkml:annotationXML>
          <inkml:trace contextRef="#ctx0" brushRef="#br0">4534-4502 120,'-5'-3'180,"-1"-1"-14,4 0-16,-1 0-29,1 4-30,2-3-28,0-2-31,0 2-41,0 3-90,2-3-66,3 2-35,1-2-20,-6 3-4</inkml:trace>
          <inkml:trace contextRef="#ctx0" brushRef="#br0" timeOffset="-107780.3204">8241-10257 369,'-8'-51'598,"-4"-15"42,2 0 19,-1-1 12,-1 8-326,-3 9-168,-4 2-92,-7 8-45,-15 7-16,-18 3-8,-18 14 7,-17 4 20,-26 14 21,-17 12 30,-20 14 22,-10 12 12,-7 15-5,3 9 2,19 2-13,17 9-19,22-3-17,25-1-13,21-1-8,22-2-19,26-5-2,22-5-1,25 3-10,26-7 3,27 2 6,23-5 4,27 3-2,16-5-8,14 0 10,5-2-9,-8-3 14,-19-4 0,-7-2 1,-16 3 2,-19 0-3,-13 0 8,-18 0-14,-15 1 10,-15-3 18,-15 5 20,-21-6 13,-21 2 3,-17 0-11,-20-3-19,-20 0-26,-10-4-22,-15-5-18,-9-2-9,-7-5 5,-1-3-2,0-4-2,3-7-3,5-2-3,7-5-25,11-5-35,10-2-73,10-7-106,10-4-206,14-1-237,9-2-149,9-3-57,13-1 26,11-1 85,5 3 190</inkml:trace>
        </inkml:traceGroup>
      </inkml:traceGroup>
    </inkml:traceGroup>
    <inkml:traceGroup>
      <inkml:annotationXML>
        <emma:emma xmlns:emma="http://www.w3.org/2003/04/emma" version="1.0">
          <emma:interpretation id="{7E7C5E46-256D-42C2-AF1E-ABB140CE7C1D}" emma:medium="tactile" emma:mode="ink">
            <msink:context xmlns:msink="http://schemas.microsoft.com/ink/2010/main" type="paragraph" rotatedBoundingBox="33166,6090 33431,5920 33449,5949 33184,6119" alignmentLevel="2"/>
          </emma:interpretation>
        </emma:emma>
      </inkml:annotationXML>
      <inkml:traceGroup>
        <inkml:annotationXML>
          <emma:emma xmlns:emma="http://www.w3.org/2003/04/emma" version="1.0">
            <emma:interpretation id="{EC588A82-B37D-4DEC-9D0D-3680A237576D}" emma:medium="tactile" emma:mode="ink">
              <msink:context xmlns:msink="http://schemas.microsoft.com/ink/2010/main" type="line" rotatedBoundingBox="33166,6090 33431,5921 33449,5949 33184,6119"/>
            </emma:interpretation>
          </emma:emma>
        </inkml:annotationXML>
        <inkml:traceGroup>
          <inkml:annotationXML>
            <emma:emma xmlns:emma="http://www.w3.org/2003/04/emma" version="1.0">
              <emma:interpretation id="{A4679ECF-744E-41F1-A2C1-74C10ECC23F9}" emma:medium="tactile" emma:mode="ink">
                <msink:context xmlns:msink="http://schemas.microsoft.com/ink/2010/main" type="inkWord" rotatedBoundingBox="33166,6090 33431,5921 33449,5949 33184,6119"/>
              </emma:interpretation>
              <emma:one-of disjunction-type="recognition" id="oneOf1">
                <emma:interpretation id="interp5" emma:lang="en-IN" emma:confidence="0">
                  <emma:literal>r</emma:literal>
                </emma:interpretation>
                <emma:interpretation id="interp6" emma:lang="en-IN" emma:confidence="0">
                  <emma:literal>.</emma:literal>
                </emma:interpretation>
                <emma:interpretation id="interp7" emma:lang="en-IN" emma:confidence="0">
                  <emma:literal>-</emma:literal>
                </emma:interpretation>
                <emma:interpretation id="interp8" emma:lang="en-IN" emma:confidence="0">
                  <emma:literal>~</emma:literal>
                </emma:interpretation>
                <emma:interpretation id="interp9" emma:lang="en-IN" emma:confidence="0">
                  <emma:literal>^</emma:literal>
                </emma:interpretation>
              </emma:one-of>
            </emma:emma>
          </inkml:annotationXML>
          <inkml:trace contextRef="#ctx0" brushRef="#br0" timeOffset="-105650.73">9646-8082 236,'-52'24'452,"17"-6"82,5-4 57,10-5-70,7-4-105,7-8-106,9-1-83,7-8-82,9 1-52,6-5-48,5 0-108,3 1-194,3-4-202,-6-2-102,0 0-64,-3 1-15,-9 0 65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2:01.11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A2975207-5041-4942-86D1-C9A5BB64729E}" emma:medium="tactile" emma:mode="ink">
          <msink:context xmlns:msink="http://schemas.microsoft.com/ink/2010/main" type="writingRegion" rotatedBoundingBox="28436,11071 28676,12760 27224,12965 26985,11277"/>
        </emma:interpretation>
      </emma:emma>
    </inkml:annotationXML>
    <inkml:traceGroup>
      <inkml:annotationXML>
        <emma:emma xmlns:emma="http://www.w3.org/2003/04/emma" version="1.0">
          <emma:interpretation id="{AFB3751B-105E-45E6-A7C8-6C61A57C249A}" emma:medium="tactile" emma:mode="ink">
            <msink:context xmlns:msink="http://schemas.microsoft.com/ink/2010/main" type="paragraph" rotatedBoundingBox="28436,11071 28676,12760 27224,12965 26985,11277" alignmentLevel="1"/>
          </emma:interpretation>
        </emma:emma>
      </inkml:annotationXML>
      <inkml:traceGroup>
        <inkml:annotationXML>
          <emma:emma xmlns:emma="http://www.w3.org/2003/04/emma" version="1.0">
            <emma:interpretation id="{1E8CCDC1-C802-4DEC-893B-DAE55E49DB76}" emma:medium="tactile" emma:mode="ink">
              <msink:context xmlns:msink="http://schemas.microsoft.com/ink/2010/main" type="line" rotatedBoundingBox="28436,11071 28676,12760 27224,12965 26985,11277"/>
            </emma:interpretation>
          </emma:emma>
        </inkml:annotationXML>
        <inkml:traceGroup>
          <inkml:annotationXML>
            <emma:emma xmlns:emma="http://www.w3.org/2003/04/emma" version="1.0">
              <emma:interpretation id="{408ADA70-A527-4068-9E85-8395E8BB9179}" emma:medium="tactile" emma:mode="ink">
                <msink:context xmlns:msink="http://schemas.microsoft.com/ink/2010/main" type="inkWord" rotatedBoundingBox="28436,11071 28676,12760 27224,12965 26985,11277"/>
              </emma:interpretation>
              <emma:one-of disjunction-type="recognition" id="oneOf0">
                <emma:interpretation id="interp0" emma:lang="en-IN" emma:confidence="0">
                  <emma:literal>@</emma:literal>
                </emma:interpretation>
                <emma:interpretation id="interp1" emma:lang="en-IN" emma:confidence="0">
                  <emma:literal>O</emma:literal>
                </emma:interpretation>
                <emma:interpretation id="interp2" emma:lang="en-IN" emma:confidence="0">
                  <emma:literal>5</emma:literal>
                </emma:interpretation>
                <emma:interpretation id="interp3" emma:lang="en-IN" emma:confidence="0">
                  <emma:literal>o</emma:literal>
                </emma:interpretation>
                <emma:interpretation id="interp4" emma:lang="en-IN" emma:confidence="0">
                  <emma:literal>°</emma:literal>
                </emma:interpretation>
              </emma:one-of>
            </emma:emma>
          </inkml:annotationXML>
          <inkml:trace contextRef="#ctx0" brushRef="#br0">3353-2583 120,'-8'-14'295,"3"0"76,4-2 39,-2 1 36,-2-2 33,2 1 13,1-2-8,2-1-28,-6 3-62,6 0-64,-2 0-62,-1 2-41,2 2-28,1 1-27,0 3-17,-4-3-15,1 4-20,3 4-26,0 1-24,0-4-28,0 6-17,0 0-22,7 6-5,-3 3 13,4 5 24,5 1 38,0 8 31,1 5 26,6 3 38,6 10 16,0-1 18,5 5 1,2 6 3,5 1 16,0 4-5,6 2 0,2-2-4,1 0-2,5 2-206,0-4-5,5 0 0,-1-3 0,-3 2 0,-2-3 0,-4-1 0,-1-1 0,-6-4 0,-4 1 0,-6-3 0,2-2 0,-7-3 0,-3-2 0,-3-4 0,-2 3 0,-4-9 0,-3-2 0,1-7 0,-4 0 0,-5-5 0,3-4 0,-5-2 0,0-5 0,0-7 0,-5-5 0,-3-7 0,2-4-478,-5-4-507,1-4-192,-2-4-73,-1 4 30,-6-5 113,-2 5 158,1 5 284</inkml:trace>
          <inkml:trace contextRef="#ctx0" brushRef="#br0" timeOffset="3299.6416">4750-2412 241,'10'-12'422,"-2"-2"132,-2 2 84,-1 5 21,-4 0-21,6 3-47,-7-3-92,0 7-118,1 0-106,-1 7-82,0 0-61,5 5-37,-5 6-17,6 1-11,-4 0-14,6 4-17,0 0-10,0 0-9,1-3-3,2 3-2,-5-2-15,2-4-46,0-1-60,-3-2-72,-2-6-144,-3-1-217,0-7-193,-9-4-85,-6-7-8,-2-3 34,0-4 122,-1-9 204</inkml:trace>
          <inkml:trace contextRef="#ctx0" brushRef="#br0" timeOffset="3114.4817">4537-2599 51,'6'-10'347,"1"-1"98,-7 4 94,1-2-9,-2 4-44,-6 1-45,-5 1-66,-1 3-76,-8 6-67,-4 2-53,0 4-31,0 1-25,-4 6-15,9 0-16,-3 2-13,6 2-17,-2-2-8,6 5 2,4-3 6,-2 3 4,3-2 7,8-1 7,0-3 6,3-2 4,2 1 6,3-5 11,3-2 13,-2-5 17,7-3 10,-3-4 8,1-4-4,5-10-3,-2-2-11,1-9-16,1-6-14,-7-1-13,1-9-13,0-2-20,-9-6-15,1-1-9,-5-3-13,-5 0-6,-3 3-4,-4 3 0,-4 5 2,-1 5-6,-6 7 0,-2 7-7,-2 4-3,2 11-3,0 3-3,-1 7-2,3 4-3,5 5 0,1 6 0,4 4-1,5 7 3,5 4 3,3 2 5,7 6 2,5-1 3,2 3 4,7 3 1,3-2-1,4 3-14,-1-2-28,5-4-43,1 2-59,-3-8-63,0 1-69,-2-2-63,-2-9-64,-3-3-81,-2-5-87,-2-4-88,1-8-62,-1-6-23,-1-5 19,-1-5 84,1-4 125,-3-1 137</inkml:trace>
          <inkml:trace contextRef="#ctx0" brushRef="#br0" timeOffset="3609.8043">4674-2609 220,'-8'-16'466,"-3"3"87,4-2 46,0 3-84,1 2-111,1 2-119,0 1-180,2 6-217,3 1-240,-1 5-141,-3 2-73,4 1-27,-1 4 41,-5 2 121</inkml:trace>
          <inkml:trace contextRef="#ctx0" brushRef="#br0" timeOffset="2069.6594">4287-1533 169,'-8'0'345,"-4"0"83,1 0 67,-5 5 23,3-2 9,-1 4-20,-5 4-32,6 1-54,1 0-79,-1 7-78,5-2-55,2 6-26,-1 2-19,6-1-16,1 1-17,1-3-19,6 2-16,-1-4-12,5-2 1,-1-6 9,2-3 10,1-4 3,6-5-3,-5-5-9,5-8-18,-5-6-19,-1 0-21,1-7-13,-8-2-8,1 3-3,-7-3-5,0 6 2,-7 3-1,3 0-1,-6 8-1,-1 2-1,-1 5-5,-4 5-2,3 5-5,-1 0-1,1 5 2,2 5-1,3 1 1,2-1 3,0-1 3,4-3 0,2 0 5,2-3 8,4-2 7,0-2 10,2-3 3,8-2 3,1-5-1,1 1-6,1-3-10,-5 0-7,0 2-6,-1 4-6,-1-5-2,-5 5-3,-1-2 1,-1 3 2,-2 3 0,2-2 4,-5 5 0,0-5 3,0 2 0,0-1 1,-3 2 1,1-1 3,-1-1 5,0 0 6,1-2 1,-4-2 8,6 2 2,-5-2 1,3 2-2,-1-3-6,3 3-7,-3 0-8,3 0-7,0 0-10,3 0-5,-3 0-1,3 0-1,2 0 4,3 3 4,-3-3 5,3 2 5,1-2 3,-1-2-1,0-1 1,0 3 2,0-4-1,-3 2 1,-5-1 1,1-1-2,-1 0 0,-1 0-2,1-3 1,-5 3-2,-3 0 0,0 1 2,0 3-3,-1 4 1,-4 3-4,2 1-2,-2 2 0,4 3 0,1-2-1,3 3-1,-1-4-2,4 5 2,2-7 1,-3-1-1,6 0 2,-3-2 3,2 1 3,4-5 1,4-1 0,2-4 1,1-4 1,3 1 2,-7-4-3,4-1 0,-2 2-1,-3-4 1,-3 3-3,-4-3-1,-1 2 3,0 0-1,-1 4 1,-7 1 2,0-1 1,0 0 0,0 6-3,2-3 1,-2 5-4,0-3-1,3 3-3,-1 0-3,1 0 0,0 0-2,2 0-1,3 0 1,-1 0 3,1 0-2,-4 0 2,4 0-2,0 0 2,0 0-4,0 0 1,0 0-3,0 0 1,0 0-2,-1 0-2,1 0 2,0 0-3,0 3 3,0-3-1,0 0 2,0 0 0,0 0 3,1 0 0,-1 0 3,4 0 0,-4-3 0,1 0 2,2 3 0,0 0 3,2-1 0,0-2 3,0 2 0,1-4 0,-1 5-1,-4-2-2,6-1 0,-7 3-1,1 0 0,-1 0 1,0 0-1,-1 0-2,1 3 0,-4-1 0,1-2-1,-1 5-3,-1-1 0,0-3 1,-1 5 3,4-1-3,-1-3 0,3 3-2,-2-5-1,2 3-14,0-3-19,0 0-19,0 0-16,0 0-8,2 0-2,-2 0 7,0 0 21,3 0 17,-3 0 17,0 4 10,0-4 5,-3 1 6,3-1 1,0 3 0,0-3 0,-2 0 0,2 0-1,0 0-3,0 0 0,0 0 0,0 0-1,0 0 0,2 0 3,-2 0-1,3 0 3,-1 0 2,1-3 0,0 3 3,-1-1 1,1 1-2,0 0 3,-3 0 0,2 0 3,-2 0 6,0 1 11,-2-1 11,2 3 6,0-3 6,-3 0 0,0 3-2,3-2-11,0-1-10,-2 0-5,2 3-10,0-3-4,-3 1-5,0-1-3,3 0-6,0 0-19,0 3-28,0-3-42,0 0-56,0 4-59,0-4-61,0 3-61,0 2-81,0-2-129,-5-2-159,0-1-114,-4-4-28,-4-1 27,-7-6 85,-1-6 154</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2:00.52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143672E-35DF-4DB6-BEDD-297E28D165A4}" emma:medium="tactile" emma:mode="ink">
          <msink:context xmlns:msink="http://schemas.microsoft.com/ink/2010/main" type="writingRegion" rotatedBoundingBox="24338,12860 31569,9602 32325,11280 25095,14539"/>
        </emma:interpretation>
      </emma:emma>
    </inkml:annotationXML>
    <inkml:traceGroup>
      <inkml:annotationXML>
        <emma:emma xmlns:emma="http://www.w3.org/2003/04/emma" version="1.0">
          <emma:interpretation id="{C16D6829-50D5-4ADA-A9CA-4D729A7A3C2F}" emma:medium="tactile" emma:mode="ink">
            <msink:context xmlns:msink="http://schemas.microsoft.com/ink/2010/main" type="paragraph" rotatedBoundingBox="24338,12860 31569,9602 32325,11280 25095,14539" alignmentLevel="1"/>
          </emma:interpretation>
        </emma:emma>
      </inkml:annotationXML>
      <inkml:traceGroup>
        <inkml:annotationXML>
          <emma:emma xmlns:emma="http://www.w3.org/2003/04/emma" version="1.0">
            <emma:interpretation id="{253DCC85-F585-4D56-95F0-30AC693845ED}" emma:medium="tactile" emma:mode="ink">
              <msink:context xmlns:msink="http://schemas.microsoft.com/ink/2010/main" type="line" rotatedBoundingBox="24338,12860 31569,9602 32325,11280 25095,14539"/>
            </emma:interpretation>
          </emma:emma>
        </inkml:annotationXML>
        <inkml:traceGroup>
          <inkml:annotationXML>
            <emma:emma xmlns:emma="http://www.w3.org/2003/04/emma" version="1.0">
              <emma:interpretation id="{3E210BC9-43DB-46FA-BBB2-9BB7DB429397}" emma:medium="tactile" emma:mode="ink">
                <msink:context xmlns:msink="http://schemas.microsoft.com/ink/2010/main" type="inkWord" rotatedBoundingBox="26408,11806 28358,12658 27976,13533 26026,12681">
                  <msink:destinationLink direction="with" ref="{50CEDE12-FF0B-4F13-8C73-FC17395B3B45}"/>
                  <msink:destinationLink direction="with" ref="{E9142E5C-C56F-4630-995F-168E24899D7C}"/>
                </msink:context>
              </emma:interpretation>
              <emma:one-of disjunction-type="recognition" id="oneOf0">
                <emma:interpretation id="interp0" emma:lang="en-IN" emma:confidence="0">
                  <emma:literal>-a-to:</emma:literal>
                </emma:interpretation>
                <emma:interpretation id="interp1" emma:lang="en-IN" emma:confidence="0">
                  <emma:literal>a-to:</emma:literal>
                </emma:interpretation>
                <emma:interpretation id="interp2" emma:lang="en-IN" emma:confidence="0">
                  <emma:literal>-a-to:'</emma:literal>
                </emma:interpretation>
                <emma:interpretation id="interp3" emma:lang="en-IN" emma:confidence="0">
                  <emma:literal>-n-to:</emma:literal>
                </emma:interpretation>
                <emma:interpretation id="interp4" emma:lang="en-IN" emma:confidence="0">
                  <emma:literal>-o-to:</emma:literal>
                </emma:interpretation>
              </emma:one-of>
            </emma:emma>
          </inkml:annotationXML>
          <inkml:trace contextRef="#ctx0" brushRef="#br0">3761-1010 69,'-5'-3'447,"-3"-1"111,4-4 88,-4 1 52,6 2-102,-4-2-85,1 3-77,3-7-77,-4 7-68,4 1-64,2-1-45,-3 1-40,0 3-26,3 0-9,0 3 10,-5 1 21,5 3 25,-1 4 15,-2 1 9,3 2 1,0 2-23,0-3-27,0 2-35,3-4-29,-2-3-22,4-1-14,3 0-4,-2-3 0,1-8 3,4-3 0,-2-4-3,2-3 1,-3-3-7,-8-5-6,0 1-7,-6-4-4,-4 6-7,-2-4-2,-6 7-5,-2 4-1,-5 5 6,-2 2 4,0 7 7,-5 5-1,7 3 4,0 3-3,4 0-2,4 8-2,1-5-6,6 3 2,4-3 1,1 1 5,10-4 2,1-5 3,7 3 7,8-10 3,1-5 2,6-4-1,2-4-4,2-4-2,-5-3-4,-4 0-4,-2 4 0,-7 0-1,0 1-3,-7 6-2,-1-1-1,-9 5-4,-2-1-4,-6 2-3,-3 6 1,-5 2-3,-2 3-2,4 0 5,-4 3-4,7-3-16,-2 3-40,5-3-64,5-4-80,0 2-82,4-5-84,4-1-135,4-7-197,0-4-181,5-4-54,2-11 5,-4-6 53,3-3 130,-5-8 229</inkml:trace>
          <inkml:trace contextRef="#ctx0" brushRef="#br0" timeOffset="-112255.3674">4126-1490 434,'22'4'764,"-6"-13"87,-5-17 44,-5-4 2,5 4-343,2 8-402,3 6-320,-2 3-233,5 3-146,-5 6-85,-3 0-31,-3 0 32,-3 1 100,-4 4 114,3 1 86</inkml:trace>
          <inkml:trace contextRef="#ctx0" brushRef="#br0" timeOffset="-514.2431">4167-1371 14,'2'-4'231,"-2"-2"44,-2 0 2,-1 5-8,-2-2-4,0 3 3,-1 0 21,0 0 19,-1 0 11,3 0 14,-1 0 12,2 0-4,1 0-13,-1 0-22,0 0-32,3 0-40,0 0-52,0 3-47,0-2-43,0 5-28,0-2-10,0 2-7,3 6 6,2-1 10,1 3 6,0-2 0,6 0-1,-3 2 0,4-6 7,-1-1 11,1-3 13,1 1 7,-1-5 3,-1-1-5,1-4-13,-3-5-18,-6 2-22,3-7-14,-6-2-13,-2 0-9,-7-2-2,0 2-7,-5-1-4,-3 3-2,2 4 0,-6 0-2,-1 7 4,1 1 6,-4 9 8,6 1 0,1 1 3,1 4 3,4-1-6,2 7-5,2-5-6,2 3 1,6-2 4,6-4 4,-1 3 12,3-5 10,1-4 10,7 0 8,0-8 1,3 0-6,0-4-9,-6-3-8,-1 1-10,-2-2-4,1 1-6,-7-1 0,0 2-3,-4 0-5,-4 2-1,1 4-3,-3 0-4,-2 4-1,-3 0 0,2 1-1,-3 2 0,3 4 3,-2-2-4,6-1 3,-3 3 0,4-2 2,2-3-1,-1 0 2,0 1 2,3-3 2,0 2 2,0-2 5,-2 0 2,2-2 0,0-1 0,-3 1-3,1 0-2,-1-3-2,0 4-5,1-5 0,2 5-2,-6-2-2,6 2 2,-5 1-2,5-4 0,0 4-6,0-3-19,0 3-36,0 0-63,3-4-92,-1 1-113,4 2-181,-1-2-260,3-1-179,-6 0-52,-2 4 31,-7 0 83,-4 1 171,-6 6 272</inkml:trace>
          <inkml:trace contextRef="#ctx0" brushRef="#br0" timeOffset="1304.7592">2729-1930 255,'0'-20'334,"-2"-2"66,2 3 30,0-3 34,-3 2 22,3 1 5,-3 2-17,-2 0-41,4 4-60,-7-1-68,3 2-62,-3 2-46,-3 4-35,3-1-31,3 3-33,1 1-31,0 6-25,3 1-17,2 8-10,6 0 2,-1 10 16,10 5 32,1 3 34,4 5 29,4 3 25,7 6 15,1 4 5,2 2-16,3 4-15,1 3-12,-1-3-3,3 6 4,-1-2 4,-1-1 4,1-3 3,-1 1-8,-1-7-16,0 0-20,-2-5-14,-1-1-7,-2-5-2,-3-4-4,-1-2-7,-1-2-5,-2-2-12,-6-6-47,-2 0 0,1-5 0,-7-1 0,-2-4 0,-2 0 0,-1-3 0,-5-2 0,4-1 0,-1-2 0,-3 1 0,1-3 0,0 1 0,-3-2 0,2 2 0,-2-2 0,3 0 0,-3 0 0,1-2 0,-1 2 0,0 0 0,0-3-59,0-4-168,-1 2-106,-2-8-110,1-3-151,-4-6-241,4-2-189,-3-3-64,-1-3 33,4 3 79,-1 1 154,3 3 268</inkml:trace>
          <inkml:trace contextRef="#ctx0" brushRef="#br0" timeOffset="-127405.0372">3932-1222 522,'-81'38'754,"4"-16"69,10-6 33,7 0-10,3 0-431,10-2-416,1 0-330,5-1-267,3 1-138,2 2-48,-1 0 33,-1 1 149</inkml:trace>
          <inkml:trace contextRef="#ctx0" brushRef="#br0" timeOffset="-126860.2147">4083-818 330,'60'-15'825,"-9"-1"139,-10-1 80,-9 1 38,-7 2-192,-3 7-385,-3 0-296,-6 4-236,-7 3-228,2 6-271,-2-6-281,1 0-126,5-3-14,7-6 52,6-6 131,9-11 219</inkml:trace>
          <inkml:trace contextRef="#ctx0" brushRef="#br0" timeOffset="-127080.363">1267 39 224,'-11'12'830,"3"-10"137,3-9 68,8-7 35,12 3-132,5-4-540,13 4-385,5-7-339,7 3-280,4 0-235,1 0-90,9-1 20,4-3 101,0-2 189,7 0 199</inkml:trace>
          <inkml:trace contextRef="#ctx0" brushRef="#br0" timeOffset="-112455.2774">2688-907 432,'-22'18'687,"1"-18"93,-1-12 52,-5-8 27,10 0-327,-1 1-207,7 5-128,7-1-89,2 7-49,2 1-28,5 2-19,-4 1-33,6 1-49,-1 2-99,0 1-165,4 0-188,1 1-167,3-1-67,7-1-4,2-9 70,4-7 149</inkml:trace>
          <inkml:trace contextRef="#ctx0" brushRef="#br0" timeOffset="-127170.2983">2354-393 567,'-53'38'745,"5"-8"74,2-6 38,2 2-50,6-3-294,5 0-307,3-2-291,5 0-285,1-5-249,2 2-131,1-4-58,-2-2 35,2-5 131,-4-6 204</inkml:trace>
        </inkml:traceGroup>
        <inkml:traceGroup>
          <inkml:annotationXML>
            <emma:emma xmlns:emma="http://www.w3.org/2003/04/emma" version="1.0">
              <emma:interpretation id="{B5A810D4-461B-4009-B338-C9589F6CFE1E}" emma:medium="tactile" emma:mode="ink">
                <msink:context xmlns:msink="http://schemas.microsoft.com/ink/2010/main" type="inkWord" rotatedBoundingBox="28900,10898 30306,10264 31017,11841 29611,12475"/>
              </emma:interpretation>
              <emma:one-of disjunction-type="recognition" id="oneOf1">
                <emma:interpretation id="interp5" emma:lang="en-IN" emma:confidence="0">
                  <emma:literal>I."</emma:literal>
                </emma:interpretation>
                <emma:interpretation id="interp6" emma:lang="en-IN" emma:confidence="0">
                  <emma:literal>i."</emma:literal>
                </emma:interpretation>
                <emma:interpretation id="interp7" emma:lang="en-IN" emma:confidence="0">
                  <emma:literal>in."</emma:literal>
                </emma:interpretation>
                <emma:interpretation id="interp8" emma:lang="en-IN" emma:confidence="0">
                  <emma:literal>"in."</emma:literal>
                </emma:interpretation>
                <emma:interpretation id="interp9" emma:lang="en-IN" emma:confidence="0">
                  <emma:literal>/ I."</emma:literal>
                </emma:interpretation>
              </emma:one-of>
            </emma:emma>
          </inkml:annotationXML>
          <inkml:trace contextRef="#ctx0" brushRef="#br0" timeOffset="-126624.983">5931-1636 466,'25'-11'889,"-4"-7"125,-7 1 67,-1-2 23,-1 3-307,7 2-476,3 3-380,2 3-374,1-4-337,4-2-171,4-2-43,5-3 47,0-4 133,3-1 235</inkml:trace>
          <inkml:trace contextRef="#ctx0" brushRef="#br0" timeOffset="-111975.0687">5635-2672 524,'-36'-19'711,"3"-13"59,4-8 2,9 9-104,6 2-579,2 7-418,12 6-238,4 3-127,0-3-38,0-2 85,-4-4 177</inkml:trace>
          <inkml:trace contextRef="#ctx0" brushRef="#br0" timeOffset="-127485.0652">6580-2269 690,'-61'30'866,"7"-18"75,13-2 27,6-2-30,10-1-524,0 1-461,4 3-375,-4-3-286,-4 5-135,-7 3-29,-10 5 53,-9 2 167,-10 0 219</inkml:trace>
          <inkml:trace contextRef="#ctx0" brushRef="#br0" timeOffset="-130165.3041">5612-3389 52,'3'26'591,"-6"-3"130,-1-7 81,4 0 47,0-6-112,0-5-226,0 3-204,0-5-149,4-2-143,-1-1-233,3-6-280,8-8-190,5-5-101,13-6-35,9-4 38,10-10 169</inkml:trace>
          <inkml:trace contextRef="#ctx0" brushRef="#br0" timeOffset="-126575.229">6917-2276 42,'25'0'798,"-4"-9"181,-4-4 100,-1-5 52,-2-1-20,-1 7-504,3 2-409,-1 3-325,3 6-345,2-4-336,3-2-159,8-3-32,-1-6 49,8-1 126,6-9 231</inkml:trace>
          <inkml:trace contextRef="#ctx0" brushRef="#br0" timeOffset="-112055.271">5221-1731 137,'13'7'507,"-7"-14"75,-6-4 40,0-1 21,0 0-229,0 4-209,0-2-226,2 2-215,2-4-203,4-2-107,5-2-40,-2-4 27,2-9 89</inkml:trace>
          <inkml:trace contextRef="#ctx0" brushRef="#br0" timeOffset="-127691.3006">7666-3549 7,'-16'79'833,"1"-17"195,5-13 103,1-7 25,-3-6-23,8 0-553,-1-2-495,5-2-435,5-2-363,3 0-222,4-6-82,3-3 23,5-3 111,1-4 220</inkml:trace>
          <inkml:trace contextRef="#ctx0" brushRef="#br0" timeOffset="-126365.4019">8167-2976 502,'16'-21'861,"1"-12"107,-4-2 59,1 1 25,-4 3-318,-1 5-413,4-2-307,3 5-283,1-3-293,2-4-246,-5 4-107,5-6 6,-6-2 70,-4-8 159,-4-1 228</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1.57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186E345-5A8A-498E-8129-EBBDB3DAA56D}" emma:medium="tactile" emma:mode="ink">
          <msink:context xmlns:msink="http://schemas.microsoft.com/ink/2010/main" type="writingRegion" rotatedBoundingBox="26062,11807 28527,10662 28638,10899 26172,12045"/>
        </emma:interpretation>
      </emma:emma>
    </inkml:annotationXML>
    <inkml:traceGroup>
      <inkml:annotationXML>
        <emma:emma xmlns:emma="http://www.w3.org/2003/04/emma" version="1.0">
          <emma:interpretation id="{A7A188EB-C794-4EDE-826C-19AD8B54B177}" emma:medium="tactile" emma:mode="ink">
            <msink:context xmlns:msink="http://schemas.microsoft.com/ink/2010/main" type="paragraph" rotatedBoundingBox="26062,11807 28527,10662 28638,10899 26172,12045" alignmentLevel="1"/>
          </emma:interpretation>
        </emma:emma>
      </inkml:annotationXML>
      <inkml:traceGroup>
        <inkml:annotationXML>
          <emma:emma xmlns:emma="http://www.w3.org/2003/04/emma" version="1.0">
            <emma:interpretation id="{D8CC3DDC-1BF7-43C7-8144-1BE6F75A70B5}" emma:medium="tactile" emma:mode="ink">
              <msink:context xmlns:msink="http://schemas.microsoft.com/ink/2010/main" type="line" rotatedBoundingBox="26062,11807 28527,10662 28638,10899 26172,12045"/>
            </emma:interpretation>
          </emma:emma>
        </inkml:annotationXML>
        <inkml:traceGroup>
          <inkml:annotationXML>
            <emma:emma xmlns:emma="http://www.w3.org/2003/04/emma" version="1.0">
              <emma:interpretation id="{A46BB82E-670A-4432-A6D0-5807490A9135}" emma:medium="tactile" emma:mode="ink">
                <msink:context xmlns:msink="http://schemas.microsoft.com/ink/2010/main" type="inkWord" rotatedBoundingBox="26146,12001 26297,11654 26363,11683 26211,12030"/>
              </emma:interpretation>
              <emma:one-of disjunction-type="recognition" id="oneOf0">
                <emma:interpretation id="interp0" emma:lang="en-IN" emma:confidence="0">
                  <emma:literal>/</emma:literal>
                </emma:interpretation>
                <emma:interpretation id="interp1" emma:lang="en-IN" emma:confidence="0">
                  <emma:literal>r</emma:literal>
                </emma:interpretation>
                <emma:interpretation id="interp2" emma:lang="en-IN" emma:confidence="0">
                  <emma:literal>^</emma:literal>
                </emma:interpretation>
                <emma:interpretation id="interp3" emma:lang="en-IN" emma:confidence="0">
                  <emma:literal>.</emma:literal>
                </emma:interpretation>
                <emma:interpretation id="interp4" emma:lang="en-IN" emma:confidence="0">
                  <emma:literal>|</emma:literal>
                </emma:interpretation>
              </emma:one-of>
            </emma:emma>
          </inkml:annotationXML>
          <inkml:trace contextRef="#ctx0" brushRef="#br0">1368-1418 766,'-55'27'955,"-2"-13"97,10-5 47,2 0 28,10-2-461,9 0-361,7 4-260,4-3-201,6 4-249,1-1-298,6 4-200,-1 0-56,3-5 22,-3 2 77,-2-1 182</inkml:trace>
        </inkml:traceGroup>
        <inkml:traceGroup>
          <inkml:annotationXML>
            <emma:emma xmlns:emma="http://www.w3.org/2003/04/emma" version="1.0">
              <emma:interpretation id="{A7D66643-84DF-4D3E-ADA1-57A77EF2D903}" emma:medium="tactile" emma:mode="ink">
                <msink:context xmlns:msink="http://schemas.microsoft.com/ink/2010/main" type="inkWord" rotatedBoundingBox="27458,11190 27599,11124 27656,11248 27516,11313"/>
              </emma:interpretation>
              <emma:one-of disjunction-type="recognition" id="oneOf1">
                <emma:interpretation id="interp5" emma:lang="en-IN" emma:confidence="0">
                  <emma:literal>v</emma:literal>
                </emma:interpretation>
                <emma:interpretation id="interp6" emma:lang="en-IN" emma:confidence="0">
                  <emma:literal>V</emma:literal>
                </emma:interpretation>
                <emma:interpretation id="interp7" emma:lang="en-IN" emma:confidence="0">
                  <emma:literal>w</emma:literal>
                </emma:interpretation>
                <emma:interpretation id="interp8" emma:lang="en-IN" emma:confidence="0">
                  <emma:literal>W</emma:literal>
                </emma:interpretation>
                <emma:interpretation id="interp9" emma:lang="en-IN" emma:confidence="0">
                  <emma:literal>U</emma:literal>
                </emma:interpretation>
              </emma:one-of>
            </emma:emma>
          </inkml:annotationXML>
          <inkml:trace contextRef="#ctx0" brushRef="#br0" timeOffset="-1469.7149">3819-2834 418,'34'10'817,"-6"-9"117,-7-6 64,-6-2 31,-7 0-279,-1-1-398,-4 2-314,-6-1-295,-4 0-256,-1-5-245,-4 1-121,1-4-10,11-7 75,8-2 158,9-8 183</inkml:trace>
        </inkml:traceGroup>
        <inkml:traceGroup>
          <inkml:annotationXML>
            <emma:emma xmlns:emma="http://www.w3.org/2003/04/emma" version="1.0">
              <emma:interpretation id="{4D6C1ED3-E867-4D7E-8991-41A53808A9B6}" emma:medium="tactile" emma:mode="ink">
                <msink:context xmlns:msink="http://schemas.microsoft.com/ink/2010/main" type="inkWord" rotatedBoundingBox="28424,10922 28608,10837 28638,10899 28454,10985"/>
              </emma:interpretation>
              <emma:one-of disjunction-type="recognition" id="oneOf2">
                <emma:interpretation id="interp10" emma:lang="en-IN" emma:confidence="0">
                  <emma:literal>-</emma:literal>
                </emma:interpretation>
                <emma:interpretation id="interp11" emma:lang="en-IN" emma:confidence="0">
                  <emma:literal>_</emma:literal>
                </emma:interpretation>
                <emma:interpretation id="interp12" emma:lang="en-IN" emma:confidence="0">
                  <emma:literal>r</emma:literal>
                </emma:interpretation>
                <emma:interpretation id="interp13" emma:lang="en-IN" emma:confidence="0">
                  <emma:literal>`</emma:literal>
                </emma:interpretation>
                <emma:interpretation id="interp14" emma:lang="en-IN" emma:confidence="0">
                  <emma:literal>.</emma:literal>
                </emma:interpretation>
              </emma:one-of>
            </emma:emma>
          </inkml:annotationXML>
          <inkml:trace contextRef="#ctx0" brushRef="#br0" timeOffset="-1259.8726">4774-3184 122,'2'21'692,"-2"-6"151,0-4 91,0-8 46,-2 2-107,2-2-310,0-3-263,0 0-223,2-4-197,-2-3-239,7-5-259,3-6-191,10 1-73,12-10 19,3 0 83,14-9 172</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3:49.0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C0A513F-6952-4BC0-8A7C-507BC1B8C803}" emma:medium="tactile" emma:mode="ink">
          <msink:context xmlns:msink="http://schemas.microsoft.com/ink/2010/main" type="inkDrawing" rotatedBoundingBox="8590,12634 11100,10166 13003,12101 10493,14569" hotPoints="12234,12408 10682,13960 9130,12408 10682,10856" semanticType="enclosure" shapeName="Circle">
            <msink:sourceLink direction="with" ref="{1CA1E8A2-92F7-446B-A155-0E4A17253B5D}"/>
          </msink:context>
        </emma:interpretation>
      </emma:emma>
    </inkml:annotationXML>
    <inkml:trace contextRef="#ctx0" brushRef="#br0">2973 431 60,'-36'-9'283,"-2"-3"40,-3-6 36,0-1-74,1 0-31,-4 0-17,3-2 8,3 2 9,-3-7 8,3 1 4,0 1-2,-3-1-20,6 0-31,-4-2-19,1 4-20,0 0-20,0 0-17,0 3-13,-3 1-17,-4 2-26,-5 6-25,-4 3-21,-9 4-18,-3 8-10,-9 7-7,-5 7-1,-10 8 1,-7 5 1,2 8 4,-4 7-1,1 0 0,0 4-2,5 0 2,3 4-3,3-3 1,6-3-2,7 1 1,4-3-1,5-1-1,5 0 1,2-1 8,4 5 7,-1 2 5,6 1-4,-2 2-1,5 6 2,1-1-5,2 8-2,2 0-1,4 9 4,4 7 0,6 5 0,4 8 0,2 4 0,12 10 0,2 5-3,7 2 3,11 0 3,7 0-6,10-5 8,10-6 9,8-6 25,8-6 14,7-5 20,7-8 27,7-5 17,8-12-1,4-7 4,5-10 5,3-3 0,4-16-11,6-7-10,2-7 5,4-11-10,9-10-13,-3-9-12,3-12-9,0-5-5,2-5-14,-7-8-2,0-6 1,-2-2 3,-12-7 5,3-6 3,-7-9 0,-3-7 0,1-6-10,-6 0-13,-2-8-12,-4 4 8,-8-1 3,-6 1-1,-6-2 2,-7-1 2,-4 0 1,-9-1-18,-7-3-14,-11 3 1,-11-3-1,-6 2 5,-16 2-3,-9 7-5,-11 2-8,-10 6-7,-11 8-7,-7 5-3,-5 1 4,-7 6 4,-7 7 15,-4 4 2,-3 1 0,-1 5-3,-9 4-2,0 4-3,-3 3-9,-1 6-9,1 4-23,2 7-22,-2 2-30,3 7-38,1 5-39,7 9-48,2 2-50,3 9-59,4 6-60,8 2-61,0 12-93,6-1-117,7 7-142,3 5-57,5 1 14,5 1 60,8-2 120,3 3 160</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3:56.74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858DFBE-A9F1-4949-8594-C5101F78284E}" emma:medium="tactile" emma:mode="ink">
          <msink:context xmlns:msink="http://schemas.microsoft.com/ink/2010/main" type="inkDrawing" rotatedBoundingBox="12813,14852 18724,13597 18743,13686 12831,14940" shapeName="Other"/>
        </emma:interpretation>
      </emma:emma>
    </inkml:annotationXML>
    <inkml:trace contextRef="#ctx0" brushRef="#br0">0 1190 44,'74'8'322,"25"-11"76,31-6 66,44-14-13,45-15 0,49-12-30,49-14-30,51-18-36,21-8-43,14-5-56,3 2-55,-12 1-23,-21 8-23,-27 5-25,-31 8-19,-33 8-23,-38 15-11,-29 5-27,-29 9-14,-29 2-7,-17 5-9,-24 5 0,-20 5-5,-17 3-2,-20 3-9,-14 2-9,-19 6-23,-21 1-42,-18 7-62,-27 4-115,-29 5-174,-26 6-195,-31 2-112,-28 4-33,-24 2 23,-21 2 97,-12-2 163</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3:56.31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7634B22-DE7E-4ED3-A3B2-22A3065E5D2E}" emma:medium="tactile" emma:mode="ink">
          <msink:context xmlns:msink="http://schemas.microsoft.com/ink/2010/main" type="inkDrawing" rotatedBoundingBox="13305,13820 18923,12946 18935,13024 13317,13898" shapeName="Other"/>
        </emma:interpretation>
      </emma:emma>
    </inkml:annotationXML>
    <inkml:trace contextRef="#ctx0" brushRef="#br0">296 826 272,'-63'16'348,"1"-5"52,8-4-55,8 0-40,12-2-58,8-4-68,15 1-56,19-2-47,17-2-39,26-3-5,28-3 10,28-6 36,36-6 44,31-8 49,33-2 49,30-4 23,19-2 21,22-5-2,17-4-23,7 2-37,3-2-33,-5-4-19,4-2-27,-13 1-25,-12 1-22,-5 2-14,-20 1-12,-17 5-11,-20 4-10,-26 4-7,-22 4-4,-23 7-2,-28 3-4,-14 6-1,-21-2-5,-17 6 2,-15 2-1,-15 0-2,-14 6-6,-14 1-15,-17 4-33,-23 5-50,-20 5-89,-27 4-157,-29 8-173,-24-1-169,-27 6-73,-22 7-7,-12 4 56,-6 3 143</inkml:trace>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4:02.76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C47016B0-09F7-4BA8-979C-8A649DE44BD7}" emma:medium="tactile" emma:mode="ink">
          <msink:context xmlns:msink="http://schemas.microsoft.com/ink/2010/main" type="inkDrawing" rotatedBoundingBox="16022,12033 17998,10659 19298,12530 17322,13904" hotPoints="18842,12204 17636,13410 16429,12204 17636,10997" semanticType="enclosure" shapeName="Circle">
            <msink:sourceLink direction="with" ref="{240F6758-37E0-4BC4-9293-4809B29A91D1}"/>
          </msink:context>
        </emma:interpretation>
      </emma:emma>
    </inkml:annotationXML>
    <inkml:trace contextRef="#ctx0" brushRef="#br0">1879 416 109,'-13'-13'205,"-4"-1"-37,-4-2-10,0 1-3,1 3 10,-2-2 21,-3-2 29,-1-1 35,1 4 22,-4-6 6,1 3-1,6-3-25,-7 1-33,4-1-24,0 4-26,-2-3-29,-3 3-28,-3 3-22,-2-2-22,-4 7-24,-7 0-16,-5 7-10,-3 3-6,-6 5-4,-6 3-4,-7 7-3,2 3 2,-2 2 3,-4 10 4,9-3 4,2 4 6,4-1-2,7 4 10,1 1 6,5 1 3,6-1 0,-1 4-3,9-2 9,2 7-14,1-1-5,6 1-4,-3 5 2,5 3 1,-1-1 3,5 2 4,-2 3 5,1 1 9,0 4 4,4 1 1,-2-2 3,6 8-4,1-2-6,4 0-10,3 0-4,8-3-9,2 4-2722,11-6 2745,4 4 15,10-3 25,7 0-12,10-2 103,10-6-80,9-2-29,7-7-6,13-4-12,7-7-7,5-3-1,6-7-11,2-6 7,6-7-42,0-7-6,8-7 82,-3-7-37,0-7-60,3-7 58,-3-6-35,-4-7 31,-3-10-47,-5 2 5,-9-11 29,-8-2-12,-8-6 20,-8-1 70,-12-6-15,-3 2 14,-9-6 29,-12 3-93,-11 0-11,-7-1 1,-11 7 19,-7-1-64,-12 1 29,-9-3 10,-6 3-28,-6-2 3,-11 1 44,-3 2-74,-6-2 58,-2 1-50,-2 0 20,-1 0 6,4 2 33,2 1-28,3 3-106,3-1 118,2 4-2,6 0 0,3-1-25,-1 7 22,3-3 11,-2 8-9,-2 3-28,-4 4 22,-6 5 11,-5 8-32,-7 6 28,1 3 6,-5 6-20,1 8-5,0 4 34,4 8-67,4 2-298,2 6-235,3 1-151</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5:20.90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37A2FEE-F699-4894-9B17-ECCF2DA22747}" emma:medium="tactile" emma:mode="ink">
          <msink:context xmlns:msink="http://schemas.microsoft.com/ink/2010/main" type="writingRegion" rotatedBoundingBox="18278,13193 13719,12783 13753,12405 18312,12815"/>
        </emma:interpretation>
      </emma:emma>
    </inkml:annotationXML>
    <inkml:traceGroup>
      <inkml:annotationXML>
        <emma:emma xmlns:emma="http://www.w3.org/2003/04/emma" version="1.0">
          <emma:interpretation id="{B80AAC1A-626C-431A-83BF-A2F2F446FAF3}" emma:medium="tactile" emma:mode="ink">
            <msink:context xmlns:msink="http://schemas.microsoft.com/ink/2010/main" type="paragraph" rotatedBoundingBox="18278,13193 13719,12783 13753,12405 18312,12815" alignmentLevel="1"/>
          </emma:interpretation>
        </emma:emma>
      </inkml:annotationXML>
      <inkml:traceGroup>
        <inkml:annotationXML>
          <emma:emma xmlns:emma="http://www.w3.org/2003/04/emma" version="1.0">
            <emma:interpretation id="{634862A3-5B1F-4E6F-81ED-4243EE8FD7D1}" emma:medium="tactile" emma:mode="ink">
              <msink:context xmlns:msink="http://schemas.microsoft.com/ink/2010/main" type="line" rotatedBoundingBox="18278,13193 13719,12783 13753,12405 18312,12815"/>
            </emma:interpretation>
          </emma:emma>
        </inkml:annotationXML>
        <inkml:traceGroup>
          <inkml:annotationXML>
            <emma:emma xmlns:emma="http://www.w3.org/2003/04/emma" version="1.0">
              <emma:interpretation id="{240F6758-37E0-4BC4-9293-4809B29A91D1}" emma:medium="tactile" emma:mode="ink">
                <msink:context xmlns:msink="http://schemas.microsoft.com/ink/2010/main" type="inkWord" rotatedBoundingBox="18278,13193 17276,13103 17310,12725 18312,12815">
                  <msink:destinationLink direction="with" ref="{C47016B0-09F7-4BA8-979C-8A649DE44BD7}"/>
                </msink:context>
              </emma:interpretation>
              <emma:one-of disjunction-type="recognition" id="oneOf0">
                <emma:interpretation id="interp0" emma:lang="en-IN" emma:confidence="0">
                  <emma:literal>of</emma:literal>
                </emma:interpretation>
                <emma:interpretation id="interp1" emma:lang="en-IN" emma:confidence="0">
                  <emma:literal>at</emma:literal>
                </emma:interpretation>
                <emma:interpretation id="interp2" emma:lang="en-IN" emma:confidence="0">
                  <emma:literal>so</emma:literal>
                </emma:interpretation>
                <emma:interpretation id="interp3" emma:lang="en-IN" emma:confidence="0">
                  <emma:literal>d</emma:literal>
                </emma:interpretation>
                <emma:interpretation id="interp4" emma:lang="en-IN" emma:confidence="0">
                  <emma:literal>t</emma:literal>
                </emma:interpretation>
              </emma:one-of>
            </emma:emma>
          </inkml:annotationXML>
          <inkml:trace contextRef="#ctx0" brushRef="#br0">1568 140 230,'-29'19'490,"1"-3"65,-1 2 48,7-2-22,5 3-156,1-4-106,8-1-49,8 1-10,11-4-2,8-7-5,14-2-7,11-4-26,12-5-41,10-4-52,5-4-43,8-3-31,4-1-22,-1 2-10,-10 1-6,1 0-1,-13 6 0,-6-1-3,-8 4-2,-8 2-3,-13 5-9,-6 0-9,-11 5-16,-8 2-20,-13 4-19,-7 1-11,-12 2-10,-6 0-7,-5 0 0,-9 2 6,0-2 12,-8-1 12,-3 1 10,-4-3 14,-1 1 16,-6-3 11,0 2 9,3 1 5,4-1 6,6 4 2,10-4 2,9 0 8,5 0 7,12 4 18,9-7 34,8 1 31,11-3 26,15-2 14,9-7 6,4-1-8,15-3-27,6-5-26,4-4-15,5 2-9,1-4-5,-2-1-1,5-1 1,-5 3-2,-3-2-10,-7 4-7,-7 1-10,-4-2-11,-12 6-8,-6 2-7,-13 4-4,-8 4-6,-10 3-6,-14 1-9,-9 4-8,-8 7 0,-9 0 2,-1 0 1,0 3 7,-2 3 5,4-2 7,8-3-1,6-6 2,3 2 1,10-1 0,6-4 0,4-2 4,10 1 2,4-6 5,10 0 7,7 0 2,7-6 0,0 1 3,11-2-5,1 0-5,6-1-5,-4-3-5,1 0-3,-3 3-5,-5-1-11,-2-1-28,-9 4-31,-1-1-52,-8 3-70,-9-2-101,-5 4-131,-7 2-125,-9 2-87,-7 1-71,-6 4-45,-3 0 42,-4-1 110,-5 6 130,-3-1 115</inkml:trace>
        </inkml:traceGroup>
        <inkml:traceGroup>
          <inkml:annotationXML>
            <emma:emma xmlns:emma="http://www.w3.org/2003/04/emma" version="1.0">
              <emma:interpretation id="{17F5E3B9-C98B-4CAD-810B-B5A33E33BAC3}" emma:medium="tactile" emma:mode="ink">
                <msink:context xmlns:msink="http://schemas.microsoft.com/ink/2010/main" type="inkWord" rotatedBoundingBox="16054,12898 15707,12867 15727,12647 16074,12679"/>
              </emma:interpretation>
              <emma:one-of disjunction-type="recognition" id="oneOf1">
                <emma:interpretation id="interp5" emma:lang="en-IN" emma:confidence="0">
                  <emma:literal>T</emma:literal>
                </emma:interpretation>
                <emma:interpretation id="interp6" emma:lang="en-IN" emma:confidence="0">
                  <emma:literal>t</emma:literal>
                </emma:interpretation>
                <emma:interpretation id="interp7" emma:lang="en-IN" emma:confidence="0">
                  <emma:literal>E</emma:literal>
                </emma:interpretation>
                <emma:interpretation id="interp8" emma:lang="en-IN" emma:confidence="0">
                  <emma:literal>R</emma:literal>
                </emma:interpretation>
                <emma:interpretation id="interp9" emma:lang="en-IN" emma:confidence="0">
                  <emma:literal>F</emma:literal>
                </emma:interpretation>
              </emma:one-of>
            </emma:emma>
          </inkml:annotationXML>
          <inkml:trace contextRef="#ctx0" brushRef="#br0" timeOffset="-1400.0001">121-1 133,'-22'7'458,"2"-6"42,4-2 17,3 1-16,4-4-270,1 4-204,3 4-153,2-4-110,0 3-75,3 1-37,-5 0-21,4 0 13,-10 0 50,6 3 54</inkml:trace>
          <inkml:trace contextRef="#ctx0" brushRef="#br0" timeOffset="-1085.2997">104 158 323,'-3'10'540,"-10"-3"95,1-2 55,-1-3-78,-1 0-161,-5 0-193,-2 1-246,-4-1-235,-2 3-213,-6-5-146,0 2-70,-7-4 17,-6-3 104,-4-4 129</inkml:trace>
        </inkml:traceGroup>
        <inkml:traceGroup>
          <inkml:annotationXML>
            <emma:emma xmlns:emma="http://www.w3.org/2003/04/emma" version="1.0">
              <emma:interpretation id="{58D99B81-7F72-4D39-9AA6-60BFDCB7F859}" emma:medium="tactile" emma:mode="ink">
                <msink:context xmlns:msink="http://schemas.microsoft.com/ink/2010/main" type="inkWord" rotatedBoundingBox="13995,12642 13734,12618 13744,12501 14005,12525"/>
              </emma:interpretation>
              <emma:one-of disjunction-type="recognition" id="oneOf2">
                <emma:interpretation id="interp10" emma:lang="en-IN" emma:confidence="0">
                  <emma:literal>`</emma:literal>
                </emma:interpretation>
                <emma:interpretation id="interp11" emma:lang="en-IN" emma:confidence="0">
                  <emma:literal>-</emma:literal>
                </emma:interpretation>
                <emma:interpretation id="interp12" emma:lang="en-IN" emma:confidence="0">
                  <emma:literal>.</emma:literal>
                </emma:interpretation>
                <emma:interpretation id="interp13" emma:lang="en-IN" emma:confidence="0">
                  <emma:literal>,</emma:literal>
                </emma:interpretation>
                <emma:interpretation id="interp14" emma:lang="en-IN" emma:confidence="0">
                  <emma:literal>_</emma:literal>
                </emma:interpretation>
              </emma:one-of>
            </emma:emma>
          </inkml:annotationXML>
          <inkml:trace contextRef="#ctx0" brushRef="#br0" timeOffset="-1075.1876">-1957-45 430,'-61'2'807,"10"-8"99,-1-6 26,12-3-48,9-3-428,15 3-600,11 0-409,10 4-217,6 0-93,2 5 17,-1-6 134,-1 2 245</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5:27.426"/>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CA1E8A2-92F7-446B-A155-0E4A17253B5D}" emma:medium="tactile" emma:mode="ink">
          <msink:context xmlns:msink="http://schemas.microsoft.com/ink/2010/main" type="writingRegion" rotatedBoundingBox="10715,13190 11705,13190 11705,13500 10715,13500">
            <msink:destinationLink direction="with" ref="{FC0A513F-6952-4BC0-8A7C-507BC1B8C803}"/>
          </msink:context>
        </emma:interpretation>
      </emma:emma>
    </inkml:annotationXML>
    <inkml:traceGroup>
      <inkml:annotationXML>
        <emma:emma xmlns:emma="http://www.w3.org/2003/04/emma" version="1.0">
          <emma:interpretation id="{295CCAA1-6EBA-43EB-841F-E46F2D6D86F1}" emma:medium="tactile" emma:mode="ink">
            <msink:context xmlns:msink="http://schemas.microsoft.com/ink/2010/main" type="paragraph" rotatedBoundingBox="10715,13190 11705,13190 11705,13500 10715,13500" alignmentLevel="1"/>
          </emma:interpretation>
        </emma:emma>
      </inkml:annotationXML>
      <inkml:traceGroup>
        <inkml:annotationXML>
          <emma:emma xmlns:emma="http://www.w3.org/2003/04/emma" version="1.0">
            <emma:interpretation id="{2ABFBE11-6B0C-4522-A31C-2F8785BC739A}" emma:medium="tactile" emma:mode="ink">
              <msink:context xmlns:msink="http://schemas.microsoft.com/ink/2010/main" type="line" rotatedBoundingBox="10715,13190 11705,13190 11705,13500 10715,13500"/>
            </emma:interpretation>
          </emma:emma>
        </inkml:annotationXML>
        <inkml:traceGroup>
          <inkml:annotationXML>
            <emma:emma xmlns:emma="http://www.w3.org/2003/04/emma" version="1.0">
              <emma:interpretation id="{406578CF-B70D-4523-9C24-D3C8B839C144}" emma:medium="tactile" emma:mode="ink">
                <msink:context xmlns:msink="http://schemas.microsoft.com/ink/2010/main" type="inkWord" rotatedBoundingBox="10715,13190 11705,13190 11705,13500 10715,13500"/>
              </emma:interpretation>
              <emma:one-of disjunction-type="recognition" id="oneOf0">
                <emma:interpretation id="interp0" emma:lang="en-IN" emma:confidence="0">
                  <emma:literal>5</emma:literal>
                </emma:interpretation>
                <emma:interpretation id="interp1" emma:lang="en-IN" emma:confidence="0">
                  <emma:literal>4</emma:literal>
                </emma:interpretation>
                <emma:interpretation id="interp2" emma:lang="en-IN" emma:confidence="0">
                  <emma:literal>?</emma:literal>
                </emma:interpretation>
                <emma:interpretation id="interp3" emma:lang="en-IN" emma:confidence="0">
                  <emma:literal>E</emma:literal>
                </emma:interpretation>
                <emma:interpretation id="interp4" emma:lang="en-IN" emma:confidence="0">
                  <emma:literal>{</emma:literal>
                </emma:interpretation>
              </emma:one-of>
            </emma:emma>
          </inkml:annotationXML>
          <inkml:trace contextRef="#ctx0" brushRef="#br0">100 239 225,'-16'3'492,"-4"-6"87,2 1 74,1-3 7,4 5-156,2-2-106,6 0-87,5 2-74,8-1-51,13 1-36,9-6-22,16 0-12,12-8 3,16-1-1,10-6-12,8-1-14,3-1-11,-4 1-17,-1-1-19,-11 2-14,-11 5-9,-11 2-8,-14 3-5,-13 1 3,-11 6-3,-14 4 3,-18 7-2,-15 6 0,-18 8-3,-16 3-4,-9 6-3,-8-4-3,-8 4-2,2-2 10,-5-4 6,7 1 5,11-8 4,5-1 5,10-5 3,12 1-10,10-5-10,6 0-5,9-3-6,7 0-3,10 0-4,6-4-1,15 0-1,2-5-4,13-1 2,8-1 7,2-1 18,11-4 23,3 1 27,3-1 28,1-4 21,3 0 5,-3 2-6,-2-2-16,-9 1-19,-5 1-17,-11 2-13,-5 3-7,-12 2-7,-3 0-9,-12 3-5,-7 4-17,-11 2-34,-9 3-49,-5 2-46,-6 4-50,-5-2-54,6 3-65,-1-1-121,2 0-163,9-3-176,3 0-70,3-2-4,6-5 44,5-1 132,7-4 195</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8:14.88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BD2E27BF-AE75-41A4-9EC3-C1B5AD413843}" emma:medium="tactile" emma:mode="ink">
          <msink:context xmlns:msink="http://schemas.microsoft.com/ink/2010/main" type="writingRegion" rotatedBoundingBox="10084,298 17804,208 17819,1502 10099,1591"/>
        </emma:interpretation>
      </emma:emma>
    </inkml:annotationXML>
    <inkml:traceGroup>
      <inkml:annotationXML>
        <emma:emma xmlns:emma="http://www.w3.org/2003/04/emma" version="1.0">
          <emma:interpretation id="{8F554FEF-8A87-4421-A84D-E5799B5DF441}" emma:medium="tactile" emma:mode="ink">
            <msink:context xmlns:msink="http://schemas.microsoft.com/ink/2010/main" type="paragraph" rotatedBoundingBox="10084,298 17804,208 17819,1502 10099,1591" alignmentLevel="1"/>
          </emma:interpretation>
        </emma:emma>
      </inkml:annotationXML>
      <inkml:traceGroup>
        <inkml:annotationXML>
          <emma:emma xmlns:emma="http://www.w3.org/2003/04/emma" version="1.0">
            <emma:interpretation id="{552DB866-B00D-4D30-B285-BE0B4B220773}" emma:medium="tactile" emma:mode="ink">
              <msink:context xmlns:msink="http://schemas.microsoft.com/ink/2010/main" type="line" rotatedBoundingBox="10084,298 17804,208 17819,1502 10099,1591"/>
            </emma:interpretation>
          </emma:emma>
        </inkml:annotationXML>
        <inkml:traceGroup>
          <inkml:annotationXML>
            <emma:emma xmlns:emma="http://www.w3.org/2003/04/emma" version="1.0">
              <emma:interpretation id="{84B36593-BEFB-4300-A551-C881E012B731}" emma:medium="tactile" emma:mode="ink">
                <msink:context xmlns:msink="http://schemas.microsoft.com/ink/2010/main" type="inkWord" rotatedBoundingBox="10084,298 12102,274 12117,1568 10099,1591"/>
              </emma:interpretation>
              <emma:one-of disjunction-type="recognition" id="oneOf0">
                <emma:interpretation id="interp0" emma:lang="en-IN" emma:confidence="0">
                  <emma:literal>Yir</emma:literal>
                </emma:interpretation>
                <emma:interpretation id="interp1" emma:lang="en-IN" emma:confidence="0">
                  <emma:literal>Yes</emma:literal>
                </emma:interpretation>
                <emma:interpretation id="interp2" emma:lang="en-IN" emma:confidence="0">
                  <emma:literal>Yin</emma:literal>
                </emma:interpretation>
                <emma:interpretation id="interp3" emma:lang="en-IN" emma:confidence="0">
                  <emma:literal>Yi #</emma:literal>
                </emma:interpretation>
                <emma:interpretation id="interp4" emma:lang="en-IN" emma:confidence="0">
                  <emma:literal>Mins</emma:literal>
                </emma:interpretation>
              </emma:one-of>
            </emma:emma>
          </inkml:annotationXML>
          <inkml:trace contextRef="#ctx0" brushRef="#br0">0 115 363,'16'-16'715,"-2"-2"128,-3-3 98,-3 5 59,-3 2-260,-1 3-230,1 3-158,-5 1-108,3 3-66,-3 8-29,0 3-5,-3 7 4,3 5-1,-5 6-15,5 5-23,-1 7-29,-2 5-25,6-2-21,-2 8-14,4-4-20,1 0-40,1-1-51,7-4-68,-5 1-82,4-9-102,0 0-151,2-7-170,0-2-166,-3-7-78,4-1 4,-3-5 61,-5-6 140,0-2 194</inkml:trace>
          <inkml:trace contextRef="#ctx0" brushRef="#br0" timeOffset="-425.4784">-566-616 195,'-5'0'642,"-6"0"126,5-7 91,-7-4 57,-1 2-172,5 2-241,1 2-175,6 2-124,-4 6-87,1 4-44,2 9-5,3 5 27,0 9 31,-2 4 27,2 5 29,2-1 8,-2 6-13,6-5-21,2-3-16,-6 0-14,6-4-13,-1-5 1,1-1 5,0-7-5,-1-1-1,-1-5 3,0-5 0,2 0-3,3-8-15,3-5-13,2-4-17,8-6-17,-2-7-18,3 0-13,1-6-9,-3-2-3,-2 0 0,-4-1-6,-1 0-4,-6-1-6,-3 0-1,1 1-4,-6 7-1,1 1 1,-3 5 1,0 5-1,-3 0 4,3 6 3,-5 7-4,0 7 2,-2 7 1,-1 9 2,0 7 4,1 6 1,1 8 1,1 4 7,4 7 3,-2 3 3,3 3 0,3 2 1,-2 0 3,7-4-2,2 2-3,4-4-9,-5-4-40,7-2-54,-3-7-83,1-1-101,-3-8-130,-1 2-193,-2-11-268,-4-1-184,-4-5-53,0-2 33,-4 0 90,2-4 182,-6-8 289</inkml:trace>
          <inkml:trace contextRef="#ctx0" brushRef="#br0" timeOffset="179.878">153-265 164,'-3'-7'380,"3"0"115,0-2 77,0-2 1,0-1 3,3-2-19,-1-1-46,-2-1-67,3-3-73,-3 0-64,-3 1-62,1 2-50,-1 0-40,1 1-36,-1 4-32,0 3-22,1 1-17,-1 0-16,2 2-13,1 3-11,-3 0-3,-1 2-3,4 0-4,0 4-6,0-1-26,0 1-51,4 1-78,-1-2-132,-2 2-203,2-2-248,-3-3-118,2-3-28,6-2 34,-3-3 110,-2-3 198</inkml:trace>
          <inkml:trace contextRef="#ctx0" brushRef="#br0" timeOffset="709.5684">728-219 443,'-17'8'682,"-4"-1"116,6-11 82,5 1-1,2-2-245,5-5-178,11 0-116,5-3-72,2-1-48,11-2-23,5 0-14,4-3-17,9 2-31,4 0-37,1 2-39,5 3-59,-1 0-90,-5 5-106,-2 3-156,-9 6-239,-8 3-266,-9 7-110,-12 4 0,-12 7 56,-9 6 129,-11 3 222</inkml:trace>
          <inkml:trace contextRef="#ctx0" brushRef="#br0" timeOffset="845.5191">899 118 48,'-22'34'499,"3"-11"133,6-7 81,7-8 45,8-4-157,10-9-147,9-6-156,7-8-131,7-4-80,6-4-44,5-3-24,6 0-34,-4 1-134,5-4-236,-4 6-196,-6-1-103,1 5-53,-12 1-6,-4 0 114</inkml:trace>
        </inkml:traceGroup>
        <inkml:traceGroup>
          <inkml:annotationXML>
            <emma:emma xmlns:emma="http://www.w3.org/2003/04/emma" version="1.0">
              <emma:interpretation id="{4EC0FF44-8F57-41EB-BC7A-1ACE8033E5BE}" emma:medium="tactile" emma:mode="ink">
                <msink:context xmlns:msink="http://schemas.microsoft.com/ink/2010/main" type="inkWord" rotatedBoundingBox="13083,434 15139,410 15148,1228 13092,1252">
                  <msink:destinationLink direction="with" ref="{130CFB9D-7FF6-4DEF-B00F-9A769677EB40}"/>
                </msink:context>
              </emma:interpretation>
              <emma:one-of disjunction-type="recognition" id="oneOf1">
                <emma:interpretation id="interp5" emma:lang="en-IN" emma:confidence="0">
                  <emma:literal>Got</emma:literal>
                </emma:interpretation>
                <emma:interpretation id="interp6" emma:lang="en-IN" emma:confidence="0">
                  <emma:literal>aot</emma:literal>
                </emma:interpretation>
                <emma:interpretation id="interp7" emma:lang="en-IN" emma:confidence="0">
                  <emma:literal>Clot</emma:literal>
                </emma:interpretation>
                <emma:interpretation id="interp8" emma:lang="en-IN" emma:confidence="0">
                  <emma:literal>not</emma:literal>
                </emma:interpretation>
                <emma:interpretation id="interp9" emma:lang="en-IN" emma:confidence="0">
                  <emma:literal>clot</emma:literal>
                </emma:interpretation>
              </emma:one-of>
            </emma:emma>
          </inkml:annotationXML>
          <inkml:trace contextRef="#ctx0" brushRef="#br0" timeOffset="1284.6019">2696-437 475,'-2'-11'748,"-9"-7"111,-4 0 67,-4 5 37,-2 2-329,-3 2-232,2 4-150,-6 3-100,-1 6-50,-1 5-12,-1 5 5,-2 1 8,7 8 4,4 7 0,6 1-10,4 4-22,7 3-16,5 4-13,5 0-6,3 0-1,1 1 2,7-3 3,1-1 4,4-5 0,-1-3-1,1-1-2,4-8-7,0-6-8,1-7-9,1-7-6,-1-9-4,0-4-6,1-9-4,-2-5-2,-3-10-3,-1-2 2,-4-3-1,-4 0 3,2-1 17,-4 4 28,-4 3 33,-1 8 26,-1 1 10,-4 10 10,6 1-12,-6 3-26,3 10-30,-3 2-19,2 10-14,-3 6-7,5 4-1,-2 9 0,2 1-3,0 10 0,3-1-10,4 5-32,-1 2-58,3-2-81,2 3-112,5-8-138,1-2-225,-2-2-242,9-9-147,-4-2-26,7-10 53,-5-3 107,1-8 214,5-4 267</inkml:trace>
          <inkml:trace contextRef="#ctx0" brushRef="#br0" timeOffset="1639.804">3365 33 195,'-7'-4'618,"1"-4"136,-5 0 97,3 2 57,-2-1-185,3 6-204,-3 1-153,-1 1-108,3 6-66,-1 5-33,1 2-10,0 6-3,3 3-12,2 4-22,3-1-23,6 1-18,-1-1-15,3-2-5,1-1 3,1-4 7,6-1 6,-1-9 3,3-1 1,-1-6-5,4-6-11,-1-3-12,-2-8-11,-2-3-10,-1-5-6,-5-4-5,-2-3-1,-5-2-1,-6-1 3,1 2 0,-6 3 1,-3 2-1,2 3-1,-2 4-5,1 3-10,-1 4-25,-2 5-47,7 5-69,-5 4-90,2 3-130,2 4-230,2 2-252,5 0-128,4 0-24,4 4 42,1-5 108,4-5 221</inkml:trace>
          <inkml:trace contextRef="#ctx0" brushRef="#br0" timeOffset="1794.8662">3805-122 363,'-7'7'732,"2"-7"136,2 0 87,3-1 48,3-5-257,6 2-230,7-4-139,6 1-91,4-5-55,10 1-12,2-3-6,8 0-21,7-2-35,3-2-42,-3 3-36,4 0-37,-6 4-61,-8-1-74,-4 3-84,-9 2-93,-8 3-117,-8-4-221,-12 4-237,-7-3-117,-10 0-18,-8 1 39,-5 0 89,-5-2 215</inkml:trace>
          <inkml:trace contextRef="#ctx0" brushRef="#br0" timeOffset="2124.9322">4027-385 294,'-21'-6'531,"5"-1"126,4 2 88,4-4-61,3 2-50,4 0-69,1 4-111,1-2-90,2 2-61,2 3-48,4 3-49,6 5-47,-6 6-33,4 7-31,-1 3-25,0 6-22,-6 8-14,2 5-12,-3 5-17,-5 7-54,3 5-92,0 132-156</inkml:trace>
        </inkml:traceGroup>
        <inkml:traceGroup>
          <inkml:annotationXML>
            <emma:emma xmlns:emma="http://www.w3.org/2003/04/emma" version="1.0">
              <emma:interpretation id="{0D15F255-A1D6-45A2-A0FB-B8CEB2D369B4}" emma:medium="tactile" emma:mode="ink">
                <msink:context xmlns:msink="http://schemas.microsoft.com/ink/2010/main" type="inkWord" rotatedBoundingBox="15642,442 17807,417 17815,1142 15651,1168">
                  <msink:destinationLink direction="with" ref="{130CFB9D-7FF6-4DEF-B00F-9A769677EB40}"/>
                </msink:context>
              </emma:interpretation>
              <emma:one-of disjunction-type="recognition" id="oneOf2">
                <emma:interpretation id="interp10" emma:lang="en-IN" emma:confidence="0">
                  <emma:literal>an</emma:literal>
                </emma:interpretation>
                <emma:interpretation id="interp11" emma:lang="en-IN" emma:confidence="0">
                  <emma:literal>am</emma:literal>
                </emma:interpretation>
                <emma:interpretation id="interp12" emma:lang="en-IN" emma:confidence="0">
                  <emma:literal>aim</emma:literal>
                </emma:interpretation>
                <emma:interpretation id="interp13" emma:lang="en-IN" emma:confidence="0">
                  <emma:literal>air</emma:literal>
                </emma:interpretation>
                <emma:interpretation id="interp14" emma:lang="en-IN" emma:confidence="0">
                  <emma:literal>ain</emma:literal>
                </emma:interpretation>
              </emma:one-of>
            </emma:emma>
          </inkml:annotationXML>
          <inkml:trace contextRef="#ctx0" brushRef="#br0" timeOffset="6274.9225">5350-445 236,'4'-7'422,"-7"0"82,-10 0 74,-4 7-72,-11 3-69,-6 5-39,-5 3-32,-7 5-34,0 2-39,-1 3-30,7-2-32,2 6-47,7-5-48,6 1-47,4 0-29,8-1-24,10-1-8,3 2-1,8-2-4,5-3 2,7 0-3,6 0-1,5-1-3,2-7-1,2 2-3,3-6 3,2-1 4,-7-6 14,0-1 12,-3-7 14,0-3 11,-5-4 4,2-5 7,-5-4-6,-4-6-2,1-1 4,-10-2 11,2 0 22,-4 4 21,0 0 24,-3 6 19,-3 1 11,-1 6-11,3 7-24,-3 0-30,0 5-36,0 7-36,0 5-28,0 6-15,3 8-10,-3 3-1,2 7-1,6 2 2,0 1-2,1 2 0,7 1-12,0 0-45,5-2-68,1 1-96,3-6-111,7-2-183,-6-2-230,0-6-207,1-3-64,-5-4 25,3-6 73,-6-2 163,-2-3 232</inkml:trace>
          <inkml:trace contextRef="#ctx0" brushRef="#br0" timeOffset="6584.58">5920-153 296,'5'0'528,"0"0"100,-2 0 76,1 3-53,0-1-90,-1 0-101,-2 4-93,4 1-78,-5 4-58,6 3-55,-6 5-44,2 0-43,1 4-34,-1 1-22,4 5-28,-1 1-54,0-1-106,-1 1-194,4-3-235,3-2-170,-4-4-80,4-5-4,-2-5 77,-1-7 178</inkml:trace>
          <inkml:trace contextRef="#ctx0" brushRef="#br0" timeOffset="6844.8333">6149-307 433,'13'-30'617,"3"0"117,1 1 78,7 4-95,-2 1-103,2 2-144,1 4-131,-3 6-101,3 5-60,-4 7-42,-1 5-24,-1 9-20,-6 5-18,-3 7-19,-3 7-14,-3 3-13,-3 4-12,-1 0-7,0-1-1,-1-3-1,1-5-5,0-3 0,0-5 0,0-5 20,1-6 17,2-5 6,2-7 8,5-11-3,1-4 3,1-8-19,4-4-12,-2-4-8,-1-7-1,6 1 4,-5-2 19,-1 5 14,-1 1 15,3 6 8,-9 5 8,2 1-4,3 6-20,-10 3-19,4 4-18,3 4-9,-2 4-7,1 4-7,5 4 0,1 8-1,3 2 2,4 4-6,4 1-2,3 5-26,1-1-34,2-2-45,4 3-57,-1-5-65,0 0-85,-1-3-126,-6-6-174,1-3-178,-8-3-65,2-4 1,-2-5 57,-7-6 134,-4-4 200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0:45.77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20D2BDB-E8C5-4FB1-82E1-A59755C74CE6}" emma:medium="tactile" emma:mode="ink">
          <msink:context xmlns:msink="http://schemas.microsoft.com/ink/2010/main" type="writingRegion" rotatedBoundingBox="16308,15422 31955,14993 32061,18850 16413,19279"/>
        </emma:interpretation>
      </emma:emma>
    </inkml:annotationXML>
    <inkml:traceGroup>
      <inkml:annotationXML>
        <emma:emma xmlns:emma="http://www.w3.org/2003/04/emma" version="1.0">
          <emma:interpretation id="{CC26BEE6-F888-4B14-AC98-E6081955D78E}" emma:medium="tactile" emma:mode="ink">
            <msink:context xmlns:msink="http://schemas.microsoft.com/ink/2010/main" type="paragraph" rotatedBoundingBox="16308,15422 31955,14993 32061,18850 16413,19279" alignmentLevel="1"/>
          </emma:interpretation>
        </emma:emma>
      </inkml:annotationXML>
      <inkml:traceGroup>
        <inkml:annotationXML>
          <emma:emma xmlns:emma="http://www.w3.org/2003/04/emma" version="1.0">
            <emma:interpretation id="{68B0680B-4CD4-4A41-9AB1-528426CCDEB9}" emma:medium="tactile" emma:mode="ink">
              <msink:context xmlns:msink="http://schemas.microsoft.com/ink/2010/main" type="line" rotatedBoundingBox="16308,15422 31955,14993 32061,18850 16413,19279"/>
            </emma:interpretation>
          </emma:emma>
        </inkml:annotationXML>
        <inkml:traceGroup>
          <inkml:annotationXML>
            <emma:emma xmlns:emma="http://www.w3.org/2003/04/emma" version="1.0">
              <emma:interpretation id="{38FA59FD-72CD-48E1-8FEF-3AD48DDDA595}" emma:medium="tactile" emma:mode="ink">
                <msink:context xmlns:msink="http://schemas.microsoft.com/ink/2010/main" type="inkWord" rotatedBoundingBox="16342,16678 21756,16530 21817,18736 16403,18884"/>
              </emma:interpretation>
              <emma:one-of disjunction-type="recognition" id="oneOf0">
                <emma:interpretation id="interp0" emma:lang="en-IN" emma:confidence="0">
                  <emma:literal>Sample</emma:literal>
                </emma:interpretation>
                <emma:interpretation id="interp1" emma:lang="en-IN" emma:confidence="0">
                  <emma:literal>sample</emma:literal>
                </emma:interpretation>
                <emma:interpretation id="interp2" emma:lang="en-IN" emma:confidence="0">
                  <emma:literal>simple</emma:literal>
                </emma:interpretation>
                <emma:interpretation id="interp3" emma:lang="en-IN" emma:confidence="0">
                  <emma:literal>Santee</emma:literal>
                </emma:interpretation>
                <emma:interpretation id="interp4" emma:lang="en-IN" emma:confidence="0">
                  <emma:literal>Sande</emma:literal>
                </emma:interpretation>
              </emma:one-of>
            </emma:emma>
          </inkml:annotationXML>
          <inkml:trace contextRef="#ctx0" brushRef="#br0">-7190 3 255,'16'-51'439,"-9"-3"86,-5-1 62,-10 7-95,-4 5-68,-7 6-83,-15 9-92,-10 9-79,-10 8-60,-12 14-31,-13 10-11,-2 10 5,-6 10 5,1 9 1,10 0 4,6 1-9,16 6-20,15-3-19,15-1-11,16-1-9,19 1-5,16 0 0,19-2 1,16-2 10,14-2 7,10-4 1,9 2 2,5-1 0,-1-1-2,-5 4-5,-7-1-7,-10 6 0,-14-3-2,-14 2-1,-16 0-2,-18 4-1,-17-2-3,-22 3 0,-14-1 0,-15-2-6,-14 1 1,-12-4-2,-4-4-1,-8-5-1,3-5-2,-1-12 3,4-4-16,9-6-67,10-13-170,11-7-190,13-9-189,14-6-98,20-8-38,13-5 41,15-1 155</inkml:trace>
          <inkml:trace contextRef="#ctx0" brushRef="#br0" timeOffset="1451.8861">-6449 325 78,'66'-22'402,"-13"1"109,-19 5 86,-13 3-34,-8 2-67,-15 2-64,-17 9-88,-8 4-81,-14 8-55,-11 8-25,0 7-8,-7 6-15,2 1-18,7 2-23,5 5-25,8-3-25,8 1-21,7-2-18,6-3-12,8-2-4,8-1-1,7-2 3,5-6 7,9-6 7,6-5 5,6-5-1,8-7-1,5-7-7,0-9-7,-1-4-8,0-6-8,-6-4-2,-2-4-1,-7-3-1,-2 4-3,-4 0-1,-10 3 5,-1 5 14,-2 2 16,-3 5 14,-7 3 7,-1 7 3,0 3 0,-1 5-15,-6 5-16,3 6-15,2 4-4,-4 8-2,1-1-2,5 3 1,0 0 2,5-1 0,1-3 1,0-4 0,2-3 2,3-1 8,-1-6 16,1-2 11,3-5 10,5-9 3,0-3-1,8-7-7,0-10-12,6-3-13,5-2-6,1-2-3,1 0-3,-1 2 0,-1 6-4,-3 1 0,-2 9-3,-1 3 1,-5 10 1,0 7 2,-9 5 1,-2 11 2,-3 5 3,-8 8-3,-2 4 0,-6 5 3,-2 0 0,-3-2 0,3 3 0,-3-7 2,4-5-2,0-3-4,0-4 0,2-4-1,-1-6 17,3-4 13,0-7 9,5-2 4,-1-11-2,11-7-2,-3-3-18,9-8-19,-2-2-6,9 1-4,-2-2-1,2 5-3,-4 5 3,-2 4-1,-6 5-4,-4 2-4,-2 5 2,1 3-1,-6 4 2,-2 0-3,-2 7 6,3-2 1,-3 2 1,-1 0 2,0 0 0,6-3-2,-4-3-2,3-1-1,7-1 1,3-3 1,2 1-1,4-2 0,-1 5 3,1 0-3,1 8-1,1 7 3,3 2 3,-4 9 0,6 2 4,1-2 4,1 4 1,6-2-3,-1-1 1,3-3-2,1-8-1,-1-5-3,3-6-2,2-10-4,0-9-3,1-12-7,-1-8 2,2-9-9,0-10-18,-6-10-24,5-11-33,-2-14-27,-3-9-29,1-18-8,-6-11 10,-5-2 20,-7 9 33,-3 2 43,-10 15 49,-4 11 30,-6 10 23,-7 14 13,-2 15 5,-4 12-11,-3 14-19,-6 18-19,-2 15-2,-6 20 6,2 17 14,-1 19 16,2 21 16,5 15 17,6 17 1,3 16-5,9 13-10,5 11-10,5-2-9,11 2-10,1-8-7,7-12-3,4-11 1,2-13-4,-1-11-5,-1-13 0,-3-10-6,-4-10 0,-2-14-1,-5-8 6,-1-11-1,-7-12 2,2-15 0,-3-9-3,-5-18-9,3-13-14,-3-17-22,0-9-21,0-17-12,3-2-9,-1-8-1,4-2 9,-4-1 16,2 3 18,4 3 10,0 6 8,3 9 5,2 4 3,1 8-1,2 6 0,1 11-3,4 10 3,2 5-8,-2 13-20,-2 6-16,0 15-9,-2 11-9,-1 8-7,-6 8 7,1 9 21,-5 1 13,2 4 15,-3 1 6,6-6 8,-2 2 3,-1-6-3,5-6 1,-1-4 3,4-10 0,0-7 6,5-11-3,1-10 1,6-16-2,1-8-6,4-15-1,0-7-6,-1-13 1,1-6 2,0-18-1,-1-10 1,-2-15-3,3-11-4,-5-2-5,-6 3-1,-3 10 2,-6 12 2,-8 15 3,-2 16 4,-9 16 2,-4 15 1,-3 16 2,-7 19 1,-5 16 1,-1 16 4,-5 22 3,1 17 3,1 17 0,1 8-1,9 9-1,0 5 1,14-2 0,10-1 0,7-8 0,9-8-3,7-13-5,6-10-25,7-10-39,1-12-51,9-12-68,3-11-109,4-14-110,1-6-53,1-10-16,-8-5 22,0-3 55,-9 0 109,-5-6 154,-5 5 166,-8-3 139,-1 4 106,-7-1 78,-1 1 61,-7 4 11,3-3-35,-5-3-50,-2-2-47,0 0-41,0 1-45,-2-8-44,-2 4-43,-1 1-37,-1-2-33,-4-2-24,-3 7-18,-3 4-6,-2 3-7,1 4-5,-6 10-3,-2 6 9,-4 7 3,-1 9 1,3 8 2,-2 7 1,4 7 1,2 4-5,2 9-6,10 3 4,0 4 1,9 0-2,5 4-22,8-2-42,10-6-58,11-2-79,9-11-154,9-8-224,10-5-226,6-12-84,5-12-10,3-7 39,5-11 129,-5-6 220</inkml:trace>
        </inkml:traceGroup>
        <inkml:traceGroup>
          <inkml:annotationXML>
            <emma:emma xmlns:emma="http://www.w3.org/2003/04/emma" version="1.0">
              <emma:interpretation id="{AB4AA64B-0242-44A8-8B57-E42E2F39EF76}" emma:medium="tactile" emma:mode="ink">
                <msink:context xmlns:msink="http://schemas.microsoft.com/ink/2010/main" type="inkWord" rotatedBoundingBox="22383,15255 23453,15226 23520,17670 22450,17700"/>
              </emma:interpretation>
              <emma:one-of disjunction-type="recognition" id="oneOf1">
                <emma:interpretation id="interp5" emma:lang="en-IN" emma:confidence="0">
                  <emma:literal>h</emma:literal>
                </emma:interpretation>
                <emma:interpretation id="interp6" emma:lang="en-IN" emma:confidence="0">
                  <emma:literal>H</emma:literal>
                </emma:interpretation>
                <emma:interpretation id="interp7" emma:lang="en-IN" emma:confidence="0">
                  <emma:literal>k</emma:literal>
                </emma:interpretation>
                <emma:interpretation id="interp8" emma:lang="en-IN" emma:confidence="0">
                  <emma:literal>K</emma:literal>
                </emma:interpretation>
                <emma:interpretation id="interp9" emma:lang="en-IN" emma:confidence="0">
                  <emma:literal>+</emma:literal>
                </emma:interpretation>
              </emma:one-of>
            </emma:emma>
          </inkml:annotationXML>
          <inkml:trace contextRef="#ctx0" brushRef="#br0" timeOffset="-782.6535">-1858-526 225,'-31'19'553,"8"-4"74,6-4 38,9 1-23,5-2-168,14 0-165,8 0-114,9-1-50,9-2-4,5-3 7,12-8 1,8-1-12,4-6-15,7-5-18,6-3-34,-2 1-28,-1-5-16,-2 1-13,-6 1-4,-6-2-9,-5 1 0,-11-1-1,-7 6 0,-10 1 0,-4 4 4,-6 5 5,-6 1 6,-4 6 10,-9 6 9,-5 8 14,-10 9 7,-3 8 4,-5 9-2,-4 5-4,1 6-10,-2 4-12,3 2-8,1 1-3,7 1-6,-1 1-20,6-1-48,0-3-97,3 2-207,3-6-229,1-1-174,3-6-77,-1-7-4,0-6 69,3-12 189</inkml:trace>
          <inkml:trace contextRef="#ctx0" brushRef="#br0" timeOffset="-1062.9449">-1068-2134 320,'-3'-16'417,"0"0"69,1 0-15,-1 2-64,0 3-80,2 5-88,1-1-84,-4 5-62,4 5-35,-1 9-15,-2 9 17,-2 11 33,-3 14 35,-1 11 26,-10 16 18,4 11 13,-5 11-13,-1 4-24,1 4-32,2 0-24,2-2-26,5 1-23,2-6-9,1-5-6,6-4 0,-1-6-2,0-3-2,3-7-3,0-6-8,0-5-37,0-1-83,-5-14-149,-4-8-175,-2-5-196,-7-12-102,-5-6-26,-4-12 48,-6-8 130</inkml:trace>
        </inkml:traceGroup>
        <inkml:traceGroup>
          <inkml:annotationXML>
            <emma:emma xmlns:emma="http://www.w3.org/2003/04/emma" version="1.0">
              <emma:interpretation id="{4676B84E-4CBA-4DE3-B947-D6CB5B65D3E8}" emma:medium="tactile" emma:mode="ink">
                <msink:context xmlns:msink="http://schemas.microsoft.com/ink/2010/main" type="inkWord" rotatedBoundingBox="24324,16619 27856,16522 27922,18964 24390,19060"/>
              </emma:interpretation>
              <emma:one-of disjunction-type="recognition" id="oneOf2">
                <emma:interpretation id="interp10" emma:lang="en-IN" emma:confidence="0">
                  <emma:literal>from</emma:literal>
                </emma:interpretation>
                <emma:interpretation id="interp11" emma:lang="en-IN" emma:confidence="0">
                  <emma:literal>From</emma:literal>
                </emma:interpretation>
                <emma:interpretation id="interp12" emma:lang="en-IN" emma:confidence="0">
                  <emma:literal>front</emma:literal>
                </emma:interpretation>
                <emma:interpretation id="interp13" emma:lang="en-IN" emma:confidence="0">
                  <emma:literal>fron</emma:literal>
                </emma:interpretation>
                <emma:interpretation id="interp14" emma:lang="en-IN" emma:confidence="0">
                  <emma:literal>fran</emma:literal>
                </emma:interpretation>
              </emma:one-of>
            </emma:emma>
          </inkml:annotationXML>
          <inkml:trace contextRef="#ctx0" brushRef="#br0" timeOffset="2227.6605">-1 842 46,'0'-43'280,"11"-9"58,3 5 65,18-2-34,8-1 8,13-1 13,12-3 6,8 1-7,12 1-22,7-2-49,7 6-53,7 3-54,5 4-49,-2 5-25,-2 9-25,-5 5-22,-6 11-12,-6 7-7,-11 8-6,-11 9-22,-8 7-14,-13 7-7,-9 9-5,-12 5-3,-7 3-5,-11 5 4,-12 0 6,-5 1 4,-7-2 3,-1-3 9,-4-5 7,-3 0 10,2-9 22,3-6 39,2-2 25,0-11 14,4-8 2,0-5-9,5-11-23,5-9-44,3-10-28,11-11-22,2-5-10,8-9-6,5-3-3,6-4 2,3 5-5,3-3-2,1 8-16,-1 5-43,3 7-71,-6 7-105,-2 5-167,-1 7-214,-5 6-184,-4 9-110,-1 4-6,-1 6 59,-2 9 145,-6 4 202</inkml:trace>
          <inkml:trace contextRef="#ctx0" brushRef="#br0" timeOffset="1892.166">848-348 14,'12'-82'424,"-4"-3"115,-4 4 79,-4 10 49,-4 9-162,1 14-93,2 12-126,-4 10-106,-1 10-67,-1 13-34,-4 17 2,2 12 20,-7 21 23,0 18 21,2 20 18,-2 21 7,3 17-7,1 14-18,7 3-13,-1 6-17,6 3-16,3-3-22,2-4-12,6-1-9,1-7-11,1-8-8,1-7-6,0-9-6,1-9-13,-3-8-61,-1-13-81,-9-11-130,1-12-213,-8-17-258,-6-10-129,-9-12-16,-7-17 36,-6-14 108,-13-12 197</inkml:trace>
          <inkml:trace contextRef="#ctx0" brushRef="#br0" timeOffset="2955.835">2069 321 221,'7'4'442,"-1"-4"104,-4-3 95,1-5-32,-3 1-41,0-4-41,-3-1-58,1 4-72,-6-2-80,-4 6-80,-7 2-68,-4 7-62,-5 6-43,-5 8-29,3 7-10,0 2-3,1 7 4,6 3 2,5-1 1,9 2 5,1-1 2,8-5 1,1-1 5,12-1 2,3-6 3,4-2 6,6-10-1,4-3-2,3-6-4,3-8-9,1-6-6,1-6-11,0-10-12,-2-1-4,-5-9-4,1-1-1,-3-4-2,-3-3 7,-5 6 14,-1-4 16,-7 8 25,0 3 27,-2-1 22,-3 8 11,-2 5-3,-3 3-16,2 4-22,0 4-29,-2 4-20,2 4-16,-1 5-9,3 2-3,1 8-1,-2-2-3,2 6 0,3-3 2,-6 2-1,2 1 1,-5-4 0,6 1 1,-3-2-1,1-2-2,-4-3 1,1-1 1,2-1 0,-2-4 1,-2 2 1,2-3 0,1-1 1,2-1 1,2-1-1,4-1-1,7-2 0,0 3 0,2-5-1,-1 5 0,-1-3-1,-1 1 0,-2 1 0,-10 0-1,5 2 0,-6-3 2,-1 3-3,0 3 2,-3-3-3,-1 2 2,0 3-2,3 0 0,-3 2-1,4 7 3,-3 4 0,5-2 2,-1 4 0,3 3 3,2-6 0,1 1 1,1 3 0,-2-9-1,-1-1-10,2-3-3,-1-4-4,-2-4 0,4-7-1,1-5 0,3-10 8,0-4 5,-2-3 0,5-5 2,-5-4 2,5 2 0,-5 2 0,5 1 0,-5 3-1,2 4 1,0 2-2,-2 8 0,2-2 0,1 4-2,-4 8 0,6-1 1,-6 7-1,-1 0-2,1 1 3,-5 5-2,-2-1 3,5 2-2,-3 0 0,-3-3 2,0 0 0,-1 0 2,4-1-1,3 1 0,-1 4 0,2-4 1,7 3 1,4 0-6,2 2-19,5 0-30,3 1-49,7 2-60,-6 3-67,0 0-79,-1 8-108,-8-7-153,-1 6-123,-10-5-123,-3 1-40,-6 1 29,-2-5 99,-2-2 165</inkml:trace>
        </inkml:traceGroup>
        <inkml:traceGroup>
          <inkml:annotationXML>
            <emma:emma xmlns:emma="http://www.w3.org/2003/04/emma" version="1.0">
              <emma:interpretation id="{7246EC5D-5856-477F-9833-AFAF23FFE991}" emma:medium="tactile" emma:mode="ink">
                <msink:context xmlns:msink="http://schemas.microsoft.com/ink/2010/main" type="inkWord" rotatedBoundingBox="28942,16353 31990,16269 32055,18633 29007,18717"/>
              </emma:interpretation>
              <emma:one-of disjunction-type="recognition" id="oneOf3">
                <emma:interpretation id="interp15" emma:lang="en-IN" emma:confidence="0">
                  <emma:literal>Pops</emma:literal>
                </emma:interpretation>
                <emma:interpretation id="interp16" emma:lang="en-IN" emma:confidence="0">
                  <emma:literal>Pop</emma:literal>
                </emma:interpretation>
                <emma:interpretation id="interp17" emma:lang="en-IN" emma:confidence="0">
                  <emma:literal>Pop"</emma:literal>
                </emma:interpretation>
                <emma:interpretation id="interp18" emma:lang="en-IN" emma:confidence="0">
                  <emma:literal>Mopes</emma:literal>
                </emma:interpretation>
                <emma:interpretation id="interp19" emma:lang="en-IN" emma:confidence="0">
                  <emma:literal>pop"</emma:literal>
                </emma:interpretation>
              </emma:one-of>
            </emma:emma>
          </inkml:annotationXML>
          <inkml:trace contextRef="#ctx0" brushRef="#br0" timeOffset="3267.4013">4601-260 255,'24'-44'630,"4"-4"112,-5 1 60,0 7 36,-1 10-248,4 7-187,-3 8-160,0 14-89,-3 9-31,-1 15 3,-5 10 23,-3 15 27,-3 16 16,-8 13-4,-6 8-16,-2 13-30,-5 9-32,1 8-26,-2 1-23,-2 4-17,3-3-7,4-4-4,1-10-5,-3-10-6,3-11-5,1-15-3,-1-14-2,2-9-26,0-15-80,-5-14-99,1-15-151,-6-19-222,1-17-215,0-17-151,0-19-13,5-17 51,4-12 123,6-15 205</inkml:trace>
          <inkml:trace contextRef="#ctx0" brushRef="#br0" timeOffset="3532.2841">4726-138 169,'27'-110'513,"-2"3"121,5 11 70,0 7-24,10 11-127,-2 9-129,4 12-158,3 14-111,1 5-61,-1 16-30,1 7-16,-5 15-8,-3 15-1,-11 12-1,-6 14 0,-10 13-2,-16 9 1,-14 18 0,-8 8-9,-14 7-6,-11 11-8,-8 4-7,-5 4-18,7-5-67,7-7-123,8-14-151,10-14-128,14-10-147,13-16-92,11-19 9,12-15 90,13-10 137</inkml:trace>
          <inkml:trace contextRef="#ctx0" brushRef="#br0" timeOffset="3712.4626">5260 253 37,'32'-23'513,"-4"3"130,-4 2 76,-7 0 39,-7 10-127,-2 4-153,-5 4-138,-6 5-93,-5 9-45,-5 5-24,1 7-16,-1 3-25,4 4-33,4 0-34,-1-1-25,9-1-10,1-5-11,7-1 0,2-5 3,4-9 6,7-2 3,-2-6-4,7-8 0,-1-6-1,-2-8-5,-6-9-7,-1-3-4,-5-4-4,-9-7-2,-3 4-2,-7-2-4,-5-1-1,-2 10 0,-7 1 0,1 6-2,-2 5-2,-1 1-3,1 10-9,2 2-38,1 6-52,1 6-71,3 2-136,9-3-157,1 8-120,7-6-86,9-2-83,8-2-2,10-6 98,7-8 141,5-3 115</inkml:trace>
          <inkml:trace contextRef="#ctx0" brushRef="#br0" timeOffset="4072.4509">5970-385 403,'13'-34'587,"1"7"88,-8 3 45,2 5-120,0 5-116,-3 9-144,3 6-100,-4 11-44,3 14-7,-1 8 10,0 16 5,-4 8-3,-2 14-20,-8 9-33,-1 11-28,-9 14-20,-6 10-17,-4 13-14,3 1-14,-1 0-5,4-1-4,3-8-9,7-12-7,-1-14-14,5-11-18,7-20-19,-3-13-47,9-17-66,6-19-85,10-16-107,1-24-147,9-19-144,-1-20-126,4-19-61,-1-13 19,-3-5 139,1 0 229,-5 1 269,1 1 319,-4 4 249,-2 10 153,-1 8 34,-2 9-27,-2 10-80,-2 13-131,-1 7-115,-2 8-84,-2 9-60,4 9-39,-1 12-25,7 12-18,-6 7-6,0 13 0,-4 8 3,-1 9 1,-10 6-2,-6 8 4,-10 5-1,-9 5 1,-5 6-4,-6-2-9,-3-4-19,6-5-45,4-10-54,4-9-59,1-10-137,6-16-174,1-12-165,6-14-63,12-15 0,2-15 26,10-16 123</inkml:trace>
          <inkml:trace contextRef="#ctx0" brushRef="#br0" timeOffset="4392.1606">6852-940 283,'24'-55'516,"-4"7"82,-6 7 45,1 7-111,-6 9-93,1 10-149,-3 8-106,4 8-62,-3 15-24,-1 11-6,1 13-2,-4 10 10,4 4-15,-3 9-9,1-4-9,2 1-7,-3-5-1,-3-2-8,4-7-3,-1-8-1,-1-7 27,1-7 71,1-5 86,1-11 44,5-8 21,7-10-3,8-13-26,5-14-74,6-8-89,3-9-47,0 0-20,2 1-8,-2 3-9,-3 6-5,-2 6-7,-3 9-3,-6 10-5,5 9-5,-6 8-6,0 11-7,-3 9-27,-5 12-41,-5 9-58,-6 7-73,-7 6-101,-9 11-200,-12 1-199,-4 8-149,-11 3-38,-2 0 22,0-3 75,2-11 192</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8:22.049"/>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130CFB9D-7FF6-4DEF-B00F-9A769677EB40}" emma:medium="tactile" emma:mode="ink">
          <msink:context xmlns:msink="http://schemas.microsoft.com/ink/2010/main" type="inkDrawing" rotatedBoundingBox="15081,1984 18496,1019 18521,1107 15106,2073" semanticType="underline" shapeName="Other">
            <msink:sourceLink direction="with" ref="{4EC0FF44-8F57-41EB-BC7A-1ACE8033E5BE}"/>
            <msink:sourceLink direction="with" ref="{0D15F255-A1D6-45A2-A0FB-B8CEB2D369B4}"/>
          </msink:context>
        </emma:interpretation>
      </emma:emma>
    </inkml:annotationXML>
    <inkml:trace contextRef="#ctx0" brushRef="#br0">30 917 402,'-26'38'483,"22"-16"29,18-13 19,32-9-100,28-12-150,33-12-44,31-13 30,29-9 53,23-11 57,16-5 37,9-2 4,-2 2-34,2-2-65,-11 6-70,-7 1-72,-1 3-59,-6-2-47,-15 8-31,-6 1-47,-18 4-80,-17 8-126,-22-2-213,-12 9-253,-21 0-192,-21 6-80,-17 0 19,-23 10 90,-15 1 199</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8:25.571"/>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936F8FA-6DC2-4E5B-999C-0B8726CD4AFB}" emma:medium="tactile" emma:mode="ink">
          <msink:context xmlns:msink="http://schemas.microsoft.com/ink/2010/main" type="writingRegion" rotatedBoundingBox="23613,1026 28697,388 28932,2264 23849,2901"/>
        </emma:interpretation>
      </emma:emma>
    </inkml:annotationXML>
    <inkml:traceGroup>
      <inkml:annotationXML>
        <emma:emma xmlns:emma="http://www.w3.org/2003/04/emma" version="1.0">
          <emma:interpretation id="{D4AC852F-AE88-4044-80EA-1B37E1360BD6}" emma:medium="tactile" emma:mode="ink">
            <msink:context xmlns:msink="http://schemas.microsoft.com/ink/2010/main" type="paragraph" rotatedBoundingBox="23613,1026 28697,388 28932,2264 23849,2901" alignmentLevel="1"/>
          </emma:interpretation>
        </emma:emma>
      </inkml:annotationXML>
      <inkml:traceGroup>
        <inkml:annotationXML>
          <emma:emma xmlns:emma="http://www.w3.org/2003/04/emma" version="1.0">
            <emma:interpretation id="{51D03713-5BA6-4F09-B7E7-7C8B6B2A6056}" emma:medium="tactile" emma:mode="ink">
              <msink:context xmlns:msink="http://schemas.microsoft.com/ink/2010/main" type="line" rotatedBoundingBox="23613,1026 28697,388 28932,2264 23849,2901"/>
            </emma:interpretation>
          </emma:emma>
        </inkml:annotationXML>
        <inkml:traceGroup>
          <inkml:annotationXML>
            <emma:emma xmlns:emma="http://www.w3.org/2003/04/emma" version="1.0">
              <emma:interpretation id="{2E99AD2C-1537-4BE8-8E29-442C43FEC9B8}" emma:medium="tactile" emma:mode="ink">
                <msink:context xmlns:msink="http://schemas.microsoft.com/ink/2010/main" type="inkWord" rotatedBoundingBox="26933,1091 28757,862 28845,1567 27022,1795"/>
              </emma:interpretation>
              <emma:one-of disjunction-type="recognition" id="oneOf0">
                <emma:interpretation id="interp0" emma:lang="en-IN" emma:confidence="0">
                  <emma:literal>Face</emma:literal>
                </emma:interpretation>
                <emma:interpretation id="interp1" emma:lang="en-IN" emma:confidence="0">
                  <emma:literal>y Face</emma:literal>
                </emma:interpretation>
                <emma:interpretation id="interp2" emma:lang="en-IN" emma:confidence="0">
                  <emma:literal>y face</emma:literal>
                </emma:interpretation>
                <emma:interpretation id="interp3" emma:lang="en-IN" emma:confidence="0">
                  <emma:literal>y take</emma:literal>
                </emma:interpretation>
                <emma:interpretation id="interp4" emma:lang="en-IN" emma:confidence="0">
                  <emma:literal>y Ease</emma:literal>
                </emma:interpretation>
              </emma:one-of>
            </emma:emma>
          </inkml:annotationXML>
          <inkml:trace contextRef="#ctx0" brushRef="#br0">3670 167 535,'5'-18'682,"-9"-2"92,0 1 54,-4-1-88,-6 5-200,1-3-189,-8 7-130,-2 3-87,1 4-46,-10 8-21,5 4-11,-4 6-5,5 9-10,-2 4 3,6 8-6,4 5-2,-1-2-3,10 2-1,4 2 3,2-5 2,6-1 2,3 0 3,2-7-3,8-2-3,1-4-5,4-5 2,0-4 4,2-6-3,3-4-1,-1-8 0,-3-7-1,3-3-10,-4-9-6,-5-3-4,-4-4-4,-4-3 0,-3-5 23,-2 4 31,-3 3 29,-3 1 26,1 8 13,2 2 4,0 4-23,0 4-31,0 5-30,2 6-27,3 6-14,1 5-7,3 11-2,4 6 2,3 6 1,1 3 0,1 3 1,2 2 0,4-2 1,-2-1-4,2 3 1,-4-7-2,1 0-24,-1-3-76,-2-4-106,-4-5-171,2-3-249,-4-6-264,1-6-116,-2-6-3,2-4 66,1-11 152,2-4 239</inkml:trace>
          <inkml:trace contextRef="#ctx0" brushRef="#br0" timeOffset="329.6486">4204 419 236,'-6'1'665,"-1"-1"130,6-1 87,-4-3 64,5 3-176,-3 1-202,0-3-135,3 3-88,0-3-62,-2 3-54,2 0-42,0 0-50,0 0-53,-3 0-62,0 3-80,3 0-105,0 2-126,0-4-221,0 1-263,0-2-172,0 0-42,6-2 33,2-4 94,-2-1 204</inkml:trace>
          <inkml:trace contextRef="#ctx0" brushRef="#br0" timeOffset="609.7739">4678 228 530,'3'9'713,"1"-2"95,-4-6 63,4 2-55,4-6-210,-1-1-185,8-5-126,1-5-81,5-2-50,1-1-36,1-8-32,3 2-32,-1 1-26,-1-1-12,-7 1-13,-3-2-6,-3 4 1,-6 1 1,-6 3 0,-7 0 1,-5 9 0,-7 3 1,-12 4 1,-1 9-3,-5 7-1,-3 5-1,1 3 0,-4 9-3,9 2-2,4 0-2,4 7 0,6 0-3,8-3 0,7 2-3,9-2 1,7-2 1,10-3-1,6-2-1,10-2 4,2-6 2,8 1-2,3-6-2,0-4-7,-2-6-10,2-2-26,-3-7-57,-3-3-85,1-6-171,-9-2-216,1-9-213,-8-5-87,-1-2-9,-8-7 54,-4-8 158,-3-3 213</inkml:trace>
          <inkml:trace contextRef="#ctx0" brushRef="#br0" timeOffset="-770.006">30 190 62,'-3'-24'552,"1"-5"144,-2 2 100,-3-1 67,3 2-130,2 4-187,-4 7-178,6 3-139,-2 5-96,2 7-62,2 10-29,-2 6-7,0 11 3,6 12 3,-4 6 4,2 11 2,4 0-5,5 7-8,6-5-7,3-2-4,3-8-2,9 0 5,3-10-1,5-6 1,2-6-1,3-8-5,4-6 9,1-11 1,2-6 3,-7-10 0,2-7 2,-6-5-1,-5-4-13,-5-8-8,-5-1-3,-4 1-4,-7 4 2,-1-2 13,-3 11 7,-5 1 3,-2 10-1,2 4 3,-3 7-6,3 11-9,-2 12-2,0 10 5,-3 12 0,1 14 3,-11 16-3,1 17-8,-8 8-3,-1 9-4,-3 10-2,-5 1 0,0 4 0,1-3 3,-4-7-4,3-12-11,-3-10-8,6-13 0,-2-11-1,1-11 2,1-8 2,-4-17 10,5-9 7,-8-10 4,2-14 2,3-13 3,-2-11 0,2-15-2,3-8-2,1-11-5,10-7-4,4 0-8,7 2-2,6-1-4,4 6-4,8 6 1,7 6 2,2 9 15,8 4 9,3 4 5,5 8 3,3 6-14,0 7-32,-2 3-48,4 6-67,-2 3-100,-6 1-192,1 1-247,-3-1-160,-2 0-57,-2 0 2,-1-5 68,-3-3 184</inkml:trace>
          <inkml:trace contextRef="#ctx0" brushRef="#br0" timeOffset="-435.2714">1974 560 271,'0'5'685,"0"-8"112,0-3 69,3-6 39,2 1-221,6-6-261,2 1-187,7-2-109,2-5-70,4 2-44,-1 2-55,2 0-106,-8 4-210,0 1-260,-10 7-146,-9 7-68,-1 6-3,-10 5 85,-5 5 198</inkml:trace>
          <inkml:trace contextRef="#ctx0" brushRef="#br0" timeOffset="-420.3051">1876 862 120,'-16'39'570,"4"-9"92,4-6 49,5-6 27,9-6-167,3-5-215,12-7-163,7-7-96,7-5-54,11-6-27,8-6-17,7-3-10,6 0-108,4-6-204,0 3-201,-1-2-108,-7 1-55,-8 2-29,-3 2 89,-12 0 202</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2.3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48E00A16-3948-42A6-8407-FFAF60D4EC3C}" emma:medium="tactile" emma:mode="ink">
          <msink:context xmlns:msink="http://schemas.microsoft.com/ink/2010/main" type="inkDrawing" rotatedBoundingBox="31156,6059 34134,5424 34159,5540 31181,6176" semanticType="underline" shapeName="Other">
            <msink:sourceLink direction="with" ref="{30CC1330-F4ED-41EF-B760-110E58CC4230}"/>
          </msink:context>
        </emma:interpretation>
      </emma:emma>
    </inkml:annotationXML>
    <inkml:trace contextRef="#ctx0" brushRef="#br0">5221-4432 520,'11'-4'890,"-3"-5"129,-6-7 73,1 0 37,-3 2-308,0 0-410,1 2-334,6 1-336,1-3-360,9 2-259,5-5-129,11-4-3,8-4 81,10-3 188,8-8 280</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1.35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0AA03558-6F44-4DBE-A947-4D4B1EEAFEE6}" emma:medium="tactile" emma:mode="ink">
          <msink:context xmlns:msink="http://schemas.microsoft.com/ink/2010/main" type="writingRegion" rotatedBoundingBox="31176,7628 23760,14383 22533,13036 29949,6281"/>
        </emma:interpretation>
      </emma:emma>
    </inkml:annotationXML>
    <inkml:traceGroup>
      <inkml:annotationXML>
        <emma:emma xmlns:emma="http://www.w3.org/2003/04/emma" version="1.0">
          <emma:interpretation id="{B68ED792-D140-468D-A7A5-B366D9835333}" emma:medium="tactile" emma:mode="ink">
            <msink:context xmlns:msink="http://schemas.microsoft.com/ink/2010/main" type="paragraph" rotatedBoundingBox="31176,7628 23760,14383 22962,13507 30378,6752" alignmentLevel="1"/>
          </emma:interpretation>
        </emma:emma>
      </inkml:annotationXML>
      <inkml:traceGroup>
        <inkml:annotationXML>
          <emma:emma xmlns:emma="http://www.w3.org/2003/04/emma" version="1.0">
            <emma:interpretation id="{D65F8BBC-0768-4C50-AA23-13F5AB32B935}" emma:medium="tactile" emma:mode="ink">
              <msink:context xmlns:msink="http://schemas.microsoft.com/ink/2010/main" type="line" rotatedBoundingBox="31176,7628 23760,14383 22962,13507 30378,6752">
                <msink:destinationLink direction="with" ref="{385D9115-4A63-42E6-9153-23158EC44D6F}"/>
              </msink:context>
            </emma:interpretation>
          </emma:emma>
        </inkml:annotationXML>
        <inkml:traceGroup>
          <inkml:annotationXML>
            <emma:emma xmlns:emma="http://www.w3.org/2003/04/emma" version="1.0">
              <emma:interpretation id="{61182014-EDFD-4561-8368-689C66F651DC}" emma:medium="tactile" emma:mode="ink">
                <msink:context xmlns:msink="http://schemas.microsoft.com/ink/2010/main" type="inkWord" rotatedBoundingBox="30689,7241 31101,7522 30940,7759 30527,7479"/>
              </emma:interpretation>
              <emma:one-of disjunction-type="recognition" id="oneOf0">
                <emma:interpretation id="interp0" emma:lang="en-IN" emma:confidence="0">
                  <emma:literal>I</emma:literal>
                </emma:interpretation>
                <emma:interpretation id="interp1" emma:lang="en-IN" emma:confidence="0">
                  <emma:literal>i</emma:literal>
                </emma:interpretation>
                <emma:interpretation id="interp2" emma:lang="en-IN" emma:confidence="0">
                  <emma:literal>;</emma:literal>
                </emma:interpretation>
                <emma:interpretation id="interp3" emma:lang="en-IN" emma:confidence="0">
                  <emma:literal>f</emma:literal>
                </emma:interpretation>
                <emma:interpretation id="interp4" emma:lang="en-IN" emma:confidence="0">
                  <emma:literal>F</emma:literal>
                </emma:interpretation>
              </emma:one-of>
            </emma:emma>
          </inkml:annotationXML>
          <inkml:trace contextRef="#ctx0" brushRef="#br0">3402-2858 589,'-25'24'885,"1"-8"105,4-9 55,1-1 26,4-2-361,6 0-366,4 0-254,2 2-174,3-1-156,0 2-198,0 0-220,0-2-157,0 3-42,-2 3 16,-5 1 68,-5-1 158</inkml:trace>
          <inkml:trace contextRef="#ctx0" brushRef="#br0" timeOffset="789.6077">3424-3293 777,'29'-20'965,"-1"-14"98,-6-4 50,2 0 24,-2 5-499,5 1-424,6-3-366,0 3-355,10-1-314,8-4-161,7-2-35,12-4 66,4-2 160,5-6 250</inkml:trace>
          <inkml:trace contextRef="#ctx0" brushRef="#br0" timeOffset="-510.1631">5354-4531 35,'-30'22'810,"5"-11"171,9-7 88,6-8 48,10 0-10,10 0-571,2 0-431,4 1-361,-1-1-320,-3 1-279,-6-2-116,-4-1 10,-7 5 84,-7-2 172,-6-1 223</inkml:trace>
        </inkml:traceGroup>
        <inkml:traceGroup>
          <inkml:annotationXML>
            <emma:emma xmlns:emma="http://www.w3.org/2003/04/emma" version="1.0">
              <emma:interpretation id="{2D26CA7B-1924-4BA3-9ACD-D700C4ED4881}" emma:medium="tactile" emma:mode="ink">
                <msink:context xmlns:msink="http://schemas.microsoft.com/ink/2010/main" type="inkWord" rotatedBoundingBox="26435,10923 28435,8757 29168,9434 27168,11600"/>
              </emma:interpretation>
              <emma:one-of disjunction-type="recognition" id="oneOf1">
                <emma:interpretation id="interp5" emma:lang="en-IN" emma:confidence="0">
                  <emma:literal>togs.</emma:literal>
                </emma:interpretation>
                <emma:interpretation id="interp6" emma:lang="en-IN" emma:confidence="0">
                  <emma:literal>ifs.</emma:literal>
                </emma:interpretation>
                <emma:interpretation id="interp7" emma:lang="en-IN" emma:confidence="0">
                  <emma:literal>Ifs</emma:literal>
                </emma:interpretation>
                <emma:interpretation id="interp8" emma:lang="en-IN" emma:confidence="0">
                  <emma:literal>Ifs.</emma:literal>
                </emma:interpretation>
                <emma:interpretation id="interp9" emma:lang="en-IN" emma:confidence="0">
                  <emma:literal>If-n.</emma:literal>
                </emma:interpretation>
              </emma:one-of>
            </emma:emma>
          </inkml:annotationXML>
          <inkml:trace contextRef="#ctx0" brushRef="#br0" timeOffset="17639.5241">4339-5460 220,'19'-12'550,"-4"-9"75,-3-11 40,-4 1 21,3-2-248,-3 8-261,6 2-291,7 3-279,9 2-148,6-3-79,7-3-36,9-3 62,2-4 166</inkml:trace>
          <inkml:trace contextRef="#ctx0" brushRef="#br0" timeOffset="17849.8662">5787-6229 278,'21'-8'563,"2"-21"63,-2-5 31,-1 1 14,2 0-319,7 8-311,1-3-305,6 3-201,-1-1-107,9-3-56,-9-3 13,3-3 127</inkml:trace>
          <inkml:trace contextRef="#ctx0" brushRef="#br0" timeOffset="3299.9989">7159-6706 304,'-24'0'581,"2"-7"54,1-1 24,4-3-30,1 4-396,4-1-367,-4 4-263,2-1-139,-7 3-70,-7 2 4,-9 4 94</inkml:trace>
          <inkml:trace contextRef="#ctx0" brushRef="#br0" timeOffset="17893.5245">6615-6821 66,'8'-8'214,"0"-2"11,-3 3-56,3 0-50,-5 2-42,-2 0-35,2-1-49,-3 6-74,0 0-79,0 0-36,0 0-17,0 0-10</inkml:trace>
          <inkml:trace contextRef="#ctx0" brushRef="#br0" timeOffset="18109.642">7115-6688 207,'-7'17'318,"-1"1"11,-4 3-28,-1-3-258,-6 4-187,2 1-94,-5-6-52,-5 0-24</inkml:trace>
          <inkml:trace contextRef="#ctx0" brushRef="#br0" timeOffset="3529.3161">2471-4096 242,'-101'57'553,"11"-14"66,11-13 29,8-3-1,8-2-324,12-4-304,7-5-235,11-1-205,6-1-122,6-3-49,2 2 39,7 1 97</inkml:trace>
          <inkml:trace contextRef="#ctx0" brushRef="#br0" timeOffset="20679.9967">8807-9616 200,'-8'-4'354,"0"0"34,-1 0 19,-7-1-123,-1 5-91,-12 5-34,-6 3 13,-6 9 21,-8 2 17,4 4 20,-1 4 2,3 0-29,7 4-58,6-1-53,4-2-35,9 2-27,3 1-16,7-5-2,7 0 14,2-3 19,9-6 18,2 1 23,1-7 17,7-4 6,-1-2-3,4-10-10,1-2-12,0-4-14,1-8-7,-3-4 4,-1-3 6,-4-1 11,1 0 16,-5 1 17,-1-1 14,-5-1-5,3 6-8,-7 0-10,1 5-22,0 3-22,-2 2-24,0 3-14,-1 5-12,3 1-11,2 6-5,1 1-1,3 8-1,4 1 2,0 2-1,3 3 0,2 2-1,-2-2-2,1 3 0,1 0 0,-6-4 0,2 2 3,-3-4 2,0-1-1,-2-3 0,-5 0 2,0-5 3,1 0 2,-1-5 2,-5 2 0,6-6 1,-1-1-2,0-3-3,1 2-1,-1-6-1,4-1 1,1 2 0,-5-1 2,7 3 0,-2 1-1,-2-1-3,2 4-2,-3 0-2,-2 4-3,2 3 0,3 1 2,-3 0-1,-1 4 0,1 0 3,-4 3 0,4-4-1,0 4 2,0-7 2,0 0 0,0-1-2,4-7 2,3-3 2,4-11-2,1-1 2,2-5 1,2-3 1,-10-7 1,5-7-1,-13-1 3,1-7-1,-10-1 2,-5-2-4,-6-1 1,-1-4 2,-2 1-5,0-1 3,-1 4-2,6 5 2,-4 7-4,5 7-1,6 6-1,3 8-4,2 10-3,2 13-1,6 12 1,4 9-1,4 15 3,2 12-2,-1 9 0,2 12-3,-6 11 2,-4 3 0,-4 11 1,1 6 2,-6 2 6,0 4 1,0-5 5,-3 0-1,0-8-2,1-8-1,2-4-1,-4-13 1,-3-9-4,7-6 2,-1-16 5,-3-9 0,1-10-1,3-13 4,0-12-1,7-15 0,1-11-5,1-13-3,8-12-4,4-12-14,4-1-9,1-4-4,7 1 0,-2 3 0,-1 3 5,0 4 18,-1 4 9,-4 8 5,-1 3 1,-7 8 4,-1 3-3,-3 5 0,-4 6-2,-3-2 0,-1 4 0,0 2-3,-2 0 1,-3 1-3,2 0 2,-2-6 2,0-2-1,3-2 2,2-5-2,-1-6 3,7-4-4,-3-1-1,2-4-1,-1-1 0,-1 1 0,-2 6-5,-1 8 1,0 2 1,-2 10-4,-3 2-4,0 14-4,0 7 2,-6 7-1,-1 14 3,0 5 2,-4 9 2,3 7 4,1 4 1,1 2 1,4 2 0,2 0-1,5-1 2,5-2 1,2 2 0,7-5 1,2-4 0,-1-5-2,-1-4 2,2-1-4,-2-4 0,-5-7 2,-1-3 2,-1-5 1,-4-6 1,0-2 5,-3-11-5,3 0-4,-4-9-3,3-5-4,-2-7-3,-4 0 2,2-3 1,0-3 0,-3 1 4,2 2 3,-2 2 0,0 3 0,-2 3 0,-1 7 0,0 1-3,3 4 0,-1 2-3,1 6-2,0 7 0,-4 3-1,3 8 2,-2 5 2,3 5 1,0 9 4,0 1-2,3 6-1,2 4 0,-4 0 1,7 1 0,3 2 2,3-1-1,5 1-31,2-7-44,6-2-58,-2-4-106,8-7-167,-1-7-204,1-5-130,0-7-40,2-5 12,-3-8 79,-6-4 157</inkml:trace>
        </inkml:traceGroup>
        <inkml:traceGroup>
          <inkml:annotationXML>
            <emma:emma xmlns:emma="http://www.w3.org/2003/04/emma" version="1.0">
              <emma:interpretation id="{67F79228-8EA2-40DC-ADA3-3656561C6D57}" emma:medium="tactile" emma:mode="ink">
                <msink:context xmlns:msink="http://schemas.microsoft.com/ink/2010/main" type="inkWord" rotatedBoundingBox="26453,11793 24819,13282 24089,12481 25723,10992"/>
              </emma:interpretation>
              <emma:one-of disjunction-type="recognition" id="oneOf2">
                <emma:interpretation id="interp10" emma:lang="en-IN" emma:confidence="0">
                  <emma:literal>Is.</emma:literal>
                </emma:interpretation>
                <emma:interpretation id="interp11" emma:lang="en-IN" emma:confidence="0">
                  <emma:literal>Is</emma:literal>
                </emma:interpretation>
                <emma:interpretation id="interp12" emma:lang="en-IN" emma:confidence="0">
                  <emma:literal>s</emma:literal>
                </emma:interpretation>
                <emma:interpretation id="interp13" emma:lang="en-IN" emma:confidence="0">
                  <emma:literal>s.</emma:literal>
                </emma:interpretation>
                <emma:interpretation id="interp14" emma:lang="en-IN" emma:confidence="0">
                  <emma:literal>is.</emma:literal>
                </emma:interpretation>
              </emma:one-of>
            </emma:emma>
          </inkml:annotationXML>
          <inkml:trace contextRef="#ctx0" brushRef="#br0" timeOffset="143454.9809">331-218 14,'0'-1'119,"0"-2"24,2 0 15,-2-1-2,3-2-9,-3 0-14,3 1-32,-3-1-19,2-1-22,-2 6-10,0-4-16,3-1-14,0 2-7,-3 1-8,0 2-4,2-3-4,1 2 3,-1 2-2,1-1 2,0-3 4,3 3 11,0-3 10,4-2 8,1 2 3,2-3 5,-1-2 0,1 0 0,1-2-7,-1 3-3,3-4-3,-1-1-3,-2 5-5,0-4-5,-4 2-6,2 2-5,-1 1 0,1-1 0,-6 4-5,-1 0-1,1-1 1,3 2-3,-3 2-16,1-2-32,-4 3-39,4 0-63,-1 0-69,-1 0-54,1 3-19,-5-3 15</inkml:trace>
          <inkml:trace contextRef="#ctx0" brushRef="#br0" timeOffset="143769.9242">1261-1104 29,'45'-63'16,"-3"1"-46</inkml:trace>
          <inkml:trace contextRef="#ctx0" brushRef="#br0" timeOffset="4039.9017">-2 0 169,'0'32'622,"1"-6"88,4-4 49,2-3 11,-3-1-245,1 1-413,0-3-360,1 1-264,-4 1-140,1-6-63,-6 1 31,3-5 140</inkml:trace>
          <inkml:trace contextRef="#ctx0" brushRef="#br0" timeOffset="3999.8662">203-1151 380,'-34'52'738,"2"-5"85,5-11 47,0-1 12,10-1-331,1-1-455,7-4-418,1 4-283,0 0-147,3-5-67,0 0 20,1-3 152</inkml:trace>
          <inkml:trace contextRef="#ctx0" brushRef="#br0" timeOffset="509.6014">1011-1990 365,'-6'-8'899,"-9"-7"172,1-5 91,2-3 52,0 3-183,8 2-449,4 3-341,4 0-272,8 4-220,-3 3-248,7-4-269,4 1-197,3-1-44,5 0 40,0-4 95,1-5 177,-2-2 242</inkml:trace>
          <inkml:trace contextRef="#ctx0" brushRef="#br0" timeOffset="5.0153">2386-2164 442,'-46'32'870,"7"-6"150,4-11 80,6 1 41,7-4-260,3-2-350,5 0-276,3 2-232,2 2-196,-4 1-266,0-1-350,-3 2-173,-1-4-57,-2-1 30,-1-1 91,-3-5 212</inkml:trace>
        </inkml:traceGroup>
        <inkml:traceGroup>
          <inkml:annotationXML>
            <emma:emma xmlns:emma="http://www.w3.org/2003/04/emma" version="1.0">
              <emma:interpretation id="{2E1CB802-BA06-4E93-9C2D-A73755E0F0B2}" emma:medium="tactile" emma:mode="ink">
                <msink:context xmlns:msink="http://schemas.microsoft.com/ink/2010/main" type="inkWord" rotatedBoundingBox="24488,13624 23713,14330 23107,13666 23883,12960"/>
              </emma:interpretation>
              <emma:one-of disjunction-type="recognition" id="oneOf3">
                <emma:interpretation id="interp15" emma:lang="en-IN" emma:confidence="0">
                  <emma:literal>it.</emma:literal>
                </emma:interpretation>
                <emma:interpretation id="interp16" emma:lang="en-IN" emma:confidence="0">
                  <emma:literal>is.</emma:literal>
                </emma:interpretation>
                <emma:interpretation id="interp17" emma:lang="en-IN" emma:confidence="0">
                  <emma:literal>i.</emma:literal>
                </emma:interpretation>
                <emma:interpretation id="interp18" emma:lang="en-IN" emma:confidence="0">
                  <emma:literal>"I</emma:literal>
                </emma:interpretation>
                <emma:interpretation id="interp19" emma:lang="en-IN" emma:confidence="0">
                  <emma:literal>F.</emma:literal>
                </emma:interpretation>
              </emma:one-of>
            </emma:emma>
          </inkml:annotationXML>
          <inkml:trace contextRef="#ctx0" brushRef="#br0" timeOffset="143199.9455">352-183 21,'-3'-4'79,"1"-1"-38,-4-2-31,4 3-28,-1-1-25,0 2-15</inkml:trace>
          <inkml:trace contextRef="#ctx0" brushRef="#br0" timeOffset="309.7967">881-1112 418,'5'-2'899,"1"-4"167,-4-9 100,-2-1 50,5 4-220,1-2-410,0 2-338,9 1-285,-3 4-261,1 0-308,0-1-313,1-1-134,-2-5-2,4-2 74,-3-7 138,0-4 248</inkml:trace>
          <inkml:trace contextRef="#ctx0" brushRef="#br0" timeOffset="3749.8223">1032-2751 220,'-54'50'583,"8"-8"68,3-8 26,5-4-33,5 1-341,8-5-376,6 2-301,5 2-164,3-6-81,6 8 6,-3-4 97</inkml:trace>
          <inkml:trace contextRef="#ctx0" brushRef="#br0" timeOffset="734.5741">1649-2403 464,'15'6'826,"2"-12"117,-3 0 59,1-5 35,0 1-301,6-2-378,4 1-309,5 0-328,8-5-314,6-5-226,7-1-106,6-11 0,3 0 83,6-5 194</inkml:trace>
          <inkml:trace contextRef="#ctx0" brushRef="#br0" timeOffset="-1460.4571">2536-2150 679,'8'25'932,"-8"-13"134,0-8 87,-6-1 44,4 1-395,-1 0-297,0-4-192,1 4-114,-1-2-69,-5-2-36,2-2-20,-2 2-10,-3-4-10,3 0-34,3 1-57,0 2-96,2-6-139,3 0-226,8-9-300,5-7-223,6-12-83,11-9 20,5-8 101,6-15 204,8-11 290</inkml:trace>
        </inkml:traceGroup>
      </inkml:traceGroup>
    </inkml:traceGroup>
    <inkml:traceGroup>
      <inkml:annotationXML>
        <emma:emma xmlns:emma="http://www.w3.org/2003/04/emma" version="1.0">
          <emma:interpretation id="{F0E2BA06-BDCB-4C36-A2B4-55C12C2C3748}" emma:medium="tactile" emma:mode="ink">
            <msink:context xmlns:msink="http://schemas.microsoft.com/ink/2010/main" type="paragraph" rotatedBoundingBox="30455,7413 24451,11763 24128,11318 30132,6968" alignmentLevel="1"/>
          </emma:interpretation>
        </emma:emma>
      </inkml:annotationXML>
      <inkml:traceGroup>
        <inkml:annotationXML>
          <emma:emma xmlns:emma="http://www.w3.org/2003/04/emma" version="1.0">
            <emma:interpretation id="{4B574D48-6CC4-467D-BEC6-26365D1EB30B}" emma:medium="tactile" emma:mode="ink">
              <msink:context xmlns:msink="http://schemas.microsoft.com/ink/2010/main" type="inkBullet" rotatedBoundingBox="30341,7256 30295,7290 30284,7275 30331,7242"/>
            </emma:interpretation>
            <emma:one-of disjunction-type="recognition" id="oneOf4">
              <emma:interpretation id="interp20" emma:lang="en-IN" emma:confidence="0">
                <emma:literal>•</emma:literal>
              </emma:interpretation>
            </emma:one-of>
          </emma:emma>
        </inkml:annotationXML>
        <inkml:trace contextRef="#ctx0" brushRef="#br0" timeOffset="-310.6042">4708-4203 468,'-45'49'771,"11"-10"83,-6-4 44,10 1 20,2 1-366,2 4-384,1 5-343,-3 0-320,-2 3-214,-7 3-108,-1-1-6,-4 1 72,-4-4 171</inkml:trace>
      </inkml:traceGroup>
      <inkml:traceGroup>
        <inkml:annotationXML>
          <emma:emma xmlns:emma="http://www.w3.org/2003/04/emma" version="1.0">
            <emma:interpretation id="{1181C173-9EF2-4329-B83C-22F01F44E48E}" emma:medium="tactile" emma:mode="ink">
              <msink:context xmlns:msink="http://schemas.microsoft.com/ink/2010/main" type="line" rotatedBoundingBox="29976,7760 24451,11763 24128,11318 29654,7314"/>
            </emma:interpretation>
          </emma:emma>
        </inkml:annotationXML>
        <inkml:traceGroup>
          <inkml:annotationXML>
            <emma:emma xmlns:emma="http://www.w3.org/2003/04/emma" version="1.0">
              <emma:interpretation id="{19371291-84C2-4463-A0D5-2CB17BDE151B}" emma:medium="tactile" emma:mode="ink">
                <msink:context xmlns:msink="http://schemas.microsoft.com/ink/2010/main" type="inkWord" rotatedBoundingBox="28382,8389 28019,8652 27962,8573 28325,8310"/>
              </emma:interpretation>
              <emma:one-of disjunction-type="recognition" id="oneOf5">
                <emma:interpretation id="interp21" emma:lang="en-IN" emma:confidence="0">
                  <emma:literal>--1 t</emma:literal>
                </emma:interpretation>
                <emma:interpretation id="interp22" emma:lang="en-IN" emma:confidence="0">
                  <emma:literal>_ s) - -</emma:literal>
                </emma:interpretation>
                <emma:interpretation id="interp23" emma:lang="en-IN" emma:confidence="0">
                  <emma:literal>_ s) _ -</emma:literal>
                </emma:interpretation>
                <emma:interpretation id="interp24" emma:lang="en-IN" emma:confidence="0">
                  <emma:literal>- s) - -</emma:literal>
                </emma:interpretation>
                <emma:interpretation id="interp25" emma:lang="en-IN" emma:confidence="0">
                  <emma:literal>- s) _ -</emma:literal>
                </emma:interpretation>
              </emma:one-of>
            </emma:emma>
          </inkml:annotationXML>
          <inkml:trace contextRef="#ctx0" brushRef="#br0" timeOffset="20989.8368">7687-8096 159,'-78'59'581,"23"-23"90,17-6 50,19-14 28,25-5-183,28-12-205,29-10-130,38-18-68,36-10-31,42-11-18,31-7-11,29-4-19,18-4-31,6 7-22,-9 5-19,-14 7-27,-28 9-95,-32 6-192,-23 3-248,-28 5-145,-21 4-79,-16 1-26,-24 5 64,-19 4 182</inkml:trace>
          <inkml:trace contextRef="#ctx0" brushRef="#br0" timeOffset="17439.6111">3872-4594 330,'-45'-26'606,"4"-15"78,2-6 45,-6-2 21,11 3-305,2 7-157,7 6-127,4 5-123,9 7-156,4 7-165,8 3-158,8-1-157,4 4-78,9-5 4,2-2 87,0-4 128</inkml:trace>
          <inkml:trace contextRef="#ctx0" brushRef="#br0" timeOffset="3244.9727">7314-6430 103,'-10'-8'680,"-1"-5"115,3-8 60,3-2 29,1 4-113,4 4-427,3 3-360,3-1-349,5 1-260,2 2-136,3-2-49,-2 1 31,-1-4 132,-2 0 225</inkml:trace>
          <inkml:trace contextRef="#ctx0" brushRef="#br0" timeOffset="143729.7612">557-323 68,'0'2'83,"0"-2"-69,0 0-70,4 3-35</inkml:trace>
          <inkml:trace contextRef="#ctx0" brushRef="#br0" timeOffset="126004.7889">4610-4605 287,'-2'-7'346,"-4"2"39,-1 2-44,-5-2-52,1-1-41,-2 5-41,-3-2-41,7 3-33,-2 0-26,-2 3-31,7-2-28,-5 6-16,3-3 7,0 7 30,1-3 30,0 4 39,-1 2 35,3 2 26,-6 1 3,3 5-12,2 0-19,-5 1-31,3 2-31,0-3-25,3 1-23,3-2-17,2-4-7,2-6 12,3 1 25,9-8 17,0-4 12,10-4 6,-2-8-2,3-4-20,1-3-25,1-6-20,-10 1-11,0-4-5,-6 2-4,-9-5-2,-2 2-7,-5-2-1,-4-1-5,-10-1-6,1-1-1,1 2-2,-7 1-1,4-1-2,-1 7 3,1-1 4,2 3 12,6 1 13,-1 6 16,3 4 12,3-2 4,2 5-5,-1 2-13,6 2-16,0 3-16,0 2-14,7 2-2,1 5 0,2 0 4,4 7 3,0 3 1,4 1 3,1 7 0,1 2 3,1 0 1,-2 1 0,1 1 2,4 3-2,-2 1-20,-1-2-45,-2 4-65,-5 0-89,2-4-162,-9 2-213,1-1-180,-8-5-68,0-1 6,-6-5 57,0-6 144,-2-6 205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1:07.74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385D9115-4A63-42E6-9153-23158EC44D6F}" emma:medium="tactile" emma:mode="ink">
          <msink:context xmlns:msink="http://schemas.microsoft.com/ink/2010/main" type="inkDrawing" rotatedBoundingBox="23705,13667 31207,7446 31445,7734 23944,13955" semanticType="scratchOut" shapeName="Other">
            <msink:sourceLink direction="with" ref="{D65F8BBC-0768-4C50-AA23-13F5AB32B935}"/>
            <msink:destinationLink direction="with" ref="{8C278B06-EAC9-43D9-8D52-1B1085EE0A93}"/>
            <msink:destinationLink direction="with" ref="{2962B872-B388-4173-B263-D9CC82C9EB1A}"/>
            <msink:destinationLink direction="with" ref="{50CEDE12-FF0B-4F13-8C73-FC17395B3B45}"/>
          </msink:context>
        </emma:interpretation>
      </emma:emma>
    </inkml:annotationXML>
    <inkml:trace contextRef="#ctx0" brushRef="#br0">48 6366 68,'-8'0'322,"2"0"48,-5 0 35,3 0-46,3 0-87,1 0-53,0-3-30,3 3-21,-5-1-19,6 1-16,0-3-20,0 3-11,0-1-3,0 1 2,0 0 16,0 0 25,0-3 30,0 3 25,0 0 14,0 0 4,0 0-6,0 0-9,0 0-13,0 0-17,0 0-21,3 0-18,0-3-21,-3 2-26,5-3-22,-1 1-19,4-4-17,2-2-9,2-3-4,1 1 3,3-1 13,1 0 11,2-3 14,-5-2 12,7 1 13,-2-2 12,0-1-2,1-1 0,-1 3-3,2-8-9,-7 5-13,5-2-12,-5 3-14,4-4-9,-4 6-8,0-5-6,2 4-6,0-1-1,-4 3-3,1-3-1,0 6-1,-4-2 0,4 1-2,-2-1 2,-2 2-3,2 2 3,2-4-2,-3 2 1,1-1 1,1 1-2,1-4 0,0-2 1,1 0-2,-2 2 0,7-1 0,-4-1 0,4 0 1,1 0 0,-3-3-1,1 0 0,6 1 0,-2-2-1,-2 0 0,6-3-2,-6 2 3,4 0-1,-2-2-1,-2 1-1,4-3-1,-3 0 3,-2 2-3,1-4 0,1 6 0,-2-3 1,-2 1-2,-3 0-1,2 3 2,2 1 2,-3-1-1,-2 3 2,3 4 2,0-2 1,-4 0-1,2 6 0,-1-4 0,6 1 1,-5 2-2,5-2 0,0 1 2,2-5-2,4 0 0,2 2 0,-2-5-2,2 2 0,2-2 2,-1-1 0,0 1-1,-1-1 0,0 3 0,-2 1-1,-4-1 0,-2 3 0,1 0-11,1 1-2,-2 2-3,-2-2 0,1 1 0,-1 0 0,2 0 10,2 0 7,-4-4 2,5 3 2,-1 0 5,-1-2 9,4 3 13,-2-4 5,-1 0 6,2 3 7,-2-4 3,-4 1-3,4 1-5,-4-4-2,1 5-2,1-1-7,-5 1-4,5-2-6,-2 1-6,1-1-5,-1-2-3,3 3-4,1-1-1,0 0-2,2 0 1,3 0-1,-4-3-1,3 2 0,2 4 0,-2-3 1,-3 0 7,3 1 5,1-1 9,-6 0 3,6 2 7,-6-2 1,4-2 0,-2 2-5,-1 2-5,2 0-3,-1-3-6,-1 4-6,3-3-3,-4 4-6,1-3-1,-4 2 0,4 1-1,-1 2 2,-2-2 0,-1 4 2,4-5 0,-1 2 2,-3 0-1,4-2 0,0 0 0,2 0 6,-2 0 8,-2 1 14,4-1 8,-2-4 5,0 4 8,-1 1-1,1-3-6,-4 3-7,0-3-8,1 6-3,-2-3-4,-1 1 5,0 3 0,0-3 1,1 0-3,-2 3 1,5-2-2,2-2-9,0 1-3,-3 0-5,3-2 1,0 3-1,2-1 0,-2-2 0,-1 4-2,-1-6 1,0 5-2,-1-1 12,-1-1 9,-4 4 12,6-5 4,-7 5 4,3-5-3,-3 3-5,7-1-15,-5-4-10,5 2-7,-1 0-2,-1-3-1,4 0-1,2 0 0,-2 0 0,1-3 0,2 2-1,-4 0 0,-1 1-1,0 0 1,-1 4-2,-3-1 2,0-1 0,0 1-1,1 3 1,-2-1-1,5-2 0,-4 1-1,4-3 1,-2 3-2,0-3-1,4 0-2,-1-1 2,4-1-4,-2-1 1,2 1-1,1-4 1,1 5-2,-1-6 2,3 2 0,-6 1 1,4 1 2,-3 1 1,0-1 3,0 2 1,-2 0 0,-1 2 2,1 1-1,-2-1-2,1 1 0,1 0-1,3 1 1,-4-2-3,2 4 1,2-3 0,-2 0-1,3 1-11,1 0-1,-3 0-2,0-3-1,3 3 2,-3-1 1,0 2 12,-1-2 3,2 0 3,1-3 0,-2 4 3,0-4-2,-1 1 0,7 2 2,-4-1 2,0-2-3,1 0-2,1 2 4,-2 2-4,0-1-1,4 0 1,-4 0 0,0 1-1,-3-3-2,4 5 1,-3-4-1,3 1 0,-3 0 0,3 0 1,-6 0 2,5 2-3,-4-1 0,4-4 1,-3 3 2,2-2-4,-2 1 1,2-2-3,1 1 0,0 0 1,4 1-5,-4-2 4,0 1 0,1 1 2,-1-1-3,0-1 0,2 1-1,-2 1 1,-2-2-4,0 0 1,-1 3-1,2-2 0,-2-1 1,4 1 1,-3 1 0,-1-2 0,5 0 0,-1 0-2,-1 0-1,-3-3 0,6 2-1,-2 3-2,-1-5 3,0 1 9,-1 2 7,-2 2 4,-1 1 4,-1 0 4,4 1 5,-7-3-9,4 6-1,-1-6-5,1 6 0,-1-5 0,1 4-2,-2-3-1,1 1 0,1-1-2,3 1 0,-2 1-2,2-1 2,-2 0-2,1-1 2,0 3-2,0-2 1,-1 0 1,4 1-2,-6-1 2,1 2-1,2-1 0,-5 3 1,-1-3-3,2 3 2,-1-3 0,-3 1 1,0-1-3,4 0 1,-5 0-1,5 0 1,-2-2-2,1 4 0,-1-6 0,3 3 0,1-3-2,0 2-1,2 1 2,-4-1-1,8 3-1,-6-2 0,-2-4 1,1 1 0,1 3-4,-2-4 5,-2 3-1,-3 0 3,2-2 0,0 3 4,-2-3 1,5 1-2,-2 1 0,1-3-1,2 3-5,-1 1 0,3-3-4,-1 0 2,0 3-3,-1-1 2,1 4 5,-7-1 16,5 2 25,-7 1 23,1-2 34,-3 5-93,-3-1-5,-2 1 0,3 0 0,-3 2 0,-2 1 0,0-3 0,-1 2 0,1 1 0,-3 1 0,0-1 0,2 1 0,-2-1 0,0 2 0,6-1 0,-6-1 0,1 1 0,3-1 0,-3 3 0,2-3 0,0 1 0,-1-1 0,-2 4 0,3-4 0,0 4 0,-3 0 0,0-3 0,0 3 0,0-1 0,0 1 0,-3 0 0,3-4 0,0 4 0,0 0 0,0-3 0,0 3 0,0-4 0,0 3 0,0-1 0,0-2 0,0 3 0,0-2 0,3 3 0,-3-3 0,0 3 0,0 0 0,0 0 0,0-1 0,0 1 0,0 0 0,0 0 0,0-3 0,0 3 0,0-3 0,0 3 0,0 0 0,0-1 0,0-2-278,0 2-61,0 1-21,0-3-18,0 3-13,0 0-16,0 0-32,-3 0-79,0-2-136,-2 2-147,-4 0-48,-2 0 13,-5 2 59,-3 1 124,-8-2 194</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4.37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8C278B06-EAC9-43D9-8D52-1B1085EE0A93}" emma:medium="tactile" emma:mode="ink">
          <msink:context xmlns:msink="http://schemas.microsoft.com/ink/2010/main" type="inkDrawing" rotatedBoundingBox="31497,7858 31717,8486 31674,8501 31455,7874" semanticType="callout" shapeName="Other">
            <msink:sourceLink direction="with" ref="{385D9115-4A63-42E6-9153-23158EC44D6F}"/>
          </msink:context>
        </emma:interpretation>
      </emma:emma>
    </inkml:annotationXML>
    <inkml:trace contextRef="#ctx0" brushRef="#br0">8017-5617 18,'-14'-50'748,"-10"-7"151,7-8 77,-4-3 44,4 0 21,-2 12-490,6 7-329,0 8-263,4 9-324,-4 2-331,2 4-172,-3 4-77,-5 2 20,5-1 96,-10 6 231</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31:56.29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95A386EB-51AC-4B62-8869-5345E382B283}" emma:medium="tactile" emma:mode="ink">
          <msink:context xmlns:msink="http://schemas.microsoft.com/ink/2010/main" type="writingRegion" rotatedBoundingBox="27384,9029 28258,10109 27955,10354 27081,9274"/>
        </emma:interpretation>
      </emma:emma>
    </inkml:annotationXML>
    <inkml:traceGroup>
      <inkml:annotationXML>
        <emma:emma xmlns:emma="http://www.w3.org/2003/04/emma" version="1.0">
          <emma:interpretation id="{E67C6562-DED6-4200-8ACD-381F34B6CF98}" emma:medium="tactile" emma:mode="ink">
            <msink:context xmlns:msink="http://schemas.microsoft.com/ink/2010/main" type="paragraph" rotatedBoundingBox="27384,9029 28258,10109 27955,10354 27081,9274" alignmentLevel="1"/>
          </emma:interpretation>
        </emma:emma>
      </inkml:annotationXML>
      <inkml:traceGroup>
        <inkml:annotationXML>
          <emma:emma xmlns:emma="http://www.w3.org/2003/04/emma" version="1.0">
            <emma:interpretation id="{C09E2C6C-9401-4816-8CBD-C07102593E0C}" emma:medium="tactile" emma:mode="ink">
              <msink:context xmlns:msink="http://schemas.microsoft.com/ink/2010/main" type="line" rotatedBoundingBox="27384,9029 28258,10109 27955,10354 27081,9274"/>
            </emma:interpretation>
          </emma:emma>
        </inkml:annotationXML>
        <inkml:traceGroup>
          <inkml:annotationXML>
            <emma:emma xmlns:emma="http://www.w3.org/2003/04/emma" version="1.0">
              <emma:interpretation id="{84648A29-1394-469C-956D-8409B96BAC74}" emma:medium="tactile" emma:mode="ink">
                <msink:context xmlns:msink="http://schemas.microsoft.com/ink/2010/main" type="inkWord" rotatedBoundingBox="27384,9029 28258,10109 27955,10354 27081,9274"/>
              </emma:interpretation>
              <emma:one-of disjunction-type="recognition" id="oneOf0">
                <emma:interpretation id="interp0" emma:lang="en-IN" emma:confidence="0">
                  <emma:literal>door.</emma:literal>
                </emma:interpretation>
                <emma:interpretation id="interp1" emma:lang="en-IN" emma:confidence="0">
                  <emma:literal>deer.</emma:literal>
                </emma:interpretation>
                <emma:interpretation id="interp2" emma:lang="en-IN" emma:confidence="0">
                  <emma:literal>aor.</emma:literal>
                </emma:interpretation>
                <emma:interpretation id="interp3" emma:lang="en-IN" emma:confidence="0">
                  <emma:literal>odor.</emma:literal>
                </emma:interpretation>
                <emma:interpretation id="interp4" emma:lang="en-IN" emma:confidence="0">
                  <emma:literal>aero</emma:literal>
                </emma:interpretation>
              </emma:one-of>
            </emma:emma>
          </inkml:annotationXML>
          <inkml:trace contextRef="#ctx0" brushRef="#br0">4406-3862 42,'6'-5'258,"-1"1"56,0-6 23,-1 4 32,1-4 51,3 3 55,-3 0 26,-2 4 9,0-3-18,-1 5-55,-2-4-74,0 2-85,-2 3-76,-4-3-61,-1 3-48,-4 3-39,3-3-32,-1 3-47,-2 2-63,4-4-97,0 5-148,2-6-196,-3 1-200,3-2-77,-1-3 0,1-3 62,0-1 128,1-6 187</inkml:trace>
          <inkml:trace contextRef="#ctx0" brushRef="#br0" timeOffset="-809.8938">4044-4445 206,'-8'-5'336,"3"1"62,4-1 12,-6 1-27,6-1-10,-3 1-4,4-3-23,0 2-35,0 2-44,4-3-53,-3 1-54,6 5-41,-1-1-29,0-2-7,4 3-4,-2 4 7,-4 0-1,7-1 2,-6 2 5,3 4-1,-6 2 1,6 1-1,-4 2 2,4 2-4,-3 3-9,3-4-7,3 3 1,-3 3 5,1 0-1,4-4 2,-2 5 4,2-1 7,-1-1 3,2-1-7,-1 1-3,0-1-2,1-1-8,-1 1-12,-1-2-12,1-1-8,-5 0-3,1-1-5,1-1-5,-2-2-4,-2-1-4,0-1 1,1-1-1,-3-2 2,1 0 5,-2-2 8,2-1 10,-2 1 5,-1-3 4,1 1-2,-3-3-2,2 2-6,-2-2-9,0 0-7,3 0-7,-3 0-8,0 0 1,0 0-4,0 0-1,0 0 2,-3 0 2,3 0-2,0 0-1,-2-2-8,2 2-21,-3-3-52,1 3-67,-1-2-80,0 2-95,1-5-146,-4 1-194,4-3-186,-2-2-89,-3 1 0,7-3 52,-1 8 126,-2-5 206</inkml:trace>
          <inkml:trace contextRef="#ctx0" brushRef="#br0" timeOffset="-1565.2621">3747-4969 105,'-16'-6'406,"-2"-2"73,0-3 41,3 4-45,-1 3-121,1 1-110,2 2-86,0 2-48,5 2-9,-1 1 3,1 2 8,3-1 2,2-2 9,3 2 6,7 1-2,-1-1 5,2-2 5,8 2 9,1 2 1,0-3-20,2 2-21,-1-2-24,-1 0-17,4 3-15,-4-2-15,2-1-10,-6 1-6,2-1-4,-2 1-3,-3 0-1,-1-3 4,-3 0 15,2-1 30,-6-1 45,1 0 35,-3 0 20,0-3 8,-3 1-8,1-1-25,-4 1-37,-2-3-35,2 3-19,-7 2-13,-3 0-10,-1 5-6,-2 2-15,-3 3-3,-2 4-5,7 4 3,-1-3-2,2 1-1,4 0 2,7 0-1,0-2 4,5-2-1,5-1 6,5-4 4,5-2 6,6-3 2,1-4 3,3-9 0,2 3 1,-2-7 0,-4 2-2,-7-3 1,-3 0-1,-3 1-2,-8 1-3,-6-1-3,-2 4 0,-9 1-8,-1 5-3,-5 5-4,-3 4-3,-1 3 2,-4 5-2,9-1 1,-2 3 0,3 1-3,9-1 3,2 3 0,7-4 1,3-1 5,5 2 3,6-2 3,3-1 5,7-4 2,-1 0-1,9-6 3,-1 3-1,-6-4 0,4-4 0,-6 3 3,-1-3 2,-6 1 4,-7-2 2,0-1 0,-6-1-1,-3 0-6,-2 2-4,-2-2-9,-3 3-3,-3 1-6,-1 3-1,2 0-6,-1 7-3,3 0 2,3-2-2,-3 6-1,4-1 2,4 2 5,2-1 2,2 4 3,4-2 4,-1 1 2,4-4 4,-1 1 0,3-3 2,-4 2 2,0-6 8,4 2 27,-6-1 38,0-5 42,-2 0 24,-1 0 7,-2-5 1,-2-1-25,-3-1-35,-1 0-40,4 1-20,-4 0-15,1 2-6,4 4-8,-5-3-8,4 6-3,-3 1-5,-1 3-2,1 4 1,0 0 3,5 4 2,0-4 4,2-1-1,4 2 0,2-3 3,-1 0 3,5-2 4,7-2 3,-5-4 4,5-2 2,2-4 4,-1-5-3,-2 0 2,-4-7 0,0 4 0,-9-6 4,-5-2-1,-3 2 5,-5 2 7,-5 1-1,-4 2-3,-4 2-4,-4 7-4,-3 1-7,-1 4-8,2 5-10,-4 6-2,5 1-1,1 2-3,5 2 3,2 1-1,2 1 2,8-3 1,4 1 1,4 0 3,0-4 0,8-1 4,1 1 2,2-4 3,5-2 2,-2-5 3,5-2 0,-5-3 0,5 1 3,-6-4-2,-7-1-2,2 2 1,-5-3-2,-1 0-2,-4 0-4,-1 2-2,-1-1-2,-6 1-4,2-1-1,-3 4-2,-2-2 1,1 1-2,2 3 2,-1-3 2,3 4 2,4-5 2,-1 6 0,0-4-1,2 4-13,1-3-49,-1 2-101,3-2-136,3 3-160,2 0-231,0 0-299,0 0-115,6 0 11,-3 0 88,-4 3 134,4-2 223</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2.54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2962B872-B388-4173-B263-D9CC82C9EB1A}" emma:medium="tactile" emma:mode="ink">
          <msink:context xmlns:msink="http://schemas.microsoft.com/ink/2010/main" type="inkDrawing" rotatedBoundingBox="30571,8931 30781,8835 30790,8854 30580,8949" semanticType="callout" shapeName="Other">
            <msink:sourceLink direction="with" ref="{385D9115-4A63-42E6-9153-23158EC44D6F}"/>
          </msink:context>
        </emma:interpretation>
      </emma:emma>
    </inkml:annotationXML>
    <inkml:trace contextRef="#ctx0" brushRef="#br0">6896-5171 489,'29'-3'868,"-10"-4"113,1-6 58,-7-2 26,0 5-329,-1-1-429,3 4-331,-3 2-307,1 2-282,-1 1-225,1 2-75,-3-3 11,1 0 92,1 3 179,-2-4 213</inkml:trace>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2.63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FA2A9292-A7A8-4C39-994B-8E5029EE1233}" emma:medium="tactile" emma:mode="ink">
          <msink:context xmlns:msink="http://schemas.microsoft.com/ink/2010/main" type="inkDrawing" rotatedBoundingBox="31736,8687 31924,8805 31901,8843 31713,8724" semanticType="callout" shapeName="Other"/>
        </emma:interpretation>
      </emma:emma>
    </inkml:annotationXML>
    <inkml:trace contextRef="#ctx0" brushRef="#br0">8038-5394 161,'25'14'802,"-1"-5"161,-10-9 84,-3 0 41,-2-2-122,-1 2-475,3 2-384,-3 5-356,5 0-353,-4 1-251,4 7-95,0-1 3,-2 1 70,-5 1 179,2 5 263</inkml:trace>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0.78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0CEDE12-FF0B-4F13-8C73-FC17395B3B45}" emma:medium="tactile" emma:mode="ink">
          <msink:context xmlns:msink="http://schemas.microsoft.com/ink/2010/main" type="inkDrawing" rotatedBoundingBox="30155,9626 30387,9735 30376,9756 30145,9647" semanticType="callout" shapeName="Other">
            <msink:sourceLink direction="with" ref="{385D9115-4A63-42E6-9153-23158EC44D6F}"/>
            <msink:sourceLink direction="with" ref="{3E210BC9-43DB-46FA-BBB2-9BB7DB429397}"/>
          </msink:context>
        </emma:interpretation>
      </emma:emma>
    </inkml:annotationXML>
    <inkml:trace contextRef="#ctx0" brushRef="#br0">6707-4376 324,'-25'4'711,"4"-5"109,7-5 60,1 1 32,0-1-242,6 1-288,-1-2-243,0 4-282,0-5-309,-2 0-233,-5-3-122,-3 3-45,-6 1 37,-2-2 157,-3-3 239</inkml:trace>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7T05:29:50.560"/>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E9142E5C-C56F-4630-995F-168E24899D7C}" emma:medium="tactile" emma:mode="ink">
          <msink:context xmlns:msink="http://schemas.microsoft.com/ink/2010/main" type="inkDrawing" rotatedBoundingBox="30486,10099 30817,10181 30796,10262 30465,10179" semanticType="callout" shapeName="Other">
            <msink:sourceLink direction="with" ref="{3E210BC9-43DB-46FA-BBB2-9BB7DB429397}"/>
          </msink:context>
        </emma:interpretation>
      </emma:emma>
    </inkml:annotationXML>
    <inkml:trace contextRef="#ctx0" brushRef="#br0">7129-3899 169,'0'2'362,"-8"0"56,-5 0 72,-7 1-24,-4 0-47,-4-3-33,1 0-36,-5-3-47,2-2-96,0 1-209,5-6-261,-2-2-223,8-6-118,0-2-61,6-5-1,5-3 110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0CF9FA4F-3F21-4C91-81DD-ABC886B4C62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tr-TR"/>
          </a:p>
        </p:txBody>
      </p:sp>
      <p:sp>
        <p:nvSpPr>
          <p:cNvPr id="3075" name="Rectangle 3">
            <a:extLst>
              <a:ext uri="{FF2B5EF4-FFF2-40B4-BE49-F238E27FC236}">
                <a16:creationId xmlns:a16="http://schemas.microsoft.com/office/drawing/2014/main" xmlns="" id="{1F10BBBD-4067-4029-AE2A-528EFD9EDB5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tr-TR"/>
          </a:p>
        </p:txBody>
      </p:sp>
      <p:sp>
        <p:nvSpPr>
          <p:cNvPr id="30724" name="Rectangle 4">
            <a:extLst>
              <a:ext uri="{FF2B5EF4-FFF2-40B4-BE49-F238E27FC236}">
                <a16:creationId xmlns:a16="http://schemas.microsoft.com/office/drawing/2014/main" xmlns="" id="{DD89D2DF-7A65-4305-B0CE-B893440C8012}"/>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xmlns="" id="{51067991-4D9C-4B61-9A32-322A13CCB63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3078" name="Rectangle 6">
            <a:extLst>
              <a:ext uri="{FF2B5EF4-FFF2-40B4-BE49-F238E27FC236}">
                <a16:creationId xmlns:a16="http://schemas.microsoft.com/office/drawing/2014/main" xmlns="" id="{11BF954C-1E36-4369-9EC6-A04973D1B5D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tr-TR"/>
          </a:p>
        </p:txBody>
      </p:sp>
      <p:sp>
        <p:nvSpPr>
          <p:cNvPr id="3079" name="Rectangle 7">
            <a:extLst>
              <a:ext uri="{FF2B5EF4-FFF2-40B4-BE49-F238E27FC236}">
                <a16:creationId xmlns:a16="http://schemas.microsoft.com/office/drawing/2014/main" xmlns="" id="{003FBB1D-46F7-4300-BC70-E8F2D3B01AF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A78D78-63C6-45F8-9BF4-927240E61B87}" type="slidenum">
              <a:rPr lang="tr-TR" altLang="en-US"/>
              <a:pPr/>
              <a:t>‹#›</a:t>
            </a:fld>
            <a:endParaRPr lang="tr-TR" altLang="en-US"/>
          </a:p>
        </p:txBody>
      </p:sp>
    </p:spTree>
    <p:extLst>
      <p:ext uri="{BB962C8B-B14F-4D97-AF65-F5344CB8AC3E}">
        <p14:creationId xmlns:p14="http://schemas.microsoft.com/office/powerpoint/2010/main" val="1533235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4650" y="698500"/>
            <a:ext cx="6205538" cy="349091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6</a:t>
            </a:fld>
            <a:endParaRPr lang="en-US" altLang="en-US"/>
          </a:p>
        </p:txBody>
      </p:sp>
    </p:spTree>
    <p:extLst>
      <p:ext uri="{BB962C8B-B14F-4D97-AF65-F5344CB8AC3E}">
        <p14:creationId xmlns:p14="http://schemas.microsoft.com/office/powerpoint/2010/main" val="411675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D170AB02-9FBB-47E5-9EEA-94930BB402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AC69EE-0F0B-4B5E-99DF-6AAE088712AA}" type="slidenum">
              <a:rPr lang="tr-TR" altLang="en-US"/>
              <a:pPr eaLnBrk="1" hangingPunct="1"/>
              <a:t>7</a:t>
            </a:fld>
            <a:endParaRPr lang="tr-TR" altLang="en-US"/>
          </a:p>
        </p:txBody>
      </p:sp>
      <p:sp>
        <p:nvSpPr>
          <p:cNvPr id="36867" name="Rectangle 2">
            <a:extLst>
              <a:ext uri="{FF2B5EF4-FFF2-40B4-BE49-F238E27FC236}">
                <a16:creationId xmlns:a16="http://schemas.microsoft.com/office/drawing/2014/main" xmlns="" id="{371EDC3B-FCED-4017-AB3A-6F150D430203}"/>
              </a:ext>
            </a:extLst>
          </p:cNvPr>
          <p:cNvSpPr>
            <a:spLocks noGrp="1" noRot="1" noChangeAspect="1" noChangeArrowheads="1" noTextEdit="1"/>
          </p:cNvSpPr>
          <p:nvPr>
            <p:ph type="sldImg"/>
          </p:nvPr>
        </p:nvSpPr>
        <p:spPr>
          <a:xfrm>
            <a:off x="381000" y="685800"/>
            <a:ext cx="6096000" cy="3429000"/>
          </a:xfrm>
          <a:ln/>
        </p:spPr>
      </p:sp>
      <p:sp>
        <p:nvSpPr>
          <p:cNvPr id="36868" name="Rectangle 3">
            <a:extLst>
              <a:ext uri="{FF2B5EF4-FFF2-40B4-BE49-F238E27FC236}">
                <a16:creationId xmlns:a16="http://schemas.microsoft.com/office/drawing/2014/main" xmlns="" id="{8F664008-46CD-4725-BF71-3396E676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3955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D170AB02-9FBB-47E5-9EEA-94930BB402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AC69EE-0F0B-4B5E-99DF-6AAE088712AA}" type="slidenum">
              <a:rPr lang="tr-TR" altLang="en-US"/>
              <a:pPr eaLnBrk="1" hangingPunct="1"/>
              <a:t>8</a:t>
            </a:fld>
            <a:endParaRPr lang="tr-TR" altLang="en-US"/>
          </a:p>
        </p:txBody>
      </p:sp>
      <p:sp>
        <p:nvSpPr>
          <p:cNvPr id="36867" name="Rectangle 2">
            <a:extLst>
              <a:ext uri="{FF2B5EF4-FFF2-40B4-BE49-F238E27FC236}">
                <a16:creationId xmlns:a16="http://schemas.microsoft.com/office/drawing/2014/main" xmlns="" id="{371EDC3B-FCED-4017-AB3A-6F150D430203}"/>
              </a:ext>
            </a:extLst>
          </p:cNvPr>
          <p:cNvSpPr>
            <a:spLocks noGrp="1" noRot="1" noChangeAspect="1" noChangeArrowheads="1" noTextEdit="1"/>
          </p:cNvSpPr>
          <p:nvPr>
            <p:ph type="sldImg"/>
          </p:nvPr>
        </p:nvSpPr>
        <p:spPr>
          <a:xfrm>
            <a:off x="381000" y="685800"/>
            <a:ext cx="6096000" cy="3429000"/>
          </a:xfrm>
          <a:ln/>
        </p:spPr>
      </p:sp>
      <p:sp>
        <p:nvSpPr>
          <p:cNvPr id="36868" name="Rectangle 3">
            <a:extLst>
              <a:ext uri="{FF2B5EF4-FFF2-40B4-BE49-F238E27FC236}">
                <a16:creationId xmlns:a16="http://schemas.microsoft.com/office/drawing/2014/main" xmlns="" id="{8F664008-46CD-4725-BF71-3396E676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0807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CF612446-FD51-4230-BC73-7FAE987E83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4E4D8B9-778C-40F5-96DB-557065F252C3}" type="slidenum">
              <a:rPr lang="tr-TR" altLang="en-US"/>
              <a:pPr eaLnBrk="1" hangingPunct="1"/>
              <a:t>10</a:t>
            </a:fld>
            <a:endParaRPr lang="tr-TR" altLang="en-US"/>
          </a:p>
        </p:txBody>
      </p:sp>
      <p:sp>
        <p:nvSpPr>
          <p:cNvPr id="38915" name="Rectangle 2">
            <a:extLst>
              <a:ext uri="{FF2B5EF4-FFF2-40B4-BE49-F238E27FC236}">
                <a16:creationId xmlns:a16="http://schemas.microsoft.com/office/drawing/2014/main" xmlns="" id="{2A9DF17D-80E0-40B7-9599-02604591C9B3}"/>
              </a:ext>
            </a:extLst>
          </p:cNvPr>
          <p:cNvSpPr>
            <a:spLocks noGrp="1" noRot="1" noChangeAspect="1" noChangeArrowheads="1" noTextEdit="1"/>
          </p:cNvSpPr>
          <p:nvPr>
            <p:ph type="sldImg"/>
          </p:nvPr>
        </p:nvSpPr>
        <p:spPr>
          <a:xfrm>
            <a:off x="381000" y="685800"/>
            <a:ext cx="6096000" cy="3429000"/>
          </a:xfrm>
          <a:ln/>
        </p:spPr>
      </p:sp>
      <p:sp>
        <p:nvSpPr>
          <p:cNvPr id="38916" name="Rectangle 3">
            <a:extLst>
              <a:ext uri="{FF2B5EF4-FFF2-40B4-BE49-F238E27FC236}">
                <a16:creationId xmlns:a16="http://schemas.microsoft.com/office/drawing/2014/main" xmlns="" id="{88E38774-8F8E-4376-BD41-9B7B7E49E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5270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3E22A162-0420-4880-9FBD-8F9E09662E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D83BBD-B0A0-4650-81DB-999DE6FA0978}" type="slidenum">
              <a:rPr lang="tr-TR" altLang="en-US"/>
              <a:pPr eaLnBrk="1" hangingPunct="1"/>
              <a:t>11</a:t>
            </a:fld>
            <a:endParaRPr lang="tr-TR" altLang="en-US"/>
          </a:p>
        </p:txBody>
      </p:sp>
      <p:sp>
        <p:nvSpPr>
          <p:cNvPr id="39939" name="Rectangle 2">
            <a:extLst>
              <a:ext uri="{FF2B5EF4-FFF2-40B4-BE49-F238E27FC236}">
                <a16:creationId xmlns:a16="http://schemas.microsoft.com/office/drawing/2014/main" xmlns="" id="{3AA45E03-7275-490C-923D-60FE35BBF835}"/>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xmlns="" id="{AB2F1103-9A44-4F46-AD68-57BA816DB0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78417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tr-T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tr-TR"/>
          </a:p>
        </p:txBody>
      </p:sp>
      <p:sp>
        <p:nvSpPr>
          <p:cNvPr id="4" name="Rectangle 4">
            <a:extLst>
              <a:ext uri="{FF2B5EF4-FFF2-40B4-BE49-F238E27FC236}">
                <a16:creationId xmlns:a16="http://schemas.microsoft.com/office/drawing/2014/main" xmlns="" id="{CB7209F9-A1C7-48EC-A05D-93BBBF306E49}"/>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xmlns="" id="{4F927018-90A4-485D-AA34-CBE39263B46B}"/>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xmlns="" id="{BB871B98-DC6B-45A7-A4C5-FDC758923234}"/>
              </a:ext>
            </a:extLst>
          </p:cNvPr>
          <p:cNvSpPr>
            <a:spLocks noGrp="1" noChangeArrowheads="1"/>
          </p:cNvSpPr>
          <p:nvPr>
            <p:ph type="sldNum" sz="quarter" idx="12"/>
          </p:nvPr>
        </p:nvSpPr>
        <p:spPr>
          <a:ln/>
        </p:spPr>
        <p:txBody>
          <a:bodyPr/>
          <a:lstStyle>
            <a:lvl1pPr>
              <a:defRPr/>
            </a:lvl1pPr>
          </a:lstStyle>
          <a:p>
            <a:fld id="{010DBA88-156A-46FC-AB12-471F49B1EA57}" type="slidenum">
              <a:rPr lang="tr-TR" altLang="en-US"/>
              <a:pPr/>
              <a:t>‹#›</a:t>
            </a:fld>
            <a:endParaRPr lang="tr-TR" altLang="en-US"/>
          </a:p>
        </p:txBody>
      </p:sp>
    </p:spTree>
    <p:extLst>
      <p:ext uri="{BB962C8B-B14F-4D97-AF65-F5344CB8AC3E}">
        <p14:creationId xmlns:p14="http://schemas.microsoft.com/office/powerpoint/2010/main" val="71092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xmlns="" id="{4AE5CC97-9873-4727-BE58-07686A6E04D4}"/>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xmlns="" id="{C30C540C-65E8-4934-9369-1D230F029BAC}"/>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xmlns="" id="{9EB85B40-1810-427B-9AA2-BDB96256CD1F}"/>
              </a:ext>
            </a:extLst>
          </p:cNvPr>
          <p:cNvSpPr>
            <a:spLocks noGrp="1" noChangeArrowheads="1"/>
          </p:cNvSpPr>
          <p:nvPr>
            <p:ph type="sldNum" sz="quarter" idx="12"/>
          </p:nvPr>
        </p:nvSpPr>
        <p:spPr>
          <a:ln/>
        </p:spPr>
        <p:txBody>
          <a:bodyPr/>
          <a:lstStyle>
            <a:lvl1pPr>
              <a:defRPr/>
            </a:lvl1pPr>
          </a:lstStyle>
          <a:p>
            <a:fld id="{FE2DE643-E229-4FCE-98D8-8788F4F466E5}" type="slidenum">
              <a:rPr lang="tr-TR" altLang="en-US"/>
              <a:pPr/>
              <a:t>‹#›</a:t>
            </a:fld>
            <a:endParaRPr lang="tr-TR" altLang="en-US"/>
          </a:p>
        </p:txBody>
      </p:sp>
    </p:spTree>
    <p:extLst>
      <p:ext uri="{BB962C8B-B14F-4D97-AF65-F5344CB8AC3E}">
        <p14:creationId xmlns:p14="http://schemas.microsoft.com/office/powerpoint/2010/main" val="238808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xmlns="" id="{21603A28-E5E7-442A-BBF7-F213752013D0}"/>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xmlns="" id="{921BF666-63AF-406D-8AD8-54F995340A70}"/>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xmlns="" id="{DD188141-DBA0-4A2A-89D8-4EA3CC2E16E2}"/>
              </a:ext>
            </a:extLst>
          </p:cNvPr>
          <p:cNvSpPr>
            <a:spLocks noGrp="1" noChangeArrowheads="1"/>
          </p:cNvSpPr>
          <p:nvPr>
            <p:ph type="sldNum" sz="quarter" idx="12"/>
          </p:nvPr>
        </p:nvSpPr>
        <p:spPr>
          <a:ln/>
        </p:spPr>
        <p:txBody>
          <a:bodyPr/>
          <a:lstStyle>
            <a:lvl1pPr>
              <a:defRPr/>
            </a:lvl1pPr>
          </a:lstStyle>
          <a:p>
            <a:fld id="{F727BCED-DE14-484E-A353-A8842012DA17}" type="slidenum">
              <a:rPr lang="tr-TR" altLang="en-US"/>
              <a:pPr/>
              <a:t>‹#›</a:t>
            </a:fld>
            <a:endParaRPr lang="tr-TR" altLang="en-US"/>
          </a:p>
        </p:txBody>
      </p:sp>
    </p:spTree>
    <p:extLst>
      <p:ext uri="{BB962C8B-B14F-4D97-AF65-F5344CB8AC3E}">
        <p14:creationId xmlns:p14="http://schemas.microsoft.com/office/powerpoint/2010/main" val="50778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xmlns="" id="{548A1D63-192F-4A2C-9DE3-20C846F9D493}"/>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xmlns="" id="{08D9BA50-4431-499F-9A73-7E0B8B0F7E07}"/>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xmlns="" id="{E5921335-6603-4ED1-A4B9-E08AF9135A3A}"/>
              </a:ext>
            </a:extLst>
          </p:cNvPr>
          <p:cNvSpPr>
            <a:spLocks noGrp="1" noChangeArrowheads="1"/>
          </p:cNvSpPr>
          <p:nvPr>
            <p:ph type="sldNum" sz="quarter" idx="12"/>
          </p:nvPr>
        </p:nvSpPr>
        <p:spPr>
          <a:ln/>
        </p:spPr>
        <p:txBody>
          <a:bodyPr/>
          <a:lstStyle>
            <a:lvl1pPr>
              <a:defRPr/>
            </a:lvl1pPr>
          </a:lstStyle>
          <a:p>
            <a:fld id="{7D679B6C-EBF9-4C55-B04E-052C453C690B}" type="slidenum">
              <a:rPr lang="tr-TR" altLang="en-US"/>
              <a:pPr/>
              <a:t>‹#›</a:t>
            </a:fld>
            <a:endParaRPr lang="tr-TR" altLang="en-US"/>
          </a:p>
        </p:txBody>
      </p:sp>
    </p:spTree>
    <p:extLst>
      <p:ext uri="{BB962C8B-B14F-4D97-AF65-F5344CB8AC3E}">
        <p14:creationId xmlns:p14="http://schemas.microsoft.com/office/powerpoint/2010/main" val="389795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Rectangle 4">
            <a:extLst>
              <a:ext uri="{FF2B5EF4-FFF2-40B4-BE49-F238E27FC236}">
                <a16:creationId xmlns:a16="http://schemas.microsoft.com/office/drawing/2014/main" xmlns="" id="{3DC2901B-306F-4E28-9626-8357548558A4}"/>
              </a:ext>
            </a:extLst>
          </p:cNvPr>
          <p:cNvSpPr>
            <a:spLocks noGrp="1" noChangeArrowheads="1"/>
          </p:cNvSpPr>
          <p:nvPr>
            <p:ph type="dt" sz="half" idx="10"/>
          </p:nvPr>
        </p:nvSpPr>
        <p:spPr>
          <a:ln/>
        </p:spPr>
        <p:txBody>
          <a:bodyPr/>
          <a:lstStyle>
            <a:lvl1pPr>
              <a:defRPr/>
            </a:lvl1pPr>
          </a:lstStyle>
          <a:p>
            <a:pPr>
              <a:defRPr/>
            </a:pPr>
            <a:endParaRPr lang="tr-TR"/>
          </a:p>
        </p:txBody>
      </p:sp>
      <p:sp>
        <p:nvSpPr>
          <p:cNvPr id="7" name="Rectangle 5">
            <a:extLst>
              <a:ext uri="{FF2B5EF4-FFF2-40B4-BE49-F238E27FC236}">
                <a16:creationId xmlns:a16="http://schemas.microsoft.com/office/drawing/2014/main" xmlns="" id="{8E706A5E-2F30-4608-BA62-876840780785}"/>
              </a:ext>
            </a:extLst>
          </p:cNvPr>
          <p:cNvSpPr>
            <a:spLocks noGrp="1" noChangeArrowheads="1"/>
          </p:cNvSpPr>
          <p:nvPr>
            <p:ph type="ftr" sz="quarter" idx="11"/>
          </p:nvPr>
        </p:nvSpPr>
        <p:spPr>
          <a:ln/>
        </p:spPr>
        <p:txBody>
          <a:bodyPr/>
          <a:lstStyle>
            <a:lvl1pPr>
              <a:defRPr/>
            </a:lvl1pPr>
          </a:lstStyle>
          <a:p>
            <a:pPr>
              <a:defRPr/>
            </a:pPr>
            <a:endParaRPr lang="tr-TR"/>
          </a:p>
        </p:txBody>
      </p:sp>
      <p:sp>
        <p:nvSpPr>
          <p:cNvPr id="8" name="Rectangle 6">
            <a:extLst>
              <a:ext uri="{FF2B5EF4-FFF2-40B4-BE49-F238E27FC236}">
                <a16:creationId xmlns:a16="http://schemas.microsoft.com/office/drawing/2014/main" xmlns="" id="{992ACF88-56A1-40DB-91A1-A24E38D1B25D}"/>
              </a:ext>
            </a:extLst>
          </p:cNvPr>
          <p:cNvSpPr>
            <a:spLocks noGrp="1" noChangeArrowheads="1"/>
          </p:cNvSpPr>
          <p:nvPr>
            <p:ph type="sldNum" sz="quarter" idx="12"/>
          </p:nvPr>
        </p:nvSpPr>
        <p:spPr>
          <a:ln/>
        </p:spPr>
        <p:txBody>
          <a:bodyPr/>
          <a:lstStyle>
            <a:lvl1pPr>
              <a:defRPr/>
            </a:lvl1pPr>
          </a:lstStyle>
          <a:p>
            <a:fld id="{DC4EE49E-F949-44FC-B2DE-F5B6ABDC8B7A}" type="slidenum">
              <a:rPr lang="tr-TR" altLang="en-US"/>
              <a:pPr/>
              <a:t>‹#›</a:t>
            </a:fld>
            <a:endParaRPr lang="tr-TR" altLang="en-US"/>
          </a:p>
        </p:txBody>
      </p:sp>
    </p:spTree>
    <p:extLst>
      <p:ext uri="{BB962C8B-B14F-4D97-AF65-F5344CB8AC3E}">
        <p14:creationId xmlns:p14="http://schemas.microsoft.com/office/powerpoint/2010/main" val="8002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010DBA88-156A-46FC-AB12-471F49B1EA57}" type="slidenum">
              <a:rPr lang="tr-TR" altLang="en-US" smtClean="0"/>
              <a:pPr/>
              <a:t>‹#›</a:t>
            </a:fld>
            <a:endParaRPr lang="tr-TR" altLang="en-US"/>
          </a:p>
        </p:txBody>
      </p:sp>
    </p:spTree>
    <p:extLst>
      <p:ext uri="{BB962C8B-B14F-4D97-AF65-F5344CB8AC3E}">
        <p14:creationId xmlns:p14="http://schemas.microsoft.com/office/powerpoint/2010/main" val="3862747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A37B996A-F3CF-4D3D-B13F-B830B69A10C7}" type="slidenum">
              <a:rPr lang="tr-TR" altLang="en-US" smtClean="0"/>
              <a:pPr/>
              <a:t>‹#›</a:t>
            </a:fld>
            <a:endParaRPr lang="tr-TR" altLang="en-US"/>
          </a:p>
        </p:txBody>
      </p:sp>
    </p:spTree>
    <p:extLst>
      <p:ext uri="{BB962C8B-B14F-4D97-AF65-F5344CB8AC3E}">
        <p14:creationId xmlns:p14="http://schemas.microsoft.com/office/powerpoint/2010/main" val="3950930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5C1F2DAF-9FAA-4D71-A313-A78028E100AC}" type="slidenum">
              <a:rPr lang="tr-TR" altLang="en-US" smtClean="0"/>
              <a:pPr/>
              <a:t>‹#›</a:t>
            </a:fld>
            <a:endParaRPr lang="tr-TR" altLang="en-US"/>
          </a:p>
        </p:txBody>
      </p:sp>
    </p:spTree>
    <p:extLst>
      <p:ext uri="{BB962C8B-B14F-4D97-AF65-F5344CB8AC3E}">
        <p14:creationId xmlns:p14="http://schemas.microsoft.com/office/powerpoint/2010/main" val="1581359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51A7023E-F71F-44AC-A048-514703F62F3C}" type="slidenum">
              <a:rPr lang="tr-TR" altLang="en-US" smtClean="0"/>
              <a:pPr/>
              <a:t>‹#›</a:t>
            </a:fld>
            <a:endParaRPr lang="tr-TR" altLang="en-US"/>
          </a:p>
        </p:txBody>
      </p:sp>
    </p:spTree>
    <p:extLst>
      <p:ext uri="{BB962C8B-B14F-4D97-AF65-F5344CB8AC3E}">
        <p14:creationId xmlns:p14="http://schemas.microsoft.com/office/powerpoint/2010/main" val="19924358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tr-TR"/>
          </a:p>
        </p:txBody>
      </p:sp>
      <p:sp>
        <p:nvSpPr>
          <p:cNvPr id="8" name="Footer Placeholder 7"/>
          <p:cNvSpPr>
            <a:spLocks noGrp="1"/>
          </p:cNvSpPr>
          <p:nvPr>
            <p:ph type="ftr" sz="quarter" idx="11"/>
          </p:nvPr>
        </p:nvSpPr>
        <p:spPr/>
        <p:txBody>
          <a:bodyPr/>
          <a:lstStyle/>
          <a:p>
            <a:pPr>
              <a:defRPr/>
            </a:pPr>
            <a:endParaRPr lang="tr-TR"/>
          </a:p>
        </p:txBody>
      </p:sp>
      <p:sp>
        <p:nvSpPr>
          <p:cNvPr id="9" name="Slide Number Placeholder 8"/>
          <p:cNvSpPr>
            <a:spLocks noGrp="1"/>
          </p:cNvSpPr>
          <p:nvPr>
            <p:ph type="sldNum" sz="quarter" idx="12"/>
          </p:nvPr>
        </p:nvSpPr>
        <p:spPr/>
        <p:txBody>
          <a:bodyPr/>
          <a:lstStyle/>
          <a:p>
            <a:fld id="{21E7F363-4DBC-4481-8D46-8DA3F3261399}" type="slidenum">
              <a:rPr lang="tr-TR" altLang="en-US" smtClean="0"/>
              <a:pPr/>
              <a:t>‹#›</a:t>
            </a:fld>
            <a:endParaRPr lang="tr-TR" altLang="en-US"/>
          </a:p>
        </p:txBody>
      </p:sp>
    </p:spTree>
    <p:extLst>
      <p:ext uri="{BB962C8B-B14F-4D97-AF65-F5344CB8AC3E}">
        <p14:creationId xmlns:p14="http://schemas.microsoft.com/office/powerpoint/2010/main" val="41775525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tr-TR"/>
          </a:p>
        </p:txBody>
      </p:sp>
      <p:sp>
        <p:nvSpPr>
          <p:cNvPr id="4" name="Footer Placeholder 3"/>
          <p:cNvSpPr>
            <a:spLocks noGrp="1"/>
          </p:cNvSpPr>
          <p:nvPr>
            <p:ph type="ftr" sz="quarter" idx="11"/>
          </p:nvPr>
        </p:nvSpPr>
        <p:spPr/>
        <p:txBody>
          <a:bodyPr/>
          <a:lstStyle/>
          <a:p>
            <a:pPr>
              <a:defRPr/>
            </a:pPr>
            <a:endParaRPr lang="tr-TR"/>
          </a:p>
        </p:txBody>
      </p:sp>
      <p:sp>
        <p:nvSpPr>
          <p:cNvPr id="5" name="Slide Number Placeholder 4"/>
          <p:cNvSpPr>
            <a:spLocks noGrp="1"/>
          </p:cNvSpPr>
          <p:nvPr>
            <p:ph type="sldNum" sz="quarter" idx="12"/>
          </p:nvPr>
        </p:nvSpPr>
        <p:spPr/>
        <p:txBody>
          <a:bodyPr/>
          <a:lstStyle/>
          <a:p>
            <a:fld id="{EBD8C57C-FAE7-4DEA-BDE0-185BC8369229}" type="slidenum">
              <a:rPr lang="tr-TR" altLang="en-US" smtClean="0"/>
              <a:pPr/>
              <a:t>‹#›</a:t>
            </a:fld>
            <a:endParaRPr lang="tr-TR" altLang="en-US"/>
          </a:p>
        </p:txBody>
      </p:sp>
    </p:spTree>
    <p:extLst>
      <p:ext uri="{BB962C8B-B14F-4D97-AF65-F5344CB8AC3E}">
        <p14:creationId xmlns:p14="http://schemas.microsoft.com/office/powerpoint/2010/main" val="309260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xmlns="" id="{DB3A1973-2D7B-484B-AE2D-7E01FD475AF3}"/>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xmlns="" id="{FEDA3AB2-CB93-4820-90AF-0E54789486B0}"/>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xmlns="" id="{2A3DC8A9-F6FD-4043-978E-303FC531D042}"/>
              </a:ext>
            </a:extLst>
          </p:cNvPr>
          <p:cNvSpPr>
            <a:spLocks noGrp="1" noChangeArrowheads="1"/>
          </p:cNvSpPr>
          <p:nvPr>
            <p:ph type="sldNum" sz="quarter" idx="12"/>
          </p:nvPr>
        </p:nvSpPr>
        <p:spPr>
          <a:ln/>
        </p:spPr>
        <p:txBody>
          <a:bodyPr/>
          <a:lstStyle>
            <a:lvl1pPr>
              <a:defRPr/>
            </a:lvl1pPr>
          </a:lstStyle>
          <a:p>
            <a:fld id="{A37B996A-F3CF-4D3D-B13F-B830B69A10C7}" type="slidenum">
              <a:rPr lang="tr-TR" altLang="en-US"/>
              <a:pPr/>
              <a:t>‹#›</a:t>
            </a:fld>
            <a:endParaRPr lang="tr-TR" altLang="en-US"/>
          </a:p>
        </p:txBody>
      </p:sp>
    </p:spTree>
    <p:extLst>
      <p:ext uri="{BB962C8B-B14F-4D97-AF65-F5344CB8AC3E}">
        <p14:creationId xmlns:p14="http://schemas.microsoft.com/office/powerpoint/2010/main" val="20002309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tr-TR"/>
          </a:p>
        </p:txBody>
      </p:sp>
      <p:sp>
        <p:nvSpPr>
          <p:cNvPr id="3" name="Footer Placeholder 2"/>
          <p:cNvSpPr>
            <a:spLocks noGrp="1"/>
          </p:cNvSpPr>
          <p:nvPr>
            <p:ph type="ftr" sz="quarter" idx="11"/>
          </p:nvPr>
        </p:nvSpPr>
        <p:spPr/>
        <p:txBody>
          <a:bodyPr/>
          <a:lstStyle/>
          <a:p>
            <a:pPr>
              <a:defRPr/>
            </a:pPr>
            <a:endParaRPr lang="tr-TR"/>
          </a:p>
        </p:txBody>
      </p:sp>
      <p:sp>
        <p:nvSpPr>
          <p:cNvPr id="4" name="Slide Number Placeholder 3"/>
          <p:cNvSpPr>
            <a:spLocks noGrp="1"/>
          </p:cNvSpPr>
          <p:nvPr>
            <p:ph type="sldNum" sz="quarter" idx="12"/>
          </p:nvPr>
        </p:nvSpPr>
        <p:spPr/>
        <p:txBody>
          <a:bodyPr/>
          <a:lstStyle/>
          <a:p>
            <a:fld id="{6626D5A1-0A24-41FC-B372-89753601A17A}" type="slidenum">
              <a:rPr lang="tr-TR" altLang="en-US" smtClean="0"/>
              <a:pPr/>
              <a:t>‹#›</a:t>
            </a:fld>
            <a:endParaRPr lang="tr-TR" altLang="en-US"/>
          </a:p>
        </p:txBody>
      </p:sp>
    </p:spTree>
    <p:extLst>
      <p:ext uri="{BB962C8B-B14F-4D97-AF65-F5344CB8AC3E}">
        <p14:creationId xmlns:p14="http://schemas.microsoft.com/office/powerpoint/2010/main" val="629516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1DDD7BE5-A803-47C5-8C00-E5C438D7F622}" type="slidenum">
              <a:rPr lang="tr-TR" altLang="en-US" smtClean="0"/>
              <a:pPr/>
              <a:t>‹#›</a:t>
            </a:fld>
            <a:endParaRPr lang="tr-TR" altLang="en-US"/>
          </a:p>
        </p:txBody>
      </p:sp>
    </p:spTree>
    <p:extLst>
      <p:ext uri="{BB962C8B-B14F-4D97-AF65-F5344CB8AC3E}">
        <p14:creationId xmlns:p14="http://schemas.microsoft.com/office/powerpoint/2010/main" val="1950375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tr-TR"/>
          </a:p>
        </p:txBody>
      </p:sp>
      <p:sp>
        <p:nvSpPr>
          <p:cNvPr id="6" name="Footer Placeholder 5"/>
          <p:cNvSpPr>
            <a:spLocks noGrp="1"/>
          </p:cNvSpPr>
          <p:nvPr>
            <p:ph type="ftr" sz="quarter" idx="11"/>
          </p:nvPr>
        </p:nvSpPr>
        <p:spPr/>
        <p:txBody>
          <a:bodyPr/>
          <a:lstStyle/>
          <a:p>
            <a:pPr>
              <a:defRPr/>
            </a:pPr>
            <a:endParaRPr lang="tr-TR"/>
          </a:p>
        </p:txBody>
      </p:sp>
      <p:sp>
        <p:nvSpPr>
          <p:cNvPr id="7" name="Slide Number Placeholder 6"/>
          <p:cNvSpPr>
            <a:spLocks noGrp="1"/>
          </p:cNvSpPr>
          <p:nvPr>
            <p:ph type="sldNum" sz="quarter" idx="12"/>
          </p:nvPr>
        </p:nvSpPr>
        <p:spPr/>
        <p:txBody>
          <a:bodyPr/>
          <a:lstStyle/>
          <a:p>
            <a:fld id="{1078A889-976E-431C-BCA9-A1BA309A8D88}" type="slidenum">
              <a:rPr lang="tr-TR" altLang="en-US" smtClean="0"/>
              <a:pPr/>
              <a:t>‹#›</a:t>
            </a:fld>
            <a:endParaRPr lang="tr-TR" altLang="en-US"/>
          </a:p>
        </p:txBody>
      </p:sp>
    </p:spTree>
    <p:extLst>
      <p:ext uri="{BB962C8B-B14F-4D97-AF65-F5344CB8AC3E}">
        <p14:creationId xmlns:p14="http://schemas.microsoft.com/office/powerpoint/2010/main" val="756549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FE2DE643-E229-4FCE-98D8-8788F4F466E5}" type="slidenum">
              <a:rPr lang="tr-TR" altLang="en-US" smtClean="0"/>
              <a:pPr/>
              <a:t>‹#›</a:t>
            </a:fld>
            <a:endParaRPr lang="tr-TR" altLang="en-US"/>
          </a:p>
        </p:txBody>
      </p:sp>
    </p:spTree>
    <p:extLst>
      <p:ext uri="{BB962C8B-B14F-4D97-AF65-F5344CB8AC3E}">
        <p14:creationId xmlns:p14="http://schemas.microsoft.com/office/powerpoint/2010/main" val="777277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1"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tr-TR"/>
          </a:p>
        </p:txBody>
      </p:sp>
      <p:sp>
        <p:nvSpPr>
          <p:cNvPr id="5" name="Footer Placeholder 4"/>
          <p:cNvSpPr>
            <a:spLocks noGrp="1"/>
          </p:cNvSpPr>
          <p:nvPr>
            <p:ph type="ftr" sz="quarter" idx="11"/>
          </p:nvPr>
        </p:nvSpPr>
        <p:spPr/>
        <p:txBody>
          <a:bodyPr/>
          <a:lstStyle/>
          <a:p>
            <a:pPr>
              <a:defRPr/>
            </a:pPr>
            <a:endParaRPr lang="tr-TR"/>
          </a:p>
        </p:txBody>
      </p:sp>
      <p:sp>
        <p:nvSpPr>
          <p:cNvPr id="6" name="Slide Number Placeholder 5"/>
          <p:cNvSpPr>
            <a:spLocks noGrp="1"/>
          </p:cNvSpPr>
          <p:nvPr>
            <p:ph type="sldNum" sz="quarter" idx="12"/>
          </p:nvPr>
        </p:nvSpPr>
        <p:spPr/>
        <p:txBody>
          <a:bodyPr/>
          <a:lstStyle/>
          <a:p>
            <a:fld id="{F727BCED-DE14-484E-A353-A8842012DA17}" type="slidenum">
              <a:rPr lang="tr-TR" altLang="en-US" smtClean="0"/>
              <a:pPr/>
              <a:t>‹#›</a:t>
            </a:fld>
            <a:endParaRPr lang="tr-TR" altLang="en-US"/>
          </a:p>
        </p:txBody>
      </p:sp>
    </p:spTree>
    <p:extLst>
      <p:ext uri="{BB962C8B-B14F-4D97-AF65-F5344CB8AC3E}">
        <p14:creationId xmlns:p14="http://schemas.microsoft.com/office/powerpoint/2010/main" val="8692904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2" y="1009650"/>
            <a:ext cx="10020301"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2" y="2819400"/>
            <a:ext cx="8496301"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392475125"/>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344683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xmlns="" id="{81A4F7EB-549D-4662-9616-34041DA20A4B}"/>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xmlns="" id="{D0F3D024-A79A-4457-AE7E-88C68752F5DD}"/>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xmlns="" id="{4B19CE6F-9769-4275-8796-EB92A59FBE5F}"/>
              </a:ext>
            </a:extLst>
          </p:cNvPr>
          <p:cNvSpPr>
            <a:spLocks noGrp="1" noChangeArrowheads="1"/>
          </p:cNvSpPr>
          <p:nvPr>
            <p:ph type="sldNum" sz="quarter" idx="12"/>
          </p:nvPr>
        </p:nvSpPr>
        <p:spPr>
          <a:ln/>
        </p:spPr>
        <p:txBody>
          <a:bodyPr/>
          <a:lstStyle>
            <a:lvl1pPr>
              <a:defRPr/>
            </a:lvl1pPr>
          </a:lstStyle>
          <a:p>
            <a:fld id="{5C1F2DAF-9FAA-4D71-A313-A78028E100AC}" type="slidenum">
              <a:rPr lang="tr-TR" altLang="en-US"/>
              <a:pPr/>
              <a:t>‹#›</a:t>
            </a:fld>
            <a:endParaRPr lang="tr-TR" altLang="en-US"/>
          </a:p>
        </p:txBody>
      </p:sp>
    </p:spTree>
    <p:extLst>
      <p:ext uri="{BB962C8B-B14F-4D97-AF65-F5344CB8AC3E}">
        <p14:creationId xmlns:p14="http://schemas.microsoft.com/office/powerpoint/2010/main" val="372823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xmlns="" id="{176ACB48-BEED-4885-AF17-207192DF485D}"/>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xmlns="" id="{6ED6D30C-CE56-4C19-A95B-1192ECBFC302}"/>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xmlns="" id="{4199C858-7BDA-4426-8704-F20899200621}"/>
              </a:ext>
            </a:extLst>
          </p:cNvPr>
          <p:cNvSpPr>
            <a:spLocks noGrp="1" noChangeArrowheads="1"/>
          </p:cNvSpPr>
          <p:nvPr>
            <p:ph type="sldNum" sz="quarter" idx="12"/>
          </p:nvPr>
        </p:nvSpPr>
        <p:spPr>
          <a:ln/>
        </p:spPr>
        <p:txBody>
          <a:bodyPr/>
          <a:lstStyle>
            <a:lvl1pPr>
              <a:defRPr/>
            </a:lvl1pPr>
          </a:lstStyle>
          <a:p>
            <a:fld id="{51A7023E-F71F-44AC-A048-514703F62F3C}" type="slidenum">
              <a:rPr lang="tr-TR" altLang="en-US"/>
              <a:pPr/>
              <a:t>‹#›</a:t>
            </a:fld>
            <a:endParaRPr lang="tr-TR" altLang="en-US"/>
          </a:p>
        </p:txBody>
      </p:sp>
    </p:spTree>
    <p:extLst>
      <p:ext uri="{BB962C8B-B14F-4D97-AF65-F5344CB8AC3E}">
        <p14:creationId xmlns:p14="http://schemas.microsoft.com/office/powerpoint/2010/main" val="114587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a:extLst>
              <a:ext uri="{FF2B5EF4-FFF2-40B4-BE49-F238E27FC236}">
                <a16:creationId xmlns:a16="http://schemas.microsoft.com/office/drawing/2014/main" xmlns="" id="{BDBBF802-21A9-408C-8F91-E01E974C10DD}"/>
              </a:ext>
            </a:extLst>
          </p:cNvPr>
          <p:cNvSpPr>
            <a:spLocks noGrp="1" noChangeArrowheads="1"/>
          </p:cNvSpPr>
          <p:nvPr>
            <p:ph type="dt" sz="half" idx="10"/>
          </p:nvPr>
        </p:nvSpPr>
        <p:spPr>
          <a:ln/>
        </p:spPr>
        <p:txBody>
          <a:bodyPr/>
          <a:lstStyle>
            <a:lvl1pPr>
              <a:defRPr/>
            </a:lvl1pPr>
          </a:lstStyle>
          <a:p>
            <a:pPr>
              <a:defRPr/>
            </a:pPr>
            <a:endParaRPr lang="tr-TR"/>
          </a:p>
        </p:txBody>
      </p:sp>
      <p:sp>
        <p:nvSpPr>
          <p:cNvPr id="8" name="Rectangle 5">
            <a:extLst>
              <a:ext uri="{FF2B5EF4-FFF2-40B4-BE49-F238E27FC236}">
                <a16:creationId xmlns:a16="http://schemas.microsoft.com/office/drawing/2014/main" xmlns="" id="{AED3E72A-9A42-44A1-AD24-5FB2B95B35F8}"/>
              </a:ext>
            </a:extLst>
          </p:cNvPr>
          <p:cNvSpPr>
            <a:spLocks noGrp="1" noChangeArrowheads="1"/>
          </p:cNvSpPr>
          <p:nvPr>
            <p:ph type="ftr" sz="quarter" idx="11"/>
          </p:nvPr>
        </p:nvSpPr>
        <p:spPr>
          <a:ln/>
        </p:spPr>
        <p:txBody>
          <a:bodyPr/>
          <a:lstStyle>
            <a:lvl1pPr>
              <a:defRPr/>
            </a:lvl1pPr>
          </a:lstStyle>
          <a:p>
            <a:pPr>
              <a:defRPr/>
            </a:pPr>
            <a:endParaRPr lang="tr-TR"/>
          </a:p>
        </p:txBody>
      </p:sp>
      <p:sp>
        <p:nvSpPr>
          <p:cNvPr id="9" name="Rectangle 6">
            <a:extLst>
              <a:ext uri="{FF2B5EF4-FFF2-40B4-BE49-F238E27FC236}">
                <a16:creationId xmlns:a16="http://schemas.microsoft.com/office/drawing/2014/main" xmlns="" id="{3ED1B462-16D3-4261-86B3-91A2E8766483}"/>
              </a:ext>
            </a:extLst>
          </p:cNvPr>
          <p:cNvSpPr>
            <a:spLocks noGrp="1" noChangeArrowheads="1"/>
          </p:cNvSpPr>
          <p:nvPr>
            <p:ph type="sldNum" sz="quarter" idx="12"/>
          </p:nvPr>
        </p:nvSpPr>
        <p:spPr>
          <a:ln/>
        </p:spPr>
        <p:txBody>
          <a:bodyPr/>
          <a:lstStyle>
            <a:lvl1pPr>
              <a:defRPr/>
            </a:lvl1pPr>
          </a:lstStyle>
          <a:p>
            <a:fld id="{21E7F363-4DBC-4481-8D46-8DA3F3261399}" type="slidenum">
              <a:rPr lang="tr-TR" altLang="en-US"/>
              <a:pPr/>
              <a:t>‹#›</a:t>
            </a:fld>
            <a:endParaRPr lang="tr-TR" altLang="en-US"/>
          </a:p>
        </p:txBody>
      </p:sp>
    </p:spTree>
    <p:extLst>
      <p:ext uri="{BB962C8B-B14F-4D97-AF65-F5344CB8AC3E}">
        <p14:creationId xmlns:p14="http://schemas.microsoft.com/office/powerpoint/2010/main" val="181258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a:extLst>
              <a:ext uri="{FF2B5EF4-FFF2-40B4-BE49-F238E27FC236}">
                <a16:creationId xmlns:a16="http://schemas.microsoft.com/office/drawing/2014/main" xmlns="" id="{0CEDCEB1-19D7-4FA8-94E8-F1732B056977}"/>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xmlns="" id="{46DDEBE3-FF04-4DA8-8811-CCD41D79FD12}"/>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xmlns="" id="{B0420144-EC55-470D-904A-54B1A2C258AE}"/>
              </a:ext>
            </a:extLst>
          </p:cNvPr>
          <p:cNvSpPr>
            <a:spLocks noGrp="1" noChangeArrowheads="1"/>
          </p:cNvSpPr>
          <p:nvPr>
            <p:ph type="sldNum" sz="quarter" idx="12"/>
          </p:nvPr>
        </p:nvSpPr>
        <p:spPr>
          <a:ln/>
        </p:spPr>
        <p:txBody>
          <a:bodyPr/>
          <a:lstStyle>
            <a:lvl1pPr>
              <a:defRPr/>
            </a:lvl1pPr>
          </a:lstStyle>
          <a:p>
            <a:fld id="{EBD8C57C-FAE7-4DEA-BDE0-185BC8369229}" type="slidenum">
              <a:rPr lang="tr-TR" altLang="en-US"/>
              <a:pPr/>
              <a:t>‹#›</a:t>
            </a:fld>
            <a:endParaRPr lang="tr-TR" altLang="en-US"/>
          </a:p>
        </p:txBody>
      </p:sp>
    </p:spTree>
    <p:extLst>
      <p:ext uri="{BB962C8B-B14F-4D97-AF65-F5344CB8AC3E}">
        <p14:creationId xmlns:p14="http://schemas.microsoft.com/office/powerpoint/2010/main" val="48777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72F553E4-086A-4111-B9D1-E2169264EE13}"/>
              </a:ext>
            </a:extLst>
          </p:cNvPr>
          <p:cNvSpPr>
            <a:spLocks noGrp="1" noChangeArrowheads="1"/>
          </p:cNvSpPr>
          <p:nvPr>
            <p:ph type="dt" sz="half" idx="10"/>
          </p:nvPr>
        </p:nvSpPr>
        <p:spPr>
          <a:ln/>
        </p:spPr>
        <p:txBody>
          <a:bodyPr/>
          <a:lstStyle>
            <a:lvl1pPr>
              <a:defRPr/>
            </a:lvl1pPr>
          </a:lstStyle>
          <a:p>
            <a:pPr>
              <a:defRPr/>
            </a:pPr>
            <a:endParaRPr lang="tr-TR"/>
          </a:p>
        </p:txBody>
      </p:sp>
      <p:sp>
        <p:nvSpPr>
          <p:cNvPr id="3" name="Rectangle 5">
            <a:extLst>
              <a:ext uri="{FF2B5EF4-FFF2-40B4-BE49-F238E27FC236}">
                <a16:creationId xmlns:a16="http://schemas.microsoft.com/office/drawing/2014/main" xmlns="" id="{3A40E99C-426D-4D79-8270-9C10E5CD7C4B}"/>
              </a:ext>
            </a:extLst>
          </p:cNvPr>
          <p:cNvSpPr>
            <a:spLocks noGrp="1" noChangeArrowheads="1"/>
          </p:cNvSpPr>
          <p:nvPr>
            <p:ph type="ftr" sz="quarter" idx="11"/>
          </p:nvPr>
        </p:nvSpPr>
        <p:spPr>
          <a:ln/>
        </p:spPr>
        <p:txBody>
          <a:bodyPr/>
          <a:lstStyle>
            <a:lvl1pPr>
              <a:defRPr/>
            </a:lvl1pPr>
          </a:lstStyle>
          <a:p>
            <a:pPr>
              <a:defRPr/>
            </a:pPr>
            <a:endParaRPr lang="tr-TR"/>
          </a:p>
        </p:txBody>
      </p:sp>
      <p:sp>
        <p:nvSpPr>
          <p:cNvPr id="4" name="Rectangle 6">
            <a:extLst>
              <a:ext uri="{FF2B5EF4-FFF2-40B4-BE49-F238E27FC236}">
                <a16:creationId xmlns:a16="http://schemas.microsoft.com/office/drawing/2014/main" xmlns="" id="{A4F4F624-885A-41A0-8FFB-9C4206D61534}"/>
              </a:ext>
            </a:extLst>
          </p:cNvPr>
          <p:cNvSpPr>
            <a:spLocks noGrp="1" noChangeArrowheads="1"/>
          </p:cNvSpPr>
          <p:nvPr>
            <p:ph type="sldNum" sz="quarter" idx="12"/>
          </p:nvPr>
        </p:nvSpPr>
        <p:spPr>
          <a:ln/>
        </p:spPr>
        <p:txBody>
          <a:bodyPr/>
          <a:lstStyle>
            <a:lvl1pPr>
              <a:defRPr/>
            </a:lvl1pPr>
          </a:lstStyle>
          <a:p>
            <a:fld id="{6626D5A1-0A24-41FC-B372-89753601A17A}" type="slidenum">
              <a:rPr lang="tr-TR" altLang="en-US"/>
              <a:pPr/>
              <a:t>‹#›</a:t>
            </a:fld>
            <a:endParaRPr lang="tr-TR" altLang="en-US"/>
          </a:p>
        </p:txBody>
      </p:sp>
    </p:spTree>
    <p:extLst>
      <p:ext uri="{BB962C8B-B14F-4D97-AF65-F5344CB8AC3E}">
        <p14:creationId xmlns:p14="http://schemas.microsoft.com/office/powerpoint/2010/main" val="263703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1FD85B98-50AA-4692-B7A7-EB04DB43E74F}"/>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xmlns="" id="{BAF0B198-8ADC-4FD6-B3B6-6A94A6F03EA4}"/>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xmlns="" id="{2350BA48-562C-4957-BFBE-C07EB746F721}"/>
              </a:ext>
            </a:extLst>
          </p:cNvPr>
          <p:cNvSpPr>
            <a:spLocks noGrp="1" noChangeArrowheads="1"/>
          </p:cNvSpPr>
          <p:nvPr>
            <p:ph type="sldNum" sz="quarter" idx="12"/>
          </p:nvPr>
        </p:nvSpPr>
        <p:spPr>
          <a:ln/>
        </p:spPr>
        <p:txBody>
          <a:bodyPr/>
          <a:lstStyle>
            <a:lvl1pPr>
              <a:defRPr/>
            </a:lvl1pPr>
          </a:lstStyle>
          <a:p>
            <a:fld id="{1DDD7BE5-A803-47C5-8C00-E5C438D7F622}" type="slidenum">
              <a:rPr lang="tr-TR" altLang="en-US"/>
              <a:pPr/>
              <a:t>‹#›</a:t>
            </a:fld>
            <a:endParaRPr lang="tr-TR" altLang="en-US"/>
          </a:p>
        </p:txBody>
      </p:sp>
    </p:spTree>
    <p:extLst>
      <p:ext uri="{BB962C8B-B14F-4D97-AF65-F5344CB8AC3E}">
        <p14:creationId xmlns:p14="http://schemas.microsoft.com/office/powerpoint/2010/main" val="58560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xmlns="" id="{1332FA0E-CBA4-4B49-A08C-31EF304991B5}"/>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xmlns="" id="{FEA66D30-B92D-453E-A98C-A860EFAA140E}"/>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xmlns="" id="{B84446E6-147A-4794-9ACF-9079E5328B5C}"/>
              </a:ext>
            </a:extLst>
          </p:cNvPr>
          <p:cNvSpPr>
            <a:spLocks noGrp="1" noChangeArrowheads="1"/>
          </p:cNvSpPr>
          <p:nvPr>
            <p:ph type="sldNum" sz="quarter" idx="12"/>
          </p:nvPr>
        </p:nvSpPr>
        <p:spPr>
          <a:ln/>
        </p:spPr>
        <p:txBody>
          <a:bodyPr/>
          <a:lstStyle>
            <a:lvl1pPr>
              <a:defRPr/>
            </a:lvl1pPr>
          </a:lstStyle>
          <a:p>
            <a:fld id="{1078A889-976E-431C-BCA9-A1BA309A8D88}" type="slidenum">
              <a:rPr lang="tr-TR" altLang="en-US"/>
              <a:pPr/>
              <a:t>‹#›</a:t>
            </a:fld>
            <a:endParaRPr lang="tr-TR" altLang="en-US"/>
          </a:p>
        </p:txBody>
      </p:sp>
    </p:spTree>
    <p:extLst>
      <p:ext uri="{BB962C8B-B14F-4D97-AF65-F5344CB8AC3E}">
        <p14:creationId xmlns:p14="http://schemas.microsoft.com/office/powerpoint/2010/main" val="30931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B099CA2F-1E7C-48E3-B22D-1426372EC88C}"/>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a:t>Click to edit Master title style</a:t>
            </a:r>
          </a:p>
        </p:txBody>
      </p:sp>
      <p:sp>
        <p:nvSpPr>
          <p:cNvPr id="17411" name="Rectangle 3">
            <a:extLst>
              <a:ext uri="{FF2B5EF4-FFF2-40B4-BE49-F238E27FC236}">
                <a16:creationId xmlns:a16="http://schemas.microsoft.com/office/drawing/2014/main" xmlns="" id="{4D365FE9-0AC7-4F0A-A8F0-23E853149FC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a:t>Click to edit Master text styles</a:t>
            </a:r>
          </a:p>
          <a:p>
            <a:pPr lvl="1"/>
            <a:r>
              <a:rPr lang="tr-TR" altLang="en-US"/>
              <a:t>Second level</a:t>
            </a:r>
          </a:p>
          <a:p>
            <a:pPr lvl="2"/>
            <a:r>
              <a:rPr lang="tr-TR" altLang="en-US"/>
              <a:t>Third level</a:t>
            </a:r>
          </a:p>
          <a:p>
            <a:pPr lvl="3"/>
            <a:r>
              <a:rPr lang="tr-TR" altLang="en-US"/>
              <a:t>Fourth level</a:t>
            </a:r>
          </a:p>
          <a:p>
            <a:pPr lvl="4"/>
            <a:r>
              <a:rPr lang="tr-TR" altLang="en-US"/>
              <a:t>Fifth level</a:t>
            </a:r>
          </a:p>
        </p:txBody>
      </p:sp>
      <p:sp>
        <p:nvSpPr>
          <p:cNvPr id="1028" name="Rectangle 4">
            <a:extLst>
              <a:ext uri="{FF2B5EF4-FFF2-40B4-BE49-F238E27FC236}">
                <a16:creationId xmlns:a16="http://schemas.microsoft.com/office/drawing/2014/main" xmlns="" id="{7F2BFD04-9667-4364-9E2D-1CFD91B8FAA4}"/>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tr-TR"/>
          </a:p>
        </p:txBody>
      </p:sp>
      <p:sp>
        <p:nvSpPr>
          <p:cNvPr id="1029" name="Rectangle 5">
            <a:extLst>
              <a:ext uri="{FF2B5EF4-FFF2-40B4-BE49-F238E27FC236}">
                <a16:creationId xmlns:a16="http://schemas.microsoft.com/office/drawing/2014/main" xmlns="" id="{5AA284D0-4E1B-4447-BF18-C2F413204359}"/>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tr-TR"/>
          </a:p>
        </p:txBody>
      </p:sp>
      <p:sp>
        <p:nvSpPr>
          <p:cNvPr id="1030" name="Rectangle 6">
            <a:extLst>
              <a:ext uri="{FF2B5EF4-FFF2-40B4-BE49-F238E27FC236}">
                <a16:creationId xmlns:a16="http://schemas.microsoft.com/office/drawing/2014/main" xmlns="" id="{29DC1CCD-DDE2-4307-8732-C309C6926E6B}"/>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8470C30-C12A-4C66-9B38-D9E52B7216C0}" type="slidenum">
              <a:rPr lang="tr-TR" altLang="en-US"/>
              <a:pPr/>
              <a:t>‹#›</a:t>
            </a:fld>
            <a:endParaRPr lang="tr-T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70C30-C12A-4C66-9B38-D9E52B7216C0}" type="slidenum">
              <a:rPr lang="tr-TR" altLang="en-US" smtClean="0"/>
              <a:pPr/>
              <a:t>‹#›</a:t>
            </a:fld>
            <a:endParaRPr lang="tr-TR" altLang="en-US"/>
          </a:p>
        </p:txBody>
      </p:sp>
    </p:spTree>
    <p:extLst>
      <p:ext uri="{BB962C8B-B14F-4D97-AF65-F5344CB8AC3E}">
        <p14:creationId xmlns:p14="http://schemas.microsoft.com/office/powerpoint/2010/main" val="1208115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hemeOverride" Target="../theme/themeOverride4.xml"/><Relationship Id="rId5" Type="http://schemas.openxmlformats.org/officeDocument/2006/relationships/image" Target="../media/image6.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hemeOverride" Target="../theme/themeOverride5.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XjaMY29k1g&amp;ab_channel=nptelhrd" TargetMode="External"/><Relationship Id="rId2" Type="http://schemas.openxmlformats.org/officeDocument/2006/relationships/hyperlink" Target="https://nptel.ac.in/courses/106/105/106105191/" TargetMode="External"/><Relationship Id="rId1" Type="http://schemas.openxmlformats.org/officeDocument/2006/relationships/slideLayout" Target="../slideLayouts/slideLayout15.xml"/><Relationship Id="rId4" Type="http://schemas.openxmlformats.org/officeDocument/2006/relationships/hyperlink" Target="https://www.youtube.com/watch?v=y5INeKvfpcQ&amp;ab_channel=BenLamber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3" Type="http://schemas.openxmlformats.org/officeDocument/2006/relationships/image" Target="../media/image8.emf"/><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1.emf"/><Relationship Id="rId21" Type="http://schemas.openxmlformats.org/officeDocument/2006/relationships/image" Target="../media/image12.emf"/><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5.emf"/><Relationship Id="rId50" Type="http://schemas.openxmlformats.org/officeDocument/2006/relationships/customXml" Target="../ink/ink23.xml"/><Relationship Id="rId7" Type="http://schemas.openxmlformats.org/officeDocument/2006/relationships/image" Target="../media/image5.emf"/><Relationship Id="rId2" Type="http://schemas.openxmlformats.org/officeDocument/2006/relationships/slideLayout" Target="../slideLayouts/slideLayout15.xml"/><Relationship Id="rId16" Type="http://schemas.openxmlformats.org/officeDocument/2006/relationships/customXml" Target="../ink/ink6.xml"/><Relationship Id="rId29" Type="http://schemas.openxmlformats.org/officeDocument/2006/relationships/image" Target="../media/image16.emf"/><Relationship Id="rId11" Type="http://schemas.openxmlformats.org/officeDocument/2006/relationships/image" Target="../media/image7.emf"/><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0.emf"/><Relationship Id="rId40" Type="http://schemas.openxmlformats.org/officeDocument/2006/relationships/customXml" Target="../ink/ink18.xml"/><Relationship Id="rId45" Type="http://schemas.openxmlformats.org/officeDocument/2006/relationships/image" Target="../media/image24.emf"/><Relationship Id="rId5" Type="http://schemas.openxmlformats.org/officeDocument/2006/relationships/image" Target="../media/image4.jpg"/><Relationship Id="rId15" Type="http://schemas.openxmlformats.org/officeDocument/2006/relationships/image" Target="../media/image9.emf"/><Relationship Id="rId23" Type="http://schemas.openxmlformats.org/officeDocument/2006/relationships/image" Target="../media/image13.emf"/><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6.emf"/><Relationship Id="rId10" Type="http://schemas.openxmlformats.org/officeDocument/2006/relationships/customXml" Target="../ink/ink3.xml"/><Relationship Id="rId19" Type="http://schemas.openxmlformats.org/officeDocument/2006/relationships/image" Target="../media/image11.emf"/><Relationship Id="rId31" Type="http://schemas.openxmlformats.org/officeDocument/2006/relationships/image" Target="../media/image17.emf"/><Relationship Id="rId44" Type="http://schemas.openxmlformats.org/officeDocument/2006/relationships/customXml" Target="../ink/ink20.xml"/><Relationship Id="rId4" Type="http://schemas.openxmlformats.org/officeDocument/2006/relationships/image" Target="../media/image1.png"/><Relationship Id="rId9" Type="http://schemas.openxmlformats.org/officeDocument/2006/relationships/image" Target="../media/image6.emf"/><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5.emf"/><Relationship Id="rId30" Type="http://schemas.openxmlformats.org/officeDocument/2006/relationships/customXml" Target="../ink/ink13.xml"/><Relationship Id="rId35" Type="http://schemas.openxmlformats.org/officeDocument/2006/relationships/image" Target="../media/image19.emf"/><Relationship Id="rId43" Type="http://schemas.openxmlformats.org/officeDocument/2006/relationships/image" Target="../media/image23.emf"/><Relationship Id="rId48" Type="http://schemas.openxmlformats.org/officeDocument/2006/relationships/customXml" Target="../ink/ink22.xml"/><Relationship Id="rId8" Type="http://schemas.openxmlformats.org/officeDocument/2006/relationships/customXml" Target="../ink/ink2.xml"/><Relationship Id="rId51" Type="http://schemas.openxmlformats.org/officeDocument/2006/relationships/image" Target="../media/image27.emf"/><Relationship Id="rId3" Type="http://schemas.openxmlformats.org/officeDocument/2006/relationships/notesSlide" Target="../notesSlides/notesSlide2.xml"/><Relationship Id="rId12" Type="http://schemas.openxmlformats.org/officeDocument/2006/relationships/customXml" Target="../ink/ink4.xml"/><Relationship Id="rId17" Type="http://schemas.openxmlformats.org/officeDocument/2006/relationships/image" Target="../media/image10.emf"/><Relationship Id="rId25" Type="http://schemas.openxmlformats.org/officeDocument/2006/relationships/image" Target="../media/image14.emf"/><Relationship Id="rId33" Type="http://schemas.openxmlformats.org/officeDocument/2006/relationships/image" Target="../media/image18.emf"/><Relationship Id="rId38" Type="http://schemas.openxmlformats.org/officeDocument/2006/relationships/customXml" Target="../ink/ink17.xml"/><Relationship Id="rId46" Type="http://schemas.openxmlformats.org/officeDocument/2006/relationships/customXml" Target="../ink/ink21.xml"/><Relationship Id="rId20" Type="http://schemas.openxmlformats.org/officeDocument/2006/relationships/customXml" Target="../ink/ink8.xml"/><Relationship Id="rId41" Type="http://schemas.openxmlformats.org/officeDocument/2006/relationships/image" Target="../media/image22.emf"/><Relationship Id="rId1" Type="http://schemas.openxmlformats.org/officeDocument/2006/relationships/themeOverride" Target="../theme/themeOverride2.xml"/><Relationship Id="rId6"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themeOverride" Target="../theme/themeOverride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2413" y="4927600"/>
            <a:ext cx="9144001" cy="1138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2" name="Rectangle 31"/>
          <p:cNvSpPr/>
          <p:nvPr/>
        </p:nvSpPr>
        <p:spPr>
          <a:xfrm>
            <a:off x="1752600" y="5283201"/>
            <a:ext cx="33338" cy="460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44" name="Slide Number Placeholder 2"/>
          <p:cNvSpPr txBox="1">
            <a:spLocks/>
          </p:cNvSpPr>
          <p:nvPr/>
        </p:nvSpPr>
        <p:spPr>
          <a:xfrm>
            <a:off x="8096251" y="5737225"/>
            <a:ext cx="2055813" cy="274638"/>
          </a:xfrm>
          <a:prstGeom prst="rect">
            <a:avLst/>
          </a:prstGeom>
        </p:spPr>
        <p:txBody>
          <a:bodyPr lIns="68556" tIns="34279" rIns="68556" bIns="34279"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99" dirty="0">
              <a:solidFill>
                <a:prstClr val="black">
                  <a:tint val="75000"/>
                </a:prstClr>
              </a:solidFill>
            </a:endParaRPr>
          </a:p>
        </p:txBody>
      </p:sp>
      <p:sp>
        <p:nvSpPr>
          <p:cNvPr id="46" name="Right Triangle 45">
            <a:extLst>
              <a:ext uri="{FF2B5EF4-FFF2-40B4-BE49-F238E27FC236}"/>
            </a:extLst>
          </p:cNvPr>
          <p:cNvSpPr/>
          <p:nvPr/>
        </p:nvSpPr>
        <p:spPr>
          <a:xfrm flipV="1">
            <a:off x="8653464" y="5311776"/>
            <a:ext cx="968375" cy="86836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graphicFrame>
        <p:nvGraphicFramePr>
          <p:cNvPr id="19462" name="Object 47"/>
          <p:cNvGraphicFramePr>
            <a:graphicFrameLocks noChangeAspect="1"/>
          </p:cNvGraphicFramePr>
          <p:nvPr/>
        </p:nvGraphicFramePr>
        <p:xfrm>
          <a:off x="1582738" y="3198813"/>
          <a:ext cx="2476500" cy="2360612"/>
        </p:xfrm>
        <a:graphic>
          <a:graphicData uri="http://schemas.openxmlformats.org/presentationml/2006/ole">
            <mc:AlternateContent xmlns:mc="http://schemas.openxmlformats.org/markup-compatibility/2006">
              <mc:Choice xmlns:v="urn:schemas-microsoft-com:vml" Requires="v">
                <p:oleObj spid="_x0000_s3074"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2738" y="3198813"/>
                        <a:ext cx="24765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807201" y="838200"/>
            <a:ext cx="3859213" cy="438785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sp>
        <p:nvSpPr>
          <p:cNvPr id="45" name="Rectangle 44"/>
          <p:cNvSpPr/>
          <p:nvPr/>
        </p:nvSpPr>
        <p:spPr>
          <a:xfrm>
            <a:off x="3118093" y="2376763"/>
            <a:ext cx="5120286" cy="118509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66294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894764" y="4857751"/>
            <a:ext cx="1774825" cy="11985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6" name="TextBox 35"/>
          <p:cNvSpPr txBox="1">
            <a:spLocks noChangeArrowheads="1"/>
          </p:cNvSpPr>
          <p:nvPr/>
        </p:nvSpPr>
        <p:spPr bwMode="auto">
          <a:xfrm>
            <a:off x="6684963" y="5370513"/>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99" b="1" dirty="0">
              <a:solidFill>
                <a:prstClr val="black"/>
              </a:solidFill>
              <a:latin typeface="Casper" panose="02000506000000020004" pitchFamily="2" charset="0"/>
            </a:endParaRPr>
          </a:p>
          <a:p>
            <a:pPr>
              <a:defRPr/>
            </a:pPr>
            <a:endParaRPr lang="en-US" sz="1199" b="1" dirty="0">
              <a:solidFill>
                <a:prstClr val="black"/>
              </a:solidFill>
              <a:latin typeface="Casper" panose="02000506000000020004" pitchFamily="2" charset="0"/>
            </a:endParaRPr>
          </a:p>
        </p:txBody>
      </p:sp>
      <p:sp>
        <p:nvSpPr>
          <p:cNvPr id="52" name="Rectangle 51"/>
          <p:cNvSpPr/>
          <p:nvPr/>
        </p:nvSpPr>
        <p:spPr>
          <a:xfrm>
            <a:off x="6688139" y="5389563"/>
            <a:ext cx="34925" cy="277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53" name="TextBox 52"/>
          <p:cNvSpPr txBox="1">
            <a:spLocks noChangeArrowheads="1"/>
          </p:cNvSpPr>
          <p:nvPr/>
        </p:nvSpPr>
        <p:spPr bwMode="auto">
          <a:xfrm>
            <a:off x="1639889" y="5046664"/>
            <a:ext cx="4822825" cy="71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534">
              <a:lnSpc>
                <a:spcPct val="90000"/>
              </a:lnSpc>
              <a:spcAft>
                <a:spcPct val="35000"/>
              </a:spcAft>
              <a:defRPr/>
            </a:pPr>
            <a:r>
              <a:rPr lang="en-IN" sz="1799"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99" b="1" dirty="0" smtClean="0">
                <a:solidFill>
                  <a:prstClr val="black">
                    <a:lumMod val="85000"/>
                    <a:lumOff val="15000"/>
                  </a:prstClr>
                </a:solidFill>
                <a:latin typeface="Times New Roman" panose="02020603050405020304" pitchFamily="18" charset="0"/>
                <a:cs typeface="Times New Roman" panose="02020603050405020304" pitchFamily="18" charset="0"/>
              </a:rPr>
              <a:t>29</a:t>
            </a:r>
            <a:endParaRPr lang="en-US" sz="1799"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534">
              <a:lnSpc>
                <a:spcPct val="90000"/>
              </a:lnSpc>
              <a:spcAft>
                <a:spcPct val="35000"/>
              </a:spcAft>
              <a:defRPr/>
            </a:pPr>
            <a:r>
              <a:rPr lang="en-US" sz="2000" b="1" dirty="0">
                <a:solidFill>
                  <a:srgbClr val="000000"/>
                </a:solidFill>
                <a:latin typeface="Times New Roman" panose="02020603050405020304" pitchFamily="18" charset="0"/>
              </a:rPr>
              <a:t>Method of Least Square</a:t>
            </a:r>
            <a:endParaRPr lang="en-US" sz="1799"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931988" y="2100264"/>
            <a:ext cx="8324850" cy="24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500" b="1" dirty="0">
                <a:solidFill>
                  <a:srgbClr val="000000"/>
                </a:solidFill>
                <a:latin typeface="Cambria" panose="02040503050406030204" pitchFamily="18" charset="0"/>
              </a:rPr>
              <a:t>APEX INSTITUTE OF TECHNOLOGY</a:t>
            </a:r>
            <a:endParaRPr lang="en-US" altLang="en-US" sz="3500" dirty="0">
              <a:solidFill>
                <a:srgbClr val="000000"/>
              </a:solidFill>
              <a:latin typeface="Cambria" panose="02040503050406030204" pitchFamily="18" charset="0"/>
            </a:endParaRPr>
          </a:p>
          <a:p>
            <a:pPr algn="ctr" eaLnBrk="1" hangingPunct="1"/>
            <a:r>
              <a:rPr lang="en-IN" altLang="en-US" sz="2100" b="1" dirty="0">
                <a:solidFill>
                  <a:srgbClr val="000000"/>
                </a:solidFill>
                <a:latin typeface="Cambria" panose="02040503050406030204" pitchFamily="18" charset="0"/>
              </a:rPr>
              <a:t>DEPARTMENT OF COMPUTER SCIENCE &amp; ENGINEERING</a:t>
            </a:r>
            <a:endParaRPr lang="en-US" altLang="en-US" sz="2100"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300"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40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400" dirty="0" smtClean="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400" dirty="0" smtClean="0">
                <a:latin typeface="Cambria" panose="02040503050406030204" pitchFamily="18" charset="0"/>
                <a:ea typeface="Cambria" panose="02040503050406030204" pitchFamily="18" charset="0"/>
                <a:cs typeface="Times New Roman" panose="02020603050405020304" pitchFamily="18" charset="0"/>
              </a:rPr>
              <a:t>23CSH-233</a:t>
            </a:r>
            <a:r>
              <a:rPr lang="en-US" altLang="en-US" sz="240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300" b="1" dirty="0">
                <a:solidFill>
                  <a:srgbClr val="262626"/>
                </a:solidFill>
                <a:latin typeface="Cambria" panose="02040503050406030204" pitchFamily="18" charset="0"/>
                <a:cs typeface="Times New Roman" panose="02020603050405020304" pitchFamily="18" charset="0"/>
              </a:rPr>
              <a:t>Faculty:</a:t>
            </a:r>
            <a:r>
              <a:rPr lang="en-US" altLang="en-US" sz="2300"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100"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4275837586"/>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t="-1000" r="1000"/>
          </a:stretch>
        </a:blipFill>
        <a:effectLst/>
      </p:bgPr>
    </p:bg>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xmlns="" id="{7F3F39B6-D003-4907-AF83-939EA9967485}"/>
              </a:ext>
            </a:extLst>
          </p:cNvPr>
          <p:cNvSpPr>
            <a:spLocks noGrp="1" noChangeArrowheads="1"/>
          </p:cNvSpPr>
          <p:nvPr>
            <p:ph type="title"/>
          </p:nvPr>
        </p:nvSpPr>
        <p:spPr>
          <a:xfrm>
            <a:off x="838200" y="365128"/>
            <a:ext cx="10515600" cy="1460497"/>
          </a:xfrm>
        </p:spPr>
        <p:txBody>
          <a:bodyPr>
            <a:normAutofit fontScale="90000"/>
          </a:bodyPr>
          <a:lstStyle/>
          <a:p>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Example 2.</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Suppose that Yi ∼ N (β0+β1xi, σ^2) independently for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 1, 2, . . ., n, where xi is some explanatory variable. This is called the simple linear regression model. Find the least-squares estimators of β0 and β1.</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tr-TR" altLang="en-US" sz="2800" b="1" dirty="0">
              <a:latin typeface="Times New Roman" panose="02020603050405020304" pitchFamily="18" charset="0"/>
              <a:cs typeface="Times New Roman" panose="02020603050405020304" pitchFamily="18" charset="0"/>
            </a:endParaRPr>
          </a:p>
        </p:txBody>
      </p:sp>
      <p:sp>
        <p:nvSpPr>
          <p:cNvPr id="21506" name="Slide Number Placeholder 5">
            <a:extLst>
              <a:ext uri="{FF2B5EF4-FFF2-40B4-BE49-F238E27FC236}">
                <a16:creationId xmlns:a16="http://schemas.microsoft.com/office/drawing/2014/main" xmlns="" id="{A715918E-BF16-487A-A0C4-92A387A459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CB0F71-8A3D-482D-982F-0F1F94441D29}" type="slidenum">
              <a:rPr lang="tr-TR" altLang="en-US"/>
              <a:pPr eaLnBrk="1" hangingPunct="1"/>
              <a:t>10</a:t>
            </a:fld>
            <a:endParaRPr lang="tr-TR" altLang="en-US"/>
          </a:p>
        </p:txBody>
      </p:sp>
      <p:sp>
        <p:nvSpPr>
          <p:cNvPr id="3" name="Content Placeholder 2">
            <a:extLst>
              <a:ext uri="{FF2B5EF4-FFF2-40B4-BE49-F238E27FC236}">
                <a16:creationId xmlns:a16="http://schemas.microsoft.com/office/drawing/2014/main" xmlns="" id="{D2B304EF-BB5C-4CF3-BDF2-C03F7A6EF562}"/>
              </a:ext>
            </a:extLst>
          </p:cNvPr>
          <p:cNvSpPr>
            <a:spLocks noGrp="1"/>
          </p:cNvSpPr>
          <p:nvPr>
            <p:ph idx="1"/>
          </p:nvPr>
        </p:nvSpPr>
        <p:spPr>
          <a:xfrm>
            <a:off x="838200" y="1600200"/>
            <a:ext cx="10515600" cy="4576763"/>
          </a:xfrm>
        </p:spPr>
        <p:txBody>
          <a:bodyPr/>
          <a:lstStyle/>
          <a:p>
            <a:pPr marL="0" indent="0">
              <a:buNone/>
            </a:pPr>
            <a:r>
              <a:rPr lang="en-US" b="1" dirty="0"/>
              <a:t>Solution:</a:t>
            </a:r>
          </a:p>
          <a:p>
            <a:pPr marL="0" indent="0">
              <a:buNone/>
            </a:pPr>
            <a:endParaRPr lang="en-IN" b="1" dirty="0"/>
          </a:p>
        </p:txBody>
      </p:sp>
      <p:pic>
        <p:nvPicPr>
          <p:cNvPr id="9" name="Picture 8">
            <a:extLst>
              <a:ext uri="{FF2B5EF4-FFF2-40B4-BE49-F238E27FC236}">
                <a16:creationId xmlns:a16="http://schemas.microsoft.com/office/drawing/2014/main" xmlns="" id="{8215AA0C-FB64-4099-AD1D-6245D893B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019302"/>
            <a:ext cx="10562531" cy="415766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t="-1000" r="1000"/>
          </a:stretch>
        </a:blipFill>
        <a:effectLst/>
      </p:bgPr>
    </p:bg>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xmlns="" id="{D8F09F13-1A28-4360-B8EA-ABDFA2D94A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77513C-E25D-44D8-B51F-9178BFB46327}" type="slidenum">
              <a:rPr lang="tr-TR" altLang="en-US"/>
              <a:pPr eaLnBrk="1" hangingPunct="1"/>
              <a:t>11</a:t>
            </a:fld>
            <a:endParaRPr lang="tr-TR" altLang="en-US"/>
          </a:p>
        </p:txBody>
      </p:sp>
      <p:pic>
        <p:nvPicPr>
          <p:cNvPr id="9" name="Picture 8">
            <a:extLst>
              <a:ext uri="{FF2B5EF4-FFF2-40B4-BE49-F238E27FC236}">
                <a16:creationId xmlns:a16="http://schemas.microsoft.com/office/drawing/2014/main" xmlns="" id="{D97A4B2A-1EA0-4DBB-B2AE-68D379B71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99" y="1371600"/>
            <a:ext cx="10758143" cy="449580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2DB4C-48AD-452C-940B-6E552F1EFEF0}"/>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Exercise </a:t>
            </a:r>
          </a:p>
        </p:txBody>
      </p:sp>
      <p:sp>
        <p:nvSpPr>
          <p:cNvPr id="3" name="Content Placeholder 2">
            <a:extLst>
              <a:ext uri="{FF2B5EF4-FFF2-40B4-BE49-F238E27FC236}">
                <a16:creationId xmlns:a16="http://schemas.microsoft.com/office/drawing/2014/main" xmlns="" id="{66C923C6-142A-49A4-9D7F-14FBB903729E}"/>
              </a:ext>
            </a:extLst>
          </p:cNvPr>
          <p:cNvSpPr>
            <a:spLocks noGrp="1"/>
          </p:cNvSpPr>
          <p:nvPr>
            <p:ph idx="1"/>
          </p:nvPr>
        </p:nvSpPr>
        <p:spPr>
          <a:xfrm>
            <a:off x="838200" y="1825625"/>
            <a:ext cx="10515600" cy="2746375"/>
          </a:xfrm>
        </p:spPr>
        <p:txBody>
          <a:bodyPr>
            <a:normAutofit/>
          </a:bodyPr>
          <a:lstStyle/>
          <a:p>
            <a:pPr marL="0" indent="0">
              <a:lnSpc>
                <a:spcPct val="107000"/>
              </a:lnSpc>
              <a:spcAft>
                <a:spcPts val="8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Given data, (x1, y1), . .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xn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yn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assume that Yi ∼ N (β0+β1xi , σ^2 ) independently for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dirty="0">
                <a:effectLst/>
                <a:latin typeface="Times New Roman" panose="02020603050405020304" pitchFamily="18" charset="0"/>
                <a:ea typeface="Calibri" panose="020F0502020204030204" pitchFamily="34" charset="0"/>
                <a:cs typeface="Times New Roman" panose="02020603050405020304" pitchFamily="18" charset="0"/>
              </a:rPr>
              <a:t> = 1, 2, . . . , n and that σ^2 is known.</a:t>
            </a:r>
          </a:p>
          <a:p>
            <a:pPr marL="0" lvl="0" indent="0">
              <a:lnSpc>
                <a:spcPct val="107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a. Show that the Maximum Likelihood Estimators of β0 and β1 must be the same as the Least Squares Estimators of these parameters.</a:t>
            </a:r>
          </a:p>
          <a:p>
            <a:pPr marL="0" indent="0">
              <a:buNone/>
            </a:pPr>
            <a:endParaRPr lang="en-IN" dirty="0"/>
          </a:p>
        </p:txBody>
      </p:sp>
      <p:sp>
        <p:nvSpPr>
          <p:cNvPr id="4" name="Slide Number Placeholder 3">
            <a:extLst>
              <a:ext uri="{FF2B5EF4-FFF2-40B4-BE49-F238E27FC236}">
                <a16:creationId xmlns:a16="http://schemas.microsoft.com/office/drawing/2014/main" xmlns="" id="{A7CDD3D6-6455-4042-8133-98202A9A2119}"/>
              </a:ext>
            </a:extLst>
          </p:cNvPr>
          <p:cNvSpPr>
            <a:spLocks noGrp="1"/>
          </p:cNvSpPr>
          <p:nvPr>
            <p:ph type="sldNum" sz="quarter" idx="12"/>
          </p:nvPr>
        </p:nvSpPr>
        <p:spPr/>
        <p:txBody>
          <a:bodyPr/>
          <a:lstStyle/>
          <a:p>
            <a:fld id="{A37B996A-F3CF-4D3D-B13F-B830B69A10C7}" type="slidenum">
              <a:rPr lang="tr-TR" altLang="en-US" smtClean="0"/>
              <a:pPr/>
              <a:t>12</a:t>
            </a:fld>
            <a:endParaRPr lang="tr-TR" altLang="en-US"/>
          </a:p>
        </p:txBody>
      </p:sp>
    </p:spTree>
    <p:extLst>
      <p:ext uri="{BB962C8B-B14F-4D97-AF65-F5344CB8AC3E}">
        <p14:creationId xmlns:p14="http://schemas.microsoft.com/office/powerpoint/2010/main" val="39465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976B31-B3AF-4A72-A33D-206696D4A1BD}"/>
              </a:ext>
            </a:extLst>
          </p:cNvPr>
          <p:cNvSpPr>
            <a:spLocks noGrp="1"/>
          </p:cNvSpPr>
          <p:nvPr>
            <p:ph idx="1"/>
          </p:nvPr>
        </p:nvSpPr>
        <p:spPr>
          <a:xfrm>
            <a:off x="838200" y="685800"/>
            <a:ext cx="10515600" cy="5491163"/>
          </a:xfrm>
        </p:spPr>
        <p:txBody>
          <a:bodyPr>
            <a:normAutofit fontScale="92500"/>
          </a:bodyPr>
          <a:lstStyle/>
          <a:p>
            <a:pPr marL="0" lvl="0" indent="0">
              <a:lnSpc>
                <a:spcPct val="107000"/>
              </a:lnSpc>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 The quench bath temperature in a heat treatment operation was thought to affect the Rockwell hardness of a certain coil spring. An experiment was run in which several springs were treated under four different temperatures. The table gives values of the set temperatures (x) and the observed hardness (y, coded). Assuming that hardness depends on temperature linearly and the variance of the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r.vs</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is constant we may write the following model: E(Yi) = β0 + β1xi , var(Yi) = σ^2 . Calculate the Least square estimates of β0 and of β1. What is the estimate of the expected hardness given the temperature x = 40?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Run:  1      2     3     4     5     6      7     8      9      10     11     12    13     14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X:      30   30    30   30   40   40   40   50    50    50     60     60    60     60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y:     55.8 59.1 54.8 54.6 43.1 42.2 45.2 31.6 30.9 30.8 17.5 20.5 17.2 16.9</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xmlns="" id="{19DB47E7-9614-458B-A376-622F073DC1A2}"/>
              </a:ext>
            </a:extLst>
          </p:cNvPr>
          <p:cNvSpPr>
            <a:spLocks noGrp="1"/>
          </p:cNvSpPr>
          <p:nvPr>
            <p:ph type="sldNum" sz="quarter" idx="12"/>
          </p:nvPr>
        </p:nvSpPr>
        <p:spPr/>
        <p:txBody>
          <a:bodyPr/>
          <a:lstStyle/>
          <a:p>
            <a:fld id="{A37B996A-F3CF-4D3D-B13F-B830B69A10C7}" type="slidenum">
              <a:rPr lang="tr-TR" altLang="en-US" smtClean="0"/>
              <a:pPr/>
              <a:t>13</a:t>
            </a:fld>
            <a:endParaRPr lang="tr-TR" altLang="en-US"/>
          </a:p>
        </p:txBody>
      </p:sp>
    </p:spTree>
    <p:extLst>
      <p:ext uri="{BB962C8B-B14F-4D97-AF65-F5344CB8AC3E}">
        <p14:creationId xmlns:p14="http://schemas.microsoft.com/office/powerpoint/2010/main" val="151678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039906" y="148279"/>
            <a:ext cx="10084781" cy="616426"/>
          </a:xfrm>
        </p:spPr>
        <p:txBody>
          <a:bodyPr vert="horz" lIns="91440" tIns="45720" rIns="91440" bIns="45720" rtlCol="0" anchor="ctr">
            <a:normAutofit fontScale="90000"/>
          </a:bodyPr>
          <a:lstStyle/>
          <a:p>
            <a:pPr algn="ctr"/>
            <a:r>
              <a:rPr lang="en-US" altLang="en-US" sz="4800" dirty="0">
                <a:latin typeface="+mn-lt"/>
                <a:cs typeface="Arial" panose="020B0604020202020204" pitchFamily="34" charset="0"/>
              </a:rPr>
              <a:t>References</a:t>
            </a:r>
          </a:p>
        </p:txBody>
      </p:sp>
      <p:sp>
        <p:nvSpPr>
          <p:cNvPr id="37891" name="Content Placeholder 2"/>
          <p:cNvSpPr>
            <a:spLocks noGrp="1"/>
          </p:cNvSpPr>
          <p:nvPr>
            <p:ph idx="1"/>
          </p:nvPr>
        </p:nvSpPr>
        <p:spPr>
          <a:xfrm>
            <a:off x="918520" y="783961"/>
            <a:ext cx="10770937" cy="5925761"/>
          </a:xfrm>
        </p:spPr>
        <p:txBody>
          <a:bodyPr>
            <a:normAutofit/>
          </a:bodyPr>
          <a:lstStyle/>
          <a:p>
            <a:pPr>
              <a:lnSpc>
                <a:spcPct val="100000"/>
              </a:lnSpc>
              <a:buNone/>
            </a:pPr>
            <a:r>
              <a:rPr lang="en-US" sz="2000" b="1" dirty="0">
                <a:latin typeface="Times New Roman" pitchFamily="18" charset="0"/>
                <a:cs typeface="Times New Roman" pitchFamily="18" charset="0"/>
              </a:rPr>
              <a:t>Online Video Link-</a:t>
            </a:r>
            <a:endParaRPr lang="en-IN" sz="2000" b="1" dirty="0">
              <a:latin typeface="Times New Roman" pitchFamily="18" charset="0"/>
              <a:cs typeface="Times New Roman" pitchFamily="18" charset="0"/>
              <a:hlinkClick r:id="rId2"/>
            </a:endParaRPr>
          </a:p>
          <a:p>
            <a:pPr marR="53975" algn="just" fontAlgn="base">
              <a:spcBef>
                <a:spcPts val="0"/>
              </a:spcBef>
            </a:pPr>
            <a:r>
              <a:rPr lang="en-US" sz="2000" b="1" dirty="0">
                <a:solidFill>
                  <a:srgbClr val="000000"/>
                </a:solidFill>
                <a:latin typeface="Times New Roman" pitchFamily="18" charset="0"/>
                <a:cs typeface="Times New Roman" pitchFamily="18" charset="0"/>
                <a:hlinkClick r:id="rId3"/>
              </a:rPr>
              <a:t>https://www.youtube.com/watch?v=pXjaMY29k1g&amp;ab_channel=nptelhrd</a:t>
            </a:r>
            <a:endParaRPr lang="en-US" sz="2000" b="1" dirty="0">
              <a:solidFill>
                <a:srgbClr val="000000"/>
              </a:solidFill>
              <a:latin typeface="Times New Roman" pitchFamily="18" charset="0"/>
              <a:cs typeface="Times New Roman" pitchFamily="18" charset="0"/>
            </a:endParaRPr>
          </a:p>
          <a:p>
            <a:pPr marR="53975" algn="just" fontAlgn="base">
              <a:spcBef>
                <a:spcPts val="0"/>
              </a:spcBef>
            </a:pPr>
            <a:r>
              <a:rPr lang="en-US" sz="2000" b="1">
                <a:solidFill>
                  <a:srgbClr val="000000"/>
                </a:solidFill>
                <a:latin typeface="Times New Roman" pitchFamily="18" charset="0"/>
                <a:cs typeface="Times New Roman" pitchFamily="18" charset="0"/>
                <a:hlinkClick r:id="rId4"/>
              </a:rPr>
              <a:t>https://www.youtube.com/watch?v=y5INeKvfpcQ&amp;ab_channel=BenLambert</a:t>
            </a:r>
            <a:endParaRPr lang="en-US" sz="2000" b="1">
              <a:solidFill>
                <a:srgbClr val="000000"/>
              </a:solidFill>
              <a:latin typeface="Times New Roman" pitchFamily="18" charset="0"/>
              <a:cs typeface="Times New Roman" pitchFamily="18" charset="0"/>
            </a:endParaRPr>
          </a:p>
          <a:p>
            <a:pPr marL="0" marR="53975" indent="0" algn="just" fontAlgn="base">
              <a:spcBef>
                <a:spcPts val="0"/>
              </a:spcBef>
              <a:buNone/>
            </a:pPr>
            <a:endParaRPr lang="en-US" sz="2000" b="1" dirty="0">
              <a:solidFill>
                <a:srgbClr val="000000"/>
              </a:solidFill>
              <a:latin typeface="Times New Roman" pitchFamily="18" charset="0"/>
              <a:cs typeface="Times New Roman" pitchFamily="18" charset="0"/>
            </a:endParaRPr>
          </a:p>
          <a:p>
            <a:pPr marL="0" marR="53975" indent="0" algn="just" fontAlgn="base">
              <a:spcBef>
                <a:spcPts val="0"/>
              </a:spcBef>
              <a:buNone/>
            </a:pPr>
            <a:endParaRPr lang="en-US" sz="2000" b="1" dirty="0">
              <a:solidFill>
                <a:srgbClr val="000000"/>
              </a:solidFill>
              <a:latin typeface="Times New Roman" pitchFamily="18" charset="0"/>
              <a:cs typeface="Times New Roman" pitchFamily="18" charset="0"/>
            </a:endParaRPr>
          </a:p>
          <a:p>
            <a:pPr marL="0" marR="53975" indent="0" algn="just" fontAlgn="base">
              <a:spcBef>
                <a:spcPts val="0"/>
              </a:spcBef>
              <a:buNone/>
            </a:pPr>
            <a:r>
              <a:rPr lang="en-US" sz="2000" b="1" dirty="0">
                <a:solidFill>
                  <a:srgbClr val="000000"/>
                </a:solidFill>
                <a:latin typeface="Times New Roman" pitchFamily="18" charset="0"/>
                <a:cs typeface="Times New Roman" pitchFamily="18" charset="0"/>
              </a:rPr>
              <a:t>Textbooks / Reference Books</a:t>
            </a:r>
          </a:p>
          <a:p>
            <a:r>
              <a:rPr lang="en-IN" sz="2000" b="1" dirty="0">
                <a:solidFill>
                  <a:srgbClr val="000000"/>
                </a:solidFill>
                <a:latin typeface="Times New Roman" panose="02020603050405020304" pitchFamily="18" charset="0"/>
                <a:cs typeface="Times New Roman" pitchFamily="18" charset="0"/>
              </a:rPr>
              <a:t>Text Books </a:t>
            </a:r>
            <a:endParaRPr lang="en-IN" sz="2000" dirty="0">
              <a:solidFill>
                <a:srgbClr val="000000"/>
              </a:solidFill>
              <a:latin typeface="Times New Roman" panose="02020603050405020304" pitchFamily="18" charset="0"/>
              <a:cs typeface="Times New Roman" pitchFamily="18" charset="0"/>
            </a:endParaRPr>
          </a:p>
          <a:p>
            <a:pPr marL="0" indent="0">
              <a:buNone/>
            </a:pPr>
            <a:r>
              <a:rPr lang="en-IN" sz="2000" b="1" dirty="0">
                <a:solidFill>
                  <a:srgbClr val="000000"/>
                </a:solidFill>
                <a:latin typeface="Times New Roman" panose="02020603050405020304" pitchFamily="18" charset="0"/>
                <a:cs typeface="Times New Roman" pitchFamily="18" charset="0"/>
              </a:rPr>
              <a:t>   </a:t>
            </a:r>
            <a:r>
              <a:rPr lang="en-US" sz="2000" b="1" dirty="0">
                <a:solidFill>
                  <a:srgbClr val="000000"/>
                </a:solidFill>
                <a:latin typeface="Times New Roman" panose="02020603050405020304" pitchFamily="18" charset="0"/>
                <a:cs typeface="Times New Roman" pitchFamily="18" charset="0"/>
              </a:rPr>
              <a:t>T1: </a:t>
            </a:r>
            <a:r>
              <a:rPr lang="en-IN" sz="2000" dirty="0">
                <a:latin typeface="Times New Roman" pitchFamily="18" charset="0"/>
                <a:cs typeface="Times New Roman" pitchFamily="18" charset="0"/>
              </a:rPr>
              <a:t>Advanced Engineering Mathematics by R.K. Jain and S. R. K. </a:t>
            </a:r>
            <a:r>
              <a:rPr lang="en-IN" sz="2000" dirty="0" err="1">
                <a:latin typeface="Times New Roman" pitchFamily="18" charset="0"/>
                <a:cs typeface="Times New Roman" pitchFamily="18" charset="0"/>
              </a:rPr>
              <a:t>Iyengar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Narosa</a:t>
            </a:r>
            <a:r>
              <a:rPr lang="en-IN" sz="2000" dirty="0">
                <a:latin typeface="Times New Roman" pitchFamily="18" charset="0"/>
                <a:cs typeface="Times New Roman" pitchFamily="18" charset="0"/>
              </a:rPr>
              <a:t> Publications.</a:t>
            </a:r>
          </a:p>
          <a:p>
            <a:pPr marL="0" indent="0">
              <a:buNone/>
            </a:pPr>
            <a:r>
              <a:rPr lang="en-IN" sz="2000" b="1" dirty="0">
                <a:solidFill>
                  <a:srgbClr val="000000"/>
                </a:solidFill>
                <a:latin typeface="Times New Roman" panose="02020603050405020304" pitchFamily="18" charset="0"/>
                <a:cs typeface="Times New Roman" pitchFamily="18" charset="0"/>
              </a:rPr>
              <a:t>   T2: </a:t>
            </a:r>
            <a:r>
              <a:rPr lang="en-IN" sz="2000" dirty="0">
                <a:latin typeface="Times New Roman" pitchFamily="18" charset="0"/>
                <a:cs typeface="Times New Roman" pitchFamily="18" charset="0"/>
              </a:rPr>
              <a:t>Probability and Statistics for Engineers and Scientists by Sheldon M. Ross, Academic Press.</a:t>
            </a:r>
            <a:endParaRPr lang="en-IN" sz="2000" dirty="0">
              <a:solidFill>
                <a:srgbClr val="000000"/>
              </a:solidFill>
              <a:latin typeface="Times New Roman" panose="02020603050405020304" pitchFamily="18" charset="0"/>
              <a:cs typeface="Times New Roman" pitchFamily="18" charset="0"/>
            </a:endParaRPr>
          </a:p>
          <a:p>
            <a:r>
              <a:rPr lang="en-IN" sz="2000" b="1" dirty="0">
                <a:solidFill>
                  <a:srgbClr val="000000"/>
                </a:solidFill>
                <a:latin typeface="Times New Roman" panose="02020603050405020304" pitchFamily="18" charset="0"/>
                <a:cs typeface="Times New Roman" pitchFamily="18" charset="0"/>
              </a:rPr>
              <a:t>Reference Books </a:t>
            </a:r>
            <a:endParaRPr lang="en-IN" sz="2000" dirty="0">
              <a:solidFill>
                <a:srgbClr val="000000"/>
              </a:solidFill>
              <a:latin typeface="Times New Roman" panose="02020603050405020304" pitchFamily="18" charset="0"/>
              <a:cs typeface="Times New Roman" pitchFamily="18" charset="0"/>
            </a:endParaRPr>
          </a:p>
          <a:p>
            <a:pPr marL="0" indent="0">
              <a:buNone/>
            </a:pPr>
            <a:r>
              <a:rPr lang="en-US" sz="2000" b="1" dirty="0">
                <a:solidFill>
                  <a:srgbClr val="000000"/>
                </a:solidFill>
                <a:latin typeface="Times New Roman" panose="02020603050405020304" pitchFamily="18" charset="0"/>
                <a:cs typeface="Times New Roman" pitchFamily="18" charset="0"/>
              </a:rPr>
              <a:t>   R1: </a:t>
            </a:r>
            <a:r>
              <a:rPr lang="en-IN" sz="2000" dirty="0">
                <a:latin typeface="Times New Roman" pitchFamily="18" charset="0"/>
                <a:cs typeface="Times New Roman" pitchFamily="18" charset="0"/>
              </a:rPr>
              <a:t>Fundamental of mathematical Statistics  by SC Gupta and VK </a:t>
            </a:r>
            <a:r>
              <a:rPr lang="en-IN" sz="2000" dirty="0" err="1">
                <a:latin typeface="Times New Roman" pitchFamily="18" charset="0"/>
                <a:cs typeface="Times New Roman" pitchFamily="18" charset="0"/>
              </a:rPr>
              <a:t>Kapoor</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 Chand Publication.</a:t>
            </a:r>
            <a:endParaRPr lang="en-US" sz="2000" dirty="0">
              <a:solidFill>
                <a:srgbClr val="000000"/>
              </a:solidFill>
              <a:latin typeface="Times New Roman" panose="02020603050405020304" pitchFamily="18" charset="0"/>
              <a:cs typeface="Times New Roman" pitchFamily="18" charset="0"/>
            </a:endParaRPr>
          </a:p>
          <a:p>
            <a:pPr marL="0" indent="0">
              <a:buNone/>
            </a:pPr>
            <a:r>
              <a:rPr lang="en-US" sz="2000" b="1" dirty="0">
                <a:solidFill>
                  <a:srgbClr val="000000"/>
                </a:solidFill>
                <a:latin typeface="Times New Roman" panose="02020603050405020304" pitchFamily="18" charset="0"/>
                <a:cs typeface="Times New Roman" pitchFamily="18" charset="0"/>
              </a:rPr>
              <a:t>   R2: </a:t>
            </a:r>
            <a:r>
              <a:rPr lang="en-US" sz="2000" dirty="0">
                <a:latin typeface="Times New Roman" pitchFamily="18" charset="0"/>
                <a:cs typeface="Times New Roman" pitchFamily="18" charset="0"/>
              </a:rPr>
              <a:t>Probability by </a:t>
            </a:r>
            <a:r>
              <a:rPr lang="en-US" sz="2000" dirty="0" err="1">
                <a:latin typeface="Times New Roman" pitchFamily="18" charset="0"/>
                <a:cs typeface="Times New Roman" pitchFamily="18" charset="0"/>
              </a:rPr>
              <a:t>Lipschitz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Schaum</a:t>
            </a:r>
            <a:r>
              <a:rPr lang="en-US" sz="2000" dirty="0">
                <a:latin typeface="Times New Roman" pitchFamily="18" charset="0"/>
                <a:cs typeface="Times New Roman" pitchFamily="18" charset="0"/>
              </a:rPr>
              <a:t> outline series, </a:t>
            </a:r>
            <a:r>
              <a:rPr lang="en-US" sz="2000" dirty="0" err="1">
                <a:latin typeface="Times New Roman" pitchFamily="18" charset="0"/>
                <a:cs typeface="Times New Roman" pitchFamily="18" charset="0"/>
              </a:rPr>
              <a:t>Mc.Graw</a:t>
            </a:r>
            <a:r>
              <a:rPr lang="en-US" sz="2000" dirty="0">
                <a:latin typeface="Times New Roman" pitchFamily="18" charset="0"/>
                <a:cs typeface="Times New Roman" pitchFamily="18" charset="0"/>
              </a:rPr>
              <a:t> hill Publication.</a:t>
            </a:r>
            <a:endParaRPr lang="en-IN" sz="2000" dirty="0">
              <a:latin typeface="Times New Roman" pitchFamily="18" charset="0"/>
              <a:cs typeface="Times New Roman" pitchFamily="18" charset="0"/>
            </a:endParaRPr>
          </a:p>
          <a:p>
            <a:pPr marL="0" indent="0">
              <a:buNone/>
            </a:pPr>
            <a:endParaRPr lang="en-US" sz="1800" b="1" dirty="0">
              <a:solidFill>
                <a:srgbClr val="000000"/>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14</a:t>
            </a:fld>
            <a:endParaRPr lang="en-US" altLang="en-US"/>
          </a:p>
        </p:txBody>
      </p:sp>
    </p:spTree>
    <p:extLst>
      <p:ext uri="{BB962C8B-B14F-4D97-AF65-F5344CB8AC3E}">
        <p14:creationId xmlns:p14="http://schemas.microsoft.com/office/powerpoint/2010/main" val="356704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365126"/>
            <a:ext cx="7886700" cy="930275"/>
          </a:xfrm>
        </p:spPr>
        <p:txBody>
          <a:bodyPr/>
          <a:lstStyle/>
          <a:p>
            <a:pPr algn="ctr"/>
            <a:r>
              <a:rPr lang="en-IN" altLang="en-US" sz="3600" b="1">
                <a:latin typeface="Times New Roman" panose="02020603050405020304" pitchFamily="18" charset="0"/>
                <a:cs typeface="Times New Roman" panose="02020603050405020304" pitchFamily="18" charset="0"/>
              </a:rPr>
              <a:t>References</a:t>
            </a:r>
            <a:endParaRPr lang="en-US" alt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4059" y="1143000"/>
            <a:ext cx="10219765" cy="5213350"/>
          </a:xfrm>
        </p:spPr>
        <p:txBody>
          <a:bodyPr>
            <a:normAutofit fontScale="77500" lnSpcReduction="20000"/>
          </a:bodyPr>
          <a:lstStyle/>
          <a:p>
            <a:pPr marL="0" indent="0">
              <a:buNone/>
              <a:defRPr/>
            </a:pPr>
            <a:r>
              <a:rPr lang="en-IN" sz="2600" b="1" dirty="0">
                <a:latin typeface="Times New Roman" pitchFamily="18" charset="0"/>
                <a:cs typeface="Times New Roman" pitchFamily="18" charset="0"/>
              </a:rPr>
              <a:t>Books:</a:t>
            </a:r>
          </a:p>
          <a:p>
            <a:pPr algn="jus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600" b="1"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Research Papers:</a:t>
            </a:r>
          </a:p>
          <a:p>
            <a:pPr algn="just">
              <a:defRPr/>
            </a:pPr>
            <a:r>
              <a:rPr lang="en-US" sz="1900" dirty="0">
                <a:latin typeface="Times New Roman" panose="02020603050405020304" pitchFamily="18" charset="0"/>
                <a:cs typeface="Times New Roman" panose="02020603050405020304" pitchFamily="18" charset="0"/>
              </a:rPr>
              <a:t>Carmichael, Iain, and J. S. Marron. "Data science vs. statistics: two cultures?." </a:t>
            </a:r>
            <a:r>
              <a:rPr lang="en-US" sz="1900" i="1" dirty="0">
                <a:latin typeface="Times New Roman" panose="02020603050405020304" pitchFamily="18" charset="0"/>
                <a:cs typeface="Times New Roman" panose="02020603050405020304" pitchFamily="18" charset="0"/>
              </a:rPr>
              <a:t>Japanese Journal of Statistics and Data Science</a:t>
            </a:r>
            <a:r>
              <a:rPr lang="en-US" sz="1900" dirty="0">
                <a:latin typeface="Times New Roman" panose="02020603050405020304" pitchFamily="18" charset="0"/>
                <a:cs typeface="Times New Roman" panose="02020603050405020304" pitchFamily="18" charset="0"/>
              </a:rPr>
              <a:t> 1.1 (2018): 117-138.</a:t>
            </a:r>
          </a:p>
          <a:p>
            <a:pPr algn="just">
              <a:defRPr/>
            </a:pPr>
            <a:r>
              <a:rPr lang="en-US" sz="1900" dirty="0">
                <a:latin typeface="Times New Roman" panose="02020603050405020304" pitchFamily="18" charset="0"/>
                <a:cs typeface="Times New Roman" panose="02020603050405020304" pitchFamily="18" charset="0"/>
              </a:rPr>
              <a:t>Hardin, Johanna, et al. "Data science in statistics curricula: Preparing students to “think with data”." </a:t>
            </a:r>
            <a:r>
              <a:rPr lang="en-US" sz="1900" i="1" dirty="0">
                <a:latin typeface="Times New Roman" panose="02020603050405020304" pitchFamily="18" charset="0"/>
                <a:cs typeface="Times New Roman" panose="02020603050405020304" pitchFamily="18" charset="0"/>
              </a:rPr>
              <a:t>The American Statistician</a:t>
            </a:r>
            <a:r>
              <a:rPr lang="en-US" sz="1900" dirty="0">
                <a:latin typeface="Times New Roman" panose="02020603050405020304" pitchFamily="18" charset="0"/>
                <a:cs typeface="Times New Roman" panose="02020603050405020304" pitchFamily="18" charset="0"/>
              </a:rPr>
              <a:t> 69.4 (2015): 343-353.</a:t>
            </a:r>
          </a:p>
          <a:p>
            <a:pPr marL="342900" lvl="1" indent="0">
              <a:buNone/>
              <a:defRPr/>
            </a:pPr>
            <a:endParaRPr lang="en-US" sz="26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Websites:</a:t>
            </a:r>
            <a:endParaRPr lang="en-US" sz="2600" b="1"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2"/>
              </a:rPr>
              <a:t>https://365datascience.com/resources-center/course-notes/statistics/</a:t>
            </a:r>
            <a:endParaRPr lang="en-US" sz="2400"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3"/>
              </a:rPr>
              <a:t>https://www.geeksforgeeks.org/7-basic-statistics-concepts-for-data-science/</a:t>
            </a:r>
            <a:endParaRPr lang="en-US" sz="2400" dirty="0">
              <a:latin typeface="Times New Roman" pitchFamily="18" charset="0"/>
              <a:cs typeface="Times New Roman" pitchFamily="18" charset="0"/>
            </a:endParaRPr>
          </a:p>
          <a:p>
            <a:pPr lvl="1">
              <a:defRPr/>
            </a:pPr>
            <a:endParaRPr lang="en-US" sz="21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Videos:</a:t>
            </a:r>
          </a:p>
          <a:p>
            <a:pPr marL="210741" lvl="1">
              <a:defRPr/>
            </a:pPr>
            <a:r>
              <a:rPr lang="en-IN" dirty="0">
                <a:latin typeface="Times New Roman" pitchFamily="18" charset="0"/>
                <a:cs typeface="Times New Roman" pitchFamily="18" charset="0"/>
              </a:rPr>
              <a:t>https://www.youtube.com/playlist?list=PLZ2ps__7DhBYrMs3zybOqr1DzMFCX49xG</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15</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5416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524000" y="857251"/>
            <a:ext cx="9144000" cy="3514725"/>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85800">
              <a:defRPr/>
            </a:pPr>
            <a:r>
              <a:rPr lang="en-US" sz="1350"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534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9150351" y="857251"/>
            <a:ext cx="498475" cy="498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74863" y="5578475"/>
            <a:ext cx="417512" cy="41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817688" y="4703764"/>
            <a:ext cx="1295400" cy="12969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638426" y="2544764"/>
            <a:ext cx="8043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00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505200" y="1768475"/>
            <a:ext cx="1822450"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85800">
              <a:defRPr/>
            </a:pPr>
            <a:endParaRPr lang="en-US" sz="1350">
              <a:solidFill>
                <a:prstClr val="white"/>
              </a:solidFill>
              <a:latin typeface="Calibri Light"/>
            </a:endParaRPr>
          </a:p>
        </p:txBody>
      </p:sp>
      <p:sp>
        <p:nvSpPr>
          <p:cNvPr id="23" name="Diamond 6">
            <a:extLst>
              <a:ext uri="{FF2B5EF4-FFF2-40B4-BE49-F238E27FC236}"/>
            </a:extLst>
          </p:cNvPr>
          <p:cNvSpPr/>
          <p:nvPr/>
        </p:nvSpPr>
        <p:spPr>
          <a:xfrm>
            <a:off x="3697289" y="1768475"/>
            <a:ext cx="182403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85800">
              <a:defRPr/>
            </a:pPr>
            <a:endParaRPr lang="en-US" sz="1350">
              <a:solidFill>
                <a:prstClr val="white"/>
              </a:solidFill>
              <a:latin typeface="Calibri Light"/>
            </a:endParaRPr>
          </a:p>
        </p:txBody>
      </p:sp>
      <p:grpSp>
        <p:nvGrpSpPr>
          <p:cNvPr id="78858" name="Group 28"/>
          <p:cNvGrpSpPr>
            <a:grpSpLocks/>
          </p:cNvGrpSpPr>
          <p:nvPr/>
        </p:nvGrpSpPr>
        <p:grpSpPr bwMode="auto">
          <a:xfrm>
            <a:off x="1701801" y="971551"/>
            <a:ext cx="307975" cy="1209675"/>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409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610100" y="4903789"/>
            <a:ext cx="35734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sper"/>
                <a:cs typeface="Segoe UI" panose="020B0502040204020203" pitchFamily="34" charset="0"/>
              </a:rPr>
              <a:t>For queries</a:t>
            </a:r>
          </a:p>
          <a:p>
            <a:pPr eaLnBrk="1" hangingPunct="1"/>
            <a:r>
              <a:rPr lang="en-US" altLang="en-US">
                <a:latin typeface="Casper"/>
                <a:cs typeface="Segoe UI" panose="020B0502040204020203" pitchFamily="34" charset="0"/>
              </a:rPr>
              <a:t>Email: madan.e13485@cumail.in</a:t>
            </a:r>
            <a:endParaRPr lang="en-US" altLang="en-US"/>
          </a:p>
        </p:txBody>
      </p:sp>
    </p:spTree>
    <p:extLst>
      <p:ext uri="{BB962C8B-B14F-4D97-AF65-F5344CB8AC3E}">
        <p14:creationId xmlns:p14="http://schemas.microsoft.com/office/powerpoint/2010/main" val="3372878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230188"/>
            <a:ext cx="7883525" cy="1014412"/>
          </a:xfrm>
        </p:spPr>
        <p:txBody>
          <a:bodyPr rtlCol="0">
            <a:normAutofit/>
          </a:bodyPr>
          <a:lstStyle/>
          <a:p>
            <a:pPr>
              <a:defRPr/>
            </a:pPr>
            <a:r>
              <a:rPr lang="en-IN" sz="240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9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9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77987" y="1244600"/>
            <a:ext cx="8304213" cy="4403725"/>
          </a:xfrm>
          <a:prstGeom prst="rect">
            <a:avLst/>
          </a:prstGeom>
        </p:spPr>
        <p:txBody>
          <a:bodyPr>
            <a:spAutoFit/>
          </a:bodyPr>
          <a:lstStyle/>
          <a:p>
            <a:pPr algn="just">
              <a:spcAft>
                <a:spcPts val="902"/>
              </a:spcAft>
              <a:defRPr/>
            </a:pPr>
            <a:r>
              <a:rPr lang="en-US" b="1" dirty="0">
                <a:solidFill>
                  <a:prstClr val="black"/>
                </a:solidFill>
                <a:latin typeface="Times New Roman" panose="02020603050405020304" pitchFamily="18" charset="0"/>
                <a:cs typeface="Times New Roman" panose="02020603050405020304" pitchFamily="18" charset="0"/>
              </a:rPr>
              <a:t>COURSE OBJECTIVES</a:t>
            </a:r>
            <a:endParaRPr lang="en-US" b="1" i="1" dirty="0">
              <a:solidFill>
                <a:prstClr val="black"/>
              </a:solidFill>
              <a:latin typeface="Times New Roman" panose="02020603050405020304" pitchFamily="18" charset="0"/>
              <a:cs typeface="Times New Roman" panose="02020603050405020304" pitchFamily="18" charset="0"/>
            </a:endParaRPr>
          </a:p>
          <a:p>
            <a:pPr algn="just">
              <a:spcAft>
                <a:spcPts val="902"/>
              </a:spcAft>
              <a:defRPr/>
            </a:pPr>
            <a:r>
              <a:rPr lang="en-US" sz="2100" b="1" dirty="0">
                <a:solidFill>
                  <a:prstClr val="black"/>
                </a:solidFill>
                <a:latin typeface="Times New Roman" panose="02020603050405020304" pitchFamily="18" charset="0"/>
                <a:cs typeface="Times New Roman" panose="02020603050405020304" pitchFamily="18" charset="0"/>
              </a:rPr>
              <a:t>The Course aims to:</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902"/>
              </a:spcAft>
              <a:defRPr/>
            </a:pPr>
            <a:endParaRPr lang="en-US"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832657"/>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65338" y="367757"/>
            <a:ext cx="5765800"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401888" y="941389"/>
            <a:ext cx="6591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100">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10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65338" y="1801814"/>
          <a:ext cx="7974012" cy="4162425"/>
        </p:xfrm>
        <a:graphic>
          <a:graphicData uri="http://schemas.openxmlformats.org/drawingml/2006/table">
            <a:tbl>
              <a:tblPr bandRow="1">
                <a:tableStyleId>{5C22544A-7EE6-4342-B048-85BDC9FD1C3A}</a:tableStyleId>
              </a:tblPr>
              <a:tblGrid>
                <a:gridCol w="695161"/>
                <a:gridCol w="7278851"/>
              </a:tblGrid>
              <a:tr h="85518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8659010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6" y="928689"/>
            <a:ext cx="7883525" cy="644525"/>
          </a:xfrm>
        </p:spPr>
        <p:txBody>
          <a:bodyPr rtlCol="0">
            <a:normAutofit/>
          </a:bodyPr>
          <a:lstStyle/>
          <a:p>
            <a:pPr algn="ctr">
              <a:defRPr/>
            </a:pPr>
            <a:r>
              <a:rPr lang="en-IN" sz="2399" b="1" dirty="0" smtClean="0">
                <a:latin typeface="Times New Roman" pitchFamily="18" charset="0"/>
                <a:cs typeface="Times New Roman" pitchFamily="18" charset="0"/>
              </a:rPr>
              <a:t>Unit-2 </a:t>
            </a:r>
            <a:r>
              <a:rPr lang="en-IN" sz="239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nvPr>
        </p:nvGraphicFramePr>
        <p:xfrm>
          <a:off x="2057399" y="1698626"/>
          <a:ext cx="7893051" cy="3962586"/>
        </p:xfrm>
        <a:graphic>
          <a:graphicData uri="http://schemas.openxmlformats.org/drawingml/2006/table">
            <a:tbl>
              <a:tblPr/>
              <a:tblGrid>
                <a:gridCol w="1741904"/>
                <a:gridCol w="6151147"/>
              </a:tblGrid>
              <a:tr h="607014">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Unit-2</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Probability Distribution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of Random Variable, Bernoulli Distribution, Binomial Distribution, Poisson Distribution, Normal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and Regression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and types, Karl Pearson Method, Rank, Spearman Method, Least Square Method, Regression line by regression coefficient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5403160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457200"/>
            <a:ext cx="5999163" cy="458788"/>
          </a:xfrm>
        </p:spPr>
        <p:txBody>
          <a:bodyPr rtlCol="0">
            <a:normAutofit fontScale="90000"/>
          </a:bodyPr>
          <a:lstStyle/>
          <a:p>
            <a:pPr>
              <a:defRPr/>
            </a:pPr>
            <a:r>
              <a:rPr lang="en-US" sz="3008"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804988" y="1371600"/>
            <a:ext cx="8234362" cy="4984750"/>
          </a:xfrm>
        </p:spPr>
        <p:txBody>
          <a:bodyPr>
            <a:noAutofit/>
          </a:bodyPr>
          <a:lstStyle/>
          <a:p>
            <a:pPr marL="0" indent="0">
              <a:buNone/>
              <a:defRPr/>
            </a:pPr>
            <a:endParaRPr lang="en-US" sz="1500" b="1" dirty="0">
              <a:latin typeface="Times New Roman" panose="02020603050405020304" pitchFamily="18" charset="0"/>
              <a:cs typeface="Times New Roman" panose="02020603050405020304" pitchFamily="18" charset="0"/>
            </a:endParaRPr>
          </a:p>
          <a:p>
            <a:pPr marL="0" indent="0">
              <a:buNone/>
              <a:defRPr/>
            </a:pPr>
            <a:r>
              <a:rPr lang="en-US" sz="1500" b="1" dirty="0">
                <a:latin typeface="Times New Roman" panose="02020603050405020304" pitchFamily="18" charset="0"/>
                <a:cs typeface="Times New Roman" panose="02020603050405020304" pitchFamily="18" charset="0"/>
              </a:rPr>
              <a:t>TEXT BOOKS:</a:t>
            </a:r>
            <a:endParaRPr lang="en-US" sz="1500" b="1" i="1"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T1.</a:t>
            </a:r>
            <a:r>
              <a:rPr lang="en-IN" sz="1600" dirty="0">
                <a:latin typeface="Times New Roman" panose="02020603050405020304" pitchFamily="18" charset="0"/>
                <a:cs typeface="Times New Roman" panose="02020603050405020304" pitchFamily="18" charset="0"/>
              </a:rPr>
              <a:t> Hastie, Trevor, et al., The elements of statistical learning. Vol. 2. No. 1. New  York: </a:t>
            </a:r>
            <a:r>
              <a:rPr lang="en-US" sz="1600" dirty="0">
                <a:latin typeface="Times New Roman" panose="02020603050405020304" pitchFamily="18" charset="0"/>
                <a:cs typeface="Times New Roman" panose="02020603050405020304" pitchFamily="18" charset="0"/>
              </a:rPr>
              <a:t>Publisher: Springer</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600" b="1" dirty="0">
                <a:latin typeface="Times New Roman" panose="02020603050405020304" pitchFamily="18" charset="0"/>
                <a:cs typeface="Times New Roman" panose="02020603050405020304" pitchFamily="18" charset="0"/>
              </a:rPr>
              <a:t>T2.</a:t>
            </a:r>
            <a:r>
              <a:rPr lang="en-IN" sz="1600" dirty="0">
                <a:latin typeface="Times New Roman" panose="02020603050405020304" pitchFamily="18" charset="0"/>
                <a:cs typeface="Times New Roman" panose="02020603050405020304" pitchFamily="18" charset="0"/>
              </a:rPr>
              <a:t> Montgomery, Douglas C., and George C. </a:t>
            </a:r>
            <a:r>
              <a:rPr lang="en-IN" sz="1600" dirty="0" err="1">
                <a:latin typeface="Times New Roman" panose="02020603050405020304" pitchFamily="18" charset="0"/>
                <a:cs typeface="Times New Roman" panose="02020603050405020304" pitchFamily="18" charset="0"/>
              </a:rPr>
              <a:t>Runger</a:t>
            </a:r>
            <a:r>
              <a:rPr lang="en-IN" sz="1600" dirty="0">
                <a:latin typeface="Times New Roman" panose="02020603050405020304" pitchFamily="18" charset="0"/>
                <a:cs typeface="Times New Roman" panose="02020603050405020304" pitchFamily="18" charset="0"/>
              </a:rPr>
              <a:t>. Applied statistics and  probability for engineers. John Wiley &amp; Sons, 2010.</a:t>
            </a:r>
            <a:endParaRPr lang="en-US" sz="1600"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T3. </a:t>
            </a:r>
            <a:r>
              <a:rPr lang="en-IN" sz="160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600" dirty="0">
              <a:latin typeface="Times New Roman" panose="02020603050405020304" pitchFamily="18" charset="0"/>
              <a:cs typeface="Times New Roman" panose="02020603050405020304" pitchFamily="18" charset="0"/>
            </a:endParaRPr>
          </a:p>
          <a:p>
            <a:pPr marL="0" indent="0">
              <a:buNone/>
              <a:defRPr/>
            </a:pPr>
            <a:endParaRPr lang="en-IN" sz="1500" b="1" dirty="0">
              <a:latin typeface="Times New Roman" panose="02020603050405020304" pitchFamily="18" charset="0"/>
              <a:cs typeface="Times New Roman" panose="02020603050405020304" pitchFamily="18" charset="0"/>
            </a:endParaRPr>
          </a:p>
          <a:p>
            <a:pPr marL="0" indent="0">
              <a:buNone/>
              <a:defRPr/>
            </a:pPr>
            <a:r>
              <a:rPr lang="en-IN" sz="1500" b="1" dirty="0">
                <a:latin typeface="Times New Roman" panose="02020603050405020304" pitchFamily="18" charset="0"/>
                <a:cs typeface="Times New Roman" panose="02020603050405020304" pitchFamily="18" charset="0"/>
              </a:rPr>
              <a:t>REFERENCE BOOKS:</a:t>
            </a:r>
            <a:endParaRPr lang="en-US" sz="1500" dirty="0">
              <a:latin typeface="Times New Roman" panose="02020603050405020304" pitchFamily="18" charset="0"/>
              <a:cs typeface="Times New Roman" panose="02020603050405020304" pitchFamily="18" charset="0"/>
            </a:endParaRPr>
          </a:p>
          <a:p>
            <a:pPr algn="just">
              <a:defRPr/>
            </a:pPr>
            <a:r>
              <a:rPr lang="en-US" sz="1600" b="1" dirty="0">
                <a:latin typeface="Times New Roman" panose="02020603050405020304" pitchFamily="18" charset="0"/>
                <a:cs typeface="Times New Roman" panose="02020603050405020304" pitchFamily="18" charset="0"/>
              </a:rPr>
              <a:t>R1.</a:t>
            </a:r>
            <a:r>
              <a:rPr lang="en-US" sz="160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600" b="1" dirty="0">
                <a:latin typeface="Times New Roman" panose="02020603050405020304" pitchFamily="18" charset="0"/>
                <a:cs typeface="Times New Roman" panose="02020603050405020304" pitchFamily="18" charset="0"/>
              </a:rPr>
              <a:t>R3. </a:t>
            </a:r>
            <a:r>
              <a:rPr lang="en-US" sz="160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362447144"/>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t="-1000" r="1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p:txBody>
          <a:bodyPr>
            <a:normAutofit/>
          </a:bodyPr>
          <a:lstStyle/>
          <a:p>
            <a:pPr marL="0" indent="0">
              <a:buNone/>
            </a:pPr>
            <a:r>
              <a:rPr lang="en-US" altLang="ar-JO" sz="2800" b="1" dirty="0">
                <a:solidFill>
                  <a:srgbClr val="000000"/>
                </a:solidFill>
                <a:latin typeface="Times New Roman" panose="02020603050405020304" pitchFamily="18" charset="0"/>
                <a:cs typeface="Times New Roman" panose="02020603050405020304" pitchFamily="18" charset="0"/>
              </a:rPr>
              <a:t>Method of Least Square</a:t>
            </a:r>
          </a:p>
          <a:p>
            <a:r>
              <a:rPr lang="en-IN" dirty="0">
                <a:effectLst/>
                <a:latin typeface="Times New Roman" panose="02020603050405020304" pitchFamily="18" charset="0"/>
                <a:ea typeface="Calibri" panose="020F0502020204030204" pitchFamily="34" charset="0"/>
                <a:cs typeface="Times New Roman" panose="02020603050405020304" pitchFamily="18" charset="0"/>
              </a:rPr>
              <a:t>Definitions</a:t>
            </a: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Formulation</a:t>
            </a: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Examples</a:t>
            </a:r>
          </a:p>
          <a:p>
            <a:pPr marL="0" indent="0">
              <a:lnSpc>
                <a:spcPct val="107000"/>
              </a:lnSpc>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spTree>
    <p:extLst>
      <p:ext uri="{BB962C8B-B14F-4D97-AF65-F5344CB8AC3E}">
        <p14:creationId xmlns:p14="http://schemas.microsoft.com/office/powerpoint/2010/main" val="7901332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t="-1000" r="1000"/>
          </a:stretch>
        </a:blipFill>
        <a:effectLst/>
      </p:bgPr>
    </p:bg>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xmlns="" id="{18DEC0BB-ECA7-4315-A685-E3783E0C6987}"/>
              </a:ext>
            </a:extLst>
          </p:cNvPr>
          <p:cNvSpPr>
            <a:spLocks noGrp="1" noChangeArrowheads="1"/>
          </p:cNvSpPr>
          <p:nvPr>
            <p:ph type="title"/>
          </p:nvPr>
        </p:nvSpPr>
        <p:spPr>
          <a:xfrm>
            <a:off x="1981200" y="274638"/>
            <a:ext cx="8382000" cy="1143000"/>
          </a:xfrm>
        </p:spPr>
        <p:txBody>
          <a:bodyPr>
            <a:normAutofit/>
          </a:bodyPr>
          <a:lstStyle/>
          <a:p>
            <a:pPr eaLnBrk="1" hangingPunct="1"/>
            <a:r>
              <a:rPr lang="en-US" altLang="en-US" sz="4000" dirty="0">
                <a:latin typeface="Times New Roman" panose="02020603050405020304" pitchFamily="18" charset="0"/>
                <a:cs typeface="Times New Roman" panose="02020603050405020304" pitchFamily="18" charset="0"/>
              </a:rPr>
              <a:t>Method of Least Square</a:t>
            </a:r>
            <a:endParaRPr lang="tr-TR" altLang="en-US" sz="4000" dirty="0">
              <a:latin typeface="Times New Roman" panose="02020603050405020304" pitchFamily="18" charset="0"/>
              <a:cs typeface="Times New Roman" panose="02020603050405020304" pitchFamily="18" charset="0"/>
            </a:endParaRPr>
          </a:p>
        </p:txBody>
      </p:sp>
      <p:sp>
        <p:nvSpPr>
          <p:cNvPr id="3078" name="Rectangle 3">
            <a:extLst>
              <a:ext uri="{FF2B5EF4-FFF2-40B4-BE49-F238E27FC236}">
                <a16:creationId xmlns:a16="http://schemas.microsoft.com/office/drawing/2014/main" xmlns="" id="{3FC5AD1B-B988-44ED-B6CC-96B3B5C8C002}"/>
              </a:ext>
            </a:extLst>
          </p:cNvPr>
          <p:cNvSpPr>
            <a:spLocks noGrp="1" noChangeArrowheads="1"/>
          </p:cNvSpPr>
          <p:nvPr>
            <p:ph idx="1"/>
          </p:nvPr>
        </p:nvSpPr>
        <p:spPr>
          <a:xfrm>
            <a:off x="1066800" y="1600201"/>
            <a:ext cx="9372600" cy="4525963"/>
          </a:xfrm>
        </p:spPr>
        <p:txBody>
          <a:bodyPr/>
          <a:lstStyle/>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If Y1, . . .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Yn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are independent random variables, which have the same variance and higher-order moments, and, if each E(Yi) is a linear function of ϑ1, . . .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ϑp</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then the Least Squares estimates of ϑ1, . . .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ϑp</a:t>
            </a:r>
            <a:r>
              <a:rPr lang="en-IN" dirty="0">
                <a:effectLst/>
                <a:latin typeface="Times New Roman" panose="02020603050405020304" pitchFamily="18" charset="0"/>
                <a:ea typeface="Calibri" panose="020F0502020204030204" pitchFamily="34" charset="0"/>
                <a:cs typeface="Times New Roman" panose="02020603050405020304" pitchFamily="18" charset="0"/>
              </a:rPr>
              <a:t> are obtained by minimizing</a:t>
            </a:r>
          </a:p>
          <a:p>
            <a:pPr marL="0" indent="0" eaLnBrk="1" hangingPunct="1">
              <a:buNone/>
            </a:pP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eaLnBrk="1" hangingPunct="1">
              <a:buNone/>
            </a:pP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076" name="Slide Number Placeholder 5">
            <a:extLst>
              <a:ext uri="{FF2B5EF4-FFF2-40B4-BE49-F238E27FC236}">
                <a16:creationId xmlns:a16="http://schemas.microsoft.com/office/drawing/2014/main" xmlns="" id="{0535B772-8BD5-43F5-AC2F-224DC2EED6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243581-D664-4F50-A5D0-EF85BD7A27CE}" type="slidenum">
              <a:rPr lang="tr-TR" altLang="en-US"/>
              <a:pPr eaLnBrk="1" hangingPunct="1"/>
              <a:t>7</a:t>
            </a:fld>
            <a:endParaRPr lang="tr-TR" altLang="en-US"/>
          </a:p>
        </p:txBody>
      </p:sp>
      <p:pic>
        <p:nvPicPr>
          <p:cNvPr id="9" name="Picture 8">
            <a:extLst>
              <a:ext uri="{FF2B5EF4-FFF2-40B4-BE49-F238E27FC236}">
                <a16:creationId xmlns:a16="http://schemas.microsoft.com/office/drawing/2014/main" xmlns="" id="{A77BB0B0-49F8-4D54-912C-D8BC4362C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7600" y="3891757"/>
            <a:ext cx="3810000" cy="1005682"/>
          </a:xfrm>
          <a:prstGeom prst="rect">
            <a:avLst/>
          </a:prstGeom>
        </p:spPr>
      </p:pic>
      <mc:AlternateContent xmlns:mc="http://schemas.openxmlformats.org/markup-compatibility/2006" xmlns:p14="http://schemas.microsoft.com/office/powerpoint/2010/main">
        <mc:Choice Requires="p14">
          <p:contentPart p14:bwMode="auto" r:id="rId6">
            <p14:nvContentPartPr>
              <p14:cNvPr id="3109" name="Ink 3108"/>
              <p14:cNvContentPartPr/>
              <p14:nvPr/>
            </p14:nvContentPartPr>
            <p14:xfrm>
              <a:off x="10150469" y="1193196"/>
              <a:ext cx="1885320" cy="2266560"/>
            </p14:xfrm>
          </p:contentPart>
        </mc:Choice>
        <mc:Fallback xmlns="">
          <p:pic>
            <p:nvPicPr>
              <p:cNvPr id="3109" name="Ink 3108"/>
              <p:cNvPicPr/>
              <p:nvPr/>
            </p:nvPicPr>
            <p:blipFill>
              <a:blip r:embed="rId7"/>
              <a:stretch>
                <a:fillRect/>
              </a:stretch>
            </p:blipFill>
            <p:spPr>
              <a:xfrm>
                <a:off x="10145429" y="1182036"/>
                <a:ext cx="1894320" cy="2280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15" name="Ink 3114"/>
              <p14:cNvContentPartPr/>
              <p14:nvPr/>
            </p14:nvContentPartPr>
            <p14:xfrm>
              <a:off x="5892749" y="5483316"/>
              <a:ext cx="5627880" cy="1371600"/>
            </p14:xfrm>
          </p:contentPart>
        </mc:Choice>
        <mc:Fallback xmlns="">
          <p:pic>
            <p:nvPicPr>
              <p:cNvPr id="3115" name="Ink 3114"/>
              <p:cNvPicPr/>
              <p:nvPr/>
            </p:nvPicPr>
            <p:blipFill>
              <a:blip r:embed="rId9"/>
              <a:stretch>
                <a:fillRect/>
              </a:stretch>
            </p:blipFill>
            <p:spPr>
              <a:xfrm>
                <a:off x="5880509" y="5473956"/>
                <a:ext cx="5656320" cy="138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17" name="Ink 3116"/>
              <p14:cNvContentPartPr/>
              <p14:nvPr/>
            </p14:nvContentPartPr>
            <p14:xfrm>
              <a:off x="8613366" y="2723588"/>
              <a:ext cx="2657160" cy="2292840"/>
            </p14:xfrm>
          </p:contentPart>
        </mc:Choice>
        <mc:Fallback xmlns="">
          <p:pic>
            <p:nvPicPr>
              <p:cNvPr id="3117" name="Ink 3116"/>
              <p:cNvPicPr/>
              <p:nvPr/>
            </p:nvPicPr>
            <p:blipFill>
              <a:blip r:embed="rId11"/>
              <a:stretch>
                <a:fillRect/>
              </a:stretch>
            </p:blipFill>
            <p:spPr>
              <a:xfrm>
                <a:off x="8599326" y="2705228"/>
                <a:ext cx="2692440" cy="2321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24" name="Ink 3123"/>
              <p14:cNvContentPartPr/>
              <p14:nvPr/>
            </p14:nvContentPartPr>
            <p14:xfrm>
              <a:off x="11324069" y="2834796"/>
              <a:ext cx="87480" cy="223560"/>
            </p14:xfrm>
          </p:contentPart>
        </mc:Choice>
        <mc:Fallback xmlns="">
          <p:pic>
            <p:nvPicPr>
              <p:cNvPr id="3124" name="Ink 3123"/>
              <p:cNvPicPr/>
              <p:nvPr/>
            </p:nvPicPr>
            <p:blipFill>
              <a:blip r:embed="rId13"/>
              <a:stretch>
                <a:fillRect/>
              </a:stretch>
            </p:blipFill>
            <p:spPr>
              <a:xfrm>
                <a:off x="11320469" y="2831196"/>
                <a:ext cx="9396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30" name="Ink 3129"/>
              <p14:cNvContentPartPr/>
              <p14:nvPr/>
            </p14:nvContentPartPr>
            <p14:xfrm>
              <a:off x="9817469" y="3276876"/>
              <a:ext cx="310320" cy="413280"/>
            </p14:xfrm>
          </p:contentPart>
        </mc:Choice>
        <mc:Fallback xmlns="">
          <p:pic>
            <p:nvPicPr>
              <p:cNvPr id="3130" name="Ink 3129"/>
              <p:cNvPicPr/>
              <p:nvPr/>
            </p:nvPicPr>
            <p:blipFill>
              <a:blip r:embed="rId15"/>
              <a:stretch>
                <a:fillRect/>
              </a:stretch>
            </p:blipFill>
            <p:spPr>
              <a:xfrm>
                <a:off x="9804149" y="3267876"/>
                <a:ext cx="3373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45" name="Ink 3144"/>
              <p14:cNvContentPartPr/>
              <p14:nvPr/>
            </p14:nvContentPartPr>
            <p14:xfrm>
              <a:off x="11007629" y="3187956"/>
              <a:ext cx="77400" cy="29880"/>
            </p14:xfrm>
          </p:contentPart>
        </mc:Choice>
        <mc:Fallback xmlns="">
          <p:pic>
            <p:nvPicPr>
              <p:cNvPr id="3145" name="Ink 3144"/>
              <p:cNvPicPr/>
              <p:nvPr/>
            </p:nvPicPr>
            <p:blipFill>
              <a:blip r:embed="rId17"/>
              <a:stretch>
                <a:fillRect/>
              </a:stretch>
            </p:blipFill>
            <p:spPr>
              <a:xfrm>
                <a:off x="11003669" y="3178956"/>
                <a:ext cx="842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46" name="Ink 3145"/>
              <p14:cNvContentPartPr/>
              <p14:nvPr/>
            </p14:nvContentPartPr>
            <p14:xfrm>
              <a:off x="11418749" y="3138996"/>
              <a:ext cx="66240" cy="45000"/>
            </p14:xfrm>
          </p:contentPart>
        </mc:Choice>
        <mc:Fallback xmlns="">
          <p:pic>
            <p:nvPicPr>
              <p:cNvPr id="3146" name="Ink 3145"/>
              <p:cNvPicPr/>
              <p:nvPr/>
            </p:nvPicPr>
            <p:blipFill>
              <a:blip r:embed="rId19"/>
              <a:stretch>
                <a:fillRect/>
              </a:stretch>
            </p:blipFill>
            <p:spPr>
              <a:xfrm>
                <a:off x="11415509" y="3131436"/>
                <a:ext cx="723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147" name="Ink 3146"/>
              <p14:cNvContentPartPr/>
              <p14:nvPr/>
            </p14:nvContentPartPr>
            <p14:xfrm>
              <a:off x="10853549" y="3471636"/>
              <a:ext cx="86400" cy="34560"/>
            </p14:xfrm>
          </p:contentPart>
        </mc:Choice>
        <mc:Fallback xmlns="">
          <p:pic>
            <p:nvPicPr>
              <p:cNvPr id="3147" name="Ink 3146"/>
              <p:cNvPicPr/>
              <p:nvPr/>
            </p:nvPicPr>
            <p:blipFill>
              <a:blip r:embed="rId21"/>
              <a:stretch>
                <a:fillRect/>
              </a:stretch>
            </p:blipFill>
            <p:spPr>
              <a:xfrm>
                <a:off x="10850669" y="3468756"/>
                <a:ext cx="928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48" name="Ink 3147"/>
              <p14:cNvContentPartPr/>
              <p14:nvPr/>
            </p14:nvContentPartPr>
            <p14:xfrm>
              <a:off x="10975229" y="3635796"/>
              <a:ext cx="116280" cy="45360"/>
            </p14:xfrm>
          </p:contentPart>
        </mc:Choice>
        <mc:Fallback xmlns="">
          <p:pic>
            <p:nvPicPr>
              <p:cNvPr id="3148" name="Ink 3147"/>
              <p:cNvPicPr/>
              <p:nvPr/>
            </p:nvPicPr>
            <p:blipFill>
              <a:blip r:embed="rId23"/>
              <a:stretch>
                <a:fillRect/>
              </a:stretch>
            </p:blipFill>
            <p:spPr>
              <a:xfrm>
                <a:off x="10971629" y="3632196"/>
                <a:ext cx="12420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51" name="Ink 3150"/>
              <p14:cNvContentPartPr/>
              <p14:nvPr/>
            </p14:nvContentPartPr>
            <p14:xfrm>
              <a:off x="9715589" y="4013796"/>
              <a:ext cx="564480" cy="620280"/>
            </p14:xfrm>
          </p:contentPart>
        </mc:Choice>
        <mc:Fallback xmlns="">
          <p:pic>
            <p:nvPicPr>
              <p:cNvPr id="3151" name="Ink 3150"/>
              <p:cNvPicPr/>
              <p:nvPr/>
            </p:nvPicPr>
            <p:blipFill>
              <a:blip r:embed="rId25"/>
              <a:stretch>
                <a:fillRect/>
              </a:stretch>
            </p:blipFill>
            <p:spPr>
              <a:xfrm>
                <a:off x="9699749" y="3995436"/>
                <a:ext cx="594360"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52" name="Ink 3151"/>
              <p14:cNvContentPartPr/>
              <p14:nvPr/>
            </p14:nvContentPartPr>
            <p14:xfrm>
              <a:off x="8973989" y="3802476"/>
              <a:ext cx="2565000" cy="1296720"/>
            </p14:xfrm>
          </p:contentPart>
        </mc:Choice>
        <mc:Fallback xmlns="">
          <p:pic>
            <p:nvPicPr>
              <p:cNvPr id="3152" name="Ink 3151"/>
              <p:cNvPicPr/>
              <p:nvPr/>
            </p:nvPicPr>
            <p:blipFill>
              <a:blip r:embed="rId27"/>
              <a:stretch>
                <a:fillRect/>
              </a:stretch>
            </p:blipFill>
            <p:spPr>
              <a:xfrm>
                <a:off x="8962829" y="3799596"/>
                <a:ext cx="2579400" cy="1307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59" name="Ink 3158"/>
              <p14:cNvContentPartPr/>
              <p14:nvPr/>
            </p14:nvContentPartPr>
            <p14:xfrm>
              <a:off x="8899469" y="3901476"/>
              <a:ext cx="1400400" cy="732600"/>
            </p14:xfrm>
          </p:contentPart>
        </mc:Choice>
        <mc:Fallback xmlns="">
          <p:pic>
            <p:nvPicPr>
              <p:cNvPr id="3159" name="Ink 3158"/>
              <p:cNvPicPr/>
              <p:nvPr/>
            </p:nvPicPr>
            <p:blipFill>
              <a:blip r:embed="rId29"/>
              <a:stretch>
                <a:fillRect/>
              </a:stretch>
            </p:blipFill>
            <p:spPr>
              <a:xfrm>
                <a:off x="8890829" y="3897876"/>
                <a:ext cx="1412640" cy="740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62" name="Ink 3161"/>
              <p14:cNvContentPartPr/>
              <p14:nvPr/>
            </p14:nvContentPartPr>
            <p14:xfrm>
              <a:off x="3309749" y="3894996"/>
              <a:ext cx="1191240" cy="1120680"/>
            </p14:xfrm>
          </p:contentPart>
        </mc:Choice>
        <mc:Fallback xmlns="">
          <p:pic>
            <p:nvPicPr>
              <p:cNvPr id="3162" name="Ink 3161"/>
              <p:cNvPicPr/>
              <p:nvPr/>
            </p:nvPicPr>
            <p:blipFill>
              <a:blip r:embed="rId31"/>
              <a:stretch>
                <a:fillRect/>
              </a:stretch>
            </p:blipFill>
            <p:spPr>
              <a:xfrm>
                <a:off x="3296069" y="3881676"/>
                <a:ext cx="1225080" cy="1150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65" name="Ink 3164"/>
              <p14:cNvContentPartPr/>
              <p14:nvPr/>
            </p14:nvContentPartPr>
            <p14:xfrm>
              <a:off x="4612949" y="4918476"/>
              <a:ext cx="2133360" cy="429120"/>
            </p14:xfrm>
          </p:contentPart>
        </mc:Choice>
        <mc:Fallback xmlns="">
          <p:pic>
            <p:nvPicPr>
              <p:cNvPr id="3165" name="Ink 3164"/>
              <p:cNvPicPr/>
              <p:nvPr/>
            </p:nvPicPr>
            <p:blipFill>
              <a:blip r:embed="rId33"/>
              <a:stretch>
                <a:fillRect/>
              </a:stretch>
            </p:blipFill>
            <p:spPr>
              <a:xfrm>
                <a:off x="4609709" y="4904796"/>
                <a:ext cx="21502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66" name="Ink 3165"/>
              <p14:cNvContentPartPr/>
              <p14:nvPr/>
            </p14:nvContentPartPr>
            <p14:xfrm>
              <a:off x="4790789" y="4663236"/>
              <a:ext cx="2022480" cy="315000"/>
            </p14:xfrm>
          </p:contentPart>
        </mc:Choice>
        <mc:Fallback xmlns="">
          <p:pic>
            <p:nvPicPr>
              <p:cNvPr id="3166" name="Ink 3165"/>
              <p:cNvPicPr/>
              <p:nvPr/>
            </p:nvPicPr>
            <p:blipFill>
              <a:blip r:embed="rId35"/>
              <a:stretch>
                <a:fillRect/>
              </a:stretch>
            </p:blipFill>
            <p:spPr>
              <a:xfrm>
                <a:off x="4782869" y="4648836"/>
                <a:ext cx="20444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68" name="Ink 3167"/>
              <p14:cNvContentPartPr/>
              <p14:nvPr/>
            </p14:nvContentPartPr>
            <p14:xfrm>
              <a:off x="5939189" y="3948276"/>
              <a:ext cx="922320" cy="831240"/>
            </p14:xfrm>
          </p:contentPart>
        </mc:Choice>
        <mc:Fallback xmlns="">
          <p:pic>
            <p:nvPicPr>
              <p:cNvPr id="3168" name="Ink 3167"/>
              <p:cNvPicPr/>
              <p:nvPr/>
            </p:nvPicPr>
            <p:blipFill>
              <a:blip r:embed="rId37"/>
              <a:stretch>
                <a:fillRect/>
              </a:stretch>
            </p:blipFill>
            <p:spPr>
              <a:xfrm>
                <a:off x="5925869" y="3938556"/>
                <a:ext cx="946080" cy="850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76" name="Ink 3175"/>
              <p14:cNvContentPartPr/>
              <p14:nvPr/>
            </p14:nvContentPartPr>
            <p14:xfrm>
              <a:off x="4947029" y="4502316"/>
              <a:ext cx="1645560" cy="214920"/>
            </p14:xfrm>
          </p:contentPart>
        </mc:Choice>
        <mc:Fallback xmlns="">
          <p:pic>
            <p:nvPicPr>
              <p:cNvPr id="3176" name="Ink 3175"/>
              <p:cNvPicPr/>
              <p:nvPr/>
            </p:nvPicPr>
            <p:blipFill>
              <a:blip r:embed="rId39"/>
              <a:stretch>
                <a:fillRect/>
              </a:stretch>
            </p:blipFill>
            <p:spPr>
              <a:xfrm>
                <a:off x="4935869" y="4499076"/>
                <a:ext cx="16711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79" name="Ink 3178"/>
              <p14:cNvContentPartPr/>
              <p14:nvPr/>
            </p14:nvContentPartPr>
            <p14:xfrm>
              <a:off x="3857669" y="4748916"/>
              <a:ext cx="356760" cy="111600"/>
            </p14:xfrm>
          </p:contentPart>
        </mc:Choice>
        <mc:Fallback xmlns="">
          <p:pic>
            <p:nvPicPr>
              <p:cNvPr id="3179" name="Ink 3178"/>
              <p:cNvPicPr/>
              <p:nvPr/>
            </p:nvPicPr>
            <p:blipFill>
              <a:blip r:embed="rId41"/>
              <a:stretch>
                <a:fillRect/>
              </a:stretch>
            </p:blipFill>
            <p:spPr>
              <a:xfrm>
                <a:off x="3844349" y="4733796"/>
                <a:ext cx="3848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89" name="Ink 3188"/>
              <p14:cNvContentPartPr/>
              <p14:nvPr/>
            </p14:nvContentPartPr>
            <p14:xfrm>
              <a:off x="3630869" y="107436"/>
              <a:ext cx="2781720" cy="461880"/>
            </p14:xfrm>
          </p:contentPart>
        </mc:Choice>
        <mc:Fallback xmlns="">
          <p:pic>
            <p:nvPicPr>
              <p:cNvPr id="3189" name="Ink 3188"/>
              <p:cNvPicPr/>
              <p:nvPr/>
            </p:nvPicPr>
            <p:blipFill>
              <a:blip r:embed="rId43"/>
              <a:stretch>
                <a:fillRect/>
              </a:stretch>
            </p:blipFill>
            <p:spPr>
              <a:xfrm>
                <a:off x="3614669" y="93036"/>
                <a:ext cx="280116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94" name="Ink 3193"/>
              <p14:cNvContentPartPr/>
              <p14:nvPr/>
            </p14:nvContentPartPr>
            <p14:xfrm>
              <a:off x="5434469" y="379956"/>
              <a:ext cx="1228680" cy="351000"/>
            </p14:xfrm>
          </p:contentPart>
        </mc:Choice>
        <mc:Fallback xmlns="">
          <p:pic>
            <p:nvPicPr>
              <p:cNvPr id="3194" name="Ink 3193"/>
              <p:cNvPicPr/>
              <p:nvPr/>
            </p:nvPicPr>
            <p:blipFill>
              <a:blip r:embed="rId45"/>
              <a:stretch>
                <a:fillRect/>
              </a:stretch>
            </p:blipFill>
            <p:spPr>
              <a:xfrm>
                <a:off x="5428349" y="375996"/>
                <a:ext cx="123912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01" name="Ink 3200"/>
              <p14:cNvContentPartPr/>
              <p14:nvPr/>
            </p14:nvContentPartPr>
            <p14:xfrm>
              <a:off x="8504909" y="355116"/>
              <a:ext cx="1871640" cy="678240"/>
            </p14:xfrm>
          </p:contentPart>
        </mc:Choice>
        <mc:Fallback xmlns="">
          <p:pic>
            <p:nvPicPr>
              <p:cNvPr id="3201" name="Ink 3200"/>
              <p:cNvPicPr/>
              <p:nvPr/>
            </p:nvPicPr>
            <p:blipFill>
              <a:blip r:embed="rId47"/>
              <a:stretch>
                <a:fillRect/>
              </a:stretch>
            </p:blipFill>
            <p:spPr>
              <a:xfrm>
                <a:off x="8490869" y="339276"/>
                <a:ext cx="188892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02" name="Ink 3201"/>
              <p14:cNvContentPartPr/>
              <p14:nvPr/>
            </p14:nvContentPartPr>
            <p14:xfrm>
              <a:off x="10404989" y="3394956"/>
              <a:ext cx="94680" cy="89640"/>
            </p14:xfrm>
          </p:contentPart>
        </mc:Choice>
        <mc:Fallback xmlns="">
          <p:pic>
            <p:nvPicPr>
              <p:cNvPr id="3202" name="Ink 3201"/>
              <p:cNvPicPr/>
              <p:nvPr/>
            </p:nvPicPr>
            <p:blipFill>
              <a:blip r:embed="rId49"/>
              <a:stretch>
                <a:fillRect/>
              </a:stretch>
            </p:blipFill>
            <p:spPr>
              <a:xfrm>
                <a:off x="10397789" y="3391716"/>
                <a:ext cx="1051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03" name="Ink 3202"/>
              <p14:cNvContentPartPr/>
              <p14:nvPr/>
            </p14:nvContentPartPr>
            <p14:xfrm>
              <a:off x="8525069" y="1423956"/>
              <a:ext cx="3771360" cy="3735720"/>
            </p14:xfrm>
          </p:contentPart>
        </mc:Choice>
        <mc:Fallback xmlns="">
          <p:pic>
            <p:nvPicPr>
              <p:cNvPr id="3203" name="Ink 3202"/>
              <p:cNvPicPr/>
              <p:nvPr/>
            </p:nvPicPr>
            <p:blipFill>
              <a:blip r:embed="rId51"/>
              <a:stretch>
                <a:fillRect/>
              </a:stretch>
            </p:blipFill>
            <p:spPr>
              <a:xfrm>
                <a:off x="8519309" y="1408836"/>
                <a:ext cx="3780720" cy="3754440"/>
              </a:xfrm>
              <a:prstGeom prst="rect">
                <a:avLst/>
              </a:prstGeom>
            </p:spPr>
          </p:pic>
        </mc:Fallback>
      </mc:AlternateContent>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 t="-1000" r="1000"/>
          </a:stretch>
        </a:blipFill>
        <a:effectLst/>
      </p:bgPr>
    </p:bg>
    <p:spTree>
      <p:nvGrpSpPr>
        <p:cNvPr id="1" name=""/>
        <p:cNvGrpSpPr/>
        <p:nvPr/>
      </p:nvGrpSpPr>
      <p:grpSpPr>
        <a:xfrm>
          <a:off x="0" y="0"/>
          <a:ext cx="0" cy="0"/>
          <a:chOff x="0" y="0"/>
          <a:chExt cx="0" cy="0"/>
        </a:xfrm>
      </p:grpSpPr>
      <p:sp>
        <p:nvSpPr>
          <p:cNvPr id="3076" name="Slide Number Placeholder 5">
            <a:extLst>
              <a:ext uri="{FF2B5EF4-FFF2-40B4-BE49-F238E27FC236}">
                <a16:creationId xmlns:a16="http://schemas.microsoft.com/office/drawing/2014/main" xmlns="" id="{0535B772-8BD5-43F5-AC2F-224DC2EED6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243581-D664-4F50-A5D0-EF85BD7A27CE}" type="slidenum">
              <a:rPr lang="tr-TR" altLang="en-US"/>
              <a:pPr eaLnBrk="1" hangingPunct="1"/>
              <a:t>8</a:t>
            </a:fld>
            <a:endParaRPr lang="tr-TR" altLang="en-US"/>
          </a:p>
        </p:txBody>
      </p:sp>
      <p:sp>
        <p:nvSpPr>
          <p:cNvPr id="5" name="TextBox 4">
            <a:extLst>
              <a:ext uri="{FF2B5EF4-FFF2-40B4-BE49-F238E27FC236}">
                <a16:creationId xmlns:a16="http://schemas.microsoft.com/office/drawing/2014/main" xmlns="" id="{6056BC7C-EC44-41AE-A6FA-4E69594C30C4}"/>
              </a:ext>
            </a:extLst>
          </p:cNvPr>
          <p:cNvSpPr txBox="1"/>
          <p:nvPr/>
        </p:nvSpPr>
        <p:spPr>
          <a:xfrm>
            <a:off x="990600" y="1143000"/>
            <a:ext cx="9296400" cy="3501921"/>
          </a:xfrm>
          <a:prstGeom prst="rect">
            <a:avLst/>
          </a:prstGeom>
          <a:noFill/>
        </p:spPr>
        <p:txBody>
          <a:bodyPr wrap="square">
            <a:spAutoFit/>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Least Squares estimator of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ϑj</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has minimum variance amongst all linear unbiased estimators of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ϑj</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and is known as the best linear unbiased estimator (BLUE). </a:t>
            </a:r>
          </a:p>
          <a:p>
            <a:pPr algn="just">
              <a:lnSpc>
                <a:spcPct val="107000"/>
              </a:lnSpc>
              <a:spcAft>
                <a:spcPts val="800"/>
              </a:spcAft>
            </a:pP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If the Y is having a normal distribution, then the Least Squares estimator of </a:t>
            </a:r>
            <a:r>
              <a:rPr lang="en-IN" sz="2800" dirty="0" err="1">
                <a:effectLst/>
                <a:latin typeface="Times New Roman" panose="02020603050405020304" pitchFamily="18" charset="0"/>
                <a:ea typeface="Calibri" panose="020F0502020204030204" pitchFamily="34" charset="0"/>
                <a:cs typeface="Times New Roman" panose="02020603050405020304" pitchFamily="18" charset="0"/>
              </a:rPr>
              <a:t>ϑj</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is the Maximum Likelihood estimator, has a normal distribution, and is the MVUE.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07309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1BDDBBD-6E64-4789-90CE-56EE83579531}"/>
              </a:ext>
            </a:extLst>
          </p:cNvPr>
          <p:cNvSpPr>
            <a:spLocks noGrp="1"/>
          </p:cNvSpPr>
          <p:nvPr>
            <p:ph type="sldNum" sz="quarter" idx="12"/>
          </p:nvPr>
        </p:nvSpPr>
        <p:spPr/>
        <p:txBody>
          <a:bodyPr/>
          <a:lstStyle/>
          <a:p>
            <a:fld id="{A37B996A-F3CF-4D3D-B13F-B830B69A10C7}" type="slidenum">
              <a:rPr lang="tr-TR" altLang="en-US" smtClean="0"/>
              <a:pPr/>
              <a:t>9</a:t>
            </a:fld>
            <a:endParaRPr lang="tr-TR" altLang="en-US"/>
          </a:p>
        </p:txBody>
      </p:sp>
      <p:sp>
        <p:nvSpPr>
          <p:cNvPr id="3" name="Content Placeholder 2">
            <a:extLst>
              <a:ext uri="{FF2B5EF4-FFF2-40B4-BE49-F238E27FC236}">
                <a16:creationId xmlns:a16="http://schemas.microsoft.com/office/drawing/2014/main" xmlns="" id="{0DF4A06F-05CF-43CC-92F4-4A1E6D24F0A0}"/>
              </a:ext>
            </a:extLst>
          </p:cNvPr>
          <p:cNvSpPr>
            <a:spLocks noGrp="1"/>
          </p:cNvSpPr>
          <p:nvPr>
            <p:ph idx="1"/>
          </p:nvPr>
        </p:nvSpPr>
        <p:spPr>
          <a:xfrm>
            <a:off x="838200" y="685800"/>
            <a:ext cx="10515600" cy="5491163"/>
          </a:xfrm>
        </p:spPr>
        <p:txBody>
          <a:bodyPr/>
          <a:lstStyle/>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Example 1.</a:t>
            </a:r>
            <a:r>
              <a:rPr lang="en-IN" dirty="0">
                <a:effectLst/>
                <a:latin typeface="Times New Roman" panose="02020603050405020304" pitchFamily="18" charset="0"/>
                <a:ea typeface="Calibri" panose="020F0502020204030204" pitchFamily="34" charset="0"/>
                <a:cs typeface="Times New Roman" panose="02020603050405020304" pitchFamily="18" charset="0"/>
              </a:rPr>
              <a:t> Suppose that Y1, . . . , Yn1 are independent N (µ1, </a:t>
            </a:r>
            <a:r>
              <a:rPr lang="en-IN" dirty="0" smtClean="0">
                <a:effectLst/>
                <a:latin typeface="Times New Roman" panose="02020603050405020304" pitchFamily="18" charset="0"/>
                <a:ea typeface="Calibri" panose="020F0502020204030204" pitchFamily="34" charset="0"/>
                <a:cs typeface="Times New Roman" panose="02020603050405020304" pitchFamily="18" charset="0"/>
              </a:rPr>
              <a:t>σ^2 </a:t>
            </a:r>
            <a:r>
              <a:rPr lang="en-IN" dirty="0">
                <a:effectLst/>
                <a:latin typeface="Times New Roman" panose="02020603050405020304" pitchFamily="18" charset="0"/>
                <a:ea typeface="Calibri" panose="020F0502020204030204" pitchFamily="34" charset="0"/>
                <a:cs typeface="Times New Roman" panose="02020603050405020304" pitchFamily="18" charset="0"/>
              </a:rPr>
              <a:t>) random variables and that Yn1, . . . ,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Yn</a:t>
            </a:r>
            <a:r>
              <a:rPr lang="en-IN" dirty="0">
                <a:effectLst/>
                <a:latin typeface="Times New Roman" panose="02020603050405020304" pitchFamily="18" charset="0"/>
                <a:ea typeface="Calibri" panose="020F0502020204030204" pitchFamily="34" charset="0"/>
                <a:cs typeface="Times New Roman" panose="02020603050405020304" pitchFamily="18" charset="0"/>
              </a:rPr>
              <a:t> are independent N (µ2</a:t>
            </a:r>
            <a:r>
              <a:rPr lang="en-IN">
                <a:effectLst/>
                <a:latin typeface="Times New Roman" panose="02020603050405020304" pitchFamily="18" charset="0"/>
                <a:ea typeface="Calibri" panose="020F0502020204030204" pitchFamily="34" charset="0"/>
                <a:cs typeface="Times New Roman" panose="02020603050405020304" pitchFamily="18" charset="0"/>
              </a:rPr>
              <a:t>, </a:t>
            </a:r>
            <a:r>
              <a:rPr lang="en-IN" smtClean="0">
                <a:effectLst/>
                <a:latin typeface="Times New Roman" panose="02020603050405020304" pitchFamily="18" charset="0"/>
                <a:ea typeface="Calibri" panose="020F0502020204030204" pitchFamily="34" charset="0"/>
                <a:cs typeface="Times New Roman" panose="02020603050405020304" pitchFamily="18" charset="0"/>
              </a:rPr>
              <a:t>σ^2 </a:t>
            </a:r>
            <a:r>
              <a:rPr lang="en-IN" dirty="0">
                <a:effectLst/>
                <a:latin typeface="Times New Roman" panose="02020603050405020304" pitchFamily="18" charset="0"/>
                <a:ea typeface="Calibri" panose="020F0502020204030204" pitchFamily="34" charset="0"/>
                <a:cs typeface="Times New Roman" panose="02020603050405020304" pitchFamily="18" charset="0"/>
              </a:rPr>
              <a:t>) random variables. Find the least-squares estimators of µ1 and µ2.</a:t>
            </a:r>
            <a:endParaRPr lang="en-IN" b="1" dirty="0"/>
          </a:p>
          <a:p>
            <a:pPr marL="0" indent="0">
              <a:buNone/>
            </a:pPr>
            <a:r>
              <a:rPr lang="en-IN" b="1" dirty="0"/>
              <a:t>Solution:</a:t>
            </a:r>
          </a:p>
          <a:p>
            <a:pPr marL="0" indent="0">
              <a:buNone/>
            </a:pPr>
            <a:endParaRPr lang="en-IN" b="1" dirty="0"/>
          </a:p>
        </p:txBody>
      </p:sp>
      <p:pic>
        <p:nvPicPr>
          <p:cNvPr id="7" name="Picture 6">
            <a:extLst>
              <a:ext uri="{FF2B5EF4-FFF2-40B4-BE49-F238E27FC236}">
                <a16:creationId xmlns:a16="http://schemas.microsoft.com/office/drawing/2014/main" xmlns="" id="{CFCD809A-F39C-4617-8403-9FB8772C0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167732"/>
            <a:ext cx="8839200" cy="4690267"/>
          </a:xfrm>
          <a:prstGeom prst="rect">
            <a:avLst/>
          </a:prstGeom>
        </p:spPr>
      </p:pic>
    </p:spTree>
    <p:extLst>
      <p:ext uri="{BB962C8B-B14F-4D97-AF65-F5344CB8AC3E}">
        <p14:creationId xmlns:p14="http://schemas.microsoft.com/office/powerpoint/2010/main" val="24729868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793</TotalTime>
  <Words>995</Words>
  <Application>Microsoft Office PowerPoint</Application>
  <PresentationFormat>Widescreen</PresentationFormat>
  <Paragraphs>119</Paragraphs>
  <Slides>16</Slides>
  <Notes>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8" baseType="lpstr">
      <vt:lpstr>Arial</vt:lpstr>
      <vt:lpstr>Calibri</vt:lpstr>
      <vt:lpstr>Calibri Light</vt:lpstr>
      <vt:lpstr>Cambria</vt:lpstr>
      <vt:lpstr>Casper</vt:lpstr>
      <vt:lpstr>Karla</vt:lpstr>
      <vt:lpstr>Segoe UI</vt:lpstr>
      <vt:lpstr>Symbol</vt:lpstr>
      <vt:lpstr>Times New Roman</vt:lpstr>
      <vt:lpstr>Default Design</vt:lpstr>
      <vt:lpstr>Theme1 CU</vt:lpstr>
      <vt:lpstr>CorelDRAW</vt:lpstr>
      <vt:lpstr>PowerPoint Presentation</vt:lpstr>
      <vt:lpstr>Statistics for Data Science : Course Objectives</vt:lpstr>
      <vt:lpstr>COURSE OUTCOMES</vt:lpstr>
      <vt:lpstr>Unit-2 Syllabus</vt:lpstr>
      <vt:lpstr>SUGGESTIVE READINGS</vt:lpstr>
      <vt:lpstr>Contents</vt:lpstr>
      <vt:lpstr>Method of Least Square</vt:lpstr>
      <vt:lpstr>PowerPoint Presentation</vt:lpstr>
      <vt:lpstr>PowerPoint Presentation</vt:lpstr>
      <vt:lpstr>Example 2. Suppose that Yi ∼ N (β0+β1xi, σ^2) independently for i = 1, 2, . . ., n, where xi is some explanatory variable. This is called the simple linear regression model. Find the least-squares estimators of β0 and β1. </vt:lpstr>
      <vt:lpstr>PowerPoint Presentation</vt:lpstr>
      <vt:lpstr>Exercise </vt:lpstr>
      <vt:lpstr>PowerPoint Presentation</vt:lpstr>
      <vt:lpstr>References</vt:lpstr>
      <vt:lpstr>References</vt:lpstr>
      <vt:lpstr>PowerPoint Presentation</vt:lpstr>
    </vt:vector>
  </TitlesOfParts>
  <Company>METUCC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ESTIMATION</dc:title>
  <dc:creator>anil</dc:creator>
  <cp:lastModifiedBy>Microsoft account</cp:lastModifiedBy>
  <cp:revision>143</cp:revision>
  <dcterms:created xsi:type="dcterms:W3CDTF">2008-11-05T07:32:54Z</dcterms:created>
  <dcterms:modified xsi:type="dcterms:W3CDTF">2024-06-07T10:16:31Z</dcterms:modified>
</cp:coreProperties>
</file>