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72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15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0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4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6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12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2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81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E0A5-588E-4EC8-AADB-18DC3EB87DF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35B23-962A-44B8-AE28-1AFEE7D98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41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9453" y="605308"/>
            <a:ext cx="9144000" cy="3219718"/>
          </a:xfrm>
        </p:spPr>
        <p:txBody>
          <a:bodyPr>
            <a:noAutofit/>
          </a:bodyPr>
          <a:lstStyle/>
          <a:p>
            <a:r>
              <a:rPr lang="pt-BR" sz="9600" dirty="0" smtClean="0">
                <a:latin typeface="Algerian" panose="04020705040A02060702" pitchFamily="82" charset="0"/>
              </a:rPr>
              <a:t>BANCO DE DADOS</a:t>
            </a:r>
            <a:endParaRPr lang="pt-BR" sz="9600" dirty="0">
              <a:latin typeface="Algerian" panose="04020705040A02060702" pitchFamily="8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86" y="4043966"/>
            <a:ext cx="3909360" cy="21985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4" y="4212527"/>
            <a:ext cx="3705426" cy="20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gerian" panose="04020705040A02060702" pitchFamily="82" charset="0"/>
              </a:rPr>
              <a:t>DEFINIÇÃO de banco de dados </a:t>
            </a:r>
            <a:endParaRPr lang="pt-BR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uma coleção de dados inter-relacionados, representando informações sobre um domínio específico”, ou seja, sempre que for possível agrupar informações que se relacionam e tratam de um mesmo assunto, posso dizer que tenho um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56930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gerian" panose="04020705040A02060702" pitchFamily="82" charset="0"/>
              </a:rPr>
              <a:t>Diferença entre tipos de dados</a:t>
            </a:r>
            <a:endParaRPr lang="pt-BR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CHAR(N)</a:t>
            </a:r>
            <a:r>
              <a:rPr lang="pt-BR" dirty="0" smtClean="0"/>
              <a:t> –  aceita qualquer tipo de digito e ocupa um digito por caractere</a:t>
            </a:r>
          </a:p>
          <a:p>
            <a:pPr marL="0" indent="0">
              <a:buNone/>
            </a:pPr>
            <a:r>
              <a:rPr lang="pt-BR" b="1" dirty="0" smtClean="0"/>
              <a:t>VARCHAR(N)</a:t>
            </a:r>
            <a:r>
              <a:rPr lang="pt-BR" dirty="0" smtClean="0"/>
              <a:t> – aceita qualquer tipo de digito igual o CHAR porém usa-se quando não sabe o tamanho do campo que o usuário irá utilizar</a:t>
            </a:r>
          </a:p>
          <a:p>
            <a:pPr marL="0" indent="0">
              <a:buNone/>
            </a:pPr>
            <a:r>
              <a:rPr lang="pt-BR" b="1" dirty="0" smtClean="0"/>
              <a:t>NCHAR(N)– </a:t>
            </a:r>
            <a:r>
              <a:rPr lang="pt-BR" dirty="0" smtClean="0"/>
              <a:t>aceita caracteres Unicode  (caracteres especiais)</a:t>
            </a:r>
          </a:p>
          <a:p>
            <a:pPr marL="0" indent="0">
              <a:buNone/>
            </a:pPr>
            <a:r>
              <a:rPr lang="pt-BR" b="1" dirty="0" smtClean="0"/>
              <a:t>NVARCHAR(N)</a:t>
            </a:r>
            <a:r>
              <a:rPr lang="pt-BR" dirty="0" smtClean="0"/>
              <a:t> – aceita qualquer tipo de caractere usado quando não se sabe o tamanho do campo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85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lgerian" panose="04020705040A02060702" pitchFamily="82" charset="0"/>
              </a:rPr>
              <a:t>Diferença entre tipos de dados</a:t>
            </a:r>
            <a:endParaRPr lang="pt-BR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TINYINT -</a:t>
            </a:r>
            <a:r>
              <a:rPr lang="pt-BR" dirty="0" smtClean="0"/>
              <a:t> </a:t>
            </a:r>
            <a:r>
              <a:rPr lang="pt-BR" dirty="0"/>
              <a:t>representa um único byte 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SMALLINT</a:t>
            </a:r>
            <a:r>
              <a:rPr lang="pt-BR" dirty="0" smtClean="0"/>
              <a:t> - representa </a:t>
            </a:r>
            <a:r>
              <a:rPr lang="pt-BR" dirty="0"/>
              <a:t>um inteiro de 16 bits com sinal 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BIGINT</a:t>
            </a:r>
            <a:r>
              <a:rPr lang="pt-BR" dirty="0" smtClean="0"/>
              <a:t> - representa </a:t>
            </a:r>
            <a:r>
              <a:rPr lang="pt-BR" dirty="0"/>
              <a:t>um inteiro de 64 bits com </a:t>
            </a:r>
            <a:r>
              <a:rPr lang="pt-BR" dirty="0" smtClean="0"/>
              <a:t>sinal</a:t>
            </a:r>
          </a:p>
          <a:p>
            <a:pPr marL="0" indent="0">
              <a:buNone/>
            </a:pPr>
            <a:r>
              <a:rPr lang="pt-BR" b="1" dirty="0" smtClean="0"/>
              <a:t>DECIMAL</a:t>
            </a:r>
            <a:r>
              <a:rPr lang="pt-BR" dirty="0" smtClean="0"/>
              <a:t> - representa </a:t>
            </a:r>
            <a:r>
              <a:rPr lang="pt-BR" dirty="0"/>
              <a:t>um valor decimal de precisão fixa que contém valores pelo menos da precisão especificada 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REAL</a:t>
            </a:r>
            <a:r>
              <a:rPr lang="pt-BR" dirty="0" smtClean="0"/>
              <a:t> - tem </a:t>
            </a:r>
            <a:r>
              <a:rPr lang="pt-BR" dirty="0"/>
              <a:t>sete dígitos de precisão (precisão única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b="1" dirty="0" smtClean="0"/>
              <a:t>MONEY</a:t>
            </a:r>
            <a:r>
              <a:rPr lang="pt-BR" dirty="0" smtClean="0"/>
              <a:t> e </a:t>
            </a:r>
            <a:r>
              <a:rPr lang="pt-BR" b="1" dirty="0" smtClean="0"/>
              <a:t>SMALLMONEY</a:t>
            </a:r>
            <a:r>
              <a:rPr lang="pt-BR" dirty="0" smtClean="0"/>
              <a:t> - </a:t>
            </a:r>
            <a:r>
              <a:rPr lang="pt-BR" dirty="0"/>
              <a:t>que são tipos decimais de precisão fixa específicos armazenados em 8 e 4 bytes, </a:t>
            </a:r>
            <a:r>
              <a:rPr lang="pt-BR" dirty="0" smtClean="0"/>
              <a:t>respectivamente</a:t>
            </a:r>
          </a:p>
          <a:p>
            <a:pPr marL="0" indent="0">
              <a:buNone/>
            </a:pPr>
            <a:r>
              <a:rPr lang="pt-BR" b="1" dirty="0" smtClean="0"/>
              <a:t>FLOAT</a:t>
            </a:r>
            <a:r>
              <a:rPr lang="pt-BR" dirty="0" smtClean="0"/>
              <a:t> – é um DOUBLE com ponto flutuante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18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lgerian" panose="04020705040A02060702" pitchFamily="82" charset="0"/>
              </a:rPr>
              <a:t>DML </a:t>
            </a:r>
            <a:endParaRPr lang="pt-BR" b="1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É a linguagem de manipulação de dados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6595" t="27367" r="31424" b="57852"/>
          <a:stretch/>
        </p:blipFill>
        <p:spPr>
          <a:xfrm>
            <a:off x="838200" y="2575776"/>
            <a:ext cx="10604691" cy="20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6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latin typeface="Algerian" panose="04020705040A02060702" pitchFamily="82" charset="0"/>
              </a:rPr>
              <a:t>DdL</a:t>
            </a:r>
            <a:r>
              <a:rPr lang="pt-BR" b="1" dirty="0" smtClean="0">
                <a:latin typeface="Algerian" panose="04020705040A02060702" pitchFamily="82" charset="0"/>
              </a:rPr>
              <a:t> </a:t>
            </a:r>
            <a:endParaRPr lang="pt-BR" b="1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É a linguagem de definição de dados onde será montado as estruturas e tabelas de dados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869" t="17209" r="53817" b="71567"/>
          <a:stretch/>
        </p:blipFill>
        <p:spPr>
          <a:xfrm>
            <a:off x="2899986" y="3258355"/>
            <a:ext cx="6674474" cy="22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44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Tema do Office</vt:lpstr>
      <vt:lpstr>BANCO DE DADOS</vt:lpstr>
      <vt:lpstr>DEFINIÇÃO de banco de dados </vt:lpstr>
      <vt:lpstr>Diferença entre tipos de dados</vt:lpstr>
      <vt:lpstr>Diferença entre tipos de dados</vt:lpstr>
      <vt:lpstr>DML </vt:lpstr>
      <vt:lpstr>DdL 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Tarsila Muriel Moreno</dc:creator>
  <cp:lastModifiedBy>Tarsila Muriel Moreno</cp:lastModifiedBy>
  <cp:revision>3</cp:revision>
  <dcterms:created xsi:type="dcterms:W3CDTF">2020-10-27T19:48:47Z</dcterms:created>
  <dcterms:modified xsi:type="dcterms:W3CDTF">2020-10-27T20:06:49Z</dcterms:modified>
</cp:coreProperties>
</file>