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1B017-0200-4166-AC4F-07DC252B070D}" type="doc">
      <dgm:prSet loTypeId="urn:microsoft.com/office/officeart/2008/layout/PictureStrips" loCatId="list" qsTypeId="urn:microsoft.com/office/officeart/2005/8/quickstyle/3d3" qsCatId="3D" csTypeId="urn:microsoft.com/office/officeart/2005/8/colors/colorful1" csCatId="colorful" phldr="0"/>
      <dgm:spPr/>
      <dgm:t>
        <a:bodyPr/>
        <a:lstStyle/>
        <a:p>
          <a:endParaRPr lang="pt-BR"/>
        </a:p>
      </dgm:t>
    </dgm:pt>
    <dgm:pt modelId="{305ED58F-9F76-4FB9-A869-2D6080B8C532}">
      <dgm:prSet phldrT="[Texto]" phldr="1"/>
      <dgm:spPr/>
      <dgm:t>
        <a:bodyPr/>
        <a:lstStyle/>
        <a:p>
          <a:endParaRPr lang="pt-BR" dirty="0"/>
        </a:p>
      </dgm:t>
    </dgm:pt>
    <dgm:pt modelId="{102F1544-7CDC-42B5-A12A-F6B194A6BD8C}" type="parTrans" cxnId="{F3A7B2C0-6A9D-46B1-8751-A5851BC22808}">
      <dgm:prSet/>
      <dgm:spPr/>
      <dgm:t>
        <a:bodyPr/>
        <a:lstStyle/>
        <a:p>
          <a:endParaRPr lang="pt-BR"/>
        </a:p>
      </dgm:t>
    </dgm:pt>
    <dgm:pt modelId="{24FEA01B-830F-4093-8920-200BC2C55F61}" type="sibTrans" cxnId="{F3A7B2C0-6A9D-46B1-8751-A5851BC22808}">
      <dgm:prSet/>
      <dgm:spPr/>
      <dgm:t>
        <a:bodyPr/>
        <a:lstStyle/>
        <a:p>
          <a:endParaRPr lang="pt-BR"/>
        </a:p>
      </dgm:t>
    </dgm:pt>
    <dgm:pt modelId="{5663E425-8F84-4CB9-9F2F-B7381A8A50BA}">
      <dgm:prSet phldrT="[Texto]" phldr="1"/>
      <dgm:spPr/>
      <dgm:t>
        <a:bodyPr/>
        <a:lstStyle/>
        <a:p>
          <a:endParaRPr lang="pt-BR"/>
        </a:p>
      </dgm:t>
    </dgm:pt>
    <dgm:pt modelId="{3E663BE9-5EBB-42A0-ABB8-A136B614E169}" type="parTrans" cxnId="{88C2591E-5454-4877-A073-395B18F906BF}">
      <dgm:prSet/>
      <dgm:spPr/>
      <dgm:t>
        <a:bodyPr/>
        <a:lstStyle/>
        <a:p>
          <a:endParaRPr lang="pt-BR"/>
        </a:p>
      </dgm:t>
    </dgm:pt>
    <dgm:pt modelId="{4C745F08-C33A-4319-94D9-0B8086E4AA20}" type="sibTrans" cxnId="{88C2591E-5454-4877-A073-395B18F906BF}">
      <dgm:prSet/>
      <dgm:spPr/>
      <dgm:t>
        <a:bodyPr/>
        <a:lstStyle/>
        <a:p>
          <a:endParaRPr lang="pt-BR"/>
        </a:p>
      </dgm:t>
    </dgm:pt>
    <dgm:pt modelId="{C5ECFF40-C965-44B7-ADF1-91DDA6FAE7BB}">
      <dgm:prSet phldrT="[Texto]" phldr="1"/>
      <dgm:spPr/>
      <dgm:t>
        <a:bodyPr/>
        <a:lstStyle/>
        <a:p>
          <a:endParaRPr lang="pt-BR" dirty="0"/>
        </a:p>
      </dgm:t>
    </dgm:pt>
    <dgm:pt modelId="{06233BF2-6693-4F11-8177-C42A17C498E8}" type="parTrans" cxnId="{65D0BA01-BA45-454B-A275-7ADA6720E397}">
      <dgm:prSet/>
      <dgm:spPr/>
      <dgm:t>
        <a:bodyPr/>
        <a:lstStyle/>
        <a:p>
          <a:endParaRPr lang="pt-BR"/>
        </a:p>
      </dgm:t>
    </dgm:pt>
    <dgm:pt modelId="{6770BB6D-3605-431E-82C1-BC1D0C100CD6}" type="sibTrans" cxnId="{65D0BA01-BA45-454B-A275-7ADA6720E397}">
      <dgm:prSet/>
      <dgm:spPr/>
      <dgm:t>
        <a:bodyPr/>
        <a:lstStyle/>
        <a:p>
          <a:endParaRPr lang="pt-BR"/>
        </a:p>
      </dgm:t>
    </dgm:pt>
    <dgm:pt modelId="{3D9AD803-1652-490F-A1DD-3D28B5F133C9}" type="pres">
      <dgm:prSet presAssocID="{75C1B017-0200-4166-AC4F-07DC252B070D}" presName="Name0" presStyleCnt="0">
        <dgm:presLayoutVars>
          <dgm:dir/>
          <dgm:resizeHandles val="exact"/>
        </dgm:presLayoutVars>
      </dgm:prSet>
      <dgm:spPr/>
    </dgm:pt>
    <dgm:pt modelId="{14FD6CAC-0D25-4E89-9D01-2B135D32664A}" type="pres">
      <dgm:prSet presAssocID="{305ED58F-9F76-4FB9-A869-2D6080B8C532}" presName="composite" presStyleCnt="0"/>
      <dgm:spPr/>
    </dgm:pt>
    <dgm:pt modelId="{28A8BB29-1B2D-444B-A115-567BE63D9F09}" type="pres">
      <dgm:prSet presAssocID="{305ED58F-9F76-4FB9-A869-2D6080B8C532}" presName="rect1" presStyleLbl="trAlignAcc1" presStyleIdx="0" presStyleCnt="3">
        <dgm:presLayoutVars>
          <dgm:bulletEnabled val="1"/>
        </dgm:presLayoutVars>
      </dgm:prSet>
      <dgm:spPr/>
    </dgm:pt>
    <dgm:pt modelId="{C68F2D2A-C0A1-4D76-8705-A91FAA7BCDD2}" type="pres">
      <dgm:prSet presAssocID="{305ED58F-9F76-4FB9-A869-2D6080B8C532}" presName="rect2" presStyleLbl="fgImgPlace1" presStyleIdx="0" presStyleCnt="3"/>
      <dgm:spPr/>
    </dgm:pt>
    <dgm:pt modelId="{4177F730-F97D-4F40-965E-F88CA25D00C5}" type="pres">
      <dgm:prSet presAssocID="{24FEA01B-830F-4093-8920-200BC2C55F61}" presName="sibTrans" presStyleCnt="0"/>
      <dgm:spPr/>
    </dgm:pt>
    <dgm:pt modelId="{FD083768-1AC5-4F82-9626-25AA91C91FED}" type="pres">
      <dgm:prSet presAssocID="{5663E425-8F84-4CB9-9F2F-B7381A8A50BA}" presName="composite" presStyleCnt="0"/>
      <dgm:spPr/>
    </dgm:pt>
    <dgm:pt modelId="{43216E66-505F-4C0A-9DD3-053D7C400DBD}" type="pres">
      <dgm:prSet presAssocID="{5663E425-8F84-4CB9-9F2F-B7381A8A50BA}" presName="rect1" presStyleLbl="trAlignAcc1" presStyleIdx="1" presStyleCnt="3">
        <dgm:presLayoutVars>
          <dgm:bulletEnabled val="1"/>
        </dgm:presLayoutVars>
      </dgm:prSet>
      <dgm:spPr/>
    </dgm:pt>
    <dgm:pt modelId="{2EDCD682-7BF8-47B8-913C-D82E7249A455}" type="pres">
      <dgm:prSet presAssocID="{5663E425-8F84-4CB9-9F2F-B7381A8A50BA}" presName="rect2" presStyleLbl="fgImgPlace1" presStyleIdx="1" presStyleCnt="3"/>
      <dgm:spPr/>
    </dgm:pt>
    <dgm:pt modelId="{5A70B9B2-9357-4A99-83F4-5C31972478A6}" type="pres">
      <dgm:prSet presAssocID="{4C745F08-C33A-4319-94D9-0B8086E4AA20}" presName="sibTrans" presStyleCnt="0"/>
      <dgm:spPr/>
    </dgm:pt>
    <dgm:pt modelId="{5B1CFF38-71E6-42C9-B6F7-C1E3B76B3169}" type="pres">
      <dgm:prSet presAssocID="{C5ECFF40-C965-44B7-ADF1-91DDA6FAE7BB}" presName="composite" presStyleCnt="0"/>
      <dgm:spPr/>
    </dgm:pt>
    <dgm:pt modelId="{9F491DE2-A315-4214-9E7F-CBC956661D01}" type="pres">
      <dgm:prSet presAssocID="{C5ECFF40-C965-44B7-ADF1-91DDA6FAE7BB}" presName="rect1" presStyleLbl="trAlignAcc1" presStyleIdx="2" presStyleCnt="3">
        <dgm:presLayoutVars>
          <dgm:bulletEnabled val="1"/>
        </dgm:presLayoutVars>
      </dgm:prSet>
      <dgm:spPr/>
    </dgm:pt>
    <dgm:pt modelId="{B79B76D6-8690-405D-860E-078D6BC4F6C5}" type="pres">
      <dgm:prSet presAssocID="{C5ECFF40-C965-44B7-ADF1-91DDA6FAE7BB}" presName="rect2" presStyleLbl="fgImgPlace1" presStyleIdx="2" presStyleCnt="3"/>
      <dgm:spPr/>
    </dgm:pt>
  </dgm:ptLst>
  <dgm:cxnLst>
    <dgm:cxn modelId="{65D0BA01-BA45-454B-A275-7ADA6720E397}" srcId="{75C1B017-0200-4166-AC4F-07DC252B070D}" destId="{C5ECFF40-C965-44B7-ADF1-91DDA6FAE7BB}" srcOrd="2" destOrd="0" parTransId="{06233BF2-6693-4F11-8177-C42A17C498E8}" sibTransId="{6770BB6D-3605-431E-82C1-BC1D0C100CD6}"/>
    <dgm:cxn modelId="{BFDC211A-28FF-4CD7-AAEF-8FEBA9D83E77}" type="presOf" srcId="{5663E425-8F84-4CB9-9F2F-B7381A8A50BA}" destId="{43216E66-505F-4C0A-9DD3-053D7C400DBD}" srcOrd="0" destOrd="0" presId="urn:microsoft.com/office/officeart/2008/layout/PictureStrips"/>
    <dgm:cxn modelId="{88C2591E-5454-4877-A073-395B18F906BF}" srcId="{75C1B017-0200-4166-AC4F-07DC252B070D}" destId="{5663E425-8F84-4CB9-9F2F-B7381A8A50BA}" srcOrd="1" destOrd="0" parTransId="{3E663BE9-5EBB-42A0-ABB8-A136B614E169}" sibTransId="{4C745F08-C33A-4319-94D9-0B8086E4AA20}"/>
    <dgm:cxn modelId="{EE342F6A-D4BD-4AA4-9423-C0D04248BE3B}" type="presOf" srcId="{C5ECFF40-C965-44B7-ADF1-91DDA6FAE7BB}" destId="{9F491DE2-A315-4214-9E7F-CBC956661D01}" srcOrd="0" destOrd="0" presId="urn:microsoft.com/office/officeart/2008/layout/PictureStrips"/>
    <dgm:cxn modelId="{F3A7B2C0-6A9D-46B1-8751-A5851BC22808}" srcId="{75C1B017-0200-4166-AC4F-07DC252B070D}" destId="{305ED58F-9F76-4FB9-A869-2D6080B8C532}" srcOrd="0" destOrd="0" parTransId="{102F1544-7CDC-42B5-A12A-F6B194A6BD8C}" sibTransId="{24FEA01B-830F-4093-8920-200BC2C55F61}"/>
    <dgm:cxn modelId="{6984C3F0-7B51-4E98-8F1C-004D904600EE}" type="presOf" srcId="{75C1B017-0200-4166-AC4F-07DC252B070D}" destId="{3D9AD803-1652-490F-A1DD-3D28B5F133C9}" srcOrd="0" destOrd="0" presId="urn:microsoft.com/office/officeart/2008/layout/PictureStrips"/>
    <dgm:cxn modelId="{0681A9FC-E55A-45AA-BD15-979240CA7EFA}" type="presOf" srcId="{305ED58F-9F76-4FB9-A869-2D6080B8C532}" destId="{28A8BB29-1B2D-444B-A115-567BE63D9F09}" srcOrd="0" destOrd="0" presId="urn:microsoft.com/office/officeart/2008/layout/PictureStrips"/>
    <dgm:cxn modelId="{24314A53-740C-48BF-97A5-63EA97DFD422}" type="presParOf" srcId="{3D9AD803-1652-490F-A1DD-3D28B5F133C9}" destId="{14FD6CAC-0D25-4E89-9D01-2B135D32664A}" srcOrd="0" destOrd="0" presId="urn:microsoft.com/office/officeart/2008/layout/PictureStrips"/>
    <dgm:cxn modelId="{E94972EF-1E33-4E8E-B5E4-D0D5897FE2D7}" type="presParOf" srcId="{14FD6CAC-0D25-4E89-9D01-2B135D32664A}" destId="{28A8BB29-1B2D-444B-A115-567BE63D9F09}" srcOrd="0" destOrd="0" presId="urn:microsoft.com/office/officeart/2008/layout/PictureStrips"/>
    <dgm:cxn modelId="{6304A12B-B116-42CA-A319-A84EABD22205}" type="presParOf" srcId="{14FD6CAC-0D25-4E89-9D01-2B135D32664A}" destId="{C68F2D2A-C0A1-4D76-8705-A91FAA7BCDD2}" srcOrd="1" destOrd="0" presId="urn:microsoft.com/office/officeart/2008/layout/PictureStrips"/>
    <dgm:cxn modelId="{6E5E89A3-5DBB-4AC7-868F-471E001328A8}" type="presParOf" srcId="{3D9AD803-1652-490F-A1DD-3D28B5F133C9}" destId="{4177F730-F97D-4F40-965E-F88CA25D00C5}" srcOrd="1" destOrd="0" presId="urn:microsoft.com/office/officeart/2008/layout/PictureStrips"/>
    <dgm:cxn modelId="{3AE30351-730C-442F-818D-A18AA5522902}" type="presParOf" srcId="{3D9AD803-1652-490F-A1DD-3D28B5F133C9}" destId="{FD083768-1AC5-4F82-9626-25AA91C91FED}" srcOrd="2" destOrd="0" presId="urn:microsoft.com/office/officeart/2008/layout/PictureStrips"/>
    <dgm:cxn modelId="{B901A1D3-D5DD-4371-8D9C-B5EEEBBE3B4B}" type="presParOf" srcId="{FD083768-1AC5-4F82-9626-25AA91C91FED}" destId="{43216E66-505F-4C0A-9DD3-053D7C400DBD}" srcOrd="0" destOrd="0" presId="urn:microsoft.com/office/officeart/2008/layout/PictureStrips"/>
    <dgm:cxn modelId="{9C6F13E2-4645-4BDA-A5B9-2C9EC9C1E4A4}" type="presParOf" srcId="{FD083768-1AC5-4F82-9626-25AA91C91FED}" destId="{2EDCD682-7BF8-47B8-913C-D82E7249A455}" srcOrd="1" destOrd="0" presId="urn:microsoft.com/office/officeart/2008/layout/PictureStrips"/>
    <dgm:cxn modelId="{6490BE58-666E-432E-952B-F3C807C9C8BE}" type="presParOf" srcId="{3D9AD803-1652-490F-A1DD-3D28B5F133C9}" destId="{5A70B9B2-9357-4A99-83F4-5C31972478A6}" srcOrd="3" destOrd="0" presId="urn:microsoft.com/office/officeart/2008/layout/PictureStrips"/>
    <dgm:cxn modelId="{297AF12C-538E-4577-BF8F-1720BB4CFA91}" type="presParOf" srcId="{3D9AD803-1652-490F-A1DD-3D28B5F133C9}" destId="{5B1CFF38-71E6-42C9-B6F7-C1E3B76B3169}" srcOrd="4" destOrd="0" presId="urn:microsoft.com/office/officeart/2008/layout/PictureStrips"/>
    <dgm:cxn modelId="{AA4D14B5-224F-4F3E-A5EC-1F57065511AC}" type="presParOf" srcId="{5B1CFF38-71E6-42C9-B6F7-C1E3B76B3169}" destId="{9F491DE2-A315-4214-9E7F-CBC956661D01}" srcOrd="0" destOrd="0" presId="urn:microsoft.com/office/officeart/2008/layout/PictureStrips"/>
    <dgm:cxn modelId="{65C060B7-73C9-497E-9BA6-58BADB7CF30E}" type="presParOf" srcId="{5B1CFF38-71E6-42C9-B6F7-C1E3B76B3169}" destId="{B79B76D6-8690-405D-860E-078D6BC4F6C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BB29-1B2D-444B-A115-567BE63D9F09}">
      <dsp:nvSpPr>
        <dsp:cNvPr id="0" name=""/>
        <dsp:cNvSpPr/>
      </dsp:nvSpPr>
      <dsp:spPr>
        <a:xfrm>
          <a:off x="921859" y="339834"/>
          <a:ext cx="3483006" cy="10884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7236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0" kern="1200" dirty="0"/>
        </a:p>
      </dsp:txBody>
      <dsp:txXfrm>
        <a:off x="921859" y="339834"/>
        <a:ext cx="3483006" cy="1088439"/>
      </dsp:txXfrm>
    </dsp:sp>
    <dsp:sp modelId="{C68F2D2A-C0A1-4D76-8705-A91FAA7BCDD2}">
      <dsp:nvSpPr>
        <dsp:cNvPr id="0" name=""/>
        <dsp:cNvSpPr/>
      </dsp:nvSpPr>
      <dsp:spPr>
        <a:xfrm>
          <a:off x="776733" y="182615"/>
          <a:ext cx="761907" cy="114286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216E66-505F-4C0A-9DD3-053D7C400DBD}">
      <dsp:nvSpPr>
        <dsp:cNvPr id="0" name=""/>
        <dsp:cNvSpPr/>
      </dsp:nvSpPr>
      <dsp:spPr>
        <a:xfrm>
          <a:off x="921859" y="1710058"/>
          <a:ext cx="3483006" cy="10884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7236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0" kern="1200"/>
        </a:p>
      </dsp:txBody>
      <dsp:txXfrm>
        <a:off x="921859" y="1710058"/>
        <a:ext cx="3483006" cy="1088439"/>
      </dsp:txXfrm>
    </dsp:sp>
    <dsp:sp modelId="{2EDCD682-7BF8-47B8-913C-D82E7249A455}">
      <dsp:nvSpPr>
        <dsp:cNvPr id="0" name=""/>
        <dsp:cNvSpPr/>
      </dsp:nvSpPr>
      <dsp:spPr>
        <a:xfrm>
          <a:off x="776733" y="1552839"/>
          <a:ext cx="761907" cy="1142861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91DE2-A315-4214-9E7F-CBC956661D01}">
      <dsp:nvSpPr>
        <dsp:cNvPr id="0" name=""/>
        <dsp:cNvSpPr/>
      </dsp:nvSpPr>
      <dsp:spPr>
        <a:xfrm>
          <a:off x="921859" y="3080283"/>
          <a:ext cx="3483006" cy="10884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7236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0" kern="1200" dirty="0"/>
        </a:p>
      </dsp:txBody>
      <dsp:txXfrm>
        <a:off x="921859" y="3080283"/>
        <a:ext cx="3483006" cy="1088439"/>
      </dsp:txXfrm>
    </dsp:sp>
    <dsp:sp modelId="{B79B76D6-8690-405D-860E-078D6BC4F6C5}">
      <dsp:nvSpPr>
        <dsp:cNvPr id="0" name=""/>
        <dsp:cNvSpPr/>
      </dsp:nvSpPr>
      <dsp:spPr>
        <a:xfrm>
          <a:off x="776733" y="2923064"/>
          <a:ext cx="761907" cy="1142861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68A86-765E-4E59-B73E-66FF36AA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77C0A-A6BB-49AC-B742-1240EA5D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10826-A902-4667-A1E7-665348DC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53117-2D45-4BD6-8367-943A1B06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F3D99-7BD5-45DF-B41E-99C3600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6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3B07-7661-442A-9280-E2A78B2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08C88-E768-4304-9FD9-D3044675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46A72-B446-4B8F-9068-58AB5BCC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0139A-264C-46AA-9286-A889540A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E1BA5-3520-43DC-AE16-073312D7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AA22E1-AC23-4D4E-AA48-26BCFE606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7A84B5-3ABC-45AF-8D92-FC7C9599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BE73B-7EB4-4EFE-8423-0DFDA406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F61F5-3A43-4F34-ACA1-E0C12821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77D77-62DE-4170-90E5-5E566EB5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0BD03-0465-4646-A400-E3BCE8CF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4C8AF-EF57-4676-AF86-6CBA9C95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C148-DAD3-4091-B4E7-8F8CACE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A124F-E935-4345-97E7-71367F0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47E3C-AEF0-4682-91EB-C36F0092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30B91-6017-4B9B-9882-21A2B952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772DB-A499-46BF-B695-F6F8C0D8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6D52A-29B5-462A-A146-ECD07699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44B0D-3AE2-4C3E-83D0-A55FC48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09B47-54AD-49FD-B828-E405C99F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1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A99E-5F4C-4FB3-94C6-DDFC751C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88924-7CC0-4F17-B97E-244F58C0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E76336-E846-459D-81B9-CAF9618A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255FD-EF5A-4673-BFD7-F0C1A071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2194AE-DD14-494F-9086-AF947C5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A8A67-E830-4405-BE86-B4E2838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0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F164B-A458-4F42-85F7-3B1B4CC7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6EEBC-FB87-4DB5-BEEE-FDF98A4B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D4A3CC-8A06-40D0-AB3A-234FBD37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60C0D8-6030-4A7D-804B-E9D653DA2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EB4FD0-F51A-4F16-AAA8-D0A84B649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E131A8-11E9-4246-9653-824CA2F2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BDB0A1-D6E8-4469-88A9-94147932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F9135E-6D17-4C5C-9FF6-E2FFEEB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F151-0284-4F04-A41A-74B4614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A3A4DB-FD1A-4E09-93FD-30BA1863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B68E3F-B8D7-49F8-AEB6-89411CE0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468D8-20D9-45F1-A0CD-03510D08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CA5D49-7887-44FD-A772-F78F178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B17184-A436-4CC2-9027-5ECB47A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4D4D9D-9DD5-42A9-BD84-BADD99A6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92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C1CF4-8CBF-4192-A978-1F18C02B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86775-66A2-4F04-A4E3-E704A629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F32E0F-F4CD-4F37-A502-93F03FAB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239479-FE96-4DEF-B5D6-316F041E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93532-ECD6-483A-8C7D-56E74C52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552E1-892B-4598-BABA-BD585F7E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1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C163-692D-4106-8487-3EB12505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F0DF3-9A09-47EE-9291-39EBDC61B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AA1BC-275F-4DD9-B795-87AC8F88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07D9E5-2A14-4788-939C-0C27AEC9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FE799B-597F-4CB1-BAF1-52295F9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207C7E-7E0B-4034-850B-28ACAA8F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2E3A52-34A3-401C-A881-10F82752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A790A-A598-4C65-A29B-54BC378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4D6D9-228A-4A25-879B-C7820B984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1A09-9C34-49A4-8657-C77FA14543C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EFE21-768C-4548-A2D9-17301C519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E03AA-CEF7-454F-9868-38BC4F41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4346-512C-42C9-969B-8A07053D2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orientacionandujar.es/2016/12/04/ciclo-del-agua-colorear/ciclos-del-agua-para-colorear-3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EAF5-7054-4C06-ACED-50728EDA8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Ciclo da Água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95375-FE60-4714-942A-F91FC3461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5842-A1F4-4515-9FCC-DE2B5A9B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CD3ABFA-F61D-4028-9F8F-1E2FEF3AAD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207663"/>
            <a:ext cx="5181600" cy="3587261"/>
          </a:xfrm>
        </p:spPr>
      </p:pic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A3655CFA-B03B-4DAC-B995-AD625D92C6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52394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AD804E9-847E-41F3-A468-BBA83B4D0F62}"/>
              </a:ext>
            </a:extLst>
          </p:cNvPr>
          <p:cNvSpPr txBox="1"/>
          <p:nvPr/>
        </p:nvSpPr>
        <p:spPr>
          <a:xfrm>
            <a:off x="838200" y="5794924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orientacionandujar.es/2016/12/04/ciclo-del-agua-colorear/ciclos-del-agua-para-colorear-3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9" tooltip="https://creativecommons.org/licenses/by-nc-sa/3.0/"/>
              </a:rPr>
              <a:t>CC BY-SA-NC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25150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Ciclo da Água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da Água</dc:title>
  <dc:creator>Tarsis Reded</dc:creator>
  <cp:lastModifiedBy>Tarsis Reded</cp:lastModifiedBy>
  <cp:revision>2</cp:revision>
  <dcterms:created xsi:type="dcterms:W3CDTF">2020-12-03T00:29:40Z</dcterms:created>
  <dcterms:modified xsi:type="dcterms:W3CDTF">2020-12-03T00:56:45Z</dcterms:modified>
</cp:coreProperties>
</file>