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sis Reded" userId="fa3ba1325a10a969" providerId="LiveId" clId="{E291539B-1194-482D-B9E1-14363C5EAAC1}"/>
    <pc:docChg chg="custSel addSld modSld">
      <pc:chgData name="Tarsis Reded" userId="fa3ba1325a10a969" providerId="LiveId" clId="{E291539B-1194-482D-B9E1-14363C5EAAC1}" dt="2020-12-03T01:09:53.673" v="4" actId="931"/>
      <pc:docMkLst>
        <pc:docMk/>
      </pc:docMkLst>
      <pc:sldChg chg="addSp delSp modSp new mod">
        <pc:chgData name="Tarsis Reded" userId="fa3ba1325a10a969" providerId="LiveId" clId="{E291539B-1194-482D-B9E1-14363C5EAAC1}" dt="2020-12-03T01:09:53.673" v="4" actId="931"/>
        <pc:sldMkLst>
          <pc:docMk/>
          <pc:sldMk cId="3094221713" sldId="257"/>
        </pc:sldMkLst>
        <pc:spChg chg="del">
          <ac:chgData name="Tarsis Reded" userId="fa3ba1325a10a969" providerId="LiveId" clId="{E291539B-1194-482D-B9E1-14363C5EAAC1}" dt="2020-12-03T01:09:29.200" v="2" actId="478"/>
          <ac:spMkLst>
            <pc:docMk/>
            <pc:sldMk cId="3094221713" sldId="257"/>
            <ac:spMk id="2" creationId="{332FD115-5FDF-4896-B740-F70D73E7CB7C}"/>
          </ac:spMkLst>
        </pc:spChg>
        <pc:spChg chg="del">
          <ac:chgData name="Tarsis Reded" userId="fa3ba1325a10a969" providerId="LiveId" clId="{E291539B-1194-482D-B9E1-14363C5EAAC1}" dt="2020-12-03T01:09:23.423" v="1" actId="931"/>
          <ac:spMkLst>
            <pc:docMk/>
            <pc:sldMk cId="3094221713" sldId="257"/>
            <ac:spMk id="3" creationId="{1815BFBC-DF7B-4DD7-BA0C-35B4151663F1}"/>
          </ac:spMkLst>
        </pc:spChg>
        <pc:spChg chg="add del mod">
          <ac:chgData name="Tarsis Reded" userId="fa3ba1325a10a969" providerId="LiveId" clId="{E291539B-1194-482D-B9E1-14363C5EAAC1}" dt="2020-12-03T01:09:53.673" v="4" actId="931"/>
          <ac:spMkLst>
            <pc:docMk/>
            <pc:sldMk cId="3094221713" sldId="257"/>
            <ac:spMk id="7" creationId="{2D6A9CD5-8BA5-4696-83B7-A90EC8CC1831}"/>
          </ac:spMkLst>
        </pc:spChg>
        <pc:picChg chg="add del mod">
          <ac:chgData name="Tarsis Reded" userId="fa3ba1325a10a969" providerId="LiveId" clId="{E291539B-1194-482D-B9E1-14363C5EAAC1}" dt="2020-12-03T01:09:43.578" v="3" actId="478"/>
          <ac:picMkLst>
            <pc:docMk/>
            <pc:sldMk cId="3094221713" sldId="257"/>
            <ac:picMk id="5" creationId="{D72AFA26-8B21-47AA-830E-A3A9447DC86B}"/>
          </ac:picMkLst>
        </pc:picChg>
        <pc:picChg chg="add mod">
          <ac:chgData name="Tarsis Reded" userId="fa3ba1325a10a969" providerId="LiveId" clId="{E291539B-1194-482D-B9E1-14363C5EAAC1}" dt="2020-12-03T01:09:53.673" v="4" actId="931"/>
          <ac:picMkLst>
            <pc:docMk/>
            <pc:sldMk cId="3094221713" sldId="257"/>
            <ac:picMk id="9" creationId="{0D35D220-1784-4588-8812-796A6FFFBC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19B57-F6F8-4429-8B4C-EB847C797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80852-D00D-4E5B-9630-7AAAEA8CB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D5004-FBBE-4953-A931-4C4386A0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42EB9-18FE-4202-9EB3-E5FCE428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434747-A811-4292-9C73-FFB516F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66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7DF10-5120-47E1-8D48-AD32BC3B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FF4824-2DD2-483C-997C-4CB3ED3C6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29330-E38D-417B-B21C-4F5308D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05B53-35F2-4876-8B1B-8B758001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D94F9-25C8-40BE-8525-1B1AAA5D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29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406E09-F135-4334-9422-BE8C7B5D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74F749-57B2-4698-AD37-5D9386BFA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755D7-418A-4570-8A42-123E39D3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ED2D7-9854-4F62-9F53-F28C114D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C2CFF-392B-4ED1-AFF1-EA1A2915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9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EDD95-5597-4769-8988-79F19FA7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C34D7-5078-4733-9D4B-2F427BE6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D98A54-9216-4A48-9538-61853A8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16F86-C3E7-476E-BE0C-94FEF110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0C933-8C38-4B02-BED6-C1CFEB2D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49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90D95-D21E-4E46-9783-F99E5B31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31C4C7-9D76-4F6D-93D8-220F4684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101F3F-497A-44A2-B1DA-128ED7AC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408331-00EC-4D04-B537-6DA062A9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4A09D-2B3A-4BB6-A6C3-EDDB7D85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1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A6D4-0DBF-48A5-9397-6854A7F0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5D7CA7-0131-4CF1-B3B0-4B41B7FE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D52BA8-2F05-400B-9CC0-35761430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2415F3-BE5C-4ACF-A83E-51A9F654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EE4EB4-2541-4472-A068-7A32AF14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09B9F3-06E9-4FE8-B7C7-2124302F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31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94EBD-A2EA-4BE1-8A74-466A3BA1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1213D-37E8-4320-933E-F38A85B1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721277-657A-4895-B660-65663E70B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E84E70-3066-431F-ACB6-2642ED425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0830ACF-6CA0-4F9C-928C-60F7442E6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1B1062-8973-4E52-9627-C642A951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065674-F13B-4513-B5C6-3B917499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ACFD1C-B28A-4DC9-87E2-44D97586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FE9DA-236C-4827-B9AF-4B0F6DC9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B4A4A1-54C8-4F36-8953-4C2703CC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543500-EF97-4B74-93D3-A65DFD20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457FEC-5AB1-4D46-A5D8-7E15B75E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13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6FD297-192C-44E1-8A2D-FB907196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927E0A-03E8-408A-9E75-BE2D57E6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36096F-C823-4B4B-97C2-0C243255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D198-E021-46F1-8F80-4FEB1F9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3646B-B6BA-4C3D-9B62-49CF6347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99DCC-5B78-4A86-98DD-2EB589341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557C48-900E-455C-BDCD-B64D3B05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406D1E-6BB3-4A88-965A-98DF6480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D1B774-24D6-4633-B936-8C96EA62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52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05115-5050-4E59-AF18-5E282AD7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7AF62A-48D1-4639-A734-CC71119E9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503C3D-22CC-4010-A87A-E0D011BCA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6598F-E11C-4201-A004-DC2EB3C2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6EC16D-E9F7-4781-B3A7-86E295BA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5F7847-0FA2-47B9-9501-EC2016D7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2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CB4814-2C8F-49C8-AE92-954E450A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BD3E00-8921-4501-BF6F-D9A7904A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32B51-93D5-44DE-A9A1-4170736F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2D64-A2B7-4AD2-ACDA-EC1ED1F51BA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D4535-0B10-4B19-8EBE-44D580E04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1014B-C7A5-4160-9C21-A490FD46F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3B274-77B8-4810-938C-03A9421E6D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7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81A74-AB91-4E80-B7D9-42956C123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5E5A9C-AABB-49C2-A0C2-616A99514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56F12-F8AC-4FCA-8377-39B93CBC9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7" y="0"/>
            <a:ext cx="10900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5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D35D220-1784-4588-8812-796A6FFFB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40" y="1825625"/>
            <a:ext cx="4059519" cy="4351338"/>
          </a:xfrm>
        </p:spPr>
      </p:pic>
    </p:spTree>
    <p:extLst>
      <p:ext uri="{BB962C8B-B14F-4D97-AF65-F5344CB8AC3E}">
        <p14:creationId xmlns:p14="http://schemas.microsoft.com/office/powerpoint/2010/main" val="3094221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Tarsis Reded</dc:creator>
  <cp:lastModifiedBy>Tarsis Reded</cp:lastModifiedBy>
  <cp:revision>1</cp:revision>
  <dcterms:created xsi:type="dcterms:W3CDTF">2020-12-03T00:59:48Z</dcterms:created>
  <dcterms:modified xsi:type="dcterms:W3CDTF">2020-12-03T01:10:03Z</dcterms:modified>
</cp:coreProperties>
</file>