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7EFA2-7207-4EA2-B655-7B07A284813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05E748F-4FAB-4F44-BBE7-CC790DCA3155}">
      <dgm:prSet phldrT="[Texto]"/>
      <dgm:spPr/>
      <dgm:t>
        <a:bodyPr/>
        <a:lstStyle/>
        <a:p>
          <a:r>
            <a:rPr lang="pt-BR" dirty="0" smtClean="0"/>
            <a:t>Modelagem</a:t>
          </a:r>
          <a:endParaRPr lang="pt-BR" dirty="0"/>
        </a:p>
      </dgm:t>
    </dgm:pt>
    <dgm:pt modelId="{E3A5DD46-D1F7-4D70-8D93-41CA15792E0C}" type="parTrans" cxnId="{B154D65D-C753-4F37-8202-C91A910ACF3A}">
      <dgm:prSet/>
      <dgm:spPr/>
      <dgm:t>
        <a:bodyPr/>
        <a:lstStyle/>
        <a:p>
          <a:endParaRPr lang="pt-BR"/>
        </a:p>
      </dgm:t>
    </dgm:pt>
    <dgm:pt modelId="{A0086694-B059-4BDA-82C5-364F82BC8E93}" type="sibTrans" cxnId="{B154D65D-C753-4F37-8202-C91A910ACF3A}">
      <dgm:prSet/>
      <dgm:spPr/>
      <dgm:t>
        <a:bodyPr/>
        <a:lstStyle/>
        <a:p>
          <a:endParaRPr lang="pt-BR"/>
        </a:p>
      </dgm:t>
    </dgm:pt>
    <dgm:pt modelId="{D5AD42FE-C59D-4B7A-AFD5-B0BE5BDF255A}">
      <dgm:prSet phldrT="[Texto]"/>
      <dgm:spPr/>
      <dgm:t>
        <a:bodyPr/>
        <a:lstStyle/>
        <a:p>
          <a:r>
            <a:rPr lang="pt-BR" dirty="0" smtClean="0"/>
            <a:t>Software</a:t>
          </a:r>
          <a:endParaRPr lang="pt-BR" dirty="0"/>
        </a:p>
      </dgm:t>
    </dgm:pt>
    <dgm:pt modelId="{F7AC80CF-F9DD-4ECF-A0DF-1CA7C73F15B5}" type="parTrans" cxnId="{FA6C700F-7B20-4BD0-9485-A7F1986D6F26}">
      <dgm:prSet/>
      <dgm:spPr/>
      <dgm:t>
        <a:bodyPr/>
        <a:lstStyle/>
        <a:p>
          <a:endParaRPr lang="pt-BR"/>
        </a:p>
      </dgm:t>
    </dgm:pt>
    <dgm:pt modelId="{F75C202C-79C5-4CFF-BB75-C3091EBE11D7}" type="sibTrans" cxnId="{FA6C700F-7B20-4BD0-9485-A7F1986D6F26}">
      <dgm:prSet/>
      <dgm:spPr/>
      <dgm:t>
        <a:bodyPr/>
        <a:lstStyle/>
        <a:p>
          <a:endParaRPr lang="pt-BR"/>
        </a:p>
      </dgm:t>
    </dgm:pt>
    <dgm:pt modelId="{16E1D1C0-E44B-40C9-8277-A9DC1DA88401}">
      <dgm:prSet phldrT="[Texto]"/>
      <dgm:spPr/>
      <dgm:t>
        <a:bodyPr/>
        <a:lstStyle/>
        <a:p>
          <a:r>
            <a:rPr lang="pt-BR" dirty="0" smtClean="0"/>
            <a:t>Aplicação </a:t>
          </a:r>
          <a:endParaRPr lang="pt-BR" dirty="0"/>
        </a:p>
      </dgm:t>
    </dgm:pt>
    <dgm:pt modelId="{B4A79F94-DD05-4B25-AE94-29A8785C7744}" type="parTrans" cxnId="{CFA9A797-BDAB-45FD-9A84-1F157F59AADC}">
      <dgm:prSet/>
      <dgm:spPr/>
      <dgm:t>
        <a:bodyPr/>
        <a:lstStyle/>
        <a:p>
          <a:endParaRPr lang="pt-BR"/>
        </a:p>
      </dgm:t>
    </dgm:pt>
    <dgm:pt modelId="{4E33EF7F-2F74-486D-B277-68B2AB71A271}" type="sibTrans" cxnId="{CFA9A797-BDAB-45FD-9A84-1F157F59AADC}">
      <dgm:prSet/>
      <dgm:spPr/>
      <dgm:t>
        <a:bodyPr/>
        <a:lstStyle/>
        <a:p>
          <a:endParaRPr lang="pt-BR"/>
        </a:p>
      </dgm:t>
    </dgm:pt>
    <dgm:pt modelId="{63D8DD60-1580-42FB-865B-9381F97EEBD6}" type="pres">
      <dgm:prSet presAssocID="{7287EFA2-7207-4EA2-B655-7B07A284813E}" presName="CompostProcess" presStyleCnt="0">
        <dgm:presLayoutVars>
          <dgm:dir/>
          <dgm:resizeHandles val="exact"/>
        </dgm:presLayoutVars>
      </dgm:prSet>
      <dgm:spPr/>
    </dgm:pt>
    <dgm:pt modelId="{667C5EBD-0A36-4E07-A359-3E309C6E750A}" type="pres">
      <dgm:prSet presAssocID="{7287EFA2-7207-4EA2-B655-7B07A284813E}" presName="arrow" presStyleLbl="bgShp" presStyleIdx="0" presStyleCnt="1" custLinFactNeighborX="-1011" custLinFactNeighborY="34375"/>
      <dgm:spPr/>
    </dgm:pt>
    <dgm:pt modelId="{5F2BAEBF-DA1B-4EB6-AF5B-6B82325D4223}" type="pres">
      <dgm:prSet presAssocID="{7287EFA2-7207-4EA2-B655-7B07A284813E}" presName="linearProcess" presStyleCnt="0"/>
      <dgm:spPr/>
    </dgm:pt>
    <dgm:pt modelId="{D9A5A189-E607-495E-9D11-09D5E97EA37E}" type="pres">
      <dgm:prSet presAssocID="{A05E748F-4FAB-4F44-BBE7-CC790DCA315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AAD5F2-19BA-46F9-983B-F5E6710C53FB}" type="pres">
      <dgm:prSet presAssocID="{A0086694-B059-4BDA-82C5-364F82BC8E93}" presName="sibTrans" presStyleCnt="0"/>
      <dgm:spPr/>
    </dgm:pt>
    <dgm:pt modelId="{49E81891-D051-4378-A018-3104048466FE}" type="pres">
      <dgm:prSet presAssocID="{D5AD42FE-C59D-4B7A-AFD5-B0BE5BDF255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14A9AA-FC9A-4751-9559-98EFA80C06AD}" type="pres">
      <dgm:prSet presAssocID="{F75C202C-79C5-4CFF-BB75-C3091EBE11D7}" presName="sibTrans" presStyleCnt="0"/>
      <dgm:spPr/>
    </dgm:pt>
    <dgm:pt modelId="{AF6F44DA-1ECA-4907-B7B1-0C846CA8EB98}" type="pres">
      <dgm:prSet presAssocID="{16E1D1C0-E44B-40C9-8277-A9DC1DA8840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6C700F-7B20-4BD0-9485-A7F1986D6F26}" srcId="{7287EFA2-7207-4EA2-B655-7B07A284813E}" destId="{D5AD42FE-C59D-4B7A-AFD5-B0BE5BDF255A}" srcOrd="1" destOrd="0" parTransId="{F7AC80CF-F9DD-4ECF-A0DF-1CA7C73F15B5}" sibTransId="{F75C202C-79C5-4CFF-BB75-C3091EBE11D7}"/>
    <dgm:cxn modelId="{15EE8C32-8B59-4A07-BD72-32D944A8DB72}" type="presOf" srcId="{7287EFA2-7207-4EA2-B655-7B07A284813E}" destId="{63D8DD60-1580-42FB-865B-9381F97EEBD6}" srcOrd="0" destOrd="0" presId="urn:microsoft.com/office/officeart/2005/8/layout/hProcess9"/>
    <dgm:cxn modelId="{CFA9A797-BDAB-45FD-9A84-1F157F59AADC}" srcId="{7287EFA2-7207-4EA2-B655-7B07A284813E}" destId="{16E1D1C0-E44B-40C9-8277-A9DC1DA88401}" srcOrd="2" destOrd="0" parTransId="{B4A79F94-DD05-4B25-AE94-29A8785C7744}" sibTransId="{4E33EF7F-2F74-486D-B277-68B2AB71A271}"/>
    <dgm:cxn modelId="{E6034BF3-98F1-4C6C-8B3D-A02C0C5ACE41}" type="presOf" srcId="{A05E748F-4FAB-4F44-BBE7-CC790DCA3155}" destId="{D9A5A189-E607-495E-9D11-09D5E97EA37E}" srcOrd="0" destOrd="0" presId="urn:microsoft.com/office/officeart/2005/8/layout/hProcess9"/>
    <dgm:cxn modelId="{E0E92D98-C355-4F4F-AB68-08B018D73D51}" type="presOf" srcId="{16E1D1C0-E44B-40C9-8277-A9DC1DA88401}" destId="{AF6F44DA-1ECA-4907-B7B1-0C846CA8EB98}" srcOrd="0" destOrd="0" presId="urn:microsoft.com/office/officeart/2005/8/layout/hProcess9"/>
    <dgm:cxn modelId="{B154D65D-C753-4F37-8202-C91A910ACF3A}" srcId="{7287EFA2-7207-4EA2-B655-7B07A284813E}" destId="{A05E748F-4FAB-4F44-BBE7-CC790DCA3155}" srcOrd="0" destOrd="0" parTransId="{E3A5DD46-D1F7-4D70-8D93-41CA15792E0C}" sibTransId="{A0086694-B059-4BDA-82C5-364F82BC8E93}"/>
    <dgm:cxn modelId="{0E5B64B0-B484-46FB-949C-DEFB16A215EB}" type="presOf" srcId="{D5AD42FE-C59D-4B7A-AFD5-B0BE5BDF255A}" destId="{49E81891-D051-4378-A018-3104048466FE}" srcOrd="0" destOrd="0" presId="urn:microsoft.com/office/officeart/2005/8/layout/hProcess9"/>
    <dgm:cxn modelId="{498A2CE9-A691-445E-983D-D77382AE3048}" type="presParOf" srcId="{63D8DD60-1580-42FB-865B-9381F97EEBD6}" destId="{667C5EBD-0A36-4E07-A359-3E309C6E750A}" srcOrd="0" destOrd="0" presId="urn:microsoft.com/office/officeart/2005/8/layout/hProcess9"/>
    <dgm:cxn modelId="{E7651659-08E3-4D75-A7CC-2BEE0CB660A7}" type="presParOf" srcId="{63D8DD60-1580-42FB-865B-9381F97EEBD6}" destId="{5F2BAEBF-DA1B-4EB6-AF5B-6B82325D4223}" srcOrd="1" destOrd="0" presId="urn:microsoft.com/office/officeart/2005/8/layout/hProcess9"/>
    <dgm:cxn modelId="{91058FD7-912C-48CC-B936-2008C2470CBA}" type="presParOf" srcId="{5F2BAEBF-DA1B-4EB6-AF5B-6B82325D4223}" destId="{D9A5A189-E607-495E-9D11-09D5E97EA37E}" srcOrd="0" destOrd="0" presId="urn:microsoft.com/office/officeart/2005/8/layout/hProcess9"/>
    <dgm:cxn modelId="{5E19A05C-7DCE-4E4B-8BA8-86BEADBC902F}" type="presParOf" srcId="{5F2BAEBF-DA1B-4EB6-AF5B-6B82325D4223}" destId="{79AAD5F2-19BA-46F9-983B-F5E6710C53FB}" srcOrd="1" destOrd="0" presId="urn:microsoft.com/office/officeart/2005/8/layout/hProcess9"/>
    <dgm:cxn modelId="{E398C445-EDD2-473E-B838-A79C445B2361}" type="presParOf" srcId="{5F2BAEBF-DA1B-4EB6-AF5B-6B82325D4223}" destId="{49E81891-D051-4378-A018-3104048466FE}" srcOrd="2" destOrd="0" presId="urn:microsoft.com/office/officeart/2005/8/layout/hProcess9"/>
    <dgm:cxn modelId="{F2F502E9-B809-425E-98F4-4C205435C777}" type="presParOf" srcId="{5F2BAEBF-DA1B-4EB6-AF5B-6B82325D4223}" destId="{1E14A9AA-FC9A-4751-9559-98EFA80C06AD}" srcOrd="3" destOrd="0" presId="urn:microsoft.com/office/officeart/2005/8/layout/hProcess9"/>
    <dgm:cxn modelId="{1B56706F-2E0D-4580-85B4-31159019E053}" type="presParOf" srcId="{5F2BAEBF-DA1B-4EB6-AF5B-6B82325D4223}" destId="{AF6F44DA-1ECA-4907-B7B1-0C846CA8EB98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1FC9-8B45-47AB-A4E1-A4FD0DC51249}" type="datetimeFigureOut">
              <a:rPr lang="pt-BR" smtClean="0"/>
              <a:pPr/>
              <a:t>05/08/2017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4F83-5C43-4753-B748-8E7625D143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AVANT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de </a:t>
            </a:r>
            <a:r>
              <a:rPr lang="pt-BR" dirty="0" err="1" smtClean="0"/>
              <a:t>VANTs</a:t>
            </a:r>
            <a:r>
              <a:rPr lang="pt-BR" dirty="0" smtClean="0"/>
              <a:t> (Veículos aéreos não tripulados) </a:t>
            </a:r>
          </a:p>
          <a:p>
            <a:pPr>
              <a:buNone/>
            </a:pPr>
            <a:endParaRPr lang="pt-BR" dirty="0" smtClean="0"/>
          </a:p>
        </p:txBody>
      </p:sp>
      <p:graphicFrame>
        <p:nvGraphicFramePr>
          <p:cNvPr id="4" name="Diagrama 3"/>
          <p:cNvGraphicFramePr/>
          <p:nvPr/>
        </p:nvGraphicFramePr>
        <p:xfrm>
          <a:off x="1500166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/>
          <a:lstStyle/>
          <a:p>
            <a:r>
              <a:rPr lang="pt-BR" dirty="0" smtClean="0"/>
              <a:t>Estimular a produtividade interdisciplinar: </a:t>
            </a:r>
          </a:p>
          <a:p>
            <a:pPr lvl="1"/>
            <a:r>
              <a:rPr lang="pt-BR" dirty="0" smtClean="0"/>
              <a:t>Eng. </a:t>
            </a:r>
            <a:r>
              <a:rPr lang="pt-BR" dirty="0" err="1" smtClean="0"/>
              <a:t>Aéroespacial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Eng. Computação</a:t>
            </a:r>
          </a:p>
          <a:p>
            <a:pPr lvl="1"/>
            <a:r>
              <a:rPr lang="pt-BR" dirty="0" smtClean="0"/>
              <a:t>Eng. Automação</a:t>
            </a:r>
          </a:p>
          <a:p>
            <a:pPr lvl="1"/>
            <a:r>
              <a:rPr lang="pt-BR" dirty="0" smtClean="0"/>
              <a:t>Eng. Elétrica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Tecnologia usada no processamento e nos sensores se tornou relativamente barata. </a:t>
            </a:r>
          </a:p>
          <a:p>
            <a:r>
              <a:rPr lang="pt-BR" dirty="0" smtClean="0"/>
              <a:t>Existência de inúmeras áreas para a aplicação e estudo: </a:t>
            </a:r>
          </a:p>
          <a:p>
            <a:pPr lvl="1"/>
            <a:r>
              <a:rPr lang="pt-BR" dirty="0" err="1" smtClean="0"/>
              <a:t>Geoprocessamento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Agricultura de precisão </a:t>
            </a:r>
          </a:p>
          <a:p>
            <a:pPr lvl="1"/>
            <a:r>
              <a:rPr lang="pt-BR" dirty="0" smtClean="0"/>
              <a:t>Monitoramento remoto em geral </a:t>
            </a:r>
          </a:p>
          <a:p>
            <a:pPr lvl="1"/>
            <a:r>
              <a:rPr lang="pt-BR" dirty="0" smtClean="0"/>
              <a:t>Aquisição de imagens </a:t>
            </a:r>
          </a:p>
          <a:p>
            <a:pPr lvl="1"/>
            <a:r>
              <a:rPr lang="pt-BR" dirty="0" smtClean="0"/>
              <a:t>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Estudo a respeito da dinâmica de </a:t>
            </a:r>
            <a:r>
              <a:rPr lang="pt-BR" dirty="0" err="1" smtClean="0"/>
              <a:t>VANTs</a:t>
            </a:r>
            <a:r>
              <a:rPr lang="pt-BR" dirty="0" smtClean="0"/>
              <a:t> de asa móvel. </a:t>
            </a:r>
          </a:p>
          <a:p>
            <a:r>
              <a:rPr lang="pt-BR" dirty="0" smtClean="0"/>
              <a:t>Quebra do </a:t>
            </a:r>
            <a:r>
              <a:rPr lang="pt-BR" dirty="0" smtClean="0"/>
              <a:t>projeto em “subprojetos”, dividindo o trabalho e estimulando a criação de novas tecnologias e publicação científica. </a:t>
            </a:r>
          </a:p>
          <a:p>
            <a:pPr lvl="1"/>
            <a:r>
              <a:rPr lang="pt-BR" dirty="0" smtClean="0"/>
              <a:t>Sensores inerciais </a:t>
            </a:r>
          </a:p>
          <a:p>
            <a:pPr lvl="1"/>
            <a:r>
              <a:rPr lang="pt-BR" dirty="0" smtClean="0"/>
              <a:t>Comunicação de dados </a:t>
            </a:r>
          </a:p>
          <a:p>
            <a:pPr lvl="1"/>
            <a:r>
              <a:rPr lang="pt-BR" dirty="0" smtClean="0"/>
              <a:t> Softwares de simulação </a:t>
            </a:r>
          </a:p>
          <a:p>
            <a:pPr lvl="1"/>
            <a:r>
              <a:rPr lang="pt-BR" dirty="0" smtClean="0"/>
              <a:t>Processamento de sinais </a:t>
            </a:r>
          </a:p>
          <a:p>
            <a:pPr lvl="1"/>
            <a:r>
              <a:rPr lang="pt-BR" dirty="0" smtClean="0"/>
              <a:t>Controle de sistemas 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Futuros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Projetar um software genérico, com </a:t>
            </a:r>
            <a:r>
              <a:rPr lang="pt-BR" dirty="0" err="1" smtClean="0"/>
              <a:t>modularidade</a:t>
            </a:r>
            <a:r>
              <a:rPr lang="pt-BR" dirty="0" smtClean="0"/>
              <a:t> de Hardware.   </a:t>
            </a:r>
          </a:p>
          <a:p>
            <a:pPr lvl="1"/>
            <a:r>
              <a:rPr lang="pt-BR" dirty="0" smtClean="0"/>
              <a:t>Possibilidade de utilizar sensores e </a:t>
            </a:r>
            <a:r>
              <a:rPr lang="pt-BR" dirty="0" err="1" smtClean="0"/>
              <a:t>microcontroladores</a:t>
            </a:r>
            <a:r>
              <a:rPr lang="pt-BR" dirty="0" smtClean="0"/>
              <a:t> diferentes.</a:t>
            </a:r>
          </a:p>
          <a:p>
            <a:pPr lvl="1"/>
            <a:r>
              <a:rPr lang="pt-BR" dirty="0" smtClean="0"/>
              <a:t>Comparação de </a:t>
            </a:r>
            <a:r>
              <a:rPr lang="pt-BR" dirty="0" err="1" smtClean="0"/>
              <a:t>performace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Plataforma aberta   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total via </a:t>
            </a:r>
            <a:r>
              <a:rPr lang="pt-BR" dirty="0" err="1" smtClean="0"/>
              <a:t>smartphone</a:t>
            </a:r>
            <a:r>
              <a:rPr lang="pt-BR" dirty="0" smtClean="0"/>
              <a:t> ou </a:t>
            </a:r>
            <a:r>
              <a:rPr lang="pt-BR" dirty="0" err="1" smtClean="0"/>
              <a:t>tablet</a:t>
            </a:r>
            <a:endParaRPr lang="pt-BR" dirty="0" smtClean="0"/>
          </a:p>
          <a:p>
            <a:pPr lvl="1"/>
            <a:r>
              <a:rPr lang="pt-BR" dirty="0" smtClean="0"/>
              <a:t>Aproveitamento de tecnologia criada por outros integrantes do grupo. </a:t>
            </a:r>
          </a:p>
          <a:p>
            <a:pPr lvl="1"/>
            <a:r>
              <a:rPr lang="pt-BR" dirty="0" smtClean="0"/>
              <a:t>Fornece interface intuitiva e prática para o usuário. 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Processamento de Imagens</a:t>
            </a:r>
          </a:p>
          <a:p>
            <a:pPr lvl="1"/>
            <a:r>
              <a:rPr lang="pt-BR" dirty="0" smtClean="0"/>
              <a:t>Utilizar imagens como informação útil não só para o usuário, mas também para o controle de vôo e localização  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199</Words>
  <Application>Microsoft Office PowerPoint</Application>
  <PresentationFormat>Apresentação na tela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Projeto AVANT </vt:lpstr>
      <vt:lpstr>O que é </vt:lpstr>
      <vt:lpstr>Motivação</vt:lpstr>
      <vt:lpstr>Motivação </vt:lpstr>
      <vt:lpstr>Situação do Projeto</vt:lpstr>
      <vt:lpstr>Objetivos Futuros </vt:lpstr>
      <vt:lpstr>Objetivos Futuros</vt:lpstr>
      <vt:lpstr>Objetivos Futuros</vt:lpstr>
      <vt:lpstr>Dúvidas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AVANT</dc:title>
  <dc:creator>Társis</dc:creator>
  <cp:lastModifiedBy>Társis</cp:lastModifiedBy>
  <cp:revision>6</cp:revision>
  <dcterms:created xsi:type="dcterms:W3CDTF">2017-08-05T18:26:35Z</dcterms:created>
  <dcterms:modified xsi:type="dcterms:W3CDTF">2017-08-05T19:14:15Z</dcterms:modified>
</cp:coreProperties>
</file>