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0DDD4-E48B-6AB5-445D-654A4AF29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D076F3-C2B5-20C6-2CAD-44C769B9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1B07-5D46-AA6D-AB4C-BDD5EC44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BC2FF-94B7-47B6-335E-0DCAC588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CB961-1687-2448-8D10-241F75A8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11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8DD72-EA1D-78BB-E93E-65F60921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51130B-A244-0C35-8242-3AA8B33B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296A9-79ED-AE92-5EE1-A04FF20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7EF17F-7734-9341-5128-8B982C79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B4DC01-9CB5-9C0A-63B1-4C236D18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3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67CFD1-6A70-D813-D0D7-A23592D99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19DB24-7528-879D-48FC-11837910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D0322-EA1B-4224-AB10-53545A5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802C7-B0D3-E2CE-631E-EBA5DA70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0586FB-7CAB-5964-4883-589739DB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3AB70-F7BF-8255-CE8E-B33E5B5A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73809-0DD6-E443-E05F-EEDD699F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08706A-7224-D693-8B81-4BB0817A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85C63-017F-A003-DB74-0894D574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F8DAE-26ED-DDCA-2B5B-420CCCC4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2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38853-52F2-6228-A496-C517193D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37FF9-6C7F-54C2-E435-AF56FDBE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DEA40-4C03-5D2F-9C11-4097770D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2E1753-3231-A720-8E9F-355D639E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31267-ACE7-5FB9-98B3-5DF95932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EEDBD-5BE5-F490-7071-55AFADD7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ECB70-F66B-472F-91A1-1BF68BBAC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4B0E1F-DA5B-A2C9-B5C1-7B9D1B022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998F0-B511-3DA2-0324-D713374E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ECBD7A-5A5F-D803-5D23-6AA8A63F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B8ADFF-895D-BF46-4B7D-55DD65F9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25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D133A-1204-60A0-7866-545D7925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9F709-9BD6-3240-E6D0-8F82A385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54FF06-F56C-53B1-9406-310F04F8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80CBC6-9ED0-7AE0-4473-03291017E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F478F8-8AEF-A74C-F811-E6A790FB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A34A09-1BE6-F080-B97D-E2FE7EA5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EF1B47-4960-8B98-ABFD-E16AFACC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0E7463-19C9-1397-6BFA-CC404EB3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0662F-2055-1D2D-F91C-CD6F5DDE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FF571A-BF70-0CB9-D36D-015A2539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F32F87-8629-C66A-7726-555A3CD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1A69D9-10A7-565D-6594-86CDD032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26BA59-E8BC-6E0B-5A22-FE3D85BD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5497D6-6A02-E904-C9C9-4BD4A63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0D8FBB-9810-CDF7-74B6-B9A341DB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4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58670-4E0B-A9FB-47B2-BF4F4229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CA90A-316A-848D-FFFC-C065333B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3F4314-62F5-2D9C-552B-A44B07CD7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A9507-7A40-640F-7115-8EAB773F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009D0-8274-55AA-72A5-A95D0222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1948E-FF0E-DD34-C362-BC24804D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6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2B727-A3EC-3B48-3A1C-E0CD01AA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C6010E-AAA4-1304-3066-4BD100EC4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17B26C-8B51-1C24-A9A4-7E486C9C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30CB0-BEA2-C2BD-FBB4-1104526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C7FEAF-BE8E-3608-023D-A1229A0F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707DD8-B489-3F0F-2572-A6F316A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6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3C6789-0513-1E5A-16BB-B840C630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D6B49-8194-D201-8BDD-A5B1F574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A9BEE-F413-7F1A-A08F-0E0360773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4E0E-BB1E-4387-94BB-CBE8F3FB0010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2EC3F-A137-C39C-E16F-F00A44E05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A430B-3814-6BDE-BE12-B3FA0FE6F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43E3-629D-452B-A013-40644EEABD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7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E4BA-34C4-6E50-F782-A1F9106CE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446484-C4FD-1918-6665-12C543817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Test file</a:t>
            </a:r>
          </a:p>
        </p:txBody>
      </p:sp>
    </p:spTree>
    <p:extLst>
      <p:ext uri="{BB962C8B-B14F-4D97-AF65-F5344CB8AC3E}">
        <p14:creationId xmlns:p14="http://schemas.microsoft.com/office/powerpoint/2010/main" val="195824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841E57-CE4D-3EA8-3249-D616749A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slide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660B7B-6D61-5A22-13D9-D7607B53F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Src folder</a:t>
            </a:r>
          </a:p>
        </p:txBody>
      </p:sp>
      <p:pic>
        <p:nvPicPr>
          <p:cNvPr id="10" name="Espace réservé du contenu 9" descr="Dossier">
            <a:extLst>
              <a:ext uri="{FF2B5EF4-FFF2-40B4-BE49-F238E27FC236}">
                <a16:creationId xmlns:a16="http://schemas.microsoft.com/office/drawing/2014/main" id="{AB2D062A-B5EC-3C29-E4B9-33363E741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1481" y="3890169"/>
            <a:ext cx="914400" cy="914400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9B626C-C0C0-0E29-41C5-C4E0268C7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Target folder</a:t>
            </a:r>
          </a:p>
        </p:txBody>
      </p:sp>
      <p:pic>
        <p:nvPicPr>
          <p:cNvPr id="12" name="Espace réservé du contenu 11" descr="Dossier">
            <a:extLst>
              <a:ext uri="{FF2B5EF4-FFF2-40B4-BE49-F238E27FC236}">
                <a16:creationId xmlns:a16="http://schemas.microsoft.com/office/drawing/2014/main" id="{62C27C33-3ADE-9266-32EB-111EA8B0D4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6594" y="3890169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9673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Title</vt:lpstr>
      <vt:lpstr>First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Isaac Dalberto</dc:creator>
  <cp:lastModifiedBy>Isaac Dalberto</cp:lastModifiedBy>
  <cp:revision>1</cp:revision>
  <dcterms:created xsi:type="dcterms:W3CDTF">2023-03-04T12:04:16Z</dcterms:created>
  <dcterms:modified xsi:type="dcterms:W3CDTF">2023-03-04T12:05:53Z</dcterms:modified>
</cp:coreProperties>
</file>