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13B56F-7ACE-C158-6314-F6163C945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005B59D-89DC-B3D8-FF25-597E23506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0C7833F-E4DE-279F-E44E-42336C347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AEEF-92E0-4713-B44A-043FBEADCE5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3750B59-D90F-0D50-1865-5151DFC3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EDB3A28-28D5-F32C-6F47-D47AF72A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B5CD-2518-47A3-8D8E-EC7147568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1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B7D6F7-00DB-6DD4-CEE3-BBD94AE7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6515B83-94CD-B39C-7CF3-A1EF00B18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72EC4DD-08F3-0865-E8F7-A78ADEFD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AEEF-92E0-4713-B44A-043FBEADCE5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428A2C1-133E-D0DD-EA9F-89FD018C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5624515-C892-63CD-25F6-4541A786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B5CD-2518-47A3-8D8E-EC7147568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1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CD533CCE-FFA8-12E1-0B29-6D5505D6E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0172EB0-6998-F5E7-467D-D3D01B154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89E75A2-A283-E806-4B5F-604D2A8EE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AEEF-92E0-4713-B44A-043FBEADCE5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D5DF374-21DA-3A57-DFAB-72187D14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BB3F10B-D4CF-2E39-FF80-EB0BAC90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B5CD-2518-47A3-8D8E-EC7147568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1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530397-2AC6-B59A-DF26-136137F19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4910B4F-06FC-26B5-EA93-DB81A7DF8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C4C7636-2540-ABC4-AA10-ED9A64F0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AEEF-92E0-4713-B44A-043FBEADCE5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7739AA4-5F8A-DCDD-64F6-2382FDFEE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8B944E0-8926-F737-BD4A-D886FEA5C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B5CD-2518-47A3-8D8E-EC7147568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4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0F4D0E-6729-8AEA-49B2-E4A3F2E2D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30A83A7-04DB-DE8D-1C1E-A1A56C187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2843D12-3E10-FA2B-9481-6F7191EB9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AEEF-92E0-4713-B44A-043FBEADCE5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955B3A3-CA77-87AB-1BA1-C91F8A81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FCC9052-0F94-D5B0-868E-35EE7632D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B5CD-2518-47A3-8D8E-EC7147568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4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94194D-6B36-2F10-DFC7-7DEBE483A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14ECC15-16CC-123E-BBD0-80E9B4EBA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B09E00F-4FB2-4725-18DF-545C86E3C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CAF39ED-E805-7840-D4E6-7B903C97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AEEF-92E0-4713-B44A-043FBEADCE5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B33A20F-3395-AA05-1B6C-D1422A93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56BEBD7-9EF1-D130-2C58-EAF49A487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B5CD-2518-47A3-8D8E-EC7147568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3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14BA6B-6BC2-D6B8-FCF5-1FF08659E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7ADE4CC-2DFD-F204-A4E4-0298A90B9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B7D215E-BAD9-1927-F4C8-47707631F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ACF93B2F-862E-B2EA-780B-2C467011C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4F5A51FE-BD76-68F3-85DB-0F239886A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E59A808C-C531-6476-68CA-5EB17E86C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AEEF-92E0-4713-B44A-043FBEADCE5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EB72C530-FA17-8636-6118-21981C37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11E1E6A7-CC97-8DC2-B430-85A7E3C0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B5CD-2518-47A3-8D8E-EC7147568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9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DC73FF-8825-CD12-F200-8C286E5C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70F42545-5C2A-BBE7-1931-37C7D534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AEEF-92E0-4713-B44A-043FBEADCE5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5E2BA0A-B4A3-8415-C2BD-D4CB2550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676C557-5BC9-A85F-5143-90635E51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B5CD-2518-47A3-8D8E-EC7147568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1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5E92F780-D4A2-F572-C771-1AE91F9D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AEEF-92E0-4713-B44A-043FBEADCE5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AD72C67-231F-2266-E209-BBC4C837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47B147F-9DA1-7DFA-E5D7-22FCB324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B5CD-2518-47A3-8D8E-EC7147568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9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C1BA21-A80C-F9EE-BAE1-267390D4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482E854-5971-1E4B-162F-E9491F54E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1315500-0411-3A16-861E-A868AB247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E31FDF0-1F39-466D-0330-5C6CD752C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AEEF-92E0-4713-B44A-043FBEADCE5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DA727B3-C37A-725A-5607-939237998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7BE28B3-2661-830C-BE5B-DEB7E5F8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B5CD-2518-47A3-8D8E-EC7147568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4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CA49F0-A250-311A-324C-297CF4A45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6FF2B19-7802-2395-FC0F-D3B744989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4F91AF0-5E97-2745-739A-16E99BF29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66604A4-66A8-F13F-6DCE-73E611511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AEEF-92E0-4713-B44A-043FBEADCE5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72F67E6-BBDC-44F0-13DC-ADBCE013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64037EA-6236-641F-AE48-8830B1DF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B5CD-2518-47A3-8D8E-EC7147568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4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DFD0F9D-9124-D957-4766-94ED83200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655536B-0DAB-E1E4-4F42-19AACF95B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E798350-BBDE-084F-5CD1-5B121B06D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14AEEF-92E0-4713-B44A-043FBEADCE5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FB92C8E-ADE2-9143-2816-70FE98A9A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B5AA6B6-8E4E-48CB-B198-E7DC04E02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25B5CD-2518-47A3-8D8E-EC7147568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7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BAEE35-6326-B7BA-AE1F-1E5D93CB83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Piškvorky</a:t>
            </a:r>
            <a:endParaRPr lang="en-US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12ED486-2274-5559-AEC7-5EB9E9273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Jakub Libor Fejta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0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C99B39-A033-3C3F-13BB-AE9177A2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Představení zadání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55813E-9330-6388-B676-751E047DD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4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0D199E-AFCB-6D51-9C0F-04DC81A5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Teoretická část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BDF471F-0FF6-6EA6-9C52-B309A93D6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4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4A66B6-54DC-5D79-EF0A-9CEA58F0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Praktická část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FA4DBC6-4E74-E286-BA18-E28D57E7F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C413A6-470F-DAE8-32F9-98272A55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Závěř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B7B1A70-B0CD-9C3C-1E55-BD74BCC83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7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084AF4-BA26-31A9-D7A5-FFBD5B84A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Odpovědi </a:t>
            </a:r>
            <a:r>
              <a:rPr lang="cs-CZ"/>
              <a:t>na dotazy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E53B7A3-59F3-0654-75A3-D2AF5E514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8655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Širokoúhlá obrazovka</PresentationFormat>
  <Paragraphs>7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Motiv Office</vt:lpstr>
      <vt:lpstr>Piškvorky</vt:lpstr>
      <vt:lpstr>Představení zadání</vt:lpstr>
      <vt:lpstr>Teoretická část</vt:lpstr>
      <vt:lpstr>Praktická část</vt:lpstr>
      <vt:lpstr>Závěř</vt:lpstr>
      <vt:lpstr>Odpovědi na dotazy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Fejta Jakub Libor</dc:creator>
  <cp:lastModifiedBy>Fejta Jakub Libor</cp:lastModifiedBy>
  <cp:revision>1</cp:revision>
  <dcterms:created xsi:type="dcterms:W3CDTF">2025-05-04T19:00:56Z</dcterms:created>
  <dcterms:modified xsi:type="dcterms:W3CDTF">2025-05-04T19:02:37Z</dcterms:modified>
</cp:coreProperties>
</file>