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254a979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254a979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723e4c01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723e4c01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54a979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54a979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54a979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54a979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a0ab9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a0ab9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BCA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76525" y="85474"/>
            <a:ext cx="797525" cy="4972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AccountX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598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570">
                <a:solidFill>
                  <a:schemeClr val="dk1"/>
                </a:solidFill>
              </a:rPr>
              <a:t>Benjamin BASSET </a:t>
            </a:r>
            <a:r>
              <a:rPr lang="fr" sz="1570">
                <a:solidFill>
                  <a:schemeClr val="dk1"/>
                </a:solidFill>
              </a:rPr>
              <a:t>présente</a:t>
            </a:r>
            <a:r>
              <a:rPr lang="fr" sz="1570"/>
              <a:t> </a:t>
            </a:r>
            <a:br>
              <a:rPr lang="fr" sz="1570"/>
            </a:br>
            <a:r>
              <a:rPr lang="fr" sz="1570"/>
              <a:t> </a:t>
            </a:r>
            <a:endParaRPr sz="157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0550" y="44315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970">
                <a:solidFill>
                  <a:schemeClr val="dk1"/>
                </a:solidFill>
              </a:rPr>
              <a:t>ITFAM - </a:t>
            </a:r>
            <a:r>
              <a:rPr lang="fr" sz="970">
                <a:solidFill>
                  <a:schemeClr val="dk1"/>
                </a:solidFill>
              </a:rPr>
              <a:t>Information Technology for Finance, Accounting and Management</a:t>
            </a:r>
            <a:br>
              <a:rPr lang="fr" sz="1570"/>
            </a:br>
            <a:r>
              <a:rPr lang="fr" sz="1570"/>
              <a:t> </a:t>
            </a:r>
            <a:endParaRPr sz="15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AccountX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C’est un logiciel de saisie comptable selon les normes françaises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L’objectif est de </a:t>
            </a:r>
            <a:r>
              <a:rPr lang="fr">
                <a:solidFill>
                  <a:schemeClr val="dk1"/>
                </a:solidFill>
              </a:rPr>
              <a:t>rendre accessible la comptabilité auprès des PME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Il s’agit d’un projet personnel qui a pour but de m’initier à Java SE/EE et que j’améliorerais tout au long de ma progression universitaire.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Ceci s’inscrit dans une volonté plus grande de fournir des </a:t>
            </a:r>
            <a:r>
              <a:rPr lang="fr">
                <a:solidFill>
                  <a:schemeClr val="dk1"/>
                </a:solidFill>
              </a:rPr>
              <a:t>logiciels</a:t>
            </a:r>
            <a:r>
              <a:rPr lang="fr">
                <a:solidFill>
                  <a:schemeClr val="dk1"/>
                </a:solidFill>
              </a:rPr>
              <a:t> de gestion open source sous un nom commun (ITFAM), je souhaite proposer plusieurs </a:t>
            </a:r>
            <a:r>
              <a:rPr lang="fr">
                <a:solidFill>
                  <a:schemeClr val="dk1"/>
                </a:solidFill>
              </a:rPr>
              <a:t>projets</a:t>
            </a:r>
            <a:r>
              <a:rPr lang="fr">
                <a:solidFill>
                  <a:schemeClr val="dk1"/>
                </a:solidFill>
              </a:rPr>
              <a:t> de ce type au cours de mes études (gestion du personnel, des stocks, outil financier divers…).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Une fonctionnalité de saisie d’achat/vente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Une interface rapide avec l’autocompletion omniprésente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La gestion de ses fournisseurs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L’édition de balance et de comptes de </a:t>
            </a:r>
            <a:r>
              <a:rPr lang="fr">
                <a:solidFill>
                  <a:schemeClr val="dk1"/>
                </a:solidFill>
              </a:rPr>
              <a:t>résultats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Une </a:t>
            </a:r>
            <a:r>
              <a:rPr lang="fr">
                <a:solidFill>
                  <a:schemeClr val="dk1"/>
                </a:solidFill>
              </a:rPr>
              <a:t>persistance</a:t>
            </a:r>
            <a:r>
              <a:rPr lang="fr">
                <a:solidFill>
                  <a:schemeClr val="dk1"/>
                </a:solidFill>
              </a:rPr>
              <a:t> des informations comptables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La possibilité de </a:t>
            </a:r>
            <a:r>
              <a:rPr lang="fr">
                <a:solidFill>
                  <a:schemeClr val="dk1"/>
                </a:solidFill>
              </a:rPr>
              <a:t>gérer</a:t>
            </a:r>
            <a:r>
              <a:rPr lang="fr">
                <a:solidFill>
                  <a:schemeClr val="dk1"/>
                </a:solidFill>
              </a:rPr>
              <a:t> plusieurs sociétés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L’export d’un fichier CSV au format FEC selon les exigences de l’administration fiscale française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Spécificité technique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Jakarta EE 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Serveur Glassfish 7.0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IDE : IntelliJ Ultimate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SGBD : MySQL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du projet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Application WEB avec utilisation de JSP et servlet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Modèle MVC 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>
                <a:solidFill>
                  <a:schemeClr val="dk1"/>
                </a:solidFill>
              </a:rPr>
              <a:t>Modèle : Entités java avec un mapping fait d’annotations personnalisées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>
                <a:solidFill>
                  <a:schemeClr val="dk1"/>
                </a:solidFill>
              </a:rPr>
              <a:t>View : JSP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>
                <a:solidFill>
                  <a:schemeClr val="dk1"/>
                </a:solidFill>
              </a:rPr>
              <a:t>Contrôleur</a:t>
            </a:r>
            <a:r>
              <a:rPr lang="fr">
                <a:solidFill>
                  <a:schemeClr val="dk1"/>
                </a:solidFill>
              </a:rPr>
              <a:t> : Servlets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Base de donnée normalisé FN3+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Sans ORM, mapping par annotations personnalisées pour une meilleure indépendance vis à vis de JPA/hibernate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Algorithme</a:t>
            </a:r>
            <a:r>
              <a:rPr lang="fr">
                <a:solidFill>
                  <a:schemeClr val="dk1"/>
                </a:solidFill>
              </a:rPr>
              <a:t> de </a:t>
            </a:r>
            <a:r>
              <a:rPr lang="fr">
                <a:solidFill>
                  <a:schemeClr val="dk1"/>
                </a:solidFill>
              </a:rPr>
              <a:t>hachage</a:t>
            </a:r>
            <a:r>
              <a:rPr lang="fr">
                <a:solidFill>
                  <a:schemeClr val="dk1"/>
                </a:solidFill>
              </a:rPr>
              <a:t> utilisé : SHA 256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Utilisation d’un DAO et de la récursivité sous java pour une moindre dépendance au SGBD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évolutions possibles (roadmap)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saisie des immobilisations et financements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possibilité de personnaliser son plan comptable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Le passage automatique d’écritures d’inventaire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génération de tableaux d’amortissements 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gestion des utilisateurs et des habilitations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gestion de la comptabilité analytique et des fonctionnalités avancées concernant les ventes/stocks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L’édition de bilan 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UX/UI et raccourci clavier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gestion de la déclaration de TVA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Automatisation du rapprochement bancaire (EBICS) et lettrage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L’import d’écriture comptable issue d’OCR avancée sur le marché (DEXT…) ou de facture électronique (jefacture.com…)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La gestion de </a:t>
            </a:r>
            <a:r>
              <a:rPr lang="fr">
                <a:solidFill>
                  <a:schemeClr val="dk1"/>
                </a:solidFill>
              </a:rPr>
              <a:t>l'impôts</a:t>
            </a:r>
            <a:r>
              <a:rPr lang="fr">
                <a:solidFill>
                  <a:schemeClr val="dk1"/>
                </a:solidFill>
              </a:rPr>
              <a:t> sur les bénéfices (IS/BA/BNC/BIC)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Réécriture</a:t>
            </a:r>
            <a:r>
              <a:rPr lang="fr">
                <a:solidFill>
                  <a:schemeClr val="dk1"/>
                </a:solidFill>
              </a:rPr>
              <a:t> de l’appli en C# .NET pour en faire une desktop app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Utilisation d’une DAOFactory et stockage sous plusieurs </a:t>
            </a:r>
            <a:r>
              <a:rPr lang="fr">
                <a:solidFill>
                  <a:schemeClr val="dk1"/>
                </a:solidFill>
              </a:rPr>
              <a:t>formats et stockage GED.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Développement de la BDD pour stocker des timestamps afin de tracer les productions comptables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