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80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ABB79-1A45-48E2-A64F-02223D16B556}" type="datetimeFigureOut">
              <a:rPr kumimoji="1" lang="ja-JP" altLang="en-US" smtClean="0"/>
              <a:t>2020/12/12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7E7CE-2C5B-4C8C-B0E7-9BD0926F3A07}" type="slidenum">
              <a:rPr kumimoji="1" lang="ja-JP" altLang="en-US" smtClean="0"/>
              <a:t>‹#›</a:t>
            </a:fld>
            <a:endParaRPr kumimoji="1" lang="ja-JP" altLang="en-US"/>
          </a:p>
        </p:txBody>
      </p:sp>
    </p:spTree>
    <p:extLst>
      <p:ext uri="{BB962C8B-B14F-4D97-AF65-F5344CB8AC3E}">
        <p14:creationId xmlns:p14="http://schemas.microsoft.com/office/powerpoint/2010/main" val="22288070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（表紙部分なのでここからスタート）</a:t>
            </a:r>
            <a:endParaRPr kumimoji="1" lang="en-US" altLang="ja-JP" dirty="0" smtClean="0"/>
          </a:p>
          <a:p>
            <a:r>
              <a:rPr kumimoji="1" lang="ja-JP" altLang="en-US" dirty="0" smtClean="0"/>
              <a:t>それでは発表したいと思いま～</a:t>
            </a:r>
            <a:r>
              <a:rPr kumimoji="1" lang="ja-JP" altLang="en-US" dirty="0" err="1" smtClean="0"/>
              <a:t>す</a:t>
            </a:r>
            <a:endParaRPr kumimoji="1" lang="en-US" altLang="ja-JP" dirty="0" smtClean="0"/>
          </a:p>
          <a:p>
            <a:r>
              <a:rPr kumimoji="1" lang="ja-JP" altLang="en-US" dirty="0" smtClean="0"/>
              <a:t>＜クリック＞</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957E7CE-2C5B-4C8C-B0E7-9BD0926F3A07}" type="slidenum">
              <a:rPr kumimoji="1" lang="ja-JP" altLang="en-US" smtClean="0"/>
              <a:t>1</a:t>
            </a:fld>
            <a:endParaRPr kumimoji="1" lang="ja-JP" altLang="en-US"/>
          </a:p>
        </p:txBody>
      </p:sp>
    </p:spTree>
    <p:extLst>
      <p:ext uri="{BB962C8B-B14F-4D97-AF65-F5344CB8AC3E}">
        <p14:creationId xmlns:p14="http://schemas.microsoft.com/office/powerpoint/2010/main" val="2117569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a:t>
            </a:r>
            <a:r>
              <a:rPr kumimoji="1" lang="en-US" altLang="ja-JP" dirty="0" smtClean="0"/>
              <a:t>4</a:t>
            </a:r>
            <a:r>
              <a:rPr kumimoji="1" lang="ja-JP" altLang="en-US" dirty="0" smtClean="0"/>
              <a:t>コマで作るお題フリーのゲームのアイデアを考えたんですよ。そこで、</a:t>
            </a:r>
            <a:endParaRPr kumimoji="1" lang="en-US" altLang="ja-JP" dirty="0" smtClean="0"/>
          </a:p>
          <a:p>
            <a:r>
              <a:rPr kumimoji="1" lang="ja-JP" altLang="en-US" dirty="0" smtClean="0"/>
              <a:t>＜クリック＞</a:t>
            </a:r>
            <a:endParaRPr kumimoji="1" lang="en-US" altLang="ja-JP" dirty="0" smtClean="0"/>
          </a:p>
          <a:p>
            <a:r>
              <a:rPr kumimoji="1" lang="ja-JP" altLang="en-US" dirty="0" smtClean="0"/>
              <a:t>短時間で完成するゲームで、</a:t>
            </a:r>
            <a:endParaRPr kumimoji="1" lang="en-US" altLang="ja-JP" dirty="0" smtClean="0"/>
          </a:p>
          <a:p>
            <a:r>
              <a:rPr kumimoji="1" lang="ja-JP" altLang="en-US" dirty="0" smtClean="0"/>
              <a:t>＜クリック＞</a:t>
            </a:r>
            <a:endParaRPr kumimoji="1" lang="en-US" altLang="ja-JP" dirty="0" smtClean="0"/>
          </a:p>
          <a:p>
            <a:r>
              <a:rPr kumimoji="1" lang="ja-JP" altLang="en-US" dirty="0" smtClean="0"/>
              <a:t>実際に教室にいる人が半分で、</a:t>
            </a:r>
            <a:endParaRPr kumimoji="1" lang="en-US" altLang="ja-JP" dirty="0" smtClean="0"/>
          </a:p>
          <a:p>
            <a:r>
              <a:rPr kumimoji="1" lang="ja-JP" altLang="en-US" dirty="0" smtClean="0"/>
              <a:t>＜クリック＞</a:t>
            </a:r>
            <a:endParaRPr kumimoji="1" lang="en-US" altLang="ja-JP" dirty="0" smtClean="0"/>
          </a:p>
          <a:p>
            <a:r>
              <a:rPr kumimoji="1" lang="ja-JP" altLang="en-US" dirty="0" smtClean="0"/>
              <a:t>ある程度のクオリティは欲しいよねって話になったんですよね。</a:t>
            </a:r>
            <a:endParaRPr kumimoji="1" lang="en-US" altLang="ja-JP" dirty="0" smtClean="0"/>
          </a:p>
          <a:p>
            <a:r>
              <a:rPr kumimoji="1" lang="ja-JP" altLang="en-US" dirty="0" smtClean="0"/>
              <a:t>そこで、これをベースに面白さを増やしていこうという話になったものが、こちらの、</a:t>
            </a:r>
            <a:endParaRPr kumimoji="1" lang="en-US" altLang="ja-JP" dirty="0" smtClean="0"/>
          </a:p>
          <a:p>
            <a:r>
              <a:rPr kumimoji="1" lang="ja-JP" altLang="en-US" dirty="0" smtClean="0"/>
              <a:t>＜クリック＞</a:t>
            </a:r>
            <a:endParaRPr kumimoji="1" lang="en-US" altLang="ja-JP" dirty="0" smtClean="0"/>
          </a:p>
          <a:p>
            <a:r>
              <a:rPr kumimoji="1" lang="ja-JP" altLang="en-US" dirty="0" smtClean="0"/>
              <a:t>ブロック崩しですね。</a:t>
            </a:r>
            <a:endParaRPr kumimoji="1" lang="en-US" altLang="ja-JP" dirty="0" smtClean="0"/>
          </a:p>
          <a:p>
            <a:r>
              <a:rPr kumimoji="1" lang="ja-JP" altLang="en-US" dirty="0" smtClean="0"/>
              <a:t>＜クリック＞</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957E7CE-2C5B-4C8C-B0E7-9BD0926F3A07}" type="slidenum">
              <a:rPr kumimoji="1" lang="ja-JP" altLang="en-US" smtClean="0"/>
              <a:t>2</a:t>
            </a:fld>
            <a:endParaRPr kumimoji="1" lang="ja-JP" altLang="en-US"/>
          </a:p>
        </p:txBody>
      </p:sp>
    </p:spTree>
    <p:extLst>
      <p:ext uri="{BB962C8B-B14F-4D97-AF65-F5344CB8AC3E}">
        <p14:creationId xmlns:p14="http://schemas.microsoft.com/office/powerpoint/2010/main" val="3014227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はい、ブロック崩し？</a:t>
            </a:r>
            <a:r>
              <a:rPr kumimoji="1" lang="ja-JP" altLang="en-US" dirty="0" err="1" smtClean="0"/>
              <a:t>って</a:t>
            </a:r>
            <a:r>
              <a:rPr kumimoji="1" lang="ja-JP" altLang="en-US" dirty="0" smtClean="0"/>
              <a:t>なった人も多いかと思います。</a:t>
            </a:r>
            <a:endParaRPr kumimoji="1" lang="en-US" altLang="ja-JP" dirty="0" smtClean="0"/>
          </a:p>
          <a:p>
            <a:r>
              <a:rPr kumimoji="1" lang="ja-JP" altLang="en-US" dirty="0" smtClean="0"/>
              <a:t>ブロック崩しをベースに面白さを付け足し、確実な完成をしました。</a:t>
            </a:r>
            <a:endParaRPr kumimoji="1" lang="en-US" altLang="ja-JP" dirty="0" smtClean="0"/>
          </a:p>
          <a:p>
            <a:r>
              <a:rPr kumimoji="1" lang="ja-JP" altLang="en-US" dirty="0" smtClean="0"/>
              <a:t>とりあえず、面白さに関してはゲームをいったん見てもらった方がいいと思うので、ゲーム画面に行きます。</a:t>
            </a:r>
            <a:endParaRPr kumimoji="1" lang="en-US" altLang="ja-JP" dirty="0" smtClean="0"/>
          </a:p>
          <a:p>
            <a:r>
              <a:rPr kumimoji="1" lang="ja-JP" altLang="en-US" dirty="0" smtClean="0"/>
              <a:t>＜クリック＞</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957E7CE-2C5B-4C8C-B0E7-9BD0926F3A07}" type="slidenum">
              <a:rPr kumimoji="1" lang="ja-JP" altLang="en-US" smtClean="0"/>
              <a:t>3</a:t>
            </a:fld>
            <a:endParaRPr kumimoji="1" lang="ja-JP" altLang="en-US"/>
          </a:p>
        </p:txBody>
      </p:sp>
    </p:spTree>
    <p:extLst>
      <p:ext uri="{BB962C8B-B14F-4D97-AF65-F5344CB8AC3E}">
        <p14:creationId xmlns:p14="http://schemas.microsoft.com/office/powerpoint/2010/main" val="119147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＜ゲーム画面時のメモ＞</a:t>
            </a:r>
            <a:endParaRPr kumimoji="1" lang="en-US" altLang="ja-JP" dirty="0" smtClean="0"/>
          </a:p>
          <a:p>
            <a:r>
              <a:rPr kumimoji="1" lang="ja-JP" altLang="en-US" dirty="0" smtClean="0"/>
              <a:t>タイトルは一般的なブロック崩しっぽくなっています。</a:t>
            </a:r>
            <a:endParaRPr kumimoji="1" lang="en-US" altLang="ja-JP" dirty="0" smtClean="0"/>
          </a:p>
          <a:p>
            <a:r>
              <a:rPr kumimoji="1" lang="ja-JP" altLang="en-US" dirty="0" smtClean="0"/>
              <a:t>＜ゲーム画面へ＞</a:t>
            </a:r>
            <a:endParaRPr kumimoji="1" lang="en-US" altLang="ja-JP" dirty="0" smtClean="0"/>
          </a:p>
          <a:p>
            <a:r>
              <a:rPr kumimoji="1" lang="ja-JP" altLang="en-US" dirty="0" smtClean="0"/>
              <a:t>ブロックを壊すとブロックの中から原先生が生まれてくるんですよね。</a:t>
            </a:r>
            <a:endParaRPr kumimoji="1" lang="en-US" altLang="ja-JP" dirty="0" smtClean="0"/>
          </a:p>
          <a:p>
            <a:r>
              <a:rPr kumimoji="1" lang="ja-JP" altLang="en-US" dirty="0" smtClean="0"/>
              <a:t>原先生の中にも個体差があり、ノーマル秀樹、エクスプロージョン秀樹、シュリンク秀樹、バンパー秀樹と個性があります。</a:t>
            </a:r>
            <a:endParaRPr kumimoji="1" lang="en-US" altLang="ja-JP" dirty="0" smtClean="0"/>
          </a:p>
          <a:p>
            <a:r>
              <a:rPr kumimoji="1" lang="ja-JP" altLang="en-US" dirty="0" smtClean="0"/>
              <a:t>秀樹は下に落ちると悲しい悲鳴を上げて消えていきます。</a:t>
            </a:r>
            <a:endParaRPr kumimoji="1" lang="en-US" altLang="ja-JP" dirty="0" smtClean="0"/>
          </a:p>
          <a:p>
            <a:r>
              <a:rPr kumimoji="1" lang="ja-JP" altLang="en-US" dirty="0" smtClean="0"/>
              <a:t>＜リザルト＞</a:t>
            </a:r>
            <a:endParaRPr kumimoji="1" lang="en-US" altLang="ja-JP" dirty="0" smtClean="0"/>
          </a:p>
          <a:p>
            <a:r>
              <a:rPr kumimoji="1" lang="ja-JP" altLang="en-US" dirty="0" smtClean="0"/>
              <a:t>先ほどのゲーム画面にあったスコアは特になんも関係はなく、意味深な画像がリザルトには表示されます。</a:t>
            </a:r>
            <a:endParaRPr kumimoji="1" lang="en-US" altLang="ja-JP" dirty="0" smtClean="0"/>
          </a:p>
          <a:p>
            <a:r>
              <a:rPr kumimoji="1" lang="ja-JP" altLang="en-US" dirty="0" smtClean="0"/>
              <a:t>＜再度タイトル＞</a:t>
            </a:r>
            <a:endParaRPr kumimoji="1" lang="en-US" altLang="ja-JP" dirty="0" smtClean="0"/>
          </a:p>
          <a:p>
            <a:r>
              <a:rPr kumimoji="1" lang="ja-JP" altLang="en-US" smtClean="0"/>
              <a:t>一度プレイすると、このゲームのタイトルは変わり、「ブロック秀樹」とタイトルは変化する仕様になっています。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957E7CE-2C5B-4C8C-B0E7-9BD0926F3A07}" type="slidenum">
              <a:rPr kumimoji="1" lang="ja-JP" altLang="en-US" smtClean="0"/>
              <a:t>4</a:t>
            </a:fld>
            <a:endParaRPr kumimoji="1" lang="ja-JP" altLang="en-US"/>
          </a:p>
        </p:txBody>
      </p:sp>
    </p:spTree>
    <p:extLst>
      <p:ext uri="{BB962C8B-B14F-4D97-AF65-F5344CB8AC3E}">
        <p14:creationId xmlns:p14="http://schemas.microsoft.com/office/powerpoint/2010/main" val="1473939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1871BC5-4785-413B-A49B-849DDAF1C7B8}" type="datetimeFigureOut">
              <a:rPr kumimoji="1" lang="ja-JP" altLang="en-US" smtClean="0"/>
              <a:t>2020/12/12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ED4B441-5E06-4E9D-8AD8-4664D04DC170}" type="slidenum">
              <a:rPr kumimoji="1" lang="ja-JP" altLang="en-US" smtClean="0"/>
              <a:t>‹#›</a:t>
            </a:fld>
            <a:endParaRPr kumimoji="1" lang="ja-JP" altLang="en-US"/>
          </a:p>
        </p:txBody>
      </p:sp>
    </p:spTree>
    <p:extLst>
      <p:ext uri="{BB962C8B-B14F-4D97-AF65-F5344CB8AC3E}">
        <p14:creationId xmlns:p14="http://schemas.microsoft.com/office/powerpoint/2010/main" val="94672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1871BC5-4785-413B-A49B-849DDAF1C7B8}" type="datetimeFigureOut">
              <a:rPr kumimoji="1" lang="ja-JP" altLang="en-US" smtClean="0"/>
              <a:t>2020/12/12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ED4B441-5E06-4E9D-8AD8-4664D04DC170}" type="slidenum">
              <a:rPr kumimoji="1" lang="ja-JP" altLang="en-US" smtClean="0"/>
              <a:t>‹#›</a:t>
            </a:fld>
            <a:endParaRPr kumimoji="1" lang="ja-JP" altLang="en-US"/>
          </a:p>
        </p:txBody>
      </p:sp>
    </p:spTree>
    <p:extLst>
      <p:ext uri="{BB962C8B-B14F-4D97-AF65-F5344CB8AC3E}">
        <p14:creationId xmlns:p14="http://schemas.microsoft.com/office/powerpoint/2010/main" val="305129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1871BC5-4785-413B-A49B-849DDAF1C7B8}" type="datetimeFigureOut">
              <a:rPr kumimoji="1" lang="ja-JP" altLang="en-US" smtClean="0"/>
              <a:t>2020/12/12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ED4B441-5E06-4E9D-8AD8-4664D04DC170}" type="slidenum">
              <a:rPr kumimoji="1" lang="ja-JP" altLang="en-US" smtClean="0"/>
              <a:t>‹#›</a:t>
            </a:fld>
            <a:endParaRPr kumimoji="1" lang="ja-JP" altLang="en-US"/>
          </a:p>
        </p:txBody>
      </p:sp>
    </p:spTree>
    <p:extLst>
      <p:ext uri="{BB962C8B-B14F-4D97-AF65-F5344CB8AC3E}">
        <p14:creationId xmlns:p14="http://schemas.microsoft.com/office/powerpoint/2010/main" val="4019452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1871BC5-4785-413B-A49B-849DDAF1C7B8}" type="datetimeFigureOut">
              <a:rPr kumimoji="1" lang="ja-JP" altLang="en-US" smtClean="0"/>
              <a:t>2020/12/12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ED4B441-5E06-4E9D-8AD8-4664D04DC170}" type="slidenum">
              <a:rPr kumimoji="1" lang="ja-JP" altLang="en-US" smtClean="0"/>
              <a:t>‹#›</a:t>
            </a:fld>
            <a:endParaRPr kumimoji="1" lang="ja-JP" altLang="en-US"/>
          </a:p>
        </p:txBody>
      </p:sp>
    </p:spTree>
    <p:extLst>
      <p:ext uri="{BB962C8B-B14F-4D97-AF65-F5344CB8AC3E}">
        <p14:creationId xmlns:p14="http://schemas.microsoft.com/office/powerpoint/2010/main" val="23191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1871BC5-4785-413B-A49B-849DDAF1C7B8}" type="datetimeFigureOut">
              <a:rPr kumimoji="1" lang="ja-JP" altLang="en-US" smtClean="0"/>
              <a:t>2020/12/12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ED4B441-5E06-4E9D-8AD8-4664D04DC170}" type="slidenum">
              <a:rPr kumimoji="1" lang="ja-JP" altLang="en-US" smtClean="0"/>
              <a:t>‹#›</a:t>
            </a:fld>
            <a:endParaRPr kumimoji="1" lang="ja-JP" altLang="en-US"/>
          </a:p>
        </p:txBody>
      </p:sp>
    </p:spTree>
    <p:extLst>
      <p:ext uri="{BB962C8B-B14F-4D97-AF65-F5344CB8AC3E}">
        <p14:creationId xmlns:p14="http://schemas.microsoft.com/office/powerpoint/2010/main" val="382370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1871BC5-4785-413B-A49B-849DDAF1C7B8}" type="datetimeFigureOut">
              <a:rPr kumimoji="1" lang="ja-JP" altLang="en-US" smtClean="0"/>
              <a:t>2020/12/12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ED4B441-5E06-4E9D-8AD8-4664D04DC170}" type="slidenum">
              <a:rPr kumimoji="1" lang="ja-JP" altLang="en-US" smtClean="0"/>
              <a:t>‹#›</a:t>
            </a:fld>
            <a:endParaRPr kumimoji="1" lang="ja-JP" altLang="en-US"/>
          </a:p>
        </p:txBody>
      </p:sp>
    </p:spTree>
    <p:extLst>
      <p:ext uri="{BB962C8B-B14F-4D97-AF65-F5344CB8AC3E}">
        <p14:creationId xmlns:p14="http://schemas.microsoft.com/office/powerpoint/2010/main" val="26227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1871BC5-4785-413B-A49B-849DDAF1C7B8}" type="datetimeFigureOut">
              <a:rPr kumimoji="1" lang="ja-JP" altLang="en-US" smtClean="0"/>
              <a:t>2020/12/12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ED4B441-5E06-4E9D-8AD8-4664D04DC170}" type="slidenum">
              <a:rPr kumimoji="1" lang="ja-JP" altLang="en-US" smtClean="0"/>
              <a:t>‹#›</a:t>
            </a:fld>
            <a:endParaRPr kumimoji="1" lang="ja-JP" altLang="en-US"/>
          </a:p>
        </p:txBody>
      </p:sp>
    </p:spTree>
    <p:extLst>
      <p:ext uri="{BB962C8B-B14F-4D97-AF65-F5344CB8AC3E}">
        <p14:creationId xmlns:p14="http://schemas.microsoft.com/office/powerpoint/2010/main" val="203958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1871BC5-4785-413B-A49B-849DDAF1C7B8}" type="datetimeFigureOut">
              <a:rPr kumimoji="1" lang="ja-JP" altLang="en-US" smtClean="0"/>
              <a:t>2020/12/12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ED4B441-5E06-4E9D-8AD8-4664D04DC170}" type="slidenum">
              <a:rPr kumimoji="1" lang="ja-JP" altLang="en-US" smtClean="0"/>
              <a:t>‹#›</a:t>
            </a:fld>
            <a:endParaRPr kumimoji="1" lang="ja-JP" altLang="en-US"/>
          </a:p>
        </p:txBody>
      </p:sp>
    </p:spTree>
    <p:extLst>
      <p:ext uri="{BB962C8B-B14F-4D97-AF65-F5344CB8AC3E}">
        <p14:creationId xmlns:p14="http://schemas.microsoft.com/office/powerpoint/2010/main" val="334119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1871BC5-4785-413B-A49B-849DDAF1C7B8}" type="datetimeFigureOut">
              <a:rPr kumimoji="1" lang="ja-JP" altLang="en-US" smtClean="0"/>
              <a:t>2020/12/12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ED4B441-5E06-4E9D-8AD8-4664D04DC170}" type="slidenum">
              <a:rPr kumimoji="1" lang="ja-JP" altLang="en-US" smtClean="0"/>
              <a:t>‹#›</a:t>
            </a:fld>
            <a:endParaRPr kumimoji="1" lang="ja-JP" altLang="en-US"/>
          </a:p>
        </p:txBody>
      </p:sp>
    </p:spTree>
    <p:extLst>
      <p:ext uri="{BB962C8B-B14F-4D97-AF65-F5344CB8AC3E}">
        <p14:creationId xmlns:p14="http://schemas.microsoft.com/office/powerpoint/2010/main" val="4015177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1871BC5-4785-413B-A49B-849DDAF1C7B8}" type="datetimeFigureOut">
              <a:rPr kumimoji="1" lang="ja-JP" altLang="en-US" smtClean="0"/>
              <a:t>2020/12/12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ED4B441-5E06-4E9D-8AD8-4664D04DC170}" type="slidenum">
              <a:rPr kumimoji="1" lang="ja-JP" altLang="en-US" smtClean="0"/>
              <a:t>‹#›</a:t>
            </a:fld>
            <a:endParaRPr kumimoji="1" lang="ja-JP" altLang="en-US"/>
          </a:p>
        </p:txBody>
      </p:sp>
    </p:spTree>
    <p:extLst>
      <p:ext uri="{BB962C8B-B14F-4D97-AF65-F5344CB8AC3E}">
        <p14:creationId xmlns:p14="http://schemas.microsoft.com/office/powerpoint/2010/main" val="4197353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1871BC5-4785-413B-A49B-849DDAF1C7B8}" type="datetimeFigureOut">
              <a:rPr kumimoji="1" lang="ja-JP" altLang="en-US" smtClean="0"/>
              <a:t>2020/12/12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ED4B441-5E06-4E9D-8AD8-4664D04DC170}" type="slidenum">
              <a:rPr kumimoji="1" lang="ja-JP" altLang="en-US" smtClean="0"/>
              <a:t>‹#›</a:t>
            </a:fld>
            <a:endParaRPr kumimoji="1" lang="ja-JP" altLang="en-US"/>
          </a:p>
        </p:txBody>
      </p:sp>
    </p:spTree>
    <p:extLst>
      <p:ext uri="{BB962C8B-B14F-4D97-AF65-F5344CB8AC3E}">
        <p14:creationId xmlns:p14="http://schemas.microsoft.com/office/powerpoint/2010/main" val="2829345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71BC5-4785-413B-A49B-849DDAF1C7B8}" type="datetimeFigureOut">
              <a:rPr kumimoji="1" lang="ja-JP" altLang="en-US" smtClean="0"/>
              <a:t>2020/12/12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4B441-5E06-4E9D-8AD8-4664D04DC170}" type="slidenum">
              <a:rPr kumimoji="1" lang="ja-JP" altLang="en-US" smtClean="0"/>
              <a:t>‹#›</a:t>
            </a:fld>
            <a:endParaRPr kumimoji="1" lang="ja-JP" altLang="en-US"/>
          </a:p>
        </p:txBody>
      </p:sp>
    </p:spTree>
    <p:extLst>
      <p:ext uri="{BB962C8B-B14F-4D97-AF65-F5344CB8AC3E}">
        <p14:creationId xmlns:p14="http://schemas.microsoft.com/office/powerpoint/2010/main" val="84167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65311"/>
          </a:xfrm>
          <a:prstGeom prst="rect">
            <a:avLst/>
          </a:prstGeom>
        </p:spPr>
      </p:pic>
      <p:sp>
        <p:nvSpPr>
          <p:cNvPr id="2" name="タイトル 1"/>
          <p:cNvSpPr>
            <a:spLocks noGrp="1"/>
          </p:cNvSpPr>
          <p:nvPr>
            <p:ph type="ctrTitle"/>
          </p:nvPr>
        </p:nvSpPr>
        <p:spPr>
          <a:xfrm>
            <a:off x="1524000" y="2701782"/>
            <a:ext cx="9144000" cy="1171950"/>
          </a:xfrm>
        </p:spPr>
        <p:txBody>
          <a:bodyPr/>
          <a:lstStyle/>
          <a:p>
            <a:r>
              <a:rPr lang="ja-JP" altLang="en-US" b="1" dirty="0" smtClean="0">
                <a:latin typeface="HGPｺﾞｼｯｸE" panose="020B0900000000000000" pitchFamily="50" charset="-128"/>
                <a:ea typeface="HGPｺﾞｼｯｸE" panose="020B0900000000000000" pitchFamily="50" charset="-128"/>
              </a:rPr>
              <a:t>お題フリー</a:t>
            </a:r>
            <a:endParaRPr kumimoji="1" lang="ja-JP" altLang="en-US" b="1" dirty="0">
              <a:latin typeface="HGPｺﾞｼｯｸE" panose="020B0900000000000000" pitchFamily="50" charset="-128"/>
              <a:ea typeface="HGPｺﾞｼｯｸE" panose="020B0900000000000000" pitchFamily="50" charset="-128"/>
            </a:endParaRPr>
          </a:p>
        </p:txBody>
      </p:sp>
      <p:sp>
        <p:nvSpPr>
          <p:cNvPr id="3" name="サブタイトル 2"/>
          <p:cNvSpPr>
            <a:spLocks noGrp="1"/>
          </p:cNvSpPr>
          <p:nvPr>
            <p:ph type="subTitle" idx="1"/>
          </p:nvPr>
        </p:nvSpPr>
        <p:spPr>
          <a:xfrm>
            <a:off x="9634451" y="6428365"/>
            <a:ext cx="2557549" cy="429635"/>
          </a:xfrm>
        </p:spPr>
        <p:txBody>
          <a:bodyPr/>
          <a:lstStyle/>
          <a:p>
            <a:r>
              <a:rPr kumimoji="1" lang="en-US" altLang="ja-JP" b="1" dirty="0" smtClean="0">
                <a:latin typeface="Meiryo UI" panose="020B0604030504040204" pitchFamily="50" charset="-128"/>
                <a:ea typeface="Meiryo UI" panose="020B0604030504040204" pitchFamily="50" charset="-128"/>
              </a:rPr>
              <a:t>EL4S 4</a:t>
            </a:r>
            <a:r>
              <a:rPr kumimoji="1" lang="ja-JP" altLang="en-US" b="1" dirty="0" smtClean="0">
                <a:latin typeface="Meiryo UI" panose="020B0604030504040204" pitchFamily="50" charset="-128"/>
                <a:ea typeface="Meiryo UI" panose="020B0604030504040204" pitchFamily="50" charset="-128"/>
              </a:rPr>
              <a:t>回目制作</a:t>
            </a:r>
            <a:endParaRPr kumimoji="1" lang="ja-JP" altLang="en-US" b="1" dirty="0">
              <a:latin typeface="Meiryo UI" panose="020B0604030504040204" pitchFamily="50" charset="-128"/>
              <a:ea typeface="Meiryo UI" panose="020B0604030504040204" pitchFamily="50" charset="-128"/>
            </a:endParaRPr>
          </a:p>
        </p:txBody>
      </p:sp>
      <p:sp>
        <p:nvSpPr>
          <p:cNvPr id="5" name="タイトル 1"/>
          <p:cNvSpPr txBox="1">
            <a:spLocks/>
          </p:cNvSpPr>
          <p:nvPr/>
        </p:nvSpPr>
        <p:spPr>
          <a:xfrm>
            <a:off x="1524000" y="1781840"/>
            <a:ext cx="9144000" cy="11719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7200" b="1" dirty="0" smtClean="0">
                <a:latin typeface="HGPｺﾞｼｯｸE" panose="020B0900000000000000" pitchFamily="50" charset="-128"/>
                <a:ea typeface="HGPｺﾞｼｯｸE" panose="020B0900000000000000" pitchFamily="50" charset="-128"/>
              </a:rPr>
              <a:t>テーマ</a:t>
            </a:r>
            <a:endParaRPr lang="ja-JP" altLang="en-US" sz="7200" b="1"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605372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65311"/>
          </a:xfrm>
          <a:prstGeom prst="rect">
            <a:avLst/>
          </a:prstGeom>
        </p:spPr>
      </p:pic>
      <p:sp>
        <p:nvSpPr>
          <p:cNvPr id="2" name="タイトル 1"/>
          <p:cNvSpPr>
            <a:spLocks noGrp="1"/>
          </p:cNvSpPr>
          <p:nvPr>
            <p:ph type="ctrTitle"/>
          </p:nvPr>
        </p:nvSpPr>
        <p:spPr>
          <a:xfrm>
            <a:off x="0" y="-1"/>
            <a:ext cx="6966065" cy="781397"/>
          </a:xfrm>
        </p:spPr>
        <p:txBody>
          <a:bodyPr>
            <a:normAutofit fontScale="90000"/>
          </a:bodyPr>
          <a:lstStyle/>
          <a:p>
            <a:pPr algn="l"/>
            <a:r>
              <a:rPr lang="ja-JP" altLang="en-US" sz="5300" b="1" dirty="0" smtClean="0">
                <a:latin typeface="HGPｺﾞｼｯｸE" panose="020B0900000000000000" pitchFamily="50" charset="-128"/>
                <a:ea typeface="HGPｺﾞｼｯｸE" panose="020B0900000000000000" pitchFamily="50" charset="-128"/>
              </a:rPr>
              <a:t>作るゲームのアイデア</a:t>
            </a:r>
            <a:endParaRPr kumimoji="1" lang="ja-JP" altLang="en-US" sz="5300" b="1" dirty="0">
              <a:latin typeface="HGPｺﾞｼｯｸE" panose="020B0900000000000000" pitchFamily="50" charset="-128"/>
              <a:ea typeface="HGPｺﾞｼｯｸE" panose="020B0900000000000000" pitchFamily="50" charset="-128"/>
            </a:endParaRPr>
          </a:p>
        </p:txBody>
      </p:sp>
      <p:sp>
        <p:nvSpPr>
          <p:cNvPr id="6" name="サブタイトル 5"/>
          <p:cNvSpPr>
            <a:spLocks noGrp="1"/>
          </p:cNvSpPr>
          <p:nvPr>
            <p:ph type="subTitle" idx="1"/>
          </p:nvPr>
        </p:nvSpPr>
        <p:spPr>
          <a:xfrm>
            <a:off x="315884" y="1202003"/>
            <a:ext cx="11560232" cy="485482"/>
          </a:xfrm>
        </p:spPr>
        <p:txBody>
          <a:bodyPr/>
          <a:lstStyle/>
          <a:p>
            <a:pPr algn="l"/>
            <a:r>
              <a:rPr lang="ja-JP" altLang="en-US" dirty="0" smtClean="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5</a:t>
            </a:r>
            <a:r>
              <a:rPr lang="ja-JP" altLang="en-US" dirty="0" smtClean="0">
                <a:latin typeface="Meiryo UI" panose="020B0604030504040204" pitchFamily="50" charset="-128"/>
                <a:ea typeface="Meiryo UI" panose="020B0604030504040204" pitchFamily="50" charset="-128"/>
              </a:rPr>
              <a:t>時間で作れるシンプルなゲーム</a:t>
            </a:r>
            <a:endParaRPr lang="en-US" altLang="ja-JP" dirty="0" smtClean="0">
              <a:latin typeface="Meiryo UI" panose="020B0604030504040204" pitchFamily="50" charset="-128"/>
              <a:ea typeface="Meiryo UI" panose="020B0604030504040204" pitchFamily="50" charset="-128"/>
            </a:endParaRPr>
          </a:p>
        </p:txBody>
      </p:sp>
      <p:sp>
        <p:nvSpPr>
          <p:cNvPr id="7" name="サブタイトル 5"/>
          <p:cNvSpPr txBox="1">
            <a:spLocks/>
          </p:cNvSpPr>
          <p:nvPr/>
        </p:nvSpPr>
        <p:spPr>
          <a:xfrm>
            <a:off x="315884" y="1772594"/>
            <a:ext cx="11560232" cy="40037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dirty="0" smtClean="0">
                <a:latin typeface="Meiryo UI" panose="020B0604030504040204" pitchFamily="50" charset="-128"/>
                <a:ea typeface="Meiryo UI" panose="020B0604030504040204" pitchFamily="50" charset="-128"/>
              </a:rPr>
              <a:t>・リモートが半分の為、共有しやすいもの</a:t>
            </a:r>
          </a:p>
        </p:txBody>
      </p:sp>
      <p:sp>
        <p:nvSpPr>
          <p:cNvPr id="8" name="サブタイトル 5"/>
          <p:cNvSpPr txBox="1">
            <a:spLocks/>
          </p:cNvSpPr>
          <p:nvPr/>
        </p:nvSpPr>
        <p:spPr>
          <a:xfrm>
            <a:off x="315884" y="2410012"/>
            <a:ext cx="11560232" cy="5493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dirty="0" smtClean="0">
                <a:latin typeface="Meiryo UI" panose="020B0604030504040204" pitchFamily="50" charset="-128"/>
                <a:ea typeface="Meiryo UI" panose="020B0604030504040204" pitchFamily="50" charset="-128"/>
              </a:rPr>
              <a:t>・ある程度のクオリティを作れる</a:t>
            </a:r>
            <a:endParaRPr lang="en-US" altLang="ja-JP" dirty="0" smtClean="0">
              <a:latin typeface="Meiryo UI" panose="020B0604030504040204" pitchFamily="50" charset="-128"/>
              <a:ea typeface="Meiryo UI" panose="020B0604030504040204" pitchFamily="50" charset="-128"/>
            </a:endParaRPr>
          </a:p>
        </p:txBody>
      </p:sp>
      <p:pic>
        <p:nvPicPr>
          <p:cNvPr id="11" name="図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55204" y="3876922"/>
            <a:ext cx="2645352" cy="2645352"/>
          </a:xfrm>
          <a:prstGeom prst="rect">
            <a:avLst/>
          </a:prstGeom>
        </p:spPr>
      </p:pic>
      <p:pic>
        <p:nvPicPr>
          <p:cNvPr id="12" name="図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894782" y="3876922"/>
            <a:ext cx="2645352" cy="2645352"/>
          </a:xfrm>
          <a:prstGeom prst="rect">
            <a:avLst/>
          </a:prstGeom>
        </p:spPr>
      </p:pic>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91263" y="3432654"/>
            <a:ext cx="2612812" cy="3100647"/>
          </a:xfrm>
          <a:prstGeom prst="rect">
            <a:avLst/>
          </a:prstGeom>
        </p:spPr>
      </p:pic>
      <p:sp>
        <p:nvSpPr>
          <p:cNvPr id="10" name="星 32 9"/>
          <p:cNvSpPr/>
          <p:nvPr/>
        </p:nvSpPr>
        <p:spPr>
          <a:xfrm rot="21002530">
            <a:off x="503825" y="2584106"/>
            <a:ext cx="10640291" cy="3100647"/>
          </a:xfrm>
          <a:prstGeom prst="star32">
            <a:avLst/>
          </a:prstGeom>
          <a:solidFill>
            <a:schemeClr val="bg1">
              <a:lumMod val="95000"/>
            </a:scheme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dirty="0" smtClean="0">
                <a:solidFill>
                  <a:sysClr val="windowText" lastClr="000000"/>
                </a:solidFill>
                <a:latin typeface="HGPｺﾞｼｯｸE" panose="020B0900000000000000" pitchFamily="50" charset="-128"/>
                <a:ea typeface="HGPｺﾞｼｯｸE" panose="020B0900000000000000" pitchFamily="50" charset="-128"/>
              </a:rPr>
              <a:t>ブロック崩し</a:t>
            </a:r>
            <a:endParaRPr kumimoji="1" lang="ja-JP" altLang="en-US" sz="6000" dirty="0">
              <a:solidFill>
                <a:sysClr val="windowText" lastClr="000000"/>
              </a:solidFill>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4691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 calcmode="lin" valueType="num">
                                      <p:cBhvr>
                                        <p:cTn id="27" dur="500" fill="hold"/>
                                        <p:tgtEl>
                                          <p:spTgt spid="10"/>
                                        </p:tgtEl>
                                        <p:attrNameLst>
                                          <p:attrName>style.rotation</p:attrName>
                                        </p:attrNameLst>
                                      </p:cBhvr>
                                      <p:tavLst>
                                        <p:tav tm="0">
                                          <p:val>
                                            <p:fltVal val="360"/>
                                          </p:val>
                                        </p:tav>
                                        <p:tav tm="100000">
                                          <p:val>
                                            <p:fltVal val="0"/>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65311"/>
          </a:xfrm>
          <a:prstGeom prst="rect">
            <a:avLst/>
          </a:prstGeom>
        </p:spPr>
      </p:pic>
      <p:sp>
        <p:nvSpPr>
          <p:cNvPr id="2" name="タイトル 1"/>
          <p:cNvSpPr>
            <a:spLocks noGrp="1"/>
          </p:cNvSpPr>
          <p:nvPr>
            <p:ph type="ctrTitle"/>
          </p:nvPr>
        </p:nvSpPr>
        <p:spPr>
          <a:xfrm>
            <a:off x="0" y="-1"/>
            <a:ext cx="6966065" cy="781397"/>
          </a:xfrm>
        </p:spPr>
        <p:txBody>
          <a:bodyPr>
            <a:normAutofit fontScale="90000"/>
          </a:bodyPr>
          <a:lstStyle/>
          <a:p>
            <a:pPr algn="l"/>
            <a:r>
              <a:rPr lang="ja-JP" altLang="en-US" sz="5300" b="1" dirty="0" smtClean="0">
                <a:latin typeface="HGPｺﾞｼｯｸE" panose="020B0900000000000000" pitchFamily="50" charset="-128"/>
                <a:ea typeface="HGPｺﾞｼｯｸE" panose="020B0900000000000000" pitchFamily="50" charset="-128"/>
              </a:rPr>
              <a:t>ブロック崩し？</a:t>
            </a:r>
            <a:endParaRPr kumimoji="1" lang="ja-JP" altLang="en-US" sz="5300" b="1" dirty="0">
              <a:latin typeface="HGPｺﾞｼｯｸE" panose="020B0900000000000000" pitchFamily="50" charset="-128"/>
              <a:ea typeface="HGPｺﾞｼｯｸE" panose="020B0900000000000000" pitchFamily="50" charset="-128"/>
            </a:endParaRPr>
          </a:p>
        </p:txBody>
      </p:sp>
      <p:sp>
        <p:nvSpPr>
          <p:cNvPr id="6" name="サブタイトル 5"/>
          <p:cNvSpPr>
            <a:spLocks noGrp="1"/>
          </p:cNvSpPr>
          <p:nvPr>
            <p:ph type="subTitle" idx="1"/>
          </p:nvPr>
        </p:nvSpPr>
        <p:spPr>
          <a:xfrm>
            <a:off x="631768" y="1408125"/>
            <a:ext cx="11560232" cy="485482"/>
          </a:xfrm>
        </p:spPr>
        <p:txBody>
          <a:bodyPr/>
          <a:lstStyle/>
          <a:p>
            <a:pPr algn="l"/>
            <a:r>
              <a:rPr lang="ja-JP" altLang="en-US" dirty="0" smtClean="0">
                <a:latin typeface="Meiryo UI" panose="020B0604030504040204" pitchFamily="50" charset="-128"/>
                <a:ea typeface="Meiryo UI" panose="020B0604030504040204" pitchFamily="50" charset="-128"/>
              </a:rPr>
              <a:t>・自分らなりの面白さを際立たせることで面白さを出す</a:t>
            </a:r>
            <a:endParaRPr lang="en-US" altLang="ja-JP" dirty="0" smtClean="0">
              <a:latin typeface="Meiryo UI" panose="020B0604030504040204" pitchFamily="50" charset="-128"/>
              <a:ea typeface="Meiryo UI" panose="020B0604030504040204" pitchFamily="50" charset="-128"/>
            </a:endParaRPr>
          </a:p>
        </p:txBody>
      </p:sp>
      <p:sp>
        <p:nvSpPr>
          <p:cNvPr id="9" name="サブタイトル 5"/>
          <p:cNvSpPr txBox="1">
            <a:spLocks/>
          </p:cNvSpPr>
          <p:nvPr/>
        </p:nvSpPr>
        <p:spPr>
          <a:xfrm>
            <a:off x="631768" y="2034854"/>
            <a:ext cx="11560232" cy="4854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dirty="0" smtClean="0">
                <a:latin typeface="Meiryo UI" panose="020B0604030504040204" pitchFamily="50" charset="-128"/>
                <a:ea typeface="Meiryo UI" panose="020B0604030504040204" pitchFamily="50" charset="-128"/>
              </a:rPr>
              <a:t>・リモートでうまく作業分担をして確実な完成を目指す</a:t>
            </a:r>
            <a:endParaRPr lang="en-US" altLang="ja-JP" dirty="0">
              <a:latin typeface="Meiryo UI" panose="020B0604030504040204" pitchFamily="50" charset="-128"/>
              <a:ea typeface="Meiryo UI" panose="020B0604030504040204" pitchFamily="50" charset="-128"/>
            </a:endParaRPr>
          </a:p>
        </p:txBody>
      </p:sp>
      <p:sp>
        <p:nvSpPr>
          <p:cNvPr id="3" name="正方形/長方形 2"/>
          <p:cNvSpPr/>
          <p:nvPr/>
        </p:nvSpPr>
        <p:spPr>
          <a:xfrm>
            <a:off x="340821" y="2942994"/>
            <a:ext cx="5220393" cy="3499658"/>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266410" y="2942994"/>
            <a:ext cx="5220393" cy="3499658"/>
          </a:xfrm>
          <a:prstGeom prst="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0863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0" y="0"/>
            <a:ext cx="12192001" cy="6858001"/>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152643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378</Words>
  <Application>Microsoft Office PowerPoint</Application>
  <PresentationFormat>ワイド画面</PresentationFormat>
  <Paragraphs>43</Paragraphs>
  <Slides>4</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HGPｺﾞｼｯｸE</vt:lpstr>
      <vt:lpstr>Meiryo UI</vt:lpstr>
      <vt:lpstr>游ゴシック</vt:lpstr>
      <vt:lpstr>游ゴシック Light</vt:lpstr>
      <vt:lpstr>Arial</vt:lpstr>
      <vt:lpstr>Office テーマ</vt:lpstr>
      <vt:lpstr>お題フリー</vt:lpstr>
      <vt:lpstr>作るゲームのアイデア</vt:lpstr>
      <vt:lpstr>ブロック崩し？</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青木 飛雄華</dc:creator>
  <cp:lastModifiedBy>青木 飛雄華</cp:lastModifiedBy>
  <cp:revision>13</cp:revision>
  <dcterms:created xsi:type="dcterms:W3CDTF">2020-12-12T01:36:53Z</dcterms:created>
  <dcterms:modified xsi:type="dcterms:W3CDTF">2020-12-12T03:58:12Z</dcterms:modified>
</cp:coreProperties>
</file>