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210 8비트 R" charset="1" panose="02020503020101020101"/>
      <p:regular r:id="rId10"/>
    </p:embeddedFont>
    <p:embeddedFont>
      <p:font typeface="210 8비트 R Bold" charset="1" panose="02020503020101020101"/>
      <p:regular r:id="rId11"/>
    </p:embeddedFont>
    <p:embeddedFont>
      <p:font typeface="Neue Machina UltraBold" charset="1" panose="00000900000000000000"/>
      <p:regular r:id="rId12"/>
    </p:embeddedFont>
    <p:embeddedFont>
      <p:font typeface="Neue Machina" charset="1" panose="000005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15" Target="slides/slide2.xml" Type="http://schemas.openxmlformats.org/officeDocument/2006/relationships/slide"/><Relationship Id="rId16" Target="slides/slide3.xml" Type="http://schemas.openxmlformats.org/officeDocument/2006/relationships/slide"/><Relationship Id="rId17" Target="slides/slide4.xml" Type="http://schemas.openxmlformats.org/officeDocument/2006/relationships/slide"/><Relationship Id="rId18" Target="slides/slide5.xml" Type="http://schemas.openxmlformats.org/officeDocument/2006/relationships/slide"/><Relationship Id="rId19" Target="slides/slide6.xml" Type="http://schemas.openxmlformats.org/officeDocument/2006/relationships/slide"/><Relationship Id="rId2" Target="presProps.xml" Type="http://schemas.openxmlformats.org/officeDocument/2006/relationships/presProps"/><Relationship Id="rId20" Target="slides/slide7.xml" Type="http://schemas.openxmlformats.org/officeDocument/2006/relationships/slide"/><Relationship Id="rId21" Target="slides/slide8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svg" Type="http://schemas.openxmlformats.org/officeDocument/2006/relationships/image"/><Relationship Id="rId11" Target="../media/image14.png" Type="http://schemas.openxmlformats.org/officeDocument/2006/relationships/image"/><Relationship Id="rId12" Target="../media/image15.svg" Type="http://schemas.openxmlformats.org/officeDocument/2006/relationships/image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1.pn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png" Type="http://schemas.openxmlformats.org/officeDocument/2006/relationships/image"/><Relationship Id="rId4" Target="../media/image19.svg" Type="http://schemas.openxmlformats.org/officeDocument/2006/relationships/image"/><Relationship Id="rId5" Target="../media/image20.png" Type="http://schemas.openxmlformats.org/officeDocument/2006/relationships/image"/><Relationship Id="rId6" Target="../media/image21.svg" Type="http://schemas.openxmlformats.org/officeDocument/2006/relationships/image"/><Relationship Id="rId7" Target="../media/image22.png" Type="http://schemas.openxmlformats.org/officeDocument/2006/relationships/image"/><Relationship Id="rId8" Target="../media/image23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26.png" Type="http://schemas.openxmlformats.org/officeDocument/2006/relationships/image"/><Relationship Id="rId5" Target="../media/image27.svg" Type="http://schemas.openxmlformats.org/officeDocument/2006/relationships/image"/><Relationship Id="rId6" Target="../media/image28.png" Type="http://schemas.openxmlformats.org/officeDocument/2006/relationships/image"/><Relationship Id="rId7" Target="../media/image29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4.png" Type="http://schemas.openxmlformats.org/officeDocument/2006/relationships/image"/><Relationship Id="rId11" Target="../media/image35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30.png" Type="http://schemas.openxmlformats.org/officeDocument/2006/relationships/image"/><Relationship Id="rId7" Target="../media/image31.svg" Type="http://schemas.openxmlformats.org/officeDocument/2006/relationships/image"/><Relationship Id="rId8" Target="../media/image32.png" Type="http://schemas.openxmlformats.org/officeDocument/2006/relationships/image"/><Relationship Id="rId9" Target="../media/image3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652986"/>
            <a:ext cx="16230600" cy="4784929"/>
            <a:chOff x="0" y="0"/>
            <a:chExt cx="4659694" cy="13737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1910" y="43180"/>
              <a:ext cx="4611434" cy="1325460"/>
            </a:xfrm>
            <a:custGeom>
              <a:avLst/>
              <a:gdLst/>
              <a:ahLst/>
              <a:cxnLst/>
              <a:rect r="r" b="b" t="t" l="l"/>
              <a:pathLst>
                <a:path h="1325460" w="4611434">
                  <a:moveTo>
                    <a:pt x="0" y="0"/>
                  </a:moveTo>
                  <a:lnTo>
                    <a:pt x="4611434" y="0"/>
                  </a:lnTo>
                  <a:lnTo>
                    <a:pt x="4611434" y="1325460"/>
                  </a:lnTo>
                  <a:lnTo>
                    <a:pt x="0" y="1325460"/>
                  </a:lnTo>
                  <a:close/>
                </a:path>
              </a:pathLst>
            </a:custGeom>
            <a:solidFill>
              <a:srgbClr val="507335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35560" y="35560"/>
              <a:ext cx="4624134" cy="1338160"/>
            </a:xfrm>
            <a:custGeom>
              <a:avLst/>
              <a:gdLst/>
              <a:ahLst/>
              <a:cxnLst/>
              <a:rect r="r" b="b" t="t" l="l"/>
              <a:pathLst>
                <a:path h="1338160" w="4624134">
                  <a:moveTo>
                    <a:pt x="4624134" y="1338160"/>
                  </a:moveTo>
                  <a:lnTo>
                    <a:pt x="0" y="1338160"/>
                  </a:lnTo>
                  <a:lnTo>
                    <a:pt x="0" y="0"/>
                  </a:lnTo>
                  <a:lnTo>
                    <a:pt x="4624134" y="0"/>
                  </a:lnTo>
                  <a:lnTo>
                    <a:pt x="4624134" y="1338160"/>
                  </a:lnTo>
                  <a:close/>
                  <a:moveTo>
                    <a:pt x="12700" y="1325460"/>
                  </a:moveTo>
                  <a:lnTo>
                    <a:pt x="4611434" y="1325460"/>
                  </a:lnTo>
                  <a:lnTo>
                    <a:pt x="4611434" y="12700"/>
                  </a:lnTo>
                  <a:lnTo>
                    <a:pt x="12700" y="12700"/>
                  </a:lnTo>
                  <a:lnTo>
                    <a:pt x="12700" y="1325460"/>
                  </a:lnTo>
                  <a:close/>
                </a:path>
              </a:pathLst>
            </a:custGeom>
            <a:solidFill>
              <a:srgbClr val="507335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611434" cy="1325460"/>
            </a:xfrm>
            <a:custGeom>
              <a:avLst/>
              <a:gdLst/>
              <a:ahLst/>
              <a:cxnLst/>
              <a:rect r="r" b="b" t="t" l="l"/>
              <a:pathLst>
                <a:path h="1325460" w="4611434">
                  <a:moveTo>
                    <a:pt x="0" y="0"/>
                  </a:moveTo>
                  <a:lnTo>
                    <a:pt x="4611434" y="0"/>
                  </a:lnTo>
                  <a:lnTo>
                    <a:pt x="4611434" y="1325460"/>
                  </a:lnTo>
                  <a:lnTo>
                    <a:pt x="0" y="132546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2857102" y="3851748"/>
            <a:ext cx="12573796" cy="2340510"/>
            <a:chOff x="0" y="0"/>
            <a:chExt cx="16765062" cy="3120680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66675"/>
              <a:ext cx="16765062" cy="20859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599"/>
                </a:lnSpc>
              </a:pPr>
              <a:r>
                <a:rPr lang="en-US" sz="9999">
                  <a:solidFill>
                    <a:srgbClr val="000000"/>
                  </a:solidFill>
                  <a:latin typeface="Neue Machina UltraBold"/>
                </a:rPr>
                <a:t>Invoker game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2208608"/>
              <a:ext cx="16765062" cy="9120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739"/>
                </a:lnSpc>
                <a:spcBef>
                  <a:spcPct val="0"/>
                </a:spcBef>
              </a:pPr>
              <a:r>
                <a:rPr lang="en-US" sz="4099">
                  <a:solidFill>
                    <a:srgbClr val="000000"/>
                  </a:solidFill>
                  <a:latin typeface="Neue Machina"/>
                </a:rPr>
                <a:t>become a real invoker!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23429" y="1028700"/>
            <a:ext cx="2835871" cy="515613"/>
          </a:xfrm>
          <a:custGeom>
            <a:avLst/>
            <a:gdLst/>
            <a:ahLst/>
            <a:cxnLst/>
            <a:rect r="r" b="b" t="t" l="l"/>
            <a:pathLst>
              <a:path h="515613" w="2835871">
                <a:moveTo>
                  <a:pt x="0" y="0"/>
                </a:moveTo>
                <a:lnTo>
                  <a:pt x="2835871" y="0"/>
                </a:lnTo>
                <a:lnTo>
                  <a:pt x="2835871" y="515613"/>
                </a:lnTo>
                <a:lnTo>
                  <a:pt x="0" y="5156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28700" y="1028700"/>
            <a:ext cx="2835871" cy="515613"/>
          </a:xfrm>
          <a:custGeom>
            <a:avLst/>
            <a:gdLst/>
            <a:ahLst/>
            <a:cxnLst/>
            <a:rect r="r" b="b" t="t" l="l"/>
            <a:pathLst>
              <a:path h="515613" w="2835871">
                <a:moveTo>
                  <a:pt x="0" y="0"/>
                </a:moveTo>
                <a:lnTo>
                  <a:pt x="2835871" y="0"/>
                </a:lnTo>
                <a:lnTo>
                  <a:pt x="2835871" y="515613"/>
                </a:lnTo>
                <a:lnTo>
                  <a:pt x="0" y="5156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592592" y="8266861"/>
            <a:ext cx="2196534" cy="938519"/>
          </a:xfrm>
          <a:custGeom>
            <a:avLst/>
            <a:gdLst/>
            <a:ahLst/>
            <a:cxnLst/>
            <a:rect r="r" b="b" t="t" l="l"/>
            <a:pathLst>
              <a:path h="938519" w="2196534">
                <a:moveTo>
                  <a:pt x="0" y="0"/>
                </a:moveTo>
                <a:lnTo>
                  <a:pt x="2196534" y="0"/>
                </a:lnTo>
                <a:lnTo>
                  <a:pt x="2196534" y="938519"/>
                </a:lnTo>
                <a:lnTo>
                  <a:pt x="0" y="93851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467559" y="8262867"/>
            <a:ext cx="2196534" cy="942513"/>
          </a:xfrm>
          <a:custGeom>
            <a:avLst/>
            <a:gdLst/>
            <a:ahLst/>
            <a:cxnLst/>
            <a:rect r="r" b="b" t="t" l="l"/>
            <a:pathLst>
              <a:path h="942513" w="2196534">
                <a:moveTo>
                  <a:pt x="0" y="0"/>
                </a:moveTo>
                <a:lnTo>
                  <a:pt x="2196534" y="0"/>
                </a:lnTo>
                <a:lnTo>
                  <a:pt x="2196534" y="942513"/>
                </a:lnTo>
                <a:lnTo>
                  <a:pt x="0" y="94251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28700" y="7661700"/>
            <a:ext cx="3062487" cy="2510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A8D67C"/>
                </a:solidFill>
                <a:latin typeface="Neue Machina UltraBold"/>
              </a:rPr>
              <a:t>Группа ИС-21</a:t>
            </a:r>
          </a:p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A8D67C"/>
                </a:solidFill>
                <a:latin typeface="Neue Machina UltraBold"/>
              </a:rPr>
              <a:t>Ученики:</a:t>
            </a:r>
          </a:p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A8D67C"/>
                </a:solidFill>
                <a:latin typeface="Neue Machina UltraBold"/>
              </a:rPr>
              <a:t>Черячукин К. А.</a:t>
            </a:r>
          </a:p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A8D67C"/>
                </a:solidFill>
                <a:latin typeface="Neue Machina UltraBold"/>
              </a:rPr>
              <a:t>Дорошенко В. Г.</a:t>
            </a:r>
          </a:p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A8D67C"/>
                </a:solidFill>
                <a:latin typeface="Neue Machina UltraBold"/>
              </a:rPr>
              <a:t>Преподаватель:</a:t>
            </a:r>
          </a:p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A8D67C"/>
                </a:solidFill>
                <a:latin typeface="Neue Machina UltraBold"/>
              </a:rPr>
              <a:t>Манакова О. П.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5394537" cy="8229600"/>
            <a:chOff x="0" y="0"/>
            <a:chExt cx="1548735" cy="23626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1910" y="43180"/>
              <a:ext cx="1500475" cy="2314402"/>
            </a:xfrm>
            <a:custGeom>
              <a:avLst/>
              <a:gdLst/>
              <a:ahLst/>
              <a:cxnLst/>
              <a:rect r="r" b="b" t="t" l="l"/>
              <a:pathLst>
                <a:path h="2314402" w="1500475">
                  <a:moveTo>
                    <a:pt x="0" y="0"/>
                  </a:moveTo>
                  <a:lnTo>
                    <a:pt x="1500475" y="0"/>
                  </a:lnTo>
                  <a:lnTo>
                    <a:pt x="1500475" y="2314402"/>
                  </a:lnTo>
                  <a:lnTo>
                    <a:pt x="0" y="2314402"/>
                  </a:lnTo>
                  <a:close/>
                </a:path>
              </a:pathLst>
            </a:custGeom>
            <a:solidFill>
              <a:srgbClr val="507335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35560" y="35560"/>
              <a:ext cx="1513175" cy="2327102"/>
            </a:xfrm>
            <a:custGeom>
              <a:avLst/>
              <a:gdLst/>
              <a:ahLst/>
              <a:cxnLst/>
              <a:rect r="r" b="b" t="t" l="l"/>
              <a:pathLst>
                <a:path h="2327102" w="1513175">
                  <a:moveTo>
                    <a:pt x="1513175" y="2327102"/>
                  </a:moveTo>
                  <a:lnTo>
                    <a:pt x="0" y="2327102"/>
                  </a:lnTo>
                  <a:lnTo>
                    <a:pt x="0" y="0"/>
                  </a:lnTo>
                  <a:lnTo>
                    <a:pt x="1513175" y="0"/>
                  </a:lnTo>
                  <a:lnTo>
                    <a:pt x="1513175" y="2327102"/>
                  </a:lnTo>
                  <a:close/>
                  <a:moveTo>
                    <a:pt x="12700" y="2314402"/>
                  </a:moveTo>
                  <a:lnTo>
                    <a:pt x="1500475" y="2314402"/>
                  </a:lnTo>
                  <a:lnTo>
                    <a:pt x="1500475" y="12700"/>
                  </a:lnTo>
                  <a:lnTo>
                    <a:pt x="12700" y="12700"/>
                  </a:lnTo>
                  <a:lnTo>
                    <a:pt x="12700" y="2314402"/>
                  </a:lnTo>
                  <a:close/>
                </a:path>
              </a:pathLst>
            </a:custGeom>
            <a:solidFill>
              <a:srgbClr val="507335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500475" cy="2314402"/>
            </a:xfrm>
            <a:custGeom>
              <a:avLst/>
              <a:gdLst/>
              <a:ahLst/>
              <a:cxnLst/>
              <a:rect r="r" b="b" t="t" l="l"/>
              <a:pathLst>
                <a:path h="2314402" w="1500475">
                  <a:moveTo>
                    <a:pt x="0" y="0"/>
                  </a:moveTo>
                  <a:lnTo>
                    <a:pt x="1500475" y="0"/>
                  </a:lnTo>
                  <a:lnTo>
                    <a:pt x="1500475" y="2314402"/>
                  </a:lnTo>
                  <a:lnTo>
                    <a:pt x="0" y="231440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884618" y="5143500"/>
            <a:ext cx="10374682" cy="1860115"/>
            <a:chOff x="0" y="0"/>
            <a:chExt cx="2978500" cy="53402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41910" y="43180"/>
              <a:ext cx="2930240" cy="485766"/>
            </a:xfrm>
            <a:custGeom>
              <a:avLst/>
              <a:gdLst/>
              <a:ahLst/>
              <a:cxnLst/>
              <a:rect r="r" b="b" t="t" l="l"/>
              <a:pathLst>
                <a:path h="485766" w="2930240">
                  <a:moveTo>
                    <a:pt x="0" y="0"/>
                  </a:moveTo>
                  <a:lnTo>
                    <a:pt x="2930240" y="0"/>
                  </a:lnTo>
                  <a:lnTo>
                    <a:pt x="2930240" y="485766"/>
                  </a:lnTo>
                  <a:lnTo>
                    <a:pt x="0" y="485766"/>
                  </a:lnTo>
                  <a:close/>
                </a:path>
              </a:pathLst>
            </a:custGeom>
            <a:solidFill>
              <a:srgbClr val="507335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35560" y="35560"/>
              <a:ext cx="2942940" cy="498466"/>
            </a:xfrm>
            <a:custGeom>
              <a:avLst/>
              <a:gdLst/>
              <a:ahLst/>
              <a:cxnLst/>
              <a:rect r="r" b="b" t="t" l="l"/>
              <a:pathLst>
                <a:path h="498466" w="2942940">
                  <a:moveTo>
                    <a:pt x="2942940" y="498466"/>
                  </a:moveTo>
                  <a:lnTo>
                    <a:pt x="0" y="498466"/>
                  </a:lnTo>
                  <a:lnTo>
                    <a:pt x="0" y="0"/>
                  </a:lnTo>
                  <a:lnTo>
                    <a:pt x="2942940" y="0"/>
                  </a:lnTo>
                  <a:lnTo>
                    <a:pt x="2942940" y="498466"/>
                  </a:lnTo>
                  <a:close/>
                  <a:moveTo>
                    <a:pt x="12700" y="485766"/>
                  </a:moveTo>
                  <a:lnTo>
                    <a:pt x="2930240" y="485766"/>
                  </a:lnTo>
                  <a:lnTo>
                    <a:pt x="2930240" y="12700"/>
                  </a:lnTo>
                  <a:lnTo>
                    <a:pt x="12700" y="12700"/>
                  </a:lnTo>
                  <a:lnTo>
                    <a:pt x="12700" y="485766"/>
                  </a:lnTo>
                  <a:close/>
                </a:path>
              </a:pathLst>
            </a:custGeom>
            <a:solidFill>
              <a:srgbClr val="507335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930240" cy="485766"/>
            </a:xfrm>
            <a:custGeom>
              <a:avLst/>
              <a:gdLst/>
              <a:ahLst/>
              <a:cxnLst/>
              <a:rect r="r" b="b" t="t" l="l"/>
              <a:pathLst>
                <a:path h="485766" w="2930240">
                  <a:moveTo>
                    <a:pt x="0" y="0"/>
                  </a:moveTo>
                  <a:lnTo>
                    <a:pt x="2930240" y="0"/>
                  </a:lnTo>
                  <a:lnTo>
                    <a:pt x="2930240" y="485766"/>
                  </a:lnTo>
                  <a:lnTo>
                    <a:pt x="0" y="48576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6884618" y="3229847"/>
            <a:ext cx="10374682" cy="1913653"/>
            <a:chOff x="0" y="0"/>
            <a:chExt cx="2978500" cy="54939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41910" y="43180"/>
              <a:ext cx="2930240" cy="501137"/>
            </a:xfrm>
            <a:custGeom>
              <a:avLst/>
              <a:gdLst/>
              <a:ahLst/>
              <a:cxnLst/>
              <a:rect r="r" b="b" t="t" l="l"/>
              <a:pathLst>
                <a:path h="501137" w="2930240">
                  <a:moveTo>
                    <a:pt x="0" y="0"/>
                  </a:moveTo>
                  <a:lnTo>
                    <a:pt x="2930240" y="0"/>
                  </a:lnTo>
                  <a:lnTo>
                    <a:pt x="2930240" y="501137"/>
                  </a:lnTo>
                  <a:lnTo>
                    <a:pt x="0" y="501137"/>
                  </a:lnTo>
                  <a:close/>
                </a:path>
              </a:pathLst>
            </a:custGeom>
            <a:solidFill>
              <a:srgbClr val="507335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35560" y="35560"/>
              <a:ext cx="2942940" cy="513837"/>
            </a:xfrm>
            <a:custGeom>
              <a:avLst/>
              <a:gdLst/>
              <a:ahLst/>
              <a:cxnLst/>
              <a:rect r="r" b="b" t="t" l="l"/>
              <a:pathLst>
                <a:path h="513837" w="2942940">
                  <a:moveTo>
                    <a:pt x="2942940" y="513837"/>
                  </a:moveTo>
                  <a:lnTo>
                    <a:pt x="0" y="513837"/>
                  </a:lnTo>
                  <a:lnTo>
                    <a:pt x="0" y="0"/>
                  </a:lnTo>
                  <a:lnTo>
                    <a:pt x="2942940" y="0"/>
                  </a:lnTo>
                  <a:lnTo>
                    <a:pt x="2942940" y="513837"/>
                  </a:lnTo>
                  <a:close/>
                  <a:moveTo>
                    <a:pt x="12700" y="501137"/>
                  </a:moveTo>
                  <a:lnTo>
                    <a:pt x="2930240" y="501137"/>
                  </a:lnTo>
                  <a:lnTo>
                    <a:pt x="2930240" y="12700"/>
                  </a:lnTo>
                  <a:lnTo>
                    <a:pt x="12700" y="12700"/>
                  </a:lnTo>
                  <a:lnTo>
                    <a:pt x="12700" y="501137"/>
                  </a:lnTo>
                  <a:close/>
                </a:path>
              </a:pathLst>
            </a:custGeom>
            <a:solidFill>
              <a:srgbClr val="507335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930240" cy="501137"/>
            </a:xfrm>
            <a:custGeom>
              <a:avLst/>
              <a:gdLst/>
              <a:ahLst/>
              <a:cxnLst/>
              <a:rect r="r" b="b" t="t" l="l"/>
              <a:pathLst>
                <a:path h="501137" w="2930240">
                  <a:moveTo>
                    <a:pt x="0" y="0"/>
                  </a:moveTo>
                  <a:lnTo>
                    <a:pt x="2930240" y="0"/>
                  </a:lnTo>
                  <a:lnTo>
                    <a:pt x="2930240" y="501137"/>
                  </a:lnTo>
                  <a:lnTo>
                    <a:pt x="0" y="501137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416930" y="2353025"/>
            <a:ext cx="4618077" cy="6697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874"/>
              </a:lnSpc>
              <a:spcBef>
                <a:spcPct val="0"/>
              </a:spcBef>
            </a:pPr>
            <a:r>
              <a:rPr lang="en-US" sz="7395">
                <a:solidFill>
                  <a:srgbClr val="000000"/>
                </a:solidFill>
                <a:latin typeface="Neue Machina UltraBold"/>
              </a:rPr>
              <a:t>Почему мы выбрали именно эту тему?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032668" y="3263833"/>
            <a:ext cx="10078583" cy="3401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043982" indent="-521991" lvl="1">
              <a:lnSpc>
                <a:spcPts val="6769"/>
              </a:lnSpc>
              <a:buFont typeface="Arial"/>
              <a:buChar char="•"/>
            </a:pPr>
            <a:r>
              <a:rPr lang="en-US" sz="4835">
                <a:solidFill>
                  <a:srgbClr val="000000"/>
                </a:solidFill>
                <a:latin typeface="Neue Machina"/>
              </a:rPr>
              <a:t>Потому что все связанное с дотой - интересно!</a:t>
            </a:r>
          </a:p>
          <a:p>
            <a:pPr algn="ctr" marL="1043982" indent="-521991" lvl="1">
              <a:lnSpc>
                <a:spcPts val="6769"/>
              </a:lnSpc>
              <a:buFont typeface="Arial"/>
              <a:buChar char="•"/>
            </a:pPr>
            <a:r>
              <a:rPr lang="en-US" sz="4835">
                <a:solidFill>
                  <a:srgbClr val="000000"/>
                </a:solidFill>
                <a:latin typeface="Neue Machina"/>
              </a:rPr>
              <a:t>Было интересно сможем ли мы это реализовать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4A0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711494">
            <a:off x="5280025" y="4134564"/>
            <a:ext cx="1455862" cy="440398"/>
          </a:xfrm>
          <a:custGeom>
            <a:avLst/>
            <a:gdLst/>
            <a:ahLst/>
            <a:cxnLst/>
            <a:rect r="r" b="b" t="t" l="l"/>
            <a:pathLst>
              <a:path h="440398" w="1455862">
                <a:moveTo>
                  <a:pt x="0" y="0"/>
                </a:moveTo>
                <a:lnTo>
                  <a:pt x="1455863" y="0"/>
                </a:lnTo>
                <a:lnTo>
                  <a:pt x="1455863" y="440399"/>
                </a:lnTo>
                <a:lnTo>
                  <a:pt x="0" y="4403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8416069" y="4010551"/>
            <a:ext cx="1455862" cy="440398"/>
          </a:xfrm>
          <a:custGeom>
            <a:avLst/>
            <a:gdLst/>
            <a:ahLst/>
            <a:cxnLst/>
            <a:rect r="r" b="b" t="t" l="l"/>
            <a:pathLst>
              <a:path h="440398" w="1455862">
                <a:moveTo>
                  <a:pt x="0" y="0"/>
                </a:moveTo>
                <a:lnTo>
                  <a:pt x="1455862" y="0"/>
                </a:lnTo>
                <a:lnTo>
                  <a:pt x="1455862" y="440399"/>
                </a:lnTo>
                <a:lnTo>
                  <a:pt x="0" y="4403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3129274">
            <a:off x="12127334" y="3992544"/>
            <a:ext cx="1455862" cy="440398"/>
          </a:xfrm>
          <a:custGeom>
            <a:avLst/>
            <a:gdLst/>
            <a:ahLst/>
            <a:cxnLst/>
            <a:rect r="r" b="b" t="t" l="l"/>
            <a:pathLst>
              <a:path h="440398" w="1455862">
                <a:moveTo>
                  <a:pt x="0" y="0"/>
                </a:moveTo>
                <a:lnTo>
                  <a:pt x="1455862" y="0"/>
                </a:lnTo>
                <a:lnTo>
                  <a:pt x="1455862" y="440399"/>
                </a:lnTo>
                <a:lnTo>
                  <a:pt x="0" y="4403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1591882"/>
            <a:ext cx="16230600" cy="2543806"/>
            <a:chOff x="0" y="0"/>
            <a:chExt cx="4659694" cy="73030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41910" y="43180"/>
              <a:ext cx="4611434" cy="682049"/>
            </a:xfrm>
            <a:custGeom>
              <a:avLst/>
              <a:gdLst/>
              <a:ahLst/>
              <a:cxnLst/>
              <a:rect r="r" b="b" t="t" l="l"/>
              <a:pathLst>
                <a:path h="682049" w="4611434">
                  <a:moveTo>
                    <a:pt x="0" y="0"/>
                  </a:moveTo>
                  <a:lnTo>
                    <a:pt x="4611434" y="0"/>
                  </a:lnTo>
                  <a:lnTo>
                    <a:pt x="4611434" y="682049"/>
                  </a:lnTo>
                  <a:lnTo>
                    <a:pt x="0" y="682049"/>
                  </a:lnTo>
                  <a:close/>
                </a:path>
              </a:pathLst>
            </a:custGeom>
            <a:solidFill>
              <a:srgbClr val="507335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35560" y="35560"/>
              <a:ext cx="4624134" cy="694749"/>
            </a:xfrm>
            <a:custGeom>
              <a:avLst/>
              <a:gdLst/>
              <a:ahLst/>
              <a:cxnLst/>
              <a:rect r="r" b="b" t="t" l="l"/>
              <a:pathLst>
                <a:path h="694749" w="4624134">
                  <a:moveTo>
                    <a:pt x="4624134" y="694749"/>
                  </a:moveTo>
                  <a:lnTo>
                    <a:pt x="0" y="694749"/>
                  </a:lnTo>
                  <a:lnTo>
                    <a:pt x="0" y="0"/>
                  </a:lnTo>
                  <a:lnTo>
                    <a:pt x="4624134" y="0"/>
                  </a:lnTo>
                  <a:lnTo>
                    <a:pt x="4624134" y="694749"/>
                  </a:lnTo>
                  <a:close/>
                  <a:moveTo>
                    <a:pt x="12700" y="682049"/>
                  </a:moveTo>
                  <a:lnTo>
                    <a:pt x="4611434" y="682049"/>
                  </a:lnTo>
                  <a:lnTo>
                    <a:pt x="4611434" y="12700"/>
                  </a:lnTo>
                  <a:lnTo>
                    <a:pt x="12700" y="12700"/>
                  </a:lnTo>
                  <a:lnTo>
                    <a:pt x="12700" y="682049"/>
                  </a:lnTo>
                  <a:close/>
                </a:path>
              </a:pathLst>
            </a:custGeom>
            <a:solidFill>
              <a:srgbClr val="507335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611434" cy="682049"/>
            </a:xfrm>
            <a:custGeom>
              <a:avLst/>
              <a:gdLst/>
              <a:ahLst/>
              <a:cxnLst/>
              <a:rect r="r" b="b" t="t" l="l"/>
              <a:pathLst>
                <a:path h="682049" w="4611434">
                  <a:moveTo>
                    <a:pt x="0" y="0"/>
                  </a:moveTo>
                  <a:lnTo>
                    <a:pt x="4611434" y="0"/>
                  </a:lnTo>
                  <a:lnTo>
                    <a:pt x="4611434" y="682049"/>
                  </a:lnTo>
                  <a:lnTo>
                    <a:pt x="0" y="68204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4423429" y="770894"/>
            <a:ext cx="2835871" cy="515613"/>
          </a:xfrm>
          <a:custGeom>
            <a:avLst/>
            <a:gdLst/>
            <a:ahLst/>
            <a:cxnLst/>
            <a:rect r="r" b="b" t="t" l="l"/>
            <a:pathLst>
              <a:path h="515613" w="2835871">
                <a:moveTo>
                  <a:pt x="0" y="0"/>
                </a:moveTo>
                <a:lnTo>
                  <a:pt x="2835871" y="0"/>
                </a:lnTo>
                <a:lnTo>
                  <a:pt x="2835871" y="515612"/>
                </a:lnTo>
                <a:lnTo>
                  <a:pt x="0" y="5156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28700" y="770894"/>
            <a:ext cx="2835871" cy="515613"/>
          </a:xfrm>
          <a:custGeom>
            <a:avLst/>
            <a:gdLst/>
            <a:ahLst/>
            <a:cxnLst/>
            <a:rect r="r" b="b" t="t" l="l"/>
            <a:pathLst>
              <a:path h="515613" w="2835871">
                <a:moveTo>
                  <a:pt x="0" y="0"/>
                </a:moveTo>
                <a:lnTo>
                  <a:pt x="2835871" y="0"/>
                </a:lnTo>
                <a:lnTo>
                  <a:pt x="2835871" y="515612"/>
                </a:lnTo>
                <a:lnTo>
                  <a:pt x="0" y="51561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173631" y="4659563"/>
            <a:ext cx="2208660" cy="2467777"/>
          </a:xfrm>
          <a:custGeom>
            <a:avLst/>
            <a:gdLst/>
            <a:ahLst/>
            <a:cxnLst/>
            <a:rect r="r" b="b" t="t" l="l"/>
            <a:pathLst>
              <a:path h="2467777" w="2208660">
                <a:moveTo>
                  <a:pt x="0" y="0"/>
                </a:moveTo>
                <a:lnTo>
                  <a:pt x="2208660" y="0"/>
                </a:lnTo>
                <a:lnTo>
                  <a:pt x="2208660" y="2467777"/>
                </a:lnTo>
                <a:lnTo>
                  <a:pt x="0" y="246777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8024069" y="4958682"/>
            <a:ext cx="2189418" cy="2610335"/>
          </a:xfrm>
          <a:custGeom>
            <a:avLst/>
            <a:gdLst/>
            <a:ahLst/>
            <a:cxnLst/>
            <a:rect r="r" b="b" t="t" l="l"/>
            <a:pathLst>
              <a:path h="2610335" w="2189418">
                <a:moveTo>
                  <a:pt x="0" y="0"/>
                </a:moveTo>
                <a:lnTo>
                  <a:pt x="2189418" y="0"/>
                </a:lnTo>
                <a:lnTo>
                  <a:pt x="2189418" y="2610334"/>
                </a:lnTo>
                <a:lnTo>
                  <a:pt x="0" y="261033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2941381" y="4659563"/>
            <a:ext cx="2428245" cy="2428245"/>
          </a:xfrm>
          <a:custGeom>
            <a:avLst/>
            <a:gdLst/>
            <a:ahLst/>
            <a:cxnLst/>
            <a:rect r="r" b="b" t="t" l="l"/>
            <a:pathLst>
              <a:path h="2428245" w="2428245">
                <a:moveTo>
                  <a:pt x="0" y="0"/>
                </a:moveTo>
                <a:lnTo>
                  <a:pt x="2428246" y="0"/>
                </a:lnTo>
                <a:lnTo>
                  <a:pt x="2428246" y="2428246"/>
                </a:lnTo>
                <a:lnTo>
                  <a:pt x="0" y="242824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017836" y="2306181"/>
            <a:ext cx="12252327" cy="1343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559"/>
              </a:lnSpc>
              <a:spcBef>
                <a:spcPct val="0"/>
              </a:spcBef>
            </a:pPr>
            <a:r>
              <a:rPr lang="en-US" sz="8799">
                <a:solidFill>
                  <a:srgbClr val="000000"/>
                </a:solidFill>
                <a:latin typeface="Neue Machina UltraBold"/>
              </a:rPr>
              <a:t>Структура проекта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173631" y="7535077"/>
            <a:ext cx="2208660" cy="589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BD59"/>
                </a:solidFill>
                <a:latin typeface="Neue Machina"/>
              </a:rPr>
              <a:t>main.py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024069" y="7896709"/>
            <a:ext cx="2189418" cy="1856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7"/>
              </a:lnSpc>
            </a:pPr>
            <a:r>
              <a:rPr lang="en-US" sz="3399" spc="-203">
                <a:solidFill>
                  <a:srgbClr val="FFBD59"/>
                </a:solidFill>
                <a:latin typeface="Neue Machina"/>
              </a:rPr>
              <a:t>classes for working with objects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855265" y="7639852"/>
            <a:ext cx="2600478" cy="941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7"/>
              </a:lnSpc>
            </a:pPr>
            <a:r>
              <a:rPr lang="en-US" sz="3399" spc="-203">
                <a:solidFill>
                  <a:srgbClr val="FFBD59"/>
                </a:solidFill>
                <a:latin typeface="Neue Machina"/>
              </a:rPr>
              <a:t>multimedia resources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74A0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65605" y="528002"/>
            <a:ext cx="4851202" cy="896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Neue Machina UltraBold"/>
              </a:rPr>
              <a:t>Особенности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365605" y="1737317"/>
            <a:ext cx="4851202" cy="7790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Neue Machina"/>
              </a:rPr>
              <a:t>Победы как таковой в игре нет, но чем дальше вы пройдете, тем вы круче! В игре есть фоновая музыка, возмущения Инвокера когда вы не успели или не собрали нужную комбинацию. Так же игра может ускорятся и обратное этому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705592" y="528002"/>
            <a:ext cx="4955479" cy="896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Neue Machina UltraBold"/>
              </a:rPr>
              <a:t>Управление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705592" y="1737317"/>
            <a:ext cx="4848084" cy="8390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Neue Machina"/>
              </a:rPr>
              <a:t>Чтобы собирать комбинацию скиллов, вам потребуются 4 клавиши: q(quas) w(wex) e(exort) r(invoke), будут падать способности, которые вы должны будете собрать используя клавиши, если вы новичок, вам потребуется табличка со всеми скиллами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4A0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24302" y="2401428"/>
            <a:ext cx="12639395" cy="6856872"/>
          </a:xfrm>
          <a:custGeom>
            <a:avLst/>
            <a:gdLst/>
            <a:ahLst/>
            <a:cxnLst/>
            <a:rect r="r" b="b" t="t" l="l"/>
            <a:pathLst>
              <a:path h="6856872" w="12639395">
                <a:moveTo>
                  <a:pt x="0" y="0"/>
                </a:moveTo>
                <a:lnTo>
                  <a:pt x="12639396" y="0"/>
                </a:lnTo>
                <a:lnTo>
                  <a:pt x="12639396" y="6856872"/>
                </a:lnTo>
                <a:lnTo>
                  <a:pt x="0" y="68568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74763" y="150178"/>
            <a:ext cx="14938474" cy="1576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Neue Machina UltraBold"/>
              </a:rPr>
              <a:t>Таблица способностей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4A0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825257" y="2984545"/>
            <a:ext cx="4637487" cy="6697856"/>
          </a:xfrm>
          <a:custGeom>
            <a:avLst/>
            <a:gdLst/>
            <a:ahLst/>
            <a:cxnLst/>
            <a:rect r="r" b="b" t="t" l="l"/>
            <a:pathLst>
              <a:path h="6697856" w="4637487">
                <a:moveTo>
                  <a:pt x="0" y="0"/>
                </a:moveTo>
                <a:lnTo>
                  <a:pt x="4637486" y="0"/>
                </a:lnTo>
                <a:lnTo>
                  <a:pt x="4637486" y="6697855"/>
                </a:lnTo>
                <a:lnTo>
                  <a:pt x="0" y="66978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346814">
            <a:off x="1442677" y="2524112"/>
            <a:ext cx="3635509" cy="4912849"/>
          </a:xfrm>
          <a:custGeom>
            <a:avLst/>
            <a:gdLst/>
            <a:ahLst/>
            <a:cxnLst/>
            <a:rect r="r" b="b" t="t" l="l"/>
            <a:pathLst>
              <a:path h="4912849" w="3635509">
                <a:moveTo>
                  <a:pt x="0" y="0"/>
                </a:moveTo>
                <a:lnTo>
                  <a:pt x="3635509" y="0"/>
                </a:lnTo>
                <a:lnTo>
                  <a:pt x="3635509" y="4912849"/>
                </a:lnTo>
                <a:lnTo>
                  <a:pt x="0" y="49128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436880">
            <a:off x="12683622" y="6407946"/>
            <a:ext cx="2513139" cy="3373341"/>
          </a:xfrm>
          <a:custGeom>
            <a:avLst/>
            <a:gdLst/>
            <a:ahLst/>
            <a:cxnLst/>
            <a:rect r="r" b="b" t="t" l="l"/>
            <a:pathLst>
              <a:path h="3373341" w="2513139">
                <a:moveTo>
                  <a:pt x="0" y="0"/>
                </a:moveTo>
                <a:lnTo>
                  <a:pt x="2513139" y="0"/>
                </a:lnTo>
                <a:lnTo>
                  <a:pt x="2513139" y="3373341"/>
                </a:lnTo>
                <a:lnTo>
                  <a:pt x="0" y="33733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875095">
            <a:off x="13156881" y="2204589"/>
            <a:ext cx="2336392" cy="2522421"/>
          </a:xfrm>
          <a:custGeom>
            <a:avLst/>
            <a:gdLst/>
            <a:ahLst/>
            <a:cxnLst/>
            <a:rect r="r" b="b" t="t" l="l"/>
            <a:pathLst>
              <a:path h="2522421" w="2336392">
                <a:moveTo>
                  <a:pt x="0" y="0"/>
                </a:moveTo>
                <a:lnTo>
                  <a:pt x="2336392" y="0"/>
                </a:lnTo>
                <a:lnTo>
                  <a:pt x="2336392" y="2522421"/>
                </a:lnTo>
                <a:lnTo>
                  <a:pt x="0" y="252242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005810" y="847725"/>
            <a:ext cx="6276380" cy="1576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Neue Machina UltraBold"/>
              </a:rPr>
              <a:t>Геймплей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4A0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279301">
            <a:off x="14232519" y="2284461"/>
            <a:ext cx="1610176" cy="2486758"/>
          </a:xfrm>
          <a:custGeom>
            <a:avLst/>
            <a:gdLst/>
            <a:ahLst/>
            <a:cxnLst/>
            <a:rect r="r" b="b" t="t" l="l"/>
            <a:pathLst>
              <a:path h="2486758" w="1610176">
                <a:moveTo>
                  <a:pt x="0" y="0"/>
                </a:moveTo>
                <a:lnTo>
                  <a:pt x="1610176" y="0"/>
                </a:lnTo>
                <a:lnTo>
                  <a:pt x="1610176" y="2486758"/>
                </a:lnTo>
                <a:lnTo>
                  <a:pt x="0" y="24867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694047" y="2416814"/>
            <a:ext cx="2899905" cy="2222052"/>
          </a:xfrm>
          <a:custGeom>
            <a:avLst/>
            <a:gdLst/>
            <a:ahLst/>
            <a:cxnLst/>
            <a:rect r="r" b="b" t="t" l="l"/>
            <a:pathLst>
              <a:path h="2222052" w="2899905">
                <a:moveTo>
                  <a:pt x="0" y="0"/>
                </a:moveTo>
                <a:lnTo>
                  <a:pt x="2899906" y="0"/>
                </a:lnTo>
                <a:lnTo>
                  <a:pt x="2899906" y="2222053"/>
                </a:lnTo>
                <a:lnTo>
                  <a:pt x="0" y="22220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180328">
            <a:off x="2152576" y="2219006"/>
            <a:ext cx="2345667" cy="2436115"/>
          </a:xfrm>
          <a:custGeom>
            <a:avLst/>
            <a:gdLst/>
            <a:ahLst/>
            <a:cxnLst/>
            <a:rect r="r" b="b" t="t" l="l"/>
            <a:pathLst>
              <a:path h="2436115" w="2345667">
                <a:moveTo>
                  <a:pt x="0" y="0"/>
                </a:moveTo>
                <a:lnTo>
                  <a:pt x="2345667" y="0"/>
                </a:lnTo>
                <a:lnTo>
                  <a:pt x="2345667" y="2436114"/>
                </a:lnTo>
                <a:lnTo>
                  <a:pt x="0" y="24361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89024" y="866775"/>
            <a:ext cx="17709952" cy="1344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20"/>
              </a:lnSpc>
            </a:pPr>
            <a:r>
              <a:rPr lang="en-US" sz="7800">
                <a:solidFill>
                  <a:srgbClr val="000000"/>
                </a:solidFill>
                <a:latin typeface="Neue Machina UltraBold"/>
              </a:rPr>
              <a:t>Практическая ценность проекта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817274" y="4874073"/>
            <a:ext cx="10018253" cy="5292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079491" indent="-539745" lvl="1">
              <a:lnSpc>
                <a:spcPts val="6999"/>
              </a:lnSpc>
              <a:buFont typeface="Arial"/>
              <a:buChar char="•"/>
            </a:pPr>
            <a:r>
              <a:rPr lang="en-US" sz="4999">
                <a:solidFill>
                  <a:srgbClr val="000000"/>
                </a:solidFill>
                <a:latin typeface="Neue Machina"/>
              </a:rPr>
              <a:t>Закрепление знаний по ООП python</a:t>
            </a:r>
          </a:p>
          <a:p>
            <a:pPr algn="ctr" marL="1079491" indent="-539745" lvl="1">
              <a:lnSpc>
                <a:spcPts val="6999"/>
              </a:lnSpc>
              <a:buFont typeface="Arial"/>
              <a:buChar char="•"/>
            </a:pPr>
            <a:r>
              <a:rPr lang="en-US" sz="4999">
                <a:solidFill>
                  <a:srgbClr val="000000"/>
                </a:solidFill>
                <a:latin typeface="Neue Machina"/>
              </a:rPr>
              <a:t>Развитие навыков в pygame</a:t>
            </a:r>
          </a:p>
          <a:p>
            <a:pPr algn="ctr" marL="1079491" indent="-539745" lvl="1">
              <a:lnSpc>
                <a:spcPts val="6999"/>
              </a:lnSpc>
              <a:buFont typeface="Arial"/>
              <a:buChar char="•"/>
            </a:pPr>
            <a:r>
              <a:rPr lang="en-US" sz="4999">
                <a:solidFill>
                  <a:srgbClr val="000000"/>
                </a:solidFill>
                <a:latin typeface="Neue Machina"/>
              </a:rPr>
              <a:t>Работа в команде</a:t>
            </a:r>
          </a:p>
          <a:p>
            <a:pPr algn="ctr" marL="1079491" indent="-539745" lvl="1">
              <a:lnSpc>
                <a:spcPts val="6999"/>
              </a:lnSpc>
              <a:buFont typeface="Arial"/>
              <a:buChar char="•"/>
            </a:pPr>
            <a:r>
              <a:rPr lang="en-US" sz="4999">
                <a:solidFill>
                  <a:srgbClr val="000000"/>
                </a:solidFill>
                <a:latin typeface="Neue Machina"/>
              </a:rPr>
              <a:t>Проект в портфолио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4A0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423429" y="770894"/>
            <a:ext cx="2835871" cy="515613"/>
          </a:xfrm>
          <a:custGeom>
            <a:avLst/>
            <a:gdLst/>
            <a:ahLst/>
            <a:cxnLst/>
            <a:rect r="r" b="b" t="t" l="l"/>
            <a:pathLst>
              <a:path h="515613" w="2835871">
                <a:moveTo>
                  <a:pt x="0" y="0"/>
                </a:moveTo>
                <a:lnTo>
                  <a:pt x="2835871" y="0"/>
                </a:lnTo>
                <a:lnTo>
                  <a:pt x="2835871" y="515612"/>
                </a:lnTo>
                <a:lnTo>
                  <a:pt x="0" y="5156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770894"/>
            <a:ext cx="2835871" cy="515613"/>
          </a:xfrm>
          <a:custGeom>
            <a:avLst/>
            <a:gdLst/>
            <a:ahLst/>
            <a:cxnLst/>
            <a:rect r="r" b="b" t="t" l="l"/>
            <a:pathLst>
              <a:path h="515613" w="2835871">
                <a:moveTo>
                  <a:pt x="0" y="0"/>
                </a:moveTo>
                <a:lnTo>
                  <a:pt x="2835871" y="0"/>
                </a:lnTo>
                <a:lnTo>
                  <a:pt x="2835871" y="515612"/>
                </a:lnTo>
                <a:lnTo>
                  <a:pt x="0" y="5156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527175" y="7605734"/>
            <a:ext cx="2196534" cy="896279"/>
          </a:xfrm>
          <a:custGeom>
            <a:avLst/>
            <a:gdLst/>
            <a:ahLst/>
            <a:cxnLst/>
            <a:rect r="r" b="b" t="t" l="l"/>
            <a:pathLst>
              <a:path h="896279" w="2196534">
                <a:moveTo>
                  <a:pt x="0" y="0"/>
                </a:moveTo>
                <a:lnTo>
                  <a:pt x="2196534" y="0"/>
                </a:lnTo>
                <a:lnTo>
                  <a:pt x="2196534" y="896279"/>
                </a:lnTo>
                <a:lnTo>
                  <a:pt x="0" y="8962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2579" r="0" b="-2579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727321" y="7835751"/>
            <a:ext cx="1796242" cy="398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</a:pPr>
            <a:r>
              <a:rPr lang="en-US" sz="2400" spc="283">
                <a:solidFill>
                  <a:srgbClr val="FFFFFF"/>
                </a:solidFill>
                <a:latin typeface="210 8비트 R Bold"/>
              </a:rPr>
              <a:t>Играть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8210149" y="8233877"/>
            <a:ext cx="626827" cy="808893"/>
          </a:xfrm>
          <a:custGeom>
            <a:avLst/>
            <a:gdLst/>
            <a:ahLst/>
            <a:cxnLst/>
            <a:rect r="r" b="b" t="t" l="l"/>
            <a:pathLst>
              <a:path h="808893" w="626827">
                <a:moveTo>
                  <a:pt x="0" y="0"/>
                </a:moveTo>
                <a:lnTo>
                  <a:pt x="626828" y="0"/>
                </a:lnTo>
                <a:lnTo>
                  <a:pt x="626828" y="808894"/>
                </a:lnTo>
                <a:lnTo>
                  <a:pt x="0" y="80889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393533" y="7605734"/>
            <a:ext cx="2196534" cy="896279"/>
          </a:xfrm>
          <a:custGeom>
            <a:avLst/>
            <a:gdLst/>
            <a:ahLst/>
            <a:cxnLst/>
            <a:rect r="r" b="b" t="t" l="l"/>
            <a:pathLst>
              <a:path h="896279" w="2196534">
                <a:moveTo>
                  <a:pt x="0" y="0"/>
                </a:moveTo>
                <a:lnTo>
                  <a:pt x="2196534" y="0"/>
                </a:lnTo>
                <a:lnTo>
                  <a:pt x="2196534" y="896279"/>
                </a:lnTo>
                <a:lnTo>
                  <a:pt x="0" y="8962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2579" r="0" b="-2579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821948" y="7368457"/>
            <a:ext cx="1339704" cy="1406178"/>
          </a:xfrm>
          <a:custGeom>
            <a:avLst/>
            <a:gdLst/>
            <a:ahLst/>
            <a:cxnLst/>
            <a:rect r="r" b="b" t="t" l="l"/>
            <a:pathLst>
              <a:path h="1406178" w="1339704">
                <a:moveTo>
                  <a:pt x="0" y="0"/>
                </a:moveTo>
                <a:lnTo>
                  <a:pt x="1339704" y="0"/>
                </a:lnTo>
                <a:lnTo>
                  <a:pt x="1339704" y="1406178"/>
                </a:lnTo>
                <a:lnTo>
                  <a:pt x="0" y="140617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242556" y="3110926"/>
            <a:ext cx="9802888" cy="3038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999"/>
              </a:lnSpc>
              <a:spcBef>
                <a:spcPct val="0"/>
              </a:spcBef>
            </a:pPr>
            <a:r>
              <a:rPr lang="en-US" sz="9999">
                <a:solidFill>
                  <a:srgbClr val="FFFFFF"/>
                </a:solidFill>
                <a:latin typeface="Neue Machina UltraBold"/>
              </a:rPr>
              <a:t>Спасибо за просмотр!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675988" y="7853423"/>
            <a:ext cx="1631625" cy="398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</a:pPr>
            <a:r>
              <a:rPr lang="en-US" sz="2400" spc="283">
                <a:solidFill>
                  <a:srgbClr val="FFFFFF"/>
                </a:solidFill>
                <a:latin typeface="210 8비트 R Bold"/>
              </a:rPr>
              <a:t>Выйти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DAFmJzlaavI</dc:identifier>
  <dcterms:modified xsi:type="dcterms:W3CDTF">2011-08-01T06:04:30Z</dcterms:modified>
  <cp:revision>1</cp:revision>
  <dc:title>Invoker game</dc:title>
</cp:coreProperties>
</file>