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8" r:id="rId1"/>
  </p:sldMasterIdLst>
  <p:sldIdLst>
    <p:sldId id="256" r:id="rId2"/>
    <p:sldId id="257" r:id="rId3"/>
    <p:sldId id="263" r:id="rId4"/>
    <p:sldId id="264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0AF66A"/>
    <a:srgbClr val="0FEBDB"/>
    <a:srgbClr val="FF9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3200" dirty="0"/>
              <a:t>Corporate Level Advantage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Before Aditya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Field Time</c:v>
                </c:pt>
                <c:pt idx="1">
                  <c:v>Investment</c:v>
                </c:pt>
                <c:pt idx="2">
                  <c:v>ManPower</c:v>
                </c:pt>
                <c:pt idx="3">
                  <c:v>Equipment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01-432A-98E7-FBD7BA7739FC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After Aditya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Field Time</c:v>
                </c:pt>
                <c:pt idx="1">
                  <c:v>Investment</c:v>
                </c:pt>
                <c:pt idx="2">
                  <c:v>ManPower</c:v>
                </c:pt>
                <c:pt idx="3">
                  <c:v>Equipment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01-432A-98E7-FBD7BA7739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480312"/>
        <c:axId val="47484152"/>
      </c:barChart>
      <c:catAx>
        <c:axId val="47480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84152"/>
        <c:crosses val="autoZero"/>
        <c:auto val="1"/>
        <c:lblAlgn val="ctr"/>
        <c:lblOffset val="100"/>
        <c:noMultiLvlLbl val="0"/>
      </c:catAx>
      <c:valAx>
        <c:axId val="47484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80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3200" dirty="0"/>
              <a:t>User</a:t>
            </a:r>
            <a:r>
              <a:rPr lang="en-IN" sz="3200" baseline="0" dirty="0"/>
              <a:t> Level</a:t>
            </a:r>
          </a:p>
          <a:p>
            <a:pPr>
              <a:defRPr/>
            </a:pPr>
            <a:r>
              <a:rPr lang="en-IN" sz="3200" baseline="0" dirty="0"/>
              <a:t> Benefits</a:t>
            </a:r>
            <a:endParaRPr lang="en-IN" sz="3200" dirty="0"/>
          </a:p>
        </c:rich>
      </c:tx>
      <c:layout>
        <c:manualLayout>
          <c:xMode val="edge"/>
          <c:yMode val="edge"/>
          <c:x val="0.32604370004530531"/>
          <c:y val="5.089058524173028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539649135563547E-2"/>
          <c:y val="0.21520042738020578"/>
          <c:w val="0.92304232830127475"/>
          <c:h val="0.646802831173152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Before Aditya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Agriculture</c:v>
                </c:pt>
                <c:pt idx="1">
                  <c:v>Household</c:v>
                </c:pt>
                <c:pt idx="2">
                  <c:v>Transportaion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F7-4C1C-8E50-E0B3A1E73E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After Aditya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Agriculture</c:v>
                </c:pt>
                <c:pt idx="1">
                  <c:v>Household</c:v>
                </c:pt>
                <c:pt idx="2">
                  <c:v>Transportaion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1.5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F7-4C1C-8E50-E0B3A1E73E7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Agriculture</c:v>
                </c:pt>
                <c:pt idx="1">
                  <c:v>Household</c:v>
                </c:pt>
                <c:pt idx="2">
                  <c:v>Transportaion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15F7-4C1C-8E50-E0B3A1E73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2757264"/>
        <c:axId val="492756944"/>
      </c:barChart>
      <c:catAx>
        <c:axId val="492757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756944"/>
        <c:crosses val="autoZero"/>
        <c:auto val="1"/>
        <c:lblAlgn val="ctr"/>
        <c:lblOffset val="100"/>
        <c:noMultiLvlLbl val="0"/>
      </c:catAx>
      <c:valAx>
        <c:axId val="49275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757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>
        <c:manualLayout>
          <c:xMode val="edge"/>
          <c:yMode val="edge"/>
          <c:x val="0.29856634570746193"/>
          <c:y val="0.92119570109921134"/>
          <c:w val="0.40286730858507608"/>
          <c:h val="4.67922805304272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3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 algn="l" rtl="0">
            <a:lnSpc>
              <a:spcPct val="100000"/>
            </a:lnSpc>
          </a:pPr>
          <a:r>
            <a:rPr lang="en-US" b="0" dirty="0"/>
            <a:t>Camera Access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Gill Sans MT" panose="020B0502020104020203"/>
            </a:rPr>
            <a:t>Internet Access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EB097A94-24DB-4D3B-A819-090A40B533FE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Gill Sans MT" panose="020B0502020104020203"/>
            </a:rPr>
            <a:t>Global positioning system</a:t>
          </a:r>
        </a:p>
      </dgm:t>
    </dgm:pt>
    <dgm:pt modelId="{1F452DC4-452B-4FE7-B4BA-5ECD0D221096}" type="parTrans" cxnId="{5A4FD24D-037D-4A0B-B10D-1A9B1D2AE2A9}">
      <dgm:prSet/>
      <dgm:spPr/>
      <dgm:t>
        <a:bodyPr/>
        <a:lstStyle/>
        <a:p>
          <a:endParaRPr lang="en-IN"/>
        </a:p>
      </dgm:t>
    </dgm:pt>
    <dgm:pt modelId="{1439BF7C-D62F-41E9-82F0-750388CB6599}" type="sibTrans" cxnId="{5A4FD24D-037D-4A0B-B10D-1A9B1D2AE2A9}">
      <dgm:prSet/>
      <dgm:spPr/>
      <dgm:t>
        <a:bodyPr/>
        <a:lstStyle/>
        <a:p>
          <a:endParaRPr lang="en-IN"/>
        </a:p>
      </dgm:t>
    </dgm:pt>
    <dgm:pt modelId="{220F2A77-3EC5-48F0-A188-E9364981C08A}">
      <dgm:prSet/>
      <dgm:spPr/>
      <dgm:t>
        <a:bodyPr/>
        <a:lstStyle/>
        <a:p>
          <a:r>
            <a:rPr lang="en-IN" dirty="0"/>
            <a:t>Accelerometer sensor of the device </a:t>
          </a:r>
        </a:p>
      </dgm:t>
    </dgm:pt>
    <dgm:pt modelId="{1531667C-54F3-43AA-BA7F-C9969770248D}" type="parTrans" cxnId="{9530CCD3-CDD7-43B2-911A-87953359BDFB}">
      <dgm:prSet/>
      <dgm:spPr/>
      <dgm:t>
        <a:bodyPr/>
        <a:lstStyle/>
        <a:p>
          <a:endParaRPr lang="en-IN"/>
        </a:p>
      </dgm:t>
    </dgm:pt>
    <dgm:pt modelId="{F6D05FBC-3B00-4DF5-9B7C-4806E7FB3B4D}" type="sibTrans" cxnId="{9530CCD3-CDD7-43B2-911A-87953359BDFB}">
      <dgm:prSet/>
      <dgm:spPr/>
      <dgm:t>
        <a:bodyPr/>
        <a:lstStyle/>
        <a:p>
          <a:endParaRPr lang="en-IN"/>
        </a:p>
      </dgm:t>
    </dgm:pt>
    <dgm:pt modelId="{270FC13D-9F5E-4352-A74A-DBC72E3848FF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Gill Sans MT" panose="020B0502020104020203"/>
            </a:rPr>
            <a:t>File System Access</a:t>
          </a:r>
        </a:p>
      </dgm:t>
    </dgm:pt>
    <dgm:pt modelId="{C098DD66-F318-4177-BC78-0C7741BA8811}" type="sibTrans" cxnId="{36AE0A4F-8A95-4265-9F69-BE1BC152278B}">
      <dgm:prSet/>
      <dgm:spPr/>
      <dgm:t>
        <a:bodyPr/>
        <a:lstStyle/>
        <a:p>
          <a:endParaRPr lang="en-IN"/>
        </a:p>
      </dgm:t>
    </dgm:pt>
    <dgm:pt modelId="{3DF1205E-A4CB-464C-8970-773070BA45A9}" type="parTrans" cxnId="{36AE0A4F-8A95-4265-9F69-BE1BC152278B}">
      <dgm:prSet/>
      <dgm:spPr/>
      <dgm:t>
        <a:bodyPr/>
        <a:lstStyle/>
        <a:p>
          <a:endParaRPr lang="en-IN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 custLinFactNeighborX="-347" custLinFactNeighborY="2628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95DE6538-27BD-44AF-A1A8-CA8F6B10FDD2}" type="pres">
      <dgm:prSet presAssocID="{0BEF68B8-1228-47BB-83B5-7B9CD1E3F84E}" presName="text_2" presStyleLbl="node1" presStyleIdx="1" presStyleCnt="5" custLinFactNeighborX="-399" custLinFactNeighborY="2628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5"/>
      <dgm:spPr/>
    </dgm:pt>
    <dgm:pt modelId="{CFBA31E4-8A5D-447C-B40F-0F8054188503}" type="pres">
      <dgm:prSet presAssocID="{EB097A94-24DB-4D3B-A819-090A40B533FE}" presName="text_3" presStyleLbl="node1" presStyleIdx="2" presStyleCnt="5" custLinFactNeighborX="-418" custLinFactNeighborY="3844">
        <dgm:presLayoutVars>
          <dgm:bulletEnabled val="1"/>
        </dgm:presLayoutVars>
      </dgm:prSet>
      <dgm:spPr/>
    </dgm:pt>
    <dgm:pt modelId="{06CB0120-4C66-4BF0-89FB-D7E332A6F18F}" type="pres">
      <dgm:prSet presAssocID="{EB097A94-24DB-4D3B-A819-090A40B533FE}" presName="accent_3" presStyleCnt="0"/>
      <dgm:spPr/>
    </dgm:pt>
    <dgm:pt modelId="{009922B5-A104-4DA5-BD31-0703B9817515}" type="pres">
      <dgm:prSet presAssocID="{EB097A94-24DB-4D3B-A819-090A40B533FE}" presName="accentRepeatNode" presStyleLbl="solidFgAcc1" presStyleIdx="2" presStyleCnt="5"/>
      <dgm:spPr/>
    </dgm:pt>
    <dgm:pt modelId="{C4A6CACD-933C-454D-876D-D2C77EF224A6}" type="pres">
      <dgm:prSet presAssocID="{270FC13D-9F5E-4352-A74A-DBC72E3848FF}" presName="text_4" presStyleLbl="node1" presStyleIdx="3" presStyleCnt="5" custLinFactNeighborX="-399" custLinFactNeighborY="2628">
        <dgm:presLayoutVars>
          <dgm:bulletEnabled val="1"/>
        </dgm:presLayoutVars>
      </dgm:prSet>
      <dgm:spPr/>
    </dgm:pt>
    <dgm:pt modelId="{326F4EE0-3D4F-4448-A9AE-325727570478}" type="pres">
      <dgm:prSet presAssocID="{270FC13D-9F5E-4352-A74A-DBC72E3848FF}" presName="accent_4" presStyleCnt="0"/>
      <dgm:spPr/>
    </dgm:pt>
    <dgm:pt modelId="{9F459E62-50D1-4996-8E43-F8ECF91A86D5}" type="pres">
      <dgm:prSet presAssocID="{270FC13D-9F5E-4352-A74A-DBC72E3848FF}" presName="accentRepeatNode" presStyleLbl="solidFgAcc1" presStyleIdx="3" presStyleCnt="5"/>
      <dgm:spPr/>
    </dgm:pt>
    <dgm:pt modelId="{47D5EE6B-CF89-4171-A14B-EB5FC4B408F4}" type="pres">
      <dgm:prSet presAssocID="{220F2A77-3EC5-48F0-A188-E9364981C08A}" presName="text_5" presStyleLbl="node1" presStyleIdx="4" presStyleCnt="5" custLinFactNeighborY="-1514">
        <dgm:presLayoutVars>
          <dgm:bulletEnabled val="1"/>
        </dgm:presLayoutVars>
      </dgm:prSet>
      <dgm:spPr/>
    </dgm:pt>
    <dgm:pt modelId="{C9CFF2EE-CE4D-456B-B1E3-43B8B60C22B5}" type="pres">
      <dgm:prSet presAssocID="{220F2A77-3EC5-48F0-A188-E9364981C08A}" presName="accent_5" presStyleCnt="0"/>
      <dgm:spPr/>
    </dgm:pt>
    <dgm:pt modelId="{CF0DEDA9-159A-4B47-9BC6-741A6D1585E1}" type="pres">
      <dgm:prSet presAssocID="{220F2A77-3EC5-48F0-A188-E9364981C08A}" presName="accentRepeatNode" presStyleLbl="solidFgAcc1" presStyleIdx="4" presStyleCnt="5"/>
      <dgm:spPr/>
    </dgm:pt>
  </dgm:ptLst>
  <dgm:cxnLst>
    <dgm:cxn modelId="{E30A0704-FA4D-4A5D-BE75-1897D0AA88FF}" type="presOf" srcId="{CA077D98-8478-47EA-B6A9-99ACE60C64D4}" destId="{D79B43FC-100B-4A0D-A4D5-0D2D04B99064}" srcOrd="0" destOrd="0" presId="urn:microsoft.com/office/officeart/2008/layout/VerticalCurvedList"/>
    <dgm:cxn modelId="{33EC0913-64AC-434D-B58A-1BA8C88C1DA2}" type="presOf" srcId="{270FC13D-9F5E-4352-A74A-DBC72E3848FF}" destId="{C4A6CACD-933C-454D-876D-D2C77EF224A6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5A4FD24D-037D-4A0B-B10D-1A9B1D2AE2A9}" srcId="{7E5AA53B-3EEE-4DE4-BB81-9044890C2946}" destId="{EB097A94-24DB-4D3B-A819-090A40B533FE}" srcOrd="2" destOrd="0" parTransId="{1F452DC4-452B-4FE7-B4BA-5ECD0D221096}" sibTransId="{1439BF7C-D62F-41E9-82F0-750388CB6599}"/>
    <dgm:cxn modelId="{36AE0A4F-8A95-4265-9F69-BE1BC152278B}" srcId="{7E5AA53B-3EEE-4DE4-BB81-9044890C2946}" destId="{270FC13D-9F5E-4352-A74A-DBC72E3848FF}" srcOrd="3" destOrd="0" parTransId="{3DF1205E-A4CB-464C-8970-773070BA45A9}" sibTransId="{C098DD66-F318-4177-BC78-0C7741BA8811}"/>
    <dgm:cxn modelId="{E7D1F071-C5D0-4D1B-899F-75AB4292E66B}" type="presOf" srcId="{220F2A77-3EC5-48F0-A188-E9364981C08A}" destId="{47D5EE6B-CF89-4171-A14B-EB5FC4B408F4}" srcOrd="0" destOrd="0" presId="urn:microsoft.com/office/officeart/2008/layout/VerticalCurvedList"/>
    <dgm:cxn modelId="{3A033675-AE8B-40B5-AADC-589C3C8FB9A4}" type="presOf" srcId="{EB097A94-24DB-4D3B-A819-090A40B533FE}" destId="{CFBA31E4-8A5D-447C-B40F-0F8054188503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7B08BD82-794C-447E-80E2-CC611D688833}" type="presOf" srcId="{6750AC01-D39D-4F3A-9DC8-2A211EE986A2}" destId="{58319267-C71E-43C9-94E1-827D0616C7A7}" srcOrd="0" destOrd="0" presId="urn:microsoft.com/office/officeart/2008/layout/VerticalCurvedList"/>
    <dgm:cxn modelId="{C15D7EAA-A704-448C-810E-8532F8DDDB70}" type="presOf" srcId="{0BEF68B8-1228-47BB-83B5-7B9CD1E3F84E}" destId="{95DE6538-27BD-44AF-A1A8-CA8F6B10FDD2}" srcOrd="0" destOrd="0" presId="urn:microsoft.com/office/officeart/2008/layout/VerticalCurvedList"/>
    <dgm:cxn modelId="{9530CCD3-CDD7-43B2-911A-87953359BDFB}" srcId="{7E5AA53B-3EEE-4DE4-BB81-9044890C2946}" destId="{220F2A77-3EC5-48F0-A188-E9364981C08A}" srcOrd="4" destOrd="0" parTransId="{1531667C-54F3-43AA-BA7F-C9969770248D}" sibTransId="{F6D05FBC-3B00-4DF5-9B7C-4806E7FB3B4D}"/>
    <dgm:cxn modelId="{DB0503F9-057F-46B1-897A-F490551F09F5}" type="presOf" srcId="{7E5AA53B-3EEE-4DE4-BB81-9044890C2946}" destId="{57806726-6E60-4ACC-9C1C-7DF9CC365A10}" srcOrd="0" destOrd="0" presId="urn:microsoft.com/office/officeart/2008/layout/VerticalCurvedList"/>
    <dgm:cxn modelId="{4B8C0B0A-23EB-4B88-88BC-2348201CF92B}" type="presParOf" srcId="{57806726-6E60-4ACC-9C1C-7DF9CC365A10}" destId="{90561C55-3C6E-4D53-85E1-2C50BCDDA392}" srcOrd="0" destOrd="0" presId="urn:microsoft.com/office/officeart/2008/layout/VerticalCurvedList"/>
    <dgm:cxn modelId="{A63182C8-FF0F-4087-BC6A-6331499A3A85}" type="presParOf" srcId="{90561C55-3C6E-4D53-85E1-2C50BCDDA392}" destId="{B6CD42EC-5AD4-4004-AE5B-47EDA668DAA8}" srcOrd="0" destOrd="0" presId="urn:microsoft.com/office/officeart/2008/layout/VerticalCurvedList"/>
    <dgm:cxn modelId="{28E8B79D-A3FE-4098-A5F1-0BF9649ABF5A}" type="presParOf" srcId="{B6CD42EC-5AD4-4004-AE5B-47EDA668DAA8}" destId="{963B8EE3-40CC-4A0A-B420-D0BF920973CE}" srcOrd="0" destOrd="0" presId="urn:microsoft.com/office/officeart/2008/layout/VerticalCurvedList"/>
    <dgm:cxn modelId="{8E4E8094-5C1B-408C-81CE-E498FDD329A9}" type="presParOf" srcId="{B6CD42EC-5AD4-4004-AE5B-47EDA668DAA8}" destId="{D79B43FC-100B-4A0D-A4D5-0D2D04B99064}" srcOrd="1" destOrd="0" presId="urn:microsoft.com/office/officeart/2008/layout/VerticalCurvedList"/>
    <dgm:cxn modelId="{3B9F1476-911B-4FC7-936D-B882B94E9921}" type="presParOf" srcId="{B6CD42EC-5AD4-4004-AE5B-47EDA668DAA8}" destId="{3CAD8DA1-8D53-445C-ACE8-D8449E4F0F55}" srcOrd="2" destOrd="0" presId="urn:microsoft.com/office/officeart/2008/layout/VerticalCurvedList"/>
    <dgm:cxn modelId="{F3562959-39FD-4391-943A-A3FF0ED3A476}" type="presParOf" srcId="{B6CD42EC-5AD4-4004-AE5B-47EDA668DAA8}" destId="{429CABD1-4116-474B-81BF-735E2CA9DD00}" srcOrd="3" destOrd="0" presId="urn:microsoft.com/office/officeart/2008/layout/VerticalCurvedList"/>
    <dgm:cxn modelId="{4282C1CE-45B4-4C7C-B9A7-F63F918EAC5B}" type="presParOf" srcId="{90561C55-3C6E-4D53-85E1-2C50BCDDA392}" destId="{58319267-C71E-43C9-94E1-827D0616C7A7}" srcOrd="1" destOrd="0" presId="urn:microsoft.com/office/officeart/2008/layout/VerticalCurvedList"/>
    <dgm:cxn modelId="{F82A7C2A-297C-48AA-A6AB-048C205CFDF8}" type="presParOf" srcId="{90561C55-3C6E-4D53-85E1-2C50BCDDA392}" destId="{79F9B8A9-2412-4B74-84A9-69422DB81CDC}" srcOrd="2" destOrd="0" presId="urn:microsoft.com/office/officeart/2008/layout/VerticalCurvedList"/>
    <dgm:cxn modelId="{ACB52465-667E-4EF7-9F14-B9F8502E3634}" type="presParOf" srcId="{79F9B8A9-2412-4B74-84A9-69422DB81CDC}" destId="{07CB3071-D555-47DA-A36A-69EB91531FD8}" srcOrd="0" destOrd="0" presId="urn:microsoft.com/office/officeart/2008/layout/VerticalCurvedList"/>
    <dgm:cxn modelId="{098CBE7F-EDDC-4B6A-A854-6CE20FEB8BF5}" type="presParOf" srcId="{90561C55-3C6E-4D53-85E1-2C50BCDDA392}" destId="{95DE6538-27BD-44AF-A1A8-CA8F6B10FDD2}" srcOrd="3" destOrd="0" presId="urn:microsoft.com/office/officeart/2008/layout/VerticalCurvedList"/>
    <dgm:cxn modelId="{F82A8CA8-A0F0-4739-B122-56620EAD4451}" type="presParOf" srcId="{90561C55-3C6E-4D53-85E1-2C50BCDDA392}" destId="{312BDEE8-85BD-4F02-B35B-2CC8E701C98B}" srcOrd="4" destOrd="0" presId="urn:microsoft.com/office/officeart/2008/layout/VerticalCurvedList"/>
    <dgm:cxn modelId="{33DBFFCA-6E63-4DEA-83AB-2A40DAAADFC6}" type="presParOf" srcId="{312BDEE8-85BD-4F02-B35B-2CC8E701C98B}" destId="{3F8116AC-FAC3-4E95-9865-93CCFEB191B9}" srcOrd="0" destOrd="0" presId="urn:microsoft.com/office/officeart/2008/layout/VerticalCurvedList"/>
    <dgm:cxn modelId="{13AEA220-583A-45D1-A901-4D2E5431006B}" type="presParOf" srcId="{90561C55-3C6E-4D53-85E1-2C50BCDDA392}" destId="{CFBA31E4-8A5D-447C-B40F-0F8054188503}" srcOrd="5" destOrd="0" presId="urn:microsoft.com/office/officeart/2008/layout/VerticalCurvedList"/>
    <dgm:cxn modelId="{CB8E4502-AAC8-4480-8CED-E43B994D3546}" type="presParOf" srcId="{90561C55-3C6E-4D53-85E1-2C50BCDDA392}" destId="{06CB0120-4C66-4BF0-89FB-D7E332A6F18F}" srcOrd="6" destOrd="0" presId="urn:microsoft.com/office/officeart/2008/layout/VerticalCurvedList"/>
    <dgm:cxn modelId="{236D77C8-CD39-4D32-B9A7-5FEDE28EEF34}" type="presParOf" srcId="{06CB0120-4C66-4BF0-89FB-D7E332A6F18F}" destId="{009922B5-A104-4DA5-BD31-0703B9817515}" srcOrd="0" destOrd="0" presId="urn:microsoft.com/office/officeart/2008/layout/VerticalCurvedList"/>
    <dgm:cxn modelId="{73D88B46-D4E2-4228-B70F-5DBB0C349994}" type="presParOf" srcId="{90561C55-3C6E-4D53-85E1-2C50BCDDA392}" destId="{C4A6CACD-933C-454D-876D-D2C77EF224A6}" srcOrd="7" destOrd="0" presId="urn:microsoft.com/office/officeart/2008/layout/VerticalCurvedList"/>
    <dgm:cxn modelId="{9CA0A98F-F352-481F-B6DC-491328A5C93D}" type="presParOf" srcId="{90561C55-3C6E-4D53-85E1-2C50BCDDA392}" destId="{326F4EE0-3D4F-4448-A9AE-325727570478}" srcOrd="8" destOrd="0" presId="urn:microsoft.com/office/officeart/2008/layout/VerticalCurvedList"/>
    <dgm:cxn modelId="{D461C284-9FB4-443B-86D5-E2E88DE95714}" type="presParOf" srcId="{326F4EE0-3D4F-4448-A9AE-325727570478}" destId="{9F459E62-50D1-4996-8E43-F8ECF91A86D5}" srcOrd="0" destOrd="0" presId="urn:microsoft.com/office/officeart/2008/layout/VerticalCurvedList"/>
    <dgm:cxn modelId="{DB34ACC4-0281-4CFF-B6F2-2352B36BAEAA}" type="presParOf" srcId="{90561C55-3C6E-4D53-85E1-2C50BCDDA392}" destId="{47D5EE6B-CF89-4171-A14B-EB5FC4B408F4}" srcOrd="9" destOrd="0" presId="urn:microsoft.com/office/officeart/2008/layout/VerticalCurvedList"/>
    <dgm:cxn modelId="{A5C72B4F-E753-48B9-B3A0-799A3271513D}" type="presParOf" srcId="{90561C55-3C6E-4D53-85E1-2C50BCDDA392}" destId="{C9CFF2EE-CE4D-456B-B1E3-43B8B60C22B5}" srcOrd="10" destOrd="0" presId="urn:microsoft.com/office/officeart/2008/layout/VerticalCurvedList"/>
    <dgm:cxn modelId="{998ED08A-5940-46AD-83BD-3B9CC1D38D49}" type="presParOf" srcId="{C9CFF2EE-CE4D-456B-B1E3-43B8B60C22B5}" destId="{CF0DEDA9-159A-4B47-9BC6-741A6D1585E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172788" y="-640321"/>
          <a:ext cx="4972048" cy="4972048"/>
        </a:xfrm>
        <a:prstGeom prst="blockArc">
          <a:avLst>
            <a:gd name="adj1" fmla="val 18900000"/>
            <a:gd name="adj2" fmla="val 2700000"/>
            <a:gd name="adj3" fmla="val 434"/>
          </a:avLst>
        </a:prstGeom>
        <a:noFill/>
        <a:ln w="127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41243" y="242769"/>
          <a:ext cx="2554722" cy="461573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6374" tIns="33020" rIns="33020" bIns="33020" numCol="1" spcCol="1270" anchor="ctr" anchorCtr="0">
          <a:noAutofit/>
        </a:bodyPr>
        <a:lstStyle/>
        <a:p>
          <a:pPr marL="0" lvl="0" indent="0" algn="l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Camera Access</a:t>
          </a:r>
        </a:p>
      </dsp:txBody>
      <dsp:txXfrm>
        <a:off x="341243" y="242769"/>
        <a:ext cx="2554722" cy="461573"/>
      </dsp:txXfrm>
    </dsp:sp>
    <dsp:sp modelId="{07CB3071-D555-47DA-A36A-69EB91531FD8}">
      <dsp:nvSpPr>
        <dsp:cNvPr id="0" name=""/>
        <dsp:cNvSpPr/>
      </dsp:nvSpPr>
      <dsp:spPr>
        <a:xfrm>
          <a:off x="61624" y="172942"/>
          <a:ext cx="576966" cy="57696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671984" y="934907"/>
          <a:ext cx="2223973" cy="461573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50638"/>
                <a:satOff val="581"/>
                <a:lumOff val="577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80000"/>
                <a:hueOff val="-50638"/>
                <a:satOff val="581"/>
                <a:lumOff val="577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80000"/>
                <a:hueOff val="-50638"/>
                <a:satOff val="581"/>
                <a:lumOff val="577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6374" tIns="33020" rIns="33020" bIns="33020" numCol="1" spcCol="1270" anchor="ctr" anchorCtr="0">
          <a:noAutofit/>
        </a:bodyPr>
        <a:lstStyle/>
        <a:p>
          <a:pPr marL="0" lvl="0" indent="0" algn="l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Gill Sans MT" panose="020B0502020104020203"/>
            </a:rPr>
            <a:t>Internet Access</a:t>
          </a:r>
        </a:p>
      </dsp:txBody>
      <dsp:txXfrm>
        <a:off x="671984" y="934907"/>
        <a:ext cx="2223973" cy="461573"/>
      </dsp:txXfrm>
    </dsp:sp>
    <dsp:sp modelId="{3F8116AC-FAC3-4E95-9865-93CCFEB191B9}">
      <dsp:nvSpPr>
        <dsp:cNvPr id="0" name=""/>
        <dsp:cNvSpPr/>
      </dsp:nvSpPr>
      <dsp:spPr>
        <a:xfrm>
          <a:off x="392374" y="865080"/>
          <a:ext cx="576966" cy="57696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shade val="80000"/>
              <a:hueOff val="-50638"/>
              <a:satOff val="581"/>
              <a:lumOff val="577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FBA31E4-8A5D-447C-B40F-0F8054188503}">
      <dsp:nvSpPr>
        <dsp:cNvPr id="0" name=""/>
        <dsp:cNvSpPr/>
      </dsp:nvSpPr>
      <dsp:spPr>
        <a:xfrm>
          <a:off x="773499" y="1632658"/>
          <a:ext cx="2122459" cy="461573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01275"/>
                <a:satOff val="1163"/>
                <a:lumOff val="1155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80000"/>
                <a:hueOff val="-101275"/>
                <a:satOff val="1163"/>
                <a:lumOff val="1155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80000"/>
                <a:hueOff val="-101275"/>
                <a:satOff val="1163"/>
                <a:lumOff val="1155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6374" tIns="33020" rIns="33020" bIns="33020" numCol="1" spcCol="1270" anchor="ctr" anchorCtr="0">
          <a:noAutofit/>
        </a:bodyPr>
        <a:lstStyle/>
        <a:p>
          <a:pPr marL="0" lvl="0" indent="0" algn="l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Gill Sans MT" panose="020B0502020104020203"/>
            </a:rPr>
            <a:t>Global positioning system</a:t>
          </a:r>
        </a:p>
      </dsp:txBody>
      <dsp:txXfrm>
        <a:off x="773499" y="1632658"/>
        <a:ext cx="2122459" cy="461573"/>
      </dsp:txXfrm>
    </dsp:sp>
    <dsp:sp modelId="{009922B5-A104-4DA5-BD31-0703B9817515}">
      <dsp:nvSpPr>
        <dsp:cNvPr id="0" name=""/>
        <dsp:cNvSpPr/>
      </dsp:nvSpPr>
      <dsp:spPr>
        <a:xfrm>
          <a:off x="493888" y="1557219"/>
          <a:ext cx="576966" cy="57696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shade val="80000"/>
              <a:hueOff val="-101275"/>
              <a:satOff val="1163"/>
              <a:lumOff val="1155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4A6CACD-933C-454D-876D-D2C77EF224A6}">
      <dsp:nvSpPr>
        <dsp:cNvPr id="0" name=""/>
        <dsp:cNvSpPr/>
      </dsp:nvSpPr>
      <dsp:spPr>
        <a:xfrm>
          <a:off x="671984" y="2319184"/>
          <a:ext cx="2223973" cy="461573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51913"/>
                <a:satOff val="1744"/>
                <a:lumOff val="1733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80000"/>
                <a:hueOff val="-151913"/>
                <a:satOff val="1744"/>
                <a:lumOff val="1733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80000"/>
                <a:hueOff val="-151913"/>
                <a:satOff val="1744"/>
                <a:lumOff val="1733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6374" tIns="33020" rIns="33020" bIns="33020" numCol="1" spcCol="1270" anchor="ctr" anchorCtr="0">
          <a:noAutofit/>
        </a:bodyPr>
        <a:lstStyle/>
        <a:p>
          <a:pPr marL="0" lvl="0" indent="0" algn="l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Gill Sans MT" panose="020B0502020104020203"/>
            </a:rPr>
            <a:t>File System Access</a:t>
          </a:r>
        </a:p>
      </dsp:txBody>
      <dsp:txXfrm>
        <a:off x="671984" y="2319184"/>
        <a:ext cx="2223973" cy="461573"/>
      </dsp:txXfrm>
    </dsp:sp>
    <dsp:sp modelId="{9F459E62-50D1-4996-8E43-F8ECF91A86D5}">
      <dsp:nvSpPr>
        <dsp:cNvPr id="0" name=""/>
        <dsp:cNvSpPr/>
      </dsp:nvSpPr>
      <dsp:spPr>
        <a:xfrm>
          <a:off x="392374" y="2249357"/>
          <a:ext cx="576966" cy="57696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shade val="80000"/>
              <a:hueOff val="-151913"/>
              <a:satOff val="1744"/>
              <a:lumOff val="1733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7D5EE6B-CF89-4171-A14B-EB5FC4B408F4}">
      <dsp:nvSpPr>
        <dsp:cNvPr id="0" name=""/>
        <dsp:cNvSpPr/>
      </dsp:nvSpPr>
      <dsp:spPr>
        <a:xfrm>
          <a:off x="350108" y="2992204"/>
          <a:ext cx="2554722" cy="461573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202550"/>
                <a:satOff val="2326"/>
                <a:lumOff val="231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80000"/>
                <a:hueOff val="-202550"/>
                <a:satOff val="2326"/>
                <a:lumOff val="231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80000"/>
                <a:hueOff val="-202550"/>
                <a:satOff val="2326"/>
                <a:lumOff val="231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6374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Accelerometer sensor of the device </a:t>
          </a:r>
        </a:p>
      </dsp:txBody>
      <dsp:txXfrm>
        <a:off x="350108" y="2992204"/>
        <a:ext cx="2554722" cy="461573"/>
      </dsp:txXfrm>
    </dsp:sp>
    <dsp:sp modelId="{CF0DEDA9-159A-4B47-9BC6-741A6D1585E1}">
      <dsp:nvSpPr>
        <dsp:cNvPr id="0" name=""/>
        <dsp:cNvSpPr/>
      </dsp:nvSpPr>
      <dsp:spPr>
        <a:xfrm>
          <a:off x="61624" y="2941496"/>
          <a:ext cx="576966" cy="57696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shade val="80000"/>
              <a:hueOff val="-202550"/>
              <a:satOff val="2326"/>
              <a:lumOff val="2311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A442-A839-4F8A-8B5E-EE23F8C9864D}" type="datetimeFigureOut">
              <a:rPr lang="en-IN" smtClean="0"/>
              <a:t>15-02-2020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EF37-406F-47AD-A21D-39CAA36760F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25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A442-A839-4F8A-8B5E-EE23F8C9864D}" type="datetimeFigureOut">
              <a:rPr lang="en-IN" smtClean="0"/>
              <a:t>15-02-2020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EF37-406F-47AD-A21D-39CAA36760F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678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A442-A839-4F8A-8B5E-EE23F8C9864D}" type="datetimeFigureOut">
              <a:rPr lang="en-IN" smtClean="0"/>
              <a:t>15-02-2020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EF37-406F-47AD-A21D-39CAA36760F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30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A442-A839-4F8A-8B5E-EE23F8C9864D}" type="datetimeFigureOut">
              <a:rPr lang="en-IN" smtClean="0"/>
              <a:t>15-02-2020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EF37-406F-47AD-A21D-39CAA36760F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22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A442-A839-4F8A-8B5E-EE23F8C9864D}" type="datetimeFigureOut">
              <a:rPr lang="en-IN" smtClean="0"/>
              <a:t>15-02-2020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EF37-406F-47AD-A21D-39CAA36760F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273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A442-A839-4F8A-8B5E-EE23F8C9864D}" type="datetimeFigureOut">
              <a:rPr lang="en-IN" smtClean="0"/>
              <a:t>15-02-2020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EF37-406F-47AD-A21D-39CAA36760F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52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A442-A839-4F8A-8B5E-EE23F8C9864D}" type="datetimeFigureOut">
              <a:rPr lang="en-IN" smtClean="0"/>
              <a:t>15-02-2020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EF37-406F-47AD-A21D-39CAA36760F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828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A442-A839-4F8A-8B5E-EE23F8C9864D}" type="datetimeFigureOut">
              <a:rPr lang="en-IN" smtClean="0"/>
              <a:t>15-02-2020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EF37-406F-47AD-A21D-39CAA36760F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563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A442-A839-4F8A-8B5E-EE23F8C9864D}" type="datetimeFigureOut">
              <a:rPr lang="en-IN" smtClean="0"/>
              <a:t>15-02-2020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EF37-406F-47AD-A21D-39CAA36760F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36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A442-A839-4F8A-8B5E-EE23F8C9864D}" type="datetimeFigureOut">
              <a:rPr lang="en-IN" smtClean="0"/>
              <a:t>15-02-2020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EF37-406F-47AD-A21D-39CAA36760F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93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A442-A839-4F8A-8B5E-EE23F8C9864D}" type="datetimeFigureOut">
              <a:rPr lang="en-IN" smtClean="0"/>
              <a:t>15-02-2020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EF37-406F-47AD-A21D-39CAA36760F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46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7A442-A839-4F8A-8B5E-EE23F8C9864D}" type="datetimeFigureOut">
              <a:rPr lang="en-IN" smtClean="0"/>
              <a:t>15-02-2020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DEF37-406F-47AD-A21D-39CAA36760F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9121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graphicdesign.stackexchange.com/questions/20889/how-can-i-remove-text-from-a-background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openxmlformats.org/officeDocument/2006/relationships/hyperlink" Target="http://graphicdesign.stackexchange.com/questions/20889/how-can-i-remove-text-from-a-background" TargetMode="External"/><Relationship Id="rId7" Type="http://schemas.openxmlformats.org/officeDocument/2006/relationships/image" Target="../media/image12.jpeg"/><Relationship Id="rId12" Type="http://schemas.openxmlformats.org/officeDocument/2006/relationships/hyperlink" Target="http://changingway.org/2009/11/13/new-blog-android-icon/" TargetMode="External"/><Relationship Id="rId17" Type="http://schemas.openxmlformats.org/officeDocument/2006/relationships/hyperlink" Target="https://iaarbook.github.io/vision-por-computadora/" TargetMode="External"/><Relationship Id="rId2" Type="http://schemas.openxmlformats.org/officeDocument/2006/relationships/image" Target="../media/image2.jpeg"/><Relationship Id="rId16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5.jpeg"/><Relationship Id="rId5" Type="http://schemas.openxmlformats.org/officeDocument/2006/relationships/image" Target="../media/image10.jpg"/><Relationship Id="rId15" Type="http://schemas.openxmlformats.org/officeDocument/2006/relationships/hyperlink" Target="https://es.wikipedia.org/wiki/Python" TargetMode="External"/><Relationship Id="rId10" Type="http://schemas.openxmlformats.org/officeDocument/2006/relationships/hyperlink" Target="https://en.wikipedia.org/wiki/Android_Studio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icdesign.stackexchange.com/questions/20889/how-can-i-remove-text-from-a-background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://graphicdesign.stackexchange.com/questions/20889/how-can-i-remove-text-from-a-background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94810" y="2415464"/>
            <a:ext cx="9144000" cy="15647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SOLAR ANALYSIS PLATFORM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ADITYA</a:t>
            </a:r>
          </a:p>
        </p:txBody>
      </p:sp>
      <p:sp>
        <p:nvSpPr>
          <p:cNvPr id="17" name="Freeform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Freeform: Shap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23" name="Freeform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650665-71A5-4703-AC36-D3B724547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5" y="0"/>
            <a:ext cx="609653" cy="11522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2E4663-7802-4DDD-9515-E2DFD5B8A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529692" y="5613438"/>
            <a:ext cx="609653" cy="11522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Picture 2" descr="A picture containing sky, racket, photo, court&#10;&#10;Description generated with very high confidence">
            <a:extLst>
              <a:ext uri="{FF2B5EF4-FFF2-40B4-BE49-F238E27FC236}">
                <a16:creationId xmlns:a16="http://schemas.microsoft.com/office/drawing/2014/main" id="{596D39FE-413E-451D-A8BF-7A4D79C826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-8665" y="37388"/>
            <a:ext cx="12191980" cy="685799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9D6C918-BD81-4F50-9A21-4B1D84CD02C8}"/>
              </a:ext>
            </a:extLst>
          </p:cNvPr>
          <p:cNvGrpSpPr/>
          <p:nvPr/>
        </p:nvGrpSpPr>
        <p:grpSpPr>
          <a:xfrm>
            <a:off x="582522" y="437577"/>
            <a:ext cx="11161547" cy="5761076"/>
            <a:chOff x="481601" y="1573920"/>
            <a:chExt cx="11161547" cy="5761076"/>
          </a:xfrm>
        </p:grpSpPr>
        <p:pic>
          <p:nvPicPr>
            <p:cNvPr id="2068" name="Picture 2068" descr="A picture containing drawing&#10;&#10;Description generated with very high confidence">
              <a:extLst>
                <a:ext uri="{FF2B5EF4-FFF2-40B4-BE49-F238E27FC236}">
                  <a16:creationId xmlns:a16="http://schemas.microsoft.com/office/drawing/2014/main" id="{B6F19E8F-B110-4D34-8610-0821C4B86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4591" y="2133268"/>
              <a:ext cx="5086460" cy="4072240"/>
            </a:xfrm>
            <a:prstGeom prst="rect">
              <a:avLst/>
            </a:prstGeom>
          </p:spPr>
        </p:pic>
        <p:sp>
          <p:nvSpPr>
            <p:cNvPr id="2073" name="TextBox 2072">
              <a:extLst>
                <a:ext uri="{FF2B5EF4-FFF2-40B4-BE49-F238E27FC236}">
                  <a16:creationId xmlns:a16="http://schemas.microsoft.com/office/drawing/2014/main" id="{890AED4B-4023-4B17-BB5E-F3A532DA96FC}"/>
                </a:ext>
              </a:extLst>
            </p:cNvPr>
            <p:cNvSpPr txBox="1"/>
            <p:nvPr/>
          </p:nvSpPr>
          <p:spPr>
            <a:xfrm>
              <a:off x="8315527" y="1573920"/>
              <a:ext cx="23156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/>
                <a:t>A feature to upload the image either from files or capturing by camera access</a:t>
              </a:r>
              <a:endParaRPr lang="en-US" dirty="0"/>
            </a:p>
          </p:txBody>
        </p:sp>
        <p:sp>
          <p:nvSpPr>
            <p:cNvPr id="2076" name="TextBox 2075">
              <a:extLst>
                <a:ext uri="{FF2B5EF4-FFF2-40B4-BE49-F238E27FC236}">
                  <a16:creationId xmlns:a16="http://schemas.microsoft.com/office/drawing/2014/main" id="{36B89925-235D-4F6C-8201-01E66D7708D4}"/>
                </a:ext>
              </a:extLst>
            </p:cNvPr>
            <p:cNvSpPr txBox="1"/>
            <p:nvPr/>
          </p:nvSpPr>
          <p:spPr>
            <a:xfrm rot="10800000" flipV="1">
              <a:off x="5197465" y="3753890"/>
              <a:ext cx="1760968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>
                      <a:lumMod val="10000"/>
                      <a:lumOff val="90000"/>
                    </a:schemeClr>
                  </a:solidFill>
                </a:rPr>
                <a:t>FEATURED</a:t>
              </a:r>
            </a:p>
            <a:p>
              <a:pPr algn="ctr"/>
              <a:r>
                <a:rPr lang="en-US" sz="2400" dirty="0">
                  <a:solidFill>
                    <a:schemeClr val="tx2">
                      <a:lumMod val="10000"/>
                      <a:lumOff val="90000"/>
                    </a:schemeClr>
                  </a:solidFill>
                </a:rPr>
                <a:t>SERVICES</a:t>
              </a:r>
            </a:p>
          </p:txBody>
        </p:sp>
        <p:sp>
          <p:nvSpPr>
            <p:cNvPr id="2081" name="TextBox 2080">
              <a:extLst>
                <a:ext uri="{FF2B5EF4-FFF2-40B4-BE49-F238E27FC236}">
                  <a16:creationId xmlns:a16="http://schemas.microsoft.com/office/drawing/2014/main" id="{CAD92DBD-37F3-4F14-9471-1C4C49269347}"/>
                </a:ext>
              </a:extLst>
            </p:cNvPr>
            <p:cNvSpPr txBox="1"/>
            <p:nvPr/>
          </p:nvSpPr>
          <p:spPr>
            <a:xfrm>
              <a:off x="9759784" y="3047485"/>
              <a:ext cx="1748773" cy="738664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/>
                <a:t>Masking of the image by isolating the sky and ground region.</a:t>
              </a:r>
              <a:endParaRPr lang="en-US" dirty="0"/>
            </a:p>
          </p:txBody>
        </p:sp>
        <p:sp>
          <p:nvSpPr>
            <p:cNvPr id="2084" name="TextBox 2083">
              <a:extLst>
                <a:ext uri="{FF2B5EF4-FFF2-40B4-BE49-F238E27FC236}">
                  <a16:creationId xmlns:a16="http://schemas.microsoft.com/office/drawing/2014/main" id="{F36459B6-88CF-479B-B49D-3CF0BCF08950}"/>
                </a:ext>
              </a:extLst>
            </p:cNvPr>
            <p:cNvSpPr txBox="1"/>
            <p:nvPr/>
          </p:nvSpPr>
          <p:spPr>
            <a:xfrm>
              <a:off x="8769370" y="4494714"/>
              <a:ext cx="2873778" cy="738664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/>
                <a:t>The optimum angle for</a:t>
              </a:r>
              <a:endParaRPr lang="en-US" dirty="0"/>
            </a:p>
            <a:p>
              <a:pPr algn="ctr"/>
              <a:r>
                <a:rPr lang="en-US" sz="1400" dirty="0"/>
                <a:t>the solar panel to be mounted to get</a:t>
              </a:r>
            </a:p>
            <a:p>
              <a:pPr algn="ctr"/>
              <a:r>
                <a:rPr lang="en-US" sz="1400" dirty="0"/>
                <a:t> the maximum energy output.</a:t>
              </a:r>
            </a:p>
          </p:txBody>
        </p:sp>
        <p:sp>
          <p:nvSpPr>
            <p:cNvPr id="2088" name="TextBox 2087">
              <a:extLst>
                <a:ext uri="{FF2B5EF4-FFF2-40B4-BE49-F238E27FC236}">
                  <a16:creationId xmlns:a16="http://schemas.microsoft.com/office/drawing/2014/main" id="{9141888C-2171-4501-B442-2E4C361758DE}"/>
                </a:ext>
              </a:extLst>
            </p:cNvPr>
            <p:cNvSpPr txBox="1"/>
            <p:nvPr/>
          </p:nvSpPr>
          <p:spPr>
            <a:xfrm>
              <a:off x="1358978" y="1605405"/>
              <a:ext cx="23156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/>
                <a:t>The location specific solar energy potential  for various climatic conditions.</a:t>
              </a:r>
              <a:endParaRPr lang="en-US" dirty="0"/>
            </a:p>
          </p:txBody>
        </p:sp>
        <p:pic>
          <p:nvPicPr>
            <p:cNvPr id="2098" name="Picture 2098" descr="A picture containing drawing&#10;&#10;Description generated with very high confidence">
              <a:extLst>
                <a:ext uri="{FF2B5EF4-FFF2-40B4-BE49-F238E27FC236}">
                  <a16:creationId xmlns:a16="http://schemas.microsoft.com/office/drawing/2014/main" id="{93EFD79D-270B-4859-8AAC-5176C2C2F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48531" y="2524639"/>
              <a:ext cx="427956" cy="431487"/>
            </a:xfrm>
            <a:prstGeom prst="rect">
              <a:avLst/>
            </a:prstGeom>
          </p:spPr>
        </p:pic>
        <p:pic>
          <p:nvPicPr>
            <p:cNvPr id="10" name="Picture 10" descr="A picture containing clock&#10;&#10;Description generated with very high confidence">
              <a:extLst>
                <a:ext uri="{FF2B5EF4-FFF2-40B4-BE49-F238E27FC236}">
                  <a16:creationId xmlns:a16="http://schemas.microsoft.com/office/drawing/2014/main" id="{9EFFE4BB-05C3-4089-B199-13F3398A7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70889" y="3765768"/>
              <a:ext cx="646754" cy="646754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A13E97-18E5-408C-9EF5-564EBE71C4AA}"/>
                </a:ext>
              </a:extLst>
            </p:cNvPr>
            <p:cNvSpPr txBox="1"/>
            <p:nvPr/>
          </p:nvSpPr>
          <p:spPr>
            <a:xfrm>
              <a:off x="481601" y="3052633"/>
              <a:ext cx="2883969" cy="733516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/>
                <a:t>Report on the solar irradiance throughout the day, month and year through graphical visualizations.</a:t>
              </a:r>
              <a:endParaRPr lang="en-US" dirty="0"/>
            </a:p>
          </p:txBody>
        </p:sp>
        <p:pic>
          <p:nvPicPr>
            <p:cNvPr id="18" name="Picture 18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F4BBC0B3-DC3C-4643-BBCE-0F8929849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33582" y="5138019"/>
              <a:ext cx="563257" cy="537189"/>
            </a:xfrm>
            <a:prstGeom prst="rect">
              <a:avLst/>
            </a:prstGeom>
          </p:spPr>
        </p:pic>
        <p:pic>
          <p:nvPicPr>
            <p:cNvPr id="1026" name="Picture 2" descr="Image result for server to phone computation icon">
              <a:extLst>
                <a:ext uri="{FF2B5EF4-FFF2-40B4-BE49-F238E27FC236}">
                  <a16:creationId xmlns:a16="http://schemas.microsoft.com/office/drawing/2014/main" id="{46BAB1BF-E19D-4AC0-8E05-C41129437D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8328" y="2509968"/>
              <a:ext cx="475508" cy="475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EEBADF9-4B16-4DBA-92FC-1721CC058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2694" y="3893876"/>
              <a:ext cx="752303" cy="39053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07E1D09-0866-4F95-A5FE-9DDB4489BC14}"/>
                </a:ext>
              </a:extLst>
            </p:cNvPr>
            <p:cNvSpPr txBox="1"/>
            <p:nvPr/>
          </p:nvSpPr>
          <p:spPr>
            <a:xfrm>
              <a:off x="838735" y="5801920"/>
              <a:ext cx="2531393" cy="954107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/>
                <a:t>Estimated count of solar panels required based on user’s household energy requirements and providing figure of savings.</a:t>
              </a:r>
              <a:endParaRPr lang="en-US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8DB5D2B-D0E7-4070-A5BB-680EE4A9F482}"/>
                </a:ext>
              </a:extLst>
            </p:cNvPr>
            <p:cNvGrpSpPr/>
            <p:nvPr/>
          </p:nvGrpSpPr>
          <p:grpSpPr>
            <a:xfrm>
              <a:off x="7394836" y="5138019"/>
              <a:ext cx="535346" cy="459615"/>
              <a:chOff x="2945353" y="4521333"/>
              <a:chExt cx="1198485" cy="720255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2CDD337-29A9-4861-9BC0-C35683C461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45353" y="4521333"/>
                <a:ext cx="914399" cy="7173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11996EC-E97B-4875-9DFC-520A9581DC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5353" y="5241588"/>
                <a:ext cx="11984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8D48E4B9-75D9-438F-BCB6-3F6145B13BFA}"/>
                </a:ext>
              </a:extLst>
            </p:cNvPr>
            <p:cNvSpPr/>
            <p:nvPr/>
          </p:nvSpPr>
          <p:spPr>
            <a:xfrm>
              <a:off x="7342063" y="5501023"/>
              <a:ext cx="289679" cy="203375"/>
            </a:xfrm>
            <a:prstGeom prst="arc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A171505-0F14-4241-B1EA-F45A49574A66}"/>
                </a:ext>
              </a:extLst>
            </p:cNvPr>
            <p:cNvSpPr txBox="1"/>
            <p:nvPr/>
          </p:nvSpPr>
          <p:spPr>
            <a:xfrm>
              <a:off x="4939891" y="6596332"/>
              <a:ext cx="2315861" cy="7386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/>
                <a:t>Continuous support to the user in case of reported queries or grievances.</a:t>
              </a:r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801D99E-DFF5-4CE8-84C3-58B044DBDE71}"/>
              </a:ext>
            </a:extLst>
          </p:cNvPr>
          <p:cNvSpPr txBox="1"/>
          <p:nvPr/>
        </p:nvSpPr>
        <p:spPr>
          <a:xfrm>
            <a:off x="447911" y="3358371"/>
            <a:ext cx="21672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An estimate of solar energy for modern transportation and fuel savings.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A4AA3-1FA7-4AA5-845A-1FC0DC1D6E72}"/>
              </a:ext>
            </a:extLst>
          </p:cNvPr>
          <p:cNvSpPr txBox="1"/>
          <p:nvPr/>
        </p:nvSpPr>
        <p:spPr>
          <a:xfrm>
            <a:off x="8720953" y="4665577"/>
            <a:ext cx="2531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Calculation of amount of electricity needed by using field area and daily agricultural power consumption</a:t>
            </a:r>
          </a:p>
        </p:txBody>
      </p:sp>
    </p:spTree>
    <p:extLst>
      <p:ext uri="{BB962C8B-B14F-4D97-AF65-F5344CB8AC3E}">
        <p14:creationId xmlns:p14="http://schemas.microsoft.com/office/powerpoint/2010/main" val="134573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1FD03-75F9-4911-B051-168B79A2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D199F-880E-48C6-B068-02D6E9F2ED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A picture containing sky, racket, photo, court&#10;&#10;Description generated with very high confidence">
            <a:extLst>
              <a:ext uri="{FF2B5EF4-FFF2-40B4-BE49-F238E27FC236}">
                <a16:creationId xmlns:a16="http://schemas.microsoft.com/office/drawing/2014/main" id="{6DAE5EC6-A68A-4676-9DA2-1012C462A0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  <a:ln>
            <a:noFill/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0E73D7-C59E-4573-8520-772C8C567890}"/>
              </a:ext>
            </a:extLst>
          </p:cNvPr>
          <p:cNvSpPr/>
          <p:nvPr/>
        </p:nvSpPr>
        <p:spPr>
          <a:xfrm>
            <a:off x="-228475" y="1122082"/>
            <a:ext cx="7011458" cy="5750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Aft>
                <a:spcPts val="400"/>
              </a:spcAft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1 - Uploading the Image:-</a:t>
            </a:r>
          </a:p>
          <a:p>
            <a:pPr algn="just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uploaded by the user is auto-tilted based on phone’s orientation and compressed to a standard resolution for efficiency before sending it to the cloud server.</a:t>
            </a:r>
          </a:p>
          <a:p>
            <a:pPr algn="just"/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400"/>
              </a:spcAft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– Isolation of sky region through pixel clustering:-</a:t>
            </a:r>
          </a:p>
          <a:p>
            <a:pPr algn="just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Sobel Gradient layout of the original image is generated to determine the edges and borders. Then the image is clustered using K-Means Clustering Technique (k=2) . </a:t>
            </a:r>
          </a:p>
          <a:p>
            <a:pPr algn="just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last, the Semantic Segmentation is implemented for pixel-level isolation of sky region.</a:t>
            </a:r>
          </a:p>
          <a:p>
            <a:pPr algn="just"/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400"/>
              </a:spcAft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– Horizon detection and Masking of Image:-</a:t>
            </a:r>
          </a:p>
          <a:p>
            <a:pPr algn="just"/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hybrid model is developed by integrating the above methods to generate a dual-tone masked image for estimating optimum angle and the height for the solar panel setup.</a:t>
            </a:r>
          </a:p>
          <a:p>
            <a:pPr algn="just"/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– Energy Potential:-</a:t>
            </a:r>
          </a:p>
          <a:p>
            <a:pPr algn="just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the coordinates and estimating the location specific solar energy potential </a:t>
            </a:r>
            <a:endParaRPr 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400"/>
              </a:spcAft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 –  Energy Policy</a:t>
            </a:r>
          </a:p>
          <a:p>
            <a:pPr algn="just">
              <a:spcAft>
                <a:spcPts val="400"/>
              </a:spcAft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domain-specific energy policy for sustainable development in agriculture, household and transportation sectors.</a:t>
            </a:r>
          </a:p>
          <a:p>
            <a:pPr algn="just">
              <a:spcAft>
                <a:spcPts val="400"/>
              </a:spcAft>
            </a:pPr>
            <a:endParaRPr 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400"/>
              </a:spcAft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Generation</a:t>
            </a:r>
          </a:p>
          <a:p>
            <a:pPr algn="just">
              <a:spcAft>
                <a:spcPts val="400"/>
              </a:spcAft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detailed report on various parameters needed for a solar plant setup.</a:t>
            </a:r>
          </a:p>
          <a:p>
            <a:pPr algn="just"/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is done on the cloud server to reduce processor strain and battery drain of the device.</a:t>
            </a:r>
          </a:p>
          <a:p>
            <a:pPr algn="just"/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Image result for google cloud image&quot;">
            <a:extLst>
              <a:ext uri="{FF2B5EF4-FFF2-40B4-BE49-F238E27FC236}">
                <a16:creationId xmlns:a16="http://schemas.microsoft.com/office/drawing/2014/main" id="{7E0A8476-154F-4441-B6E5-9FD3F54A5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855" y="339975"/>
            <a:ext cx="662956" cy="66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E0B9E57-678A-4041-BD8A-6A35FD2F4F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885" y="1819088"/>
            <a:ext cx="1731119" cy="8934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624E5B4-05DD-4C0D-A84B-859A685E17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26" y="1815305"/>
            <a:ext cx="1814601" cy="879218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8861872C-B4C4-44E7-BAFE-D821F185308E}"/>
              </a:ext>
            </a:extLst>
          </p:cNvPr>
          <p:cNvSpPr/>
          <p:nvPr/>
        </p:nvSpPr>
        <p:spPr>
          <a:xfrm rot="16200000">
            <a:off x="8059655" y="501758"/>
            <a:ext cx="225825" cy="4056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5A70E0C1-AB49-40E0-929C-967F4EB9B5F3}"/>
              </a:ext>
            </a:extLst>
          </p:cNvPr>
          <p:cNvSpPr/>
          <p:nvPr/>
        </p:nvSpPr>
        <p:spPr>
          <a:xfrm>
            <a:off x="11171255" y="1189787"/>
            <a:ext cx="236156" cy="442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B822EF2A-897C-4B42-A990-1653EB1EEF0E}"/>
              </a:ext>
            </a:extLst>
          </p:cNvPr>
          <p:cNvSpPr/>
          <p:nvPr/>
        </p:nvSpPr>
        <p:spPr>
          <a:xfrm rot="5400000">
            <a:off x="9324596" y="2010874"/>
            <a:ext cx="273599" cy="536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70864A3E-C102-413C-AD1A-44D8ADCFA3B6}"/>
              </a:ext>
            </a:extLst>
          </p:cNvPr>
          <p:cNvSpPr/>
          <p:nvPr/>
        </p:nvSpPr>
        <p:spPr>
          <a:xfrm rot="16200000">
            <a:off x="10449931" y="547356"/>
            <a:ext cx="225825" cy="348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56A36F7-F6C1-4864-BAA8-13CEFCDB2B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342" y="173127"/>
            <a:ext cx="1731118" cy="93044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3792326-4866-402F-A080-FAF51CDAAB35}"/>
              </a:ext>
            </a:extLst>
          </p:cNvPr>
          <p:cNvSpPr/>
          <p:nvPr/>
        </p:nvSpPr>
        <p:spPr>
          <a:xfrm>
            <a:off x="6176544" y="169113"/>
            <a:ext cx="1629403" cy="879218"/>
          </a:xfrm>
          <a:prstGeom prst="rect">
            <a:avLst/>
          </a:prstGeom>
          <a:blipFill rotWithShape="1">
            <a:blip r:embed="rId8"/>
            <a:srcRect/>
            <a:stretch>
              <a:fillRect l="-8000" r="-8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240728-3E9A-4F92-A81E-A3100E8BBF7C}"/>
              </a:ext>
            </a:extLst>
          </p:cNvPr>
          <p:cNvSpPr/>
          <p:nvPr/>
        </p:nvSpPr>
        <p:spPr>
          <a:xfrm>
            <a:off x="7817632" y="1227171"/>
            <a:ext cx="27509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</a:t>
            </a:r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orkflow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3B7E2B-CF31-4C15-A977-0964008AB0B4}"/>
              </a:ext>
            </a:extLst>
          </p:cNvPr>
          <p:cNvSpPr/>
          <p:nvPr/>
        </p:nvSpPr>
        <p:spPr>
          <a:xfrm>
            <a:off x="6096000" y="3359956"/>
            <a:ext cx="261080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Technology </a:t>
            </a:r>
          </a:p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Stack</a:t>
            </a:r>
            <a:endParaRPr lang="en-US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FC3E6D-4540-4D92-839A-4DEF474F59B8}"/>
              </a:ext>
            </a:extLst>
          </p:cNvPr>
          <p:cNvSpPr/>
          <p:nvPr/>
        </p:nvSpPr>
        <p:spPr>
          <a:xfrm>
            <a:off x="1168872" y="169113"/>
            <a:ext cx="408372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Process Outlin</a:t>
            </a:r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</a:t>
            </a:r>
            <a:endParaRPr lang="en-U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D864FE-222B-4922-9C55-AFE419EE3205}"/>
              </a:ext>
            </a:extLst>
          </p:cNvPr>
          <p:cNvGrpSpPr/>
          <p:nvPr/>
        </p:nvGrpSpPr>
        <p:grpSpPr>
          <a:xfrm>
            <a:off x="8131945" y="3298853"/>
            <a:ext cx="3124463" cy="3361222"/>
            <a:chOff x="3475994" y="494413"/>
            <a:chExt cx="4423983" cy="554261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A3E6C37-5D9D-4D5C-B1B6-05C5745AFC91}"/>
                </a:ext>
              </a:extLst>
            </p:cNvPr>
            <p:cNvGrpSpPr/>
            <p:nvPr/>
          </p:nvGrpSpPr>
          <p:grpSpPr>
            <a:xfrm>
              <a:off x="3475994" y="494413"/>
              <a:ext cx="4423983" cy="5542614"/>
              <a:chOff x="3475993" y="498698"/>
              <a:chExt cx="4423983" cy="5542614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74FAD58E-4C89-41E0-B4DC-A19F1BA538E5}"/>
                  </a:ext>
                </a:extLst>
              </p:cNvPr>
              <p:cNvGrpSpPr/>
              <p:nvPr/>
            </p:nvGrpSpPr>
            <p:grpSpPr>
              <a:xfrm>
                <a:off x="4342767" y="5028989"/>
                <a:ext cx="3506457" cy="1012323"/>
                <a:chOff x="5138006" y="4906379"/>
                <a:chExt cx="3506457" cy="1012323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ACF4353D-4720-4E91-A303-19C7CFBD6323}"/>
                    </a:ext>
                  </a:extLst>
                </p:cNvPr>
                <p:cNvSpPr/>
                <p:nvPr/>
              </p:nvSpPr>
              <p:spPr>
                <a:xfrm>
                  <a:off x="5197296" y="4953775"/>
                  <a:ext cx="3153533" cy="917530"/>
                </a:xfrm>
                <a:custGeom>
                  <a:avLst/>
                  <a:gdLst>
                    <a:gd name="connsiteX0" fmla="*/ 325586 w 3153533"/>
                    <a:gd name="connsiteY0" fmla="*/ 0 h 917530"/>
                    <a:gd name="connsiteX1" fmla="*/ 3153533 w 3153533"/>
                    <a:gd name="connsiteY1" fmla="*/ 0 h 917530"/>
                    <a:gd name="connsiteX2" fmla="*/ 3143953 w 3153533"/>
                    <a:gd name="connsiteY2" fmla="*/ 25978 h 917530"/>
                    <a:gd name="connsiteX3" fmla="*/ 3143765 w 3153533"/>
                    <a:gd name="connsiteY3" fmla="*/ 47789 h 917530"/>
                    <a:gd name="connsiteX4" fmla="*/ 3104348 w 3153533"/>
                    <a:gd name="connsiteY4" fmla="*/ 234686 h 917530"/>
                    <a:gd name="connsiteX5" fmla="*/ 3089000 w 3153533"/>
                    <a:gd name="connsiteY5" fmla="*/ 458765 h 917530"/>
                    <a:gd name="connsiteX6" fmla="*/ 3104348 w 3153533"/>
                    <a:gd name="connsiteY6" fmla="*/ 682844 h 917530"/>
                    <a:gd name="connsiteX7" fmla="*/ 3143765 w 3153533"/>
                    <a:gd name="connsiteY7" fmla="*/ 869742 h 917530"/>
                    <a:gd name="connsiteX8" fmla="*/ 3143953 w 3153533"/>
                    <a:gd name="connsiteY8" fmla="*/ 891552 h 917530"/>
                    <a:gd name="connsiteX9" fmla="*/ 3153533 w 3153533"/>
                    <a:gd name="connsiteY9" fmla="*/ 917530 h 917530"/>
                    <a:gd name="connsiteX10" fmla="*/ 325586 w 3153533"/>
                    <a:gd name="connsiteY10" fmla="*/ 917530 h 917530"/>
                    <a:gd name="connsiteX11" fmla="*/ 0 w 3153533"/>
                    <a:gd name="connsiteY11" fmla="*/ 591944 h 917530"/>
                    <a:gd name="connsiteX12" fmla="*/ 0 w 3153533"/>
                    <a:gd name="connsiteY12" fmla="*/ 325586 h 917530"/>
                    <a:gd name="connsiteX13" fmla="*/ 325586 w 3153533"/>
                    <a:gd name="connsiteY13" fmla="*/ 0 h 917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153533" h="917530">
                      <a:moveTo>
                        <a:pt x="325586" y="0"/>
                      </a:moveTo>
                      <a:lnTo>
                        <a:pt x="3153533" y="0"/>
                      </a:lnTo>
                      <a:lnTo>
                        <a:pt x="3143953" y="25978"/>
                      </a:lnTo>
                      <a:lnTo>
                        <a:pt x="3143765" y="47789"/>
                      </a:lnTo>
                      <a:lnTo>
                        <a:pt x="3104348" y="234686"/>
                      </a:lnTo>
                      <a:cubicBezTo>
                        <a:pt x="3094285" y="307066"/>
                        <a:pt x="3089000" y="382007"/>
                        <a:pt x="3089000" y="458765"/>
                      </a:cubicBezTo>
                      <a:cubicBezTo>
                        <a:pt x="3089000" y="535523"/>
                        <a:pt x="3094285" y="610465"/>
                        <a:pt x="3104348" y="682844"/>
                      </a:cubicBezTo>
                      <a:lnTo>
                        <a:pt x="3143765" y="869742"/>
                      </a:lnTo>
                      <a:lnTo>
                        <a:pt x="3143953" y="891552"/>
                      </a:lnTo>
                      <a:lnTo>
                        <a:pt x="3153533" y="917530"/>
                      </a:lnTo>
                      <a:lnTo>
                        <a:pt x="325586" y="917530"/>
                      </a:lnTo>
                      <a:cubicBezTo>
                        <a:pt x="145770" y="917530"/>
                        <a:pt x="0" y="771760"/>
                        <a:pt x="0" y="591944"/>
                      </a:cubicBezTo>
                      <a:lnTo>
                        <a:pt x="0" y="325586"/>
                      </a:lnTo>
                      <a:cubicBezTo>
                        <a:pt x="0" y="145770"/>
                        <a:pt x="145770" y="0"/>
                        <a:pt x="3255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IN" sz="1400" dirty="0">
                    <a:solidFill>
                      <a:schemeClr val="tx1"/>
                    </a:solidFill>
                  </a:endParaRPr>
                </a:p>
                <a:p>
                  <a:pPr lvl="0" algn="ctr"/>
                  <a:r>
                    <a:rPr lang="en-IN" sz="1400" dirty="0">
                      <a:solidFill>
                        <a:schemeClr val="tx1"/>
                      </a:solidFill>
                    </a:rPr>
                    <a:t>         Operating System</a:t>
                  </a:r>
                </a:p>
                <a:p>
                  <a:pPr lvl="0" algn="ctr"/>
                  <a:r>
                    <a:rPr lang="en-IN" sz="1400" dirty="0">
                      <a:solidFill>
                        <a:schemeClr val="tx1"/>
                      </a:solidFill>
                    </a:rPr>
                    <a:t>        - Android</a:t>
                  </a:r>
                </a:p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CD56C742-BC6D-4D70-B5C2-E104BE154444}"/>
                    </a:ext>
                  </a:extLst>
                </p:cNvPr>
                <p:cNvSpPr/>
                <p:nvPr/>
              </p:nvSpPr>
              <p:spPr>
                <a:xfrm>
                  <a:off x="6187468" y="5511496"/>
                  <a:ext cx="2111568" cy="133679"/>
                </a:xfrm>
                <a:custGeom>
                  <a:avLst/>
                  <a:gdLst>
                    <a:gd name="connsiteX0" fmla="*/ 2101194 w 2111568"/>
                    <a:gd name="connsiteY0" fmla="*/ 0 h 133679"/>
                    <a:gd name="connsiteX1" fmla="*/ 2109764 w 2111568"/>
                    <a:gd name="connsiteY1" fmla="*/ 125124 h 133679"/>
                    <a:gd name="connsiteX2" fmla="*/ 2111568 w 2111568"/>
                    <a:gd name="connsiteY2" fmla="*/ 133679 h 133679"/>
                    <a:gd name="connsiteX3" fmla="*/ 0 w 2111568"/>
                    <a:gd name="connsiteY3" fmla="*/ 66675 h 133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11568" h="133679">
                      <a:moveTo>
                        <a:pt x="2101194" y="0"/>
                      </a:moveTo>
                      <a:lnTo>
                        <a:pt x="2109764" y="125124"/>
                      </a:lnTo>
                      <a:lnTo>
                        <a:pt x="2111568" y="133679"/>
                      </a:lnTo>
                      <a:lnTo>
                        <a:pt x="0" y="66675"/>
                      </a:ln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260CDA62-5A87-41AC-A0B8-680F5F95B8D7}"/>
                    </a:ext>
                  </a:extLst>
                </p:cNvPr>
                <p:cNvSpPr/>
                <p:nvPr/>
              </p:nvSpPr>
              <p:spPr>
                <a:xfrm>
                  <a:off x="6891234" y="5284273"/>
                  <a:ext cx="1399436" cy="62208"/>
                </a:xfrm>
                <a:custGeom>
                  <a:avLst/>
                  <a:gdLst>
                    <a:gd name="connsiteX0" fmla="*/ 1399436 w 1399436"/>
                    <a:gd name="connsiteY0" fmla="*/ 0 h 62208"/>
                    <a:gd name="connsiteX1" fmla="*/ 1395175 w 1399436"/>
                    <a:gd name="connsiteY1" fmla="*/ 62208 h 62208"/>
                    <a:gd name="connsiteX2" fmla="*/ 0 w 1399436"/>
                    <a:gd name="connsiteY2" fmla="*/ 31151 h 62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99436" h="62208">
                      <a:moveTo>
                        <a:pt x="1399436" y="0"/>
                      </a:moveTo>
                      <a:lnTo>
                        <a:pt x="1395175" y="62208"/>
                      </a:lnTo>
                      <a:lnTo>
                        <a:pt x="0" y="31151"/>
                      </a:ln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37BA7023-6D77-482A-95DA-8F3E0B5606F5}"/>
                    </a:ext>
                  </a:extLst>
                </p:cNvPr>
                <p:cNvSpPr/>
                <p:nvPr/>
              </p:nvSpPr>
              <p:spPr>
                <a:xfrm>
                  <a:off x="5197296" y="4953776"/>
                  <a:ext cx="3153533" cy="437597"/>
                </a:xfrm>
                <a:custGeom>
                  <a:avLst/>
                  <a:gdLst>
                    <a:gd name="connsiteX0" fmla="*/ 325586 w 3153533"/>
                    <a:gd name="connsiteY0" fmla="*/ 0 h 437597"/>
                    <a:gd name="connsiteX1" fmla="*/ 3153533 w 3153533"/>
                    <a:gd name="connsiteY1" fmla="*/ 0 h 437597"/>
                    <a:gd name="connsiteX2" fmla="*/ 3143953 w 3153533"/>
                    <a:gd name="connsiteY2" fmla="*/ 25978 h 437597"/>
                    <a:gd name="connsiteX3" fmla="*/ 3112815 w 3153533"/>
                    <a:gd name="connsiteY3" fmla="*/ 173621 h 437597"/>
                    <a:gd name="connsiteX4" fmla="*/ 263976 w 3153533"/>
                    <a:gd name="connsiteY4" fmla="*/ 173621 h 437597"/>
                    <a:gd name="connsiteX5" fmla="*/ 0 w 3153533"/>
                    <a:gd name="connsiteY5" fmla="*/ 437597 h 437597"/>
                    <a:gd name="connsiteX6" fmla="*/ 0 w 3153533"/>
                    <a:gd name="connsiteY6" fmla="*/ 325586 h 437597"/>
                    <a:gd name="connsiteX7" fmla="*/ 325586 w 3153533"/>
                    <a:gd name="connsiteY7" fmla="*/ 0 h 4375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53533" h="437597">
                      <a:moveTo>
                        <a:pt x="325586" y="0"/>
                      </a:moveTo>
                      <a:lnTo>
                        <a:pt x="3153533" y="0"/>
                      </a:lnTo>
                      <a:lnTo>
                        <a:pt x="3143953" y="25978"/>
                      </a:lnTo>
                      <a:lnTo>
                        <a:pt x="3112815" y="173621"/>
                      </a:lnTo>
                      <a:lnTo>
                        <a:pt x="263976" y="173621"/>
                      </a:lnTo>
                      <a:cubicBezTo>
                        <a:pt x="118186" y="173621"/>
                        <a:pt x="0" y="291807"/>
                        <a:pt x="0" y="437597"/>
                      </a:cubicBezTo>
                      <a:lnTo>
                        <a:pt x="0" y="325586"/>
                      </a:lnTo>
                      <a:cubicBezTo>
                        <a:pt x="0" y="145770"/>
                        <a:pt x="145770" y="0"/>
                        <a:pt x="325586" y="0"/>
                      </a:cubicBez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DA88D4C0-88CC-441F-A1DE-9885BB0CD01B}"/>
                    </a:ext>
                  </a:extLst>
                </p:cNvPr>
                <p:cNvSpPr/>
                <p:nvPr/>
              </p:nvSpPr>
              <p:spPr>
                <a:xfrm>
                  <a:off x="5138006" y="4906379"/>
                  <a:ext cx="3506457" cy="1012323"/>
                </a:xfrm>
                <a:custGeom>
                  <a:avLst/>
                  <a:gdLst>
                    <a:gd name="connsiteX0" fmla="*/ 359223 w 3506457"/>
                    <a:gd name="connsiteY0" fmla="*/ 0 h 1012323"/>
                    <a:gd name="connsiteX1" fmla="*/ 3228526 w 3506457"/>
                    <a:gd name="connsiteY1" fmla="*/ 0 h 1012323"/>
                    <a:gd name="connsiteX2" fmla="*/ 3482535 w 3506457"/>
                    <a:gd name="connsiteY2" fmla="*/ 105214 h 1012323"/>
                    <a:gd name="connsiteX3" fmla="*/ 3506456 w 3506457"/>
                    <a:gd name="connsiteY3" fmla="*/ 134206 h 1012323"/>
                    <a:gd name="connsiteX4" fmla="*/ 398182 w 3506457"/>
                    <a:gd name="connsiteY4" fmla="*/ 134206 h 1012323"/>
                    <a:gd name="connsiteX5" fmla="*/ 134206 w 3506457"/>
                    <a:gd name="connsiteY5" fmla="*/ 398182 h 1012323"/>
                    <a:gd name="connsiteX6" fmla="*/ 134206 w 3506457"/>
                    <a:gd name="connsiteY6" fmla="*/ 614139 h 1012323"/>
                    <a:gd name="connsiteX7" fmla="*/ 398182 w 3506457"/>
                    <a:gd name="connsiteY7" fmla="*/ 878115 h 1012323"/>
                    <a:gd name="connsiteX8" fmla="*/ 3506457 w 3506457"/>
                    <a:gd name="connsiteY8" fmla="*/ 878115 h 1012323"/>
                    <a:gd name="connsiteX9" fmla="*/ 3482535 w 3506457"/>
                    <a:gd name="connsiteY9" fmla="*/ 907109 h 1012323"/>
                    <a:gd name="connsiteX10" fmla="*/ 3228526 w 3506457"/>
                    <a:gd name="connsiteY10" fmla="*/ 1012323 h 1012323"/>
                    <a:gd name="connsiteX11" fmla="*/ 359223 w 3506457"/>
                    <a:gd name="connsiteY11" fmla="*/ 1012323 h 1012323"/>
                    <a:gd name="connsiteX12" fmla="*/ 0 w 3506457"/>
                    <a:gd name="connsiteY12" fmla="*/ 653100 h 1012323"/>
                    <a:gd name="connsiteX13" fmla="*/ 0 w 3506457"/>
                    <a:gd name="connsiteY13" fmla="*/ 359223 h 1012323"/>
                    <a:gd name="connsiteX14" fmla="*/ 359223 w 3506457"/>
                    <a:gd name="connsiteY14" fmla="*/ 0 h 1012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506457" h="1012323">
                      <a:moveTo>
                        <a:pt x="359223" y="0"/>
                      </a:moveTo>
                      <a:lnTo>
                        <a:pt x="3228526" y="0"/>
                      </a:lnTo>
                      <a:cubicBezTo>
                        <a:pt x="3327723" y="0"/>
                        <a:pt x="3417528" y="40208"/>
                        <a:pt x="3482535" y="105214"/>
                      </a:cubicBezTo>
                      <a:lnTo>
                        <a:pt x="3506456" y="134206"/>
                      </a:lnTo>
                      <a:lnTo>
                        <a:pt x="398182" y="134206"/>
                      </a:lnTo>
                      <a:cubicBezTo>
                        <a:pt x="252392" y="134206"/>
                        <a:pt x="134206" y="252392"/>
                        <a:pt x="134206" y="398182"/>
                      </a:cubicBezTo>
                      <a:lnTo>
                        <a:pt x="134206" y="614139"/>
                      </a:lnTo>
                      <a:cubicBezTo>
                        <a:pt x="134206" y="759929"/>
                        <a:pt x="252392" y="878115"/>
                        <a:pt x="398182" y="878115"/>
                      </a:cubicBezTo>
                      <a:lnTo>
                        <a:pt x="3506457" y="878115"/>
                      </a:lnTo>
                      <a:lnTo>
                        <a:pt x="3482535" y="907109"/>
                      </a:lnTo>
                      <a:cubicBezTo>
                        <a:pt x="3417528" y="972116"/>
                        <a:pt x="3327723" y="1012323"/>
                        <a:pt x="3228526" y="1012323"/>
                      </a:cubicBezTo>
                      <a:lnTo>
                        <a:pt x="359223" y="1012323"/>
                      </a:lnTo>
                      <a:cubicBezTo>
                        <a:pt x="160830" y="1012323"/>
                        <a:pt x="0" y="851493"/>
                        <a:pt x="0" y="653100"/>
                      </a:cubicBezTo>
                      <a:lnTo>
                        <a:pt x="0" y="359223"/>
                      </a:lnTo>
                      <a:cubicBezTo>
                        <a:pt x="0" y="160830"/>
                        <a:pt x="160830" y="0"/>
                        <a:pt x="359223" y="0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E0B8DA6-D9AF-4F68-A9DF-DCBE716460F4}"/>
                  </a:ext>
                </a:extLst>
              </p:cNvPr>
              <p:cNvGrpSpPr/>
              <p:nvPr/>
            </p:nvGrpSpPr>
            <p:grpSpPr>
              <a:xfrm rot="10800000" flipV="1">
                <a:off x="3475993" y="3722057"/>
                <a:ext cx="3601686" cy="1306933"/>
                <a:chOff x="5042777" y="4906379"/>
                <a:chExt cx="3601686" cy="1012323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524AC806-063A-40E4-A1D5-13BBF2C6E1E3}"/>
                    </a:ext>
                  </a:extLst>
                </p:cNvPr>
                <p:cNvSpPr/>
                <p:nvPr/>
              </p:nvSpPr>
              <p:spPr>
                <a:xfrm>
                  <a:off x="5042777" y="4953775"/>
                  <a:ext cx="3308053" cy="917530"/>
                </a:xfrm>
                <a:custGeom>
                  <a:avLst/>
                  <a:gdLst>
                    <a:gd name="connsiteX0" fmla="*/ 325586 w 3153533"/>
                    <a:gd name="connsiteY0" fmla="*/ 0 h 917530"/>
                    <a:gd name="connsiteX1" fmla="*/ 3153533 w 3153533"/>
                    <a:gd name="connsiteY1" fmla="*/ 0 h 917530"/>
                    <a:gd name="connsiteX2" fmla="*/ 3143953 w 3153533"/>
                    <a:gd name="connsiteY2" fmla="*/ 25978 h 917530"/>
                    <a:gd name="connsiteX3" fmla="*/ 3143765 w 3153533"/>
                    <a:gd name="connsiteY3" fmla="*/ 47789 h 917530"/>
                    <a:gd name="connsiteX4" fmla="*/ 3104348 w 3153533"/>
                    <a:gd name="connsiteY4" fmla="*/ 234686 h 917530"/>
                    <a:gd name="connsiteX5" fmla="*/ 3089000 w 3153533"/>
                    <a:gd name="connsiteY5" fmla="*/ 458765 h 917530"/>
                    <a:gd name="connsiteX6" fmla="*/ 3104348 w 3153533"/>
                    <a:gd name="connsiteY6" fmla="*/ 682844 h 917530"/>
                    <a:gd name="connsiteX7" fmla="*/ 3143765 w 3153533"/>
                    <a:gd name="connsiteY7" fmla="*/ 869742 h 917530"/>
                    <a:gd name="connsiteX8" fmla="*/ 3143953 w 3153533"/>
                    <a:gd name="connsiteY8" fmla="*/ 891552 h 917530"/>
                    <a:gd name="connsiteX9" fmla="*/ 3153533 w 3153533"/>
                    <a:gd name="connsiteY9" fmla="*/ 917530 h 917530"/>
                    <a:gd name="connsiteX10" fmla="*/ 325586 w 3153533"/>
                    <a:gd name="connsiteY10" fmla="*/ 917530 h 917530"/>
                    <a:gd name="connsiteX11" fmla="*/ 0 w 3153533"/>
                    <a:gd name="connsiteY11" fmla="*/ 591944 h 917530"/>
                    <a:gd name="connsiteX12" fmla="*/ 0 w 3153533"/>
                    <a:gd name="connsiteY12" fmla="*/ 325586 h 917530"/>
                    <a:gd name="connsiteX13" fmla="*/ 325586 w 3153533"/>
                    <a:gd name="connsiteY13" fmla="*/ 0 h 917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153533" h="917530">
                      <a:moveTo>
                        <a:pt x="325586" y="0"/>
                      </a:moveTo>
                      <a:lnTo>
                        <a:pt x="3153533" y="0"/>
                      </a:lnTo>
                      <a:lnTo>
                        <a:pt x="3143953" y="25978"/>
                      </a:lnTo>
                      <a:lnTo>
                        <a:pt x="3143765" y="47789"/>
                      </a:lnTo>
                      <a:lnTo>
                        <a:pt x="3104348" y="234686"/>
                      </a:lnTo>
                      <a:cubicBezTo>
                        <a:pt x="3094285" y="307066"/>
                        <a:pt x="3089000" y="382007"/>
                        <a:pt x="3089000" y="458765"/>
                      </a:cubicBezTo>
                      <a:cubicBezTo>
                        <a:pt x="3089000" y="535523"/>
                        <a:pt x="3094285" y="610465"/>
                        <a:pt x="3104348" y="682844"/>
                      </a:cubicBezTo>
                      <a:lnTo>
                        <a:pt x="3143765" y="869742"/>
                      </a:lnTo>
                      <a:lnTo>
                        <a:pt x="3143953" y="891552"/>
                      </a:lnTo>
                      <a:lnTo>
                        <a:pt x="3153533" y="917530"/>
                      </a:lnTo>
                      <a:lnTo>
                        <a:pt x="325586" y="917530"/>
                      </a:lnTo>
                      <a:cubicBezTo>
                        <a:pt x="145770" y="917530"/>
                        <a:pt x="0" y="771760"/>
                        <a:pt x="0" y="591944"/>
                      </a:cubicBezTo>
                      <a:lnTo>
                        <a:pt x="0" y="325586"/>
                      </a:lnTo>
                      <a:cubicBezTo>
                        <a:pt x="0" y="145770"/>
                        <a:pt x="145770" y="0"/>
                        <a:pt x="3255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/>
                  <a:r>
                    <a:rPr lang="en-IN" sz="1400" dirty="0">
                      <a:solidFill>
                        <a:schemeClr val="tx1"/>
                      </a:solidFill>
                    </a:rPr>
                    <a:t>         </a:t>
                  </a:r>
                </a:p>
                <a:p>
                  <a:pPr lvl="0"/>
                  <a:r>
                    <a:rPr lang="en-IN" sz="1400" dirty="0">
                      <a:solidFill>
                        <a:schemeClr val="tx1"/>
                      </a:solidFill>
                    </a:rPr>
                    <a:t>       Frameworks</a:t>
                  </a:r>
                </a:p>
                <a:p>
                  <a:pPr lvl="0"/>
                  <a:r>
                    <a:rPr lang="en-IN" sz="1400" dirty="0">
                      <a:solidFill>
                        <a:schemeClr val="tx1"/>
                      </a:solidFill>
                    </a:rPr>
                    <a:t>-Android API, Ionic</a:t>
                  </a:r>
                </a:p>
                <a:p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DC0C6B57-DDDF-43AA-932C-0DF140440FA4}"/>
                    </a:ext>
                  </a:extLst>
                </p:cNvPr>
                <p:cNvSpPr/>
                <p:nvPr/>
              </p:nvSpPr>
              <p:spPr>
                <a:xfrm>
                  <a:off x="6187468" y="5511496"/>
                  <a:ext cx="2111568" cy="133679"/>
                </a:xfrm>
                <a:custGeom>
                  <a:avLst/>
                  <a:gdLst>
                    <a:gd name="connsiteX0" fmla="*/ 2101194 w 2111568"/>
                    <a:gd name="connsiteY0" fmla="*/ 0 h 133679"/>
                    <a:gd name="connsiteX1" fmla="*/ 2109764 w 2111568"/>
                    <a:gd name="connsiteY1" fmla="*/ 125124 h 133679"/>
                    <a:gd name="connsiteX2" fmla="*/ 2111568 w 2111568"/>
                    <a:gd name="connsiteY2" fmla="*/ 133679 h 133679"/>
                    <a:gd name="connsiteX3" fmla="*/ 0 w 2111568"/>
                    <a:gd name="connsiteY3" fmla="*/ 66675 h 133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11568" h="133679">
                      <a:moveTo>
                        <a:pt x="2101194" y="0"/>
                      </a:moveTo>
                      <a:lnTo>
                        <a:pt x="2109764" y="125124"/>
                      </a:lnTo>
                      <a:lnTo>
                        <a:pt x="2111568" y="133679"/>
                      </a:lnTo>
                      <a:lnTo>
                        <a:pt x="0" y="66675"/>
                      </a:ln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C232E93-C32E-4D25-A1ED-FD63B436724B}"/>
                    </a:ext>
                  </a:extLst>
                </p:cNvPr>
                <p:cNvSpPr/>
                <p:nvPr/>
              </p:nvSpPr>
              <p:spPr>
                <a:xfrm>
                  <a:off x="6891234" y="5284273"/>
                  <a:ext cx="1399436" cy="62208"/>
                </a:xfrm>
                <a:custGeom>
                  <a:avLst/>
                  <a:gdLst>
                    <a:gd name="connsiteX0" fmla="*/ 1399436 w 1399436"/>
                    <a:gd name="connsiteY0" fmla="*/ 0 h 62208"/>
                    <a:gd name="connsiteX1" fmla="*/ 1395175 w 1399436"/>
                    <a:gd name="connsiteY1" fmla="*/ 62208 h 62208"/>
                    <a:gd name="connsiteX2" fmla="*/ 0 w 1399436"/>
                    <a:gd name="connsiteY2" fmla="*/ 31151 h 62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99436" h="62208">
                      <a:moveTo>
                        <a:pt x="1399436" y="0"/>
                      </a:moveTo>
                      <a:lnTo>
                        <a:pt x="1395175" y="62208"/>
                      </a:lnTo>
                      <a:lnTo>
                        <a:pt x="0" y="31151"/>
                      </a:ln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DE179F7D-D89B-43A8-B44A-BD79D372290E}"/>
                    </a:ext>
                  </a:extLst>
                </p:cNvPr>
                <p:cNvSpPr/>
                <p:nvPr/>
              </p:nvSpPr>
              <p:spPr>
                <a:xfrm>
                  <a:off x="5197296" y="4953776"/>
                  <a:ext cx="3153533" cy="437597"/>
                </a:xfrm>
                <a:custGeom>
                  <a:avLst/>
                  <a:gdLst>
                    <a:gd name="connsiteX0" fmla="*/ 325586 w 3153533"/>
                    <a:gd name="connsiteY0" fmla="*/ 0 h 437597"/>
                    <a:gd name="connsiteX1" fmla="*/ 3153533 w 3153533"/>
                    <a:gd name="connsiteY1" fmla="*/ 0 h 437597"/>
                    <a:gd name="connsiteX2" fmla="*/ 3143953 w 3153533"/>
                    <a:gd name="connsiteY2" fmla="*/ 25978 h 437597"/>
                    <a:gd name="connsiteX3" fmla="*/ 3112815 w 3153533"/>
                    <a:gd name="connsiteY3" fmla="*/ 173621 h 437597"/>
                    <a:gd name="connsiteX4" fmla="*/ 263976 w 3153533"/>
                    <a:gd name="connsiteY4" fmla="*/ 173621 h 437597"/>
                    <a:gd name="connsiteX5" fmla="*/ 0 w 3153533"/>
                    <a:gd name="connsiteY5" fmla="*/ 437597 h 437597"/>
                    <a:gd name="connsiteX6" fmla="*/ 0 w 3153533"/>
                    <a:gd name="connsiteY6" fmla="*/ 325586 h 437597"/>
                    <a:gd name="connsiteX7" fmla="*/ 325586 w 3153533"/>
                    <a:gd name="connsiteY7" fmla="*/ 0 h 4375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53533" h="437597">
                      <a:moveTo>
                        <a:pt x="325586" y="0"/>
                      </a:moveTo>
                      <a:lnTo>
                        <a:pt x="3153533" y="0"/>
                      </a:lnTo>
                      <a:lnTo>
                        <a:pt x="3143953" y="25978"/>
                      </a:lnTo>
                      <a:lnTo>
                        <a:pt x="3112815" y="173621"/>
                      </a:lnTo>
                      <a:lnTo>
                        <a:pt x="263976" y="173621"/>
                      </a:lnTo>
                      <a:cubicBezTo>
                        <a:pt x="118186" y="173621"/>
                        <a:pt x="0" y="291807"/>
                        <a:pt x="0" y="437597"/>
                      </a:cubicBezTo>
                      <a:lnTo>
                        <a:pt x="0" y="325586"/>
                      </a:lnTo>
                      <a:cubicBezTo>
                        <a:pt x="0" y="145770"/>
                        <a:pt x="145770" y="0"/>
                        <a:pt x="325586" y="0"/>
                      </a:cubicBez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EBA43F13-3C85-44A9-BA95-42E36B2CAD7C}"/>
                    </a:ext>
                  </a:extLst>
                </p:cNvPr>
                <p:cNvSpPr/>
                <p:nvPr/>
              </p:nvSpPr>
              <p:spPr>
                <a:xfrm>
                  <a:off x="5138006" y="4906379"/>
                  <a:ext cx="3506457" cy="1012323"/>
                </a:xfrm>
                <a:custGeom>
                  <a:avLst/>
                  <a:gdLst>
                    <a:gd name="connsiteX0" fmla="*/ 359223 w 3506457"/>
                    <a:gd name="connsiteY0" fmla="*/ 0 h 1012323"/>
                    <a:gd name="connsiteX1" fmla="*/ 3228526 w 3506457"/>
                    <a:gd name="connsiteY1" fmla="*/ 0 h 1012323"/>
                    <a:gd name="connsiteX2" fmla="*/ 3482535 w 3506457"/>
                    <a:gd name="connsiteY2" fmla="*/ 105214 h 1012323"/>
                    <a:gd name="connsiteX3" fmla="*/ 3506456 w 3506457"/>
                    <a:gd name="connsiteY3" fmla="*/ 134206 h 1012323"/>
                    <a:gd name="connsiteX4" fmla="*/ 398182 w 3506457"/>
                    <a:gd name="connsiteY4" fmla="*/ 134206 h 1012323"/>
                    <a:gd name="connsiteX5" fmla="*/ 134206 w 3506457"/>
                    <a:gd name="connsiteY5" fmla="*/ 398182 h 1012323"/>
                    <a:gd name="connsiteX6" fmla="*/ 134206 w 3506457"/>
                    <a:gd name="connsiteY6" fmla="*/ 614139 h 1012323"/>
                    <a:gd name="connsiteX7" fmla="*/ 398182 w 3506457"/>
                    <a:gd name="connsiteY7" fmla="*/ 878115 h 1012323"/>
                    <a:gd name="connsiteX8" fmla="*/ 3506457 w 3506457"/>
                    <a:gd name="connsiteY8" fmla="*/ 878115 h 1012323"/>
                    <a:gd name="connsiteX9" fmla="*/ 3482535 w 3506457"/>
                    <a:gd name="connsiteY9" fmla="*/ 907109 h 1012323"/>
                    <a:gd name="connsiteX10" fmla="*/ 3228526 w 3506457"/>
                    <a:gd name="connsiteY10" fmla="*/ 1012323 h 1012323"/>
                    <a:gd name="connsiteX11" fmla="*/ 359223 w 3506457"/>
                    <a:gd name="connsiteY11" fmla="*/ 1012323 h 1012323"/>
                    <a:gd name="connsiteX12" fmla="*/ 0 w 3506457"/>
                    <a:gd name="connsiteY12" fmla="*/ 653100 h 1012323"/>
                    <a:gd name="connsiteX13" fmla="*/ 0 w 3506457"/>
                    <a:gd name="connsiteY13" fmla="*/ 359223 h 1012323"/>
                    <a:gd name="connsiteX14" fmla="*/ 359223 w 3506457"/>
                    <a:gd name="connsiteY14" fmla="*/ 0 h 1012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506457" h="1012323">
                      <a:moveTo>
                        <a:pt x="359223" y="0"/>
                      </a:moveTo>
                      <a:lnTo>
                        <a:pt x="3228526" y="0"/>
                      </a:lnTo>
                      <a:cubicBezTo>
                        <a:pt x="3327723" y="0"/>
                        <a:pt x="3417528" y="40208"/>
                        <a:pt x="3482535" y="105214"/>
                      </a:cubicBezTo>
                      <a:lnTo>
                        <a:pt x="3506456" y="134206"/>
                      </a:lnTo>
                      <a:lnTo>
                        <a:pt x="398182" y="134206"/>
                      </a:lnTo>
                      <a:cubicBezTo>
                        <a:pt x="252392" y="134206"/>
                        <a:pt x="134206" y="252392"/>
                        <a:pt x="134206" y="398182"/>
                      </a:cubicBezTo>
                      <a:lnTo>
                        <a:pt x="134206" y="614139"/>
                      </a:lnTo>
                      <a:cubicBezTo>
                        <a:pt x="134206" y="759929"/>
                        <a:pt x="252392" y="878115"/>
                        <a:pt x="398182" y="878115"/>
                      </a:cubicBezTo>
                      <a:lnTo>
                        <a:pt x="3506457" y="878115"/>
                      </a:lnTo>
                      <a:lnTo>
                        <a:pt x="3482535" y="907109"/>
                      </a:lnTo>
                      <a:cubicBezTo>
                        <a:pt x="3417528" y="972116"/>
                        <a:pt x="3327723" y="1012323"/>
                        <a:pt x="3228526" y="1012323"/>
                      </a:cubicBezTo>
                      <a:lnTo>
                        <a:pt x="359223" y="1012323"/>
                      </a:lnTo>
                      <a:cubicBezTo>
                        <a:pt x="160830" y="1012323"/>
                        <a:pt x="0" y="851493"/>
                        <a:pt x="0" y="653100"/>
                      </a:cubicBezTo>
                      <a:lnTo>
                        <a:pt x="0" y="359223"/>
                      </a:lnTo>
                      <a:cubicBezTo>
                        <a:pt x="0" y="160830"/>
                        <a:pt x="160830" y="0"/>
                        <a:pt x="359223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B70E9FE-A7EA-4A0A-985B-9319F674C7B9}"/>
                  </a:ext>
                </a:extLst>
              </p:cNvPr>
              <p:cNvGrpSpPr/>
              <p:nvPr/>
            </p:nvGrpSpPr>
            <p:grpSpPr>
              <a:xfrm>
                <a:off x="4227767" y="2726828"/>
                <a:ext cx="3621458" cy="995228"/>
                <a:chOff x="4781986" y="4795079"/>
                <a:chExt cx="4088664" cy="1123623"/>
              </a:xfrm>
            </p:grpSpPr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AE346A18-D06F-4CF2-B689-1812F759D153}"/>
                    </a:ext>
                  </a:extLst>
                </p:cNvPr>
                <p:cNvSpPr/>
                <p:nvPr/>
              </p:nvSpPr>
              <p:spPr>
                <a:xfrm>
                  <a:off x="4911821" y="4924278"/>
                  <a:ext cx="3627314" cy="947029"/>
                </a:xfrm>
                <a:custGeom>
                  <a:avLst/>
                  <a:gdLst>
                    <a:gd name="connsiteX0" fmla="*/ 325586 w 3153533"/>
                    <a:gd name="connsiteY0" fmla="*/ 0 h 917530"/>
                    <a:gd name="connsiteX1" fmla="*/ 3153533 w 3153533"/>
                    <a:gd name="connsiteY1" fmla="*/ 0 h 917530"/>
                    <a:gd name="connsiteX2" fmla="*/ 3143953 w 3153533"/>
                    <a:gd name="connsiteY2" fmla="*/ 25978 h 917530"/>
                    <a:gd name="connsiteX3" fmla="*/ 3143765 w 3153533"/>
                    <a:gd name="connsiteY3" fmla="*/ 47789 h 917530"/>
                    <a:gd name="connsiteX4" fmla="*/ 3104348 w 3153533"/>
                    <a:gd name="connsiteY4" fmla="*/ 234686 h 917530"/>
                    <a:gd name="connsiteX5" fmla="*/ 3089000 w 3153533"/>
                    <a:gd name="connsiteY5" fmla="*/ 458765 h 917530"/>
                    <a:gd name="connsiteX6" fmla="*/ 3104348 w 3153533"/>
                    <a:gd name="connsiteY6" fmla="*/ 682844 h 917530"/>
                    <a:gd name="connsiteX7" fmla="*/ 3143765 w 3153533"/>
                    <a:gd name="connsiteY7" fmla="*/ 869742 h 917530"/>
                    <a:gd name="connsiteX8" fmla="*/ 3143953 w 3153533"/>
                    <a:gd name="connsiteY8" fmla="*/ 891552 h 917530"/>
                    <a:gd name="connsiteX9" fmla="*/ 3153533 w 3153533"/>
                    <a:gd name="connsiteY9" fmla="*/ 917530 h 917530"/>
                    <a:gd name="connsiteX10" fmla="*/ 325586 w 3153533"/>
                    <a:gd name="connsiteY10" fmla="*/ 917530 h 917530"/>
                    <a:gd name="connsiteX11" fmla="*/ 0 w 3153533"/>
                    <a:gd name="connsiteY11" fmla="*/ 591944 h 917530"/>
                    <a:gd name="connsiteX12" fmla="*/ 0 w 3153533"/>
                    <a:gd name="connsiteY12" fmla="*/ 325586 h 917530"/>
                    <a:gd name="connsiteX13" fmla="*/ 325586 w 3153533"/>
                    <a:gd name="connsiteY13" fmla="*/ 0 h 917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153533" h="917530">
                      <a:moveTo>
                        <a:pt x="325586" y="0"/>
                      </a:moveTo>
                      <a:lnTo>
                        <a:pt x="3153533" y="0"/>
                      </a:lnTo>
                      <a:lnTo>
                        <a:pt x="3143953" y="25978"/>
                      </a:lnTo>
                      <a:lnTo>
                        <a:pt x="3143765" y="47789"/>
                      </a:lnTo>
                      <a:lnTo>
                        <a:pt x="3104348" y="234686"/>
                      </a:lnTo>
                      <a:cubicBezTo>
                        <a:pt x="3094285" y="307066"/>
                        <a:pt x="3089000" y="382007"/>
                        <a:pt x="3089000" y="458765"/>
                      </a:cubicBezTo>
                      <a:cubicBezTo>
                        <a:pt x="3089000" y="535523"/>
                        <a:pt x="3094285" y="610465"/>
                        <a:pt x="3104348" y="682844"/>
                      </a:cubicBezTo>
                      <a:lnTo>
                        <a:pt x="3143765" y="869742"/>
                      </a:lnTo>
                      <a:lnTo>
                        <a:pt x="3143953" y="891552"/>
                      </a:lnTo>
                      <a:lnTo>
                        <a:pt x="3153533" y="917530"/>
                      </a:lnTo>
                      <a:lnTo>
                        <a:pt x="325586" y="917530"/>
                      </a:lnTo>
                      <a:cubicBezTo>
                        <a:pt x="145770" y="917530"/>
                        <a:pt x="0" y="771760"/>
                        <a:pt x="0" y="591944"/>
                      </a:cubicBezTo>
                      <a:lnTo>
                        <a:pt x="0" y="325586"/>
                      </a:lnTo>
                      <a:cubicBezTo>
                        <a:pt x="0" y="145770"/>
                        <a:pt x="145770" y="0"/>
                        <a:pt x="3255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r"/>
                  <a:endParaRPr lang="en-IN" sz="1200" dirty="0">
                    <a:solidFill>
                      <a:schemeClr val="tx1"/>
                    </a:solidFill>
                  </a:endParaRPr>
                </a:p>
                <a:p>
                  <a:pPr lvl="0" algn="ctr"/>
                  <a:r>
                    <a:rPr lang="en-IN" sz="1200" dirty="0">
                      <a:solidFill>
                        <a:schemeClr val="tx1"/>
                      </a:solidFill>
                    </a:rPr>
                    <a:t>  </a:t>
                  </a:r>
                  <a:r>
                    <a:rPr lang="en-IN" sz="1400" dirty="0">
                      <a:solidFill>
                        <a:schemeClr val="tx1"/>
                      </a:solidFill>
                    </a:rPr>
                    <a:t>Libraries</a:t>
                  </a:r>
                  <a:endParaRPr lang="en-IN" sz="1200" dirty="0">
                    <a:solidFill>
                      <a:schemeClr val="tx1"/>
                    </a:solidFill>
                  </a:endParaRPr>
                </a:p>
                <a:p>
                  <a:pPr lvl="0" algn="r"/>
                  <a:r>
                    <a:rPr lang="en-IN" sz="1200" dirty="0">
                      <a:solidFill>
                        <a:schemeClr val="tx1"/>
                      </a:solidFill>
                    </a:rPr>
                    <a:t>-   OpenCV, sklearn, TensorFlow</a:t>
                  </a:r>
                </a:p>
                <a:p>
                  <a:pPr algn="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65E9AE17-4AEE-4D16-95E2-77B0E7F0704F}"/>
                    </a:ext>
                  </a:extLst>
                </p:cNvPr>
                <p:cNvSpPr/>
                <p:nvPr/>
              </p:nvSpPr>
              <p:spPr>
                <a:xfrm>
                  <a:off x="6891234" y="5284273"/>
                  <a:ext cx="1399436" cy="62208"/>
                </a:xfrm>
                <a:custGeom>
                  <a:avLst/>
                  <a:gdLst>
                    <a:gd name="connsiteX0" fmla="*/ 1399436 w 1399436"/>
                    <a:gd name="connsiteY0" fmla="*/ 0 h 62208"/>
                    <a:gd name="connsiteX1" fmla="*/ 1395175 w 1399436"/>
                    <a:gd name="connsiteY1" fmla="*/ 62208 h 62208"/>
                    <a:gd name="connsiteX2" fmla="*/ 0 w 1399436"/>
                    <a:gd name="connsiteY2" fmla="*/ 31151 h 62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99436" h="62208">
                      <a:moveTo>
                        <a:pt x="1399436" y="0"/>
                      </a:moveTo>
                      <a:lnTo>
                        <a:pt x="1395175" y="62208"/>
                      </a:lnTo>
                      <a:lnTo>
                        <a:pt x="0" y="31151"/>
                      </a:ln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FEF1EB53-5A63-483A-832E-F806BD1814AB}"/>
                    </a:ext>
                  </a:extLst>
                </p:cNvPr>
                <p:cNvSpPr/>
                <p:nvPr/>
              </p:nvSpPr>
              <p:spPr>
                <a:xfrm>
                  <a:off x="5197296" y="4953776"/>
                  <a:ext cx="3153533" cy="437597"/>
                </a:xfrm>
                <a:custGeom>
                  <a:avLst/>
                  <a:gdLst>
                    <a:gd name="connsiteX0" fmla="*/ 325586 w 3153533"/>
                    <a:gd name="connsiteY0" fmla="*/ 0 h 437597"/>
                    <a:gd name="connsiteX1" fmla="*/ 3153533 w 3153533"/>
                    <a:gd name="connsiteY1" fmla="*/ 0 h 437597"/>
                    <a:gd name="connsiteX2" fmla="*/ 3143953 w 3153533"/>
                    <a:gd name="connsiteY2" fmla="*/ 25978 h 437597"/>
                    <a:gd name="connsiteX3" fmla="*/ 3112815 w 3153533"/>
                    <a:gd name="connsiteY3" fmla="*/ 173621 h 437597"/>
                    <a:gd name="connsiteX4" fmla="*/ 263976 w 3153533"/>
                    <a:gd name="connsiteY4" fmla="*/ 173621 h 437597"/>
                    <a:gd name="connsiteX5" fmla="*/ 0 w 3153533"/>
                    <a:gd name="connsiteY5" fmla="*/ 437597 h 437597"/>
                    <a:gd name="connsiteX6" fmla="*/ 0 w 3153533"/>
                    <a:gd name="connsiteY6" fmla="*/ 325586 h 437597"/>
                    <a:gd name="connsiteX7" fmla="*/ 325586 w 3153533"/>
                    <a:gd name="connsiteY7" fmla="*/ 0 h 4375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53533" h="437597">
                      <a:moveTo>
                        <a:pt x="325586" y="0"/>
                      </a:moveTo>
                      <a:lnTo>
                        <a:pt x="3153533" y="0"/>
                      </a:lnTo>
                      <a:lnTo>
                        <a:pt x="3143953" y="25978"/>
                      </a:lnTo>
                      <a:lnTo>
                        <a:pt x="3112815" y="173621"/>
                      </a:lnTo>
                      <a:lnTo>
                        <a:pt x="263976" y="173621"/>
                      </a:lnTo>
                      <a:cubicBezTo>
                        <a:pt x="118186" y="173621"/>
                        <a:pt x="0" y="291807"/>
                        <a:pt x="0" y="437597"/>
                      </a:cubicBezTo>
                      <a:lnTo>
                        <a:pt x="0" y="325586"/>
                      </a:lnTo>
                      <a:cubicBezTo>
                        <a:pt x="0" y="145770"/>
                        <a:pt x="145770" y="0"/>
                        <a:pt x="325586" y="0"/>
                      </a:cubicBez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A7D1C35C-E12E-42D3-89AE-23A04CD9EDAD}"/>
                    </a:ext>
                  </a:extLst>
                </p:cNvPr>
                <p:cNvSpPr/>
                <p:nvPr/>
              </p:nvSpPr>
              <p:spPr>
                <a:xfrm>
                  <a:off x="4781986" y="4795079"/>
                  <a:ext cx="4088664" cy="1123623"/>
                </a:xfrm>
                <a:custGeom>
                  <a:avLst/>
                  <a:gdLst>
                    <a:gd name="connsiteX0" fmla="*/ 359223 w 3506457"/>
                    <a:gd name="connsiteY0" fmla="*/ 0 h 1012323"/>
                    <a:gd name="connsiteX1" fmla="*/ 3228526 w 3506457"/>
                    <a:gd name="connsiteY1" fmla="*/ 0 h 1012323"/>
                    <a:gd name="connsiteX2" fmla="*/ 3482535 w 3506457"/>
                    <a:gd name="connsiteY2" fmla="*/ 105214 h 1012323"/>
                    <a:gd name="connsiteX3" fmla="*/ 3506456 w 3506457"/>
                    <a:gd name="connsiteY3" fmla="*/ 134206 h 1012323"/>
                    <a:gd name="connsiteX4" fmla="*/ 398182 w 3506457"/>
                    <a:gd name="connsiteY4" fmla="*/ 134206 h 1012323"/>
                    <a:gd name="connsiteX5" fmla="*/ 134206 w 3506457"/>
                    <a:gd name="connsiteY5" fmla="*/ 398182 h 1012323"/>
                    <a:gd name="connsiteX6" fmla="*/ 134206 w 3506457"/>
                    <a:gd name="connsiteY6" fmla="*/ 614139 h 1012323"/>
                    <a:gd name="connsiteX7" fmla="*/ 398182 w 3506457"/>
                    <a:gd name="connsiteY7" fmla="*/ 878115 h 1012323"/>
                    <a:gd name="connsiteX8" fmla="*/ 3506457 w 3506457"/>
                    <a:gd name="connsiteY8" fmla="*/ 878115 h 1012323"/>
                    <a:gd name="connsiteX9" fmla="*/ 3482535 w 3506457"/>
                    <a:gd name="connsiteY9" fmla="*/ 907109 h 1012323"/>
                    <a:gd name="connsiteX10" fmla="*/ 3228526 w 3506457"/>
                    <a:gd name="connsiteY10" fmla="*/ 1012323 h 1012323"/>
                    <a:gd name="connsiteX11" fmla="*/ 359223 w 3506457"/>
                    <a:gd name="connsiteY11" fmla="*/ 1012323 h 1012323"/>
                    <a:gd name="connsiteX12" fmla="*/ 0 w 3506457"/>
                    <a:gd name="connsiteY12" fmla="*/ 653100 h 1012323"/>
                    <a:gd name="connsiteX13" fmla="*/ 0 w 3506457"/>
                    <a:gd name="connsiteY13" fmla="*/ 359223 h 1012323"/>
                    <a:gd name="connsiteX14" fmla="*/ 359223 w 3506457"/>
                    <a:gd name="connsiteY14" fmla="*/ 0 h 1012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506457" h="1012323">
                      <a:moveTo>
                        <a:pt x="359223" y="0"/>
                      </a:moveTo>
                      <a:lnTo>
                        <a:pt x="3228526" y="0"/>
                      </a:lnTo>
                      <a:cubicBezTo>
                        <a:pt x="3327723" y="0"/>
                        <a:pt x="3417528" y="40208"/>
                        <a:pt x="3482535" y="105214"/>
                      </a:cubicBezTo>
                      <a:lnTo>
                        <a:pt x="3506456" y="134206"/>
                      </a:lnTo>
                      <a:lnTo>
                        <a:pt x="398182" y="134206"/>
                      </a:lnTo>
                      <a:cubicBezTo>
                        <a:pt x="252392" y="134206"/>
                        <a:pt x="134206" y="252392"/>
                        <a:pt x="134206" y="398182"/>
                      </a:cubicBezTo>
                      <a:lnTo>
                        <a:pt x="134206" y="614139"/>
                      </a:lnTo>
                      <a:cubicBezTo>
                        <a:pt x="134206" y="759929"/>
                        <a:pt x="252392" y="878115"/>
                        <a:pt x="398182" y="878115"/>
                      </a:cubicBezTo>
                      <a:lnTo>
                        <a:pt x="3506457" y="878115"/>
                      </a:lnTo>
                      <a:lnTo>
                        <a:pt x="3482535" y="907109"/>
                      </a:lnTo>
                      <a:cubicBezTo>
                        <a:pt x="3417528" y="972116"/>
                        <a:pt x="3327723" y="1012323"/>
                        <a:pt x="3228526" y="1012323"/>
                      </a:cubicBezTo>
                      <a:lnTo>
                        <a:pt x="359223" y="1012323"/>
                      </a:lnTo>
                      <a:cubicBezTo>
                        <a:pt x="160830" y="1012323"/>
                        <a:pt x="0" y="851493"/>
                        <a:pt x="0" y="653100"/>
                      </a:cubicBezTo>
                      <a:lnTo>
                        <a:pt x="0" y="359223"/>
                      </a:lnTo>
                      <a:cubicBezTo>
                        <a:pt x="0" y="160830"/>
                        <a:pt x="160830" y="0"/>
                        <a:pt x="359223" y="0"/>
                      </a:cubicBez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99444E3-C851-4088-B5F9-CC5D77F82A4C}"/>
                  </a:ext>
                </a:extLst>
              </p:cNvPr>
              <p:cNvGrpSpPr/>
              <p:nvPr/>
            </p:nvGrpSpPr>
            <p:grpSpPr>
              <a:xfrm rot="10800000" flipV="1">
                <a:off x="3882338" y="1518468"/>
                <a:ext cx="3506457" cy="1208359"/>
                <a:chOff x="5138007" y="4906379"/>
                <a:chExt cx="3506457" cy="935970"/>
              </a:xfrm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9B7AD37A-1EE0-4CE7-85DE-6B3C7FCD3A03}"/>
                    </a:ext>
                  </a:extLst>
                </p:cNvPr>
                <p:cNvSpPr/>
                <p:nvPr/>
              </p:nvSpPr>
              <p:spPr>
                <a:xfrm>
                  <a:off x="5197297" y="4985278"/>
                  <a:ext cx="3153533" cy="744261"/>
                </a:xfrm>
                <a:custGeom>
                  <a:avLst/>
                  <a:gdLst>
                    <a:gd name="connsiteX0" fmla="*/ 325586 w 3153533"/>
                    <a:gd name="connsiteY0" fmla="*/ 0 h 917530"/>
                    <a:gd name="connsiteX1" fmla="*/ 3153533 w 3153533"/>
                    <a:gd name="connsiteY1" fmla="*/ 0 h 917530"/>
                    <a:gd name="connsiteX2" fmla="*/ 3143953 w 3153533"/>
                    <a:gd name="connsiteY2" fmla="*/ 25978 h 917530"/>
                    <a:gd name="connsiteX3" fmla="*/ 3143765 w 3153533"/>
                    <a:gd name="connsiteY3" fmla="*/ 47789 h 917530"/>
                    <a:gd name="connsiteX4" fmla="*/ 3104348 w 3153533"/>
                    <a:gd name="connsiteY4" fmla="*/ 234686 h 917530"/>
                    <a:gd name="connsiteX5" fmla="*/ 3089000 w 3153533"/>
                    <a:gd name="connsiteY5" fmla="*/ 458765 h 917530"/>
                    <a:gd name="connsiteX6" fmla="*/ 3104348 w 3153533"/>
                    <a:gd name="connsiteY6" fmla="*/ 682844 h 917530"/>
                    <a:gd name="connsiteX7" fmla="*/ 3143765 w 3153533"/>
                    <a:gd name="connsiteY7" fmla="*/ 869742 h 917530"/>
                    <a:gd name="connsiteX8" fmla="*/ 3143953 w 3153533"/>
                    <a:gd name="connsiteY8" fmla="*/ 891552 h 917530"/>
                    <a:gd name="connsiteX9" fmla="*/ 3153533 w 3153533"/>
                    <a:gd name="connsiteY9" fmla="*/ 917530 h 917530"/>
                    <a:gd name="connsiteX10" fmla="*/ 325586 w 3153533"/>
                    <a:gd name="connsiteY10" fmla="*/ 917530 h 917530"/>
                    <a:gd name="connsiteX11" fmla="*/ 0 w 3153533"/>
                    <a:gd name="connsiteY11" fmla="*/ 591944 h 917530"/>
                    <a:gd name="connsiteX12" fmla="*/ 0 w 3153533"/>
                    <a:gd name="connsiteY12" fmla="*/ 325586 h 917530"/>
                    <a:gd name="connsiteX13" fmla="*/ 325586 w 3153533"/>
                    <a:gd name="connsiteY13" fmla="*/ 0 h 917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153533" h="917530">
                      <a:moveTo>
                        <a:pt x="325586" y="0"/>
                      </a:moveTo>
                      <a:lnTo>
                        <a:pt x="3153533" y="0"/>
                      </a:lnTo>
                      <a:lnTo>
                        <a:pt x="3143953" y="25978"/>
                      </a:lnTo>
                      <a:lnTo>
                        <a:pt x="3143765" y="47789"/>
                      </a:lnTo>
                      <a:lnTo>
                        <a:pt x="3104348" y="234686"/>
                      </a:lnTo>
                      <a:cubicBezTo>
                        <a:pt x="3094285" y="307066"/>
                        <a:pt x="3089000" y="382007"/>
                        <a:pt x="3089000" y="458765"/>
                      </a:cubicBezTo>
                      <a:cubicBezTo>
                        <a:pt x="3089000" y="535523"/>
                        <a:pt x="3094285" y="610465"/>
                        <a:pt x="3104348" y="682844"/>
                      </a:cubicBezTo>
                      <a:lnTo>
                        <a:pt x="3143765" y="869742"/>
                      </a:lnTo>
                      <a:lnTo>
                        <a:pt x="3143953" y="891552"/>
                      </a:lnTo>
                      <a:lnTo>
                        <a:pt x="3153533" y="917530"/>
                      </a:lnTo>
                      <a:lnTo>
                        <a:pt x="325586" y="917530"/>
                      </a:lnTo>
                      <a:cubicBezTo>
                        <a:pt x="145770" y="917530"/>
                        <a:pt x="0" y="771760"/>
                        <a:pt x="0" y="591944"/>
                      </a:cubicBezTo>
                      <a:lnTo>
                        <a:pt x="0" y="325586"/>
                      </a:lnTo>
                      <a:cubicBezTo>
                        <a:pt x="0" y="145770"/>
                        <a:pt x="145770" y="0"/>
                        <a:pt x="3255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/>
                  <a:r>
                    <a:rPr lang="en-IN" sz="1400" dirty="0">
                      <a:solidFill>
                        <a:schemeClr val="tx1"/>
                      </a:solidFill>
                    </a:rPr>
                    <a:t>   </a:t>
                  </a:r>
                </a:p>
                <a:p>
                  <a:pPr lvl="0"/>
                  <a:r>
                    <a:rPr lang="en-IN" sz="1400" dirty="0">
                      <a:solidFill>
                        <a:schemeClr val="tx1"/>
                      </a:solidFill>
                    </a:rPr>
                    <a:t> Server-side Language</a:t>
                  </a:r>
                </a:p>
                <a:p>
                  <a:pPr lvl="0"/>
                  <a:r>
                    <a:rPr lang="en-IN" sz="1400" dirty="0">
                      <a:solidFill>
                        <a:schemeClr val="tx1"/>
                      </a:solidFill>
                    </a:rPr>
                    <a:t>             -Python</a:t>
                  </a:r>
                </a:p>
                <a:p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E5F10DD6-8A0C-4333-8346-ABC3554CD6A6}"/>
                    </a:ext>
                  </a:extLst>
                </p:cNvPr>
                <p:cNvSpPr/>
                <p:nvPr/>
              </p:nvSpPr>
              <p:spPr>
                <a:xfrm>
                  <a:off x="6187468" y="5511496"/>
                  <a:ext cx="2111568" cy="133679"/>
                </a:xfrm>
                <a:custGeom>
                  <a:avLst/>
                  <a:gdLst>
                    <a:gd name="connsiteX0" fmla="*/ 2101194 w 2111568"/>
                    <a:gd name="connsiteY0" fmla="*/ 0 h 133679"/>
                    <a:gd name="connsiteX1" fmla="*/ 2109764 w 2111568"/>
                    <a:gd name="connsiteY1" fmla="*/ 125124 h 133679"/>
                    <a:gd name="connsiteX2" fmla="*/ 2111568 w 2111568"/>
                    <a:gd name="connsiteY2" fmla="*/ 133679 h 133679"/>
                    <a:gd name="connsiteX3" fmla="*/ 0 w 2111568"/>
                    <a:gd name="connsiteY3" fmla="*/ 66675 h 133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11568" h="133679">
                      <a:moveTo>
                        <a:pt x="2101194" y="0"/>
                      </a:moveTo>
                      <a:lnTo>
                        <a:pt x="2109764" y="125124"/>
                      </a:lnTo>
                      <a:lnTo>
                        <a:pt x="2111568" y="133679"/>
                      </a:lnTo>
                      <a:lnTo>
                        <a:pt x="0" y="66675"/>
                      </a:ln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F4F57C8D-7F80-4CCB-88B3-64047E71AABE}"/>
                    </a:ext>
                  </a:extLst>
                </p:cNvPr>
                <p:cNvSpPr/>
                <p:nvPr/>
              </p:nvSpPr>
              <p:spPr>
                <a:xfrm>
                  <a:off x="6891234" y="5284273"/>
                  <a:ext cx="1399436" cy="62208"/>
                </a:xfrm>
                <a:custGeom>
                  <a:avLst/>
                  <a:gdLst>
                    <a:gd name="connsiteX0" fmla="*/ 1399436 w 1399436"/>
                    <a:gd name="connsiteY0" fmla="*/ 0 h 62208"/>
                    <a:gd name="connsiteX1" fmla="*/ 1395175 w 1399436"/>
                    <a:gd name="connsiteY1" fmla="*/ 62208 h 62208"/>
                    <a:gd name="connsiteX2" fmla="*/ 0 w 1399436"/>
                    <a:gd name="connsiteY2" fmla="*/ 31151 h 62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99436" h="62208">
                      <a:moveTo>
                        <a:pt x="1399436" y="0"/>
                      </a:moveTo>
                      <a:lnTo>
                        <a:pt x="1395175" y="62208"/>
                      </a:lnTo>
                      <a:lnTo>
                        <a:pt x="0" y="31151"/>
                      </a:ln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18E45E1-4F21-4E6C-A602-904B9FDD7583}"/>
                    </a:ext>
                  </a:extLst>
                </p:cNvPr>
                <p:cNvSpPr/>
                <p:nvPr/>
              </p:nvSpPr>
              <p:spPr>
                <a:xfrm>
                  <a:off x="5197296" y="4953776"/>
                  <a:ext cx="3153533" cy="437597"/>
                </a:xfrm>
                <a:custGeom>
                  <a:avLst/>
                  <a:gdLst>
                    <a:gd name="connsiteX0" fmla="*/ 325586 w 3153533"/>
                    <a:gd name="connsiteY0" fmla="*/ 0 h 437597"/>
                    <a:gd name="connsiteX1" fmla="*/ 3153533 w 3153533"/>
                    <a:gd name="connsiteY1" fmla="*/ 0 h 437597"/>
                    <a:gd name="connsiteX2" fmla="*/ 3143953 w 3153533"/>
                    <a:gd name="connsiteY2" fmla="*/ 25978 h 437597"/>
                    <a:gd name="connsiteX3" fmla="*/ 3112815 w 3153533"/>
                    <a:gd name="connsiteY3" fmla="*/ 173621 h 437597"/>
                    <a:gd name="connsiteX4" fmla="*/ 263976 w 3153533"/>
                    <a:gd name="connsiteY4" fmla="*/ 173621 h 437597"/>
                    <a:gd name="connsiteX5" fmla="*/ 0 w 3153533"/>
                    <a:gd name="connsiteY5" fmla="*/ 437597 h 437597"/>
                    <a:gd name="connsiteX6" fmla="*/ 0 w 3153533"/>
                    <a:gd name="connsiteY6" fmla="*/ 325586 h 437597"/>
                    <a:gd name="connsiteX7" fmla="*/ 325586 w 3153533"/>
                    <a:gd name="connsiteY7" fmla="*/ 0 h 4375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53533" h="437597">
                      <a:moveTo>
                        <a:pt x="325586" y="0"/>
                      </a:moveTo>
                      <a:lnTo>
                        <a:pt x="3153533" y="0"/>
                      </a:lnTo>
                      <a:lnTo>
                        <a:pt x="3143953" y="25978"/>
                      </a:lnTo>
                      <a:lnTo>
                        <a:pt x="3112815" y="173621"/>
                      </a:lnTo>
                      <a:lnTo>
                        <a:pt x="263976" y="173621"/>
                      </a:lnTo>
                      <a:cubicBezTo>
                        <a:pt x="118186" y="173621"/>
                        <a:pt x="0" y="291807"/>
                        <a:pt x="0" y="437597"/>
                      </a:cubicBezTo>
                      <a:lnTo>
                        <a:pt x="0" y="325586"/>
                      </a:lnTo>
                      <a:cubicBezTo>
                        <a:pt x="0" y="145770"/>
                        <a:pt x="145770" y="0"/>
                        <a:pt x="325586" y="0"/>
                      </a:cubicBez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32C4B328-3BA5-48C3-A0E4-D987980D20D5}"/>
                    </a:ext>
                  </a:extLst>
                </p:cNvPr>
                <p:cNvSpPr/>
                <p:nvPr/>
              </p:nvSpPr>
              <p:spPr>
                <a:xfrm>
                  <a:off x="5138007" y="4906379"/>
                  <a:ext cx="3506457" cy="935970"/>
                </a:xfrm>
                <a:custGeom>
                  <a:avLst/>
                  <a:gdLst>
                    <a:gd name="connsiteX0" fmla="*/ 359223 w 3506457"/>
                    <a:gd name="connsiteY0" fmla="*/ 0 h 1012323"/>
                    <a:gd name="connsiteX1" fmla="*/ 3228526 w 3506457"/>
                    <a:gd name="connsiteY1" fmla="*/ 0 h 1012323"/>
                    <a:gd name="connsiteX2" fmla="*/ 3482535 w 3506457"/>
                    <a:gd name="connsiteY2" fmla="*/ 105214 h 1012323"/>
                    <a:gd name="connsiteX3" fmla="*/ 3506456 w 3506457"/>
                    <a:gd name="connsiteY3" fmla="*/ 134206 h 1012323"/>
                    <a:gd name="connsiteX4" fmla="*/ 398182 w 3506457"/>
                    <a:gd name="connsiteY4" fmla="*/ 134206 h 1012323"/>
                    <a:gd name="connsiteX5" fmla="*/ 134206 w 3506457"/>
                    <a:gd name="connsiteY5" fmla="*/ 398182 h 1012323"/>
                    <a:gd name="connsiteX6" fmla="*/ 134206 w 3506457"/>
                    <a:gd name="connsiteY6" fmla="*/ 614139 h 1012323"/>
                    <a:gd name="connsiteX7" fmla="*/ 398182 w 3506457"/>
                    <a:gd name="connsiteY7" fmla="*/ 878115 h 1012323"/>
                    <a:gd name="connsiteX8" fmla="*/ 3506457 w 3506457"/>
                    <a:gd name="connsiteY8" fmla="*/ 878115 h 1012323"/>
                    <a:gd name="connsiteX9" fmla="*/ 3482535 w 3506457"/>
                    <a:gd name="connsiteY9" fmla="*/ 907109 h 1012323"/>
                    <a:gd name="connsiteX10" fmla="*/ 3228526 w 3506457"/>
                    <a:gd name="connsiteY10" fmla="*/ 1012323 h 1012323"/>
                    <a:gd name="connsiteX11" fmla="*/ 359223 w 3506457"/>
                    <a:gd name="connsiteY11" fmla="*/ 1012323 h 1012323"/>
                    <a:gd name="connsiteX12" fmla="*/ 0 w 3506457"/>
                    <a:gd name="connsiteY12" fmla="*/ 653100 h 1012323"/>
                    <a:gd name="connsiteX13" fmla="*/ 0 w 3506457"/>
                    <a:gd name="connsiteY13" fmla="*/ 359223 h 1012323"/>
                    <a:gd name="connsiteX14" fmla="*/ 359223 w 3506457"/>
                    <a:gd name="connsiteY14" fmla="*/ 0 h 1012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506457" h="1012323">
                      <a:moveTo>
                        <a:pt x="359223" y="0"/>
                      </a:moveTo>
                      <a:lnTo>
                        <a:pt x="3228526" y="0"/>
                      </a:lnTo>
                      <a:cubicBezTo>
                        <a:pt x="3327723" y="0"/>
                        <a:pt x="3417528" y="40208"/>
                        <a:pt x="3482535" y="105214"/>
                      </a:cubicBezTo>
                      <a:lnTo>
                        <a:pt x="3506456" y="134206"/>
                      </a:lnTo>
                      <a:lnTo>
                        <a:pt x="398182" y="134206"/>
                      </a:lnTo>
                      <a:cubicBezTo>
                        <a:pt x="252392" y="134206"/>
                        <a:pt x="134206" y="252392"/>
                        <a:pt x="134206" y="398182"/>
                      </a:cubicBezTo>
                      <a:lnTo>
                        <a:pt x="134206" y="614139"/>
                      </a:lnTo>
                      <a:cubicBezTo>
                        <a:pt x="134206" y="759929"/>
                        <a:pt x="252392" y="878115"/>
                        <a:pt x="398182" y="878115"/>
                      </a:cubicBezTo>
                      <a:lnTo>
                        <a:pt x="3506457" y="878115"/>
                      </a:lnTo>
                      <a:lnTo>
                        <a:pt x="3482535" y="907109"/>
                      </a:lnTo>
                      <a:cubicBezTo>
                        <a:pt x="3417528" y="972116"/>
                        <a:pt x="3327723" y="1012323"/>
                        <a:pt x="3228526" y="1012323"/>
                      </a:cubicBezTo>
                      <a:lnTo>
                        <a:pt x="359223" y="1012323"/>
                      </a:lnTo>
                      <a:cubicBezTo>
                        <a:pt x="160830" y="1012323"/>
                        <a:pt x="0" y="851493"/>
                        <a:pt x="0" y="653100"/>
                      </a:cubicBezTo>
                      <a:lnTo>
                        <a:pt x="0" y="359223"/>
                      </a:lnTo>
                      <a:cubicBezTo>
                        <a:pt x="0" y="160830"/>
                        <a:pt x="160830" y="0"/>
                        <a:pt x="359223" y="0"/>
                      </a:cubicBezTo>
                      <a:close/>
                    </a:path>
                  </a:pathLst>
                </a:custGeom>
                <a:solidFill>
                  <a:srgbClr val="FF6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DBA6F1BB-2272-44CF-9B2A-4A42305287DB}"/>
                  </a:ext>
                </a:extLst>
              </p:cNvPr>
              <p:cNvGrpSpPr/>
              <p:nvPr/>
            </p:nvGrpSpPr>
            <p:grpSpPr>
              <a:xfrm>
                <a:off x="4393519" y="498698"/>
                <a:ext cx="3506457" cy="1012323"/>
                <a:chOff x="5138006" y="4906379"/>
                <a:chExt cx="3506457" cy="1012323"/>
              </a:xfrm>
            </p:grpSpPr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26BA5803-89B2-4FA4-9A42-D6AF45285FB9}"/>
                    </a:ext>
                  </a:extLst>
                </p:cNvPr>
                <p:cNvSpPr/>
                <p:nvPr/>
              </p:nvSpPr>
              <p:spPr>
                <a:xfrm>
                  <a:off x="5184726" y="4953776"/>
                  <a:ext cx="3153532" cy="917529"/>
                </a:xfrm>
                <a:custGeom>
                  <a:avLst/>
                  <a:gdLst>
                    <a:gd name="connsiteX0" fmla="*/ 325586 w 3153533"/>
                    <a:gd name="connsiteY0" fmla="*/ 0 h 917530"/>
                    <a:gd name="connsiteX1" fmla="*/ 3153533 w 3153533"/>
                    <a:gd name="connsiteY1" fmla="*/ 0 h 917530"/>
                    <a:gd name="connsiteX2" fmla="*/ 3143953 w 3153533"/>
                    <a:gd name="connsiteY2" fmla="*/ 25978 h 917530"/>
                    <a:gd name="connsiteX3" fmla="*/ 3143765 w 3153533"/>
                    <a:gd name="connsiteY3" fmla="*/ 47789 h 917530"/>
                    <a:gd name="connsiteX4" fmla="*/ 3104348 w 3153533"/>
                    <a:gd name="connsiteY4" fmla="*/ 234686 h 917530"/>
                    <a:gd name="connsiteX5" fmla="*/ 3089000 w 3153533"/>
                    <a:gd name="connsiteY5" fmla="*/ 458765 h 917530"/>
                    <a:gd name="connsiteX6" fmla="*/ 3104348 w 3153533"/>
                    <a:gd name="connsiteY6" fmla="*/ 682844 h 917530"/>
                    <a:gd name="connsiteX7" fmla="*/ 3143765 w 3153533"/>
                    <a:gd name="connsiteY7" fmla="*/ 869742 h 917530"/>
                    <a:gd name="connsiteX8" fmla="*/ 3143953 w 3153533"/>
                    <a:gd name="connsiteY8" fmla="*/ 891552 h 917530"/>
                    <a:gd name="connsiteX9" fmla="*/ 3153533 w 3153533"/>
                    <a:gd name="connsiteY9" fmla="*/ 917530 h 917530"/>
                    <a:gd name="connsiteX10" fmla="*/ 325586 w 3153533"/>
                    <a:gd name="connsiteY10" fmla="*/ 917530 h 917530"/>
                    <a:gd name="connsiteX11" fmla="*/ 0 w 3153533"/>
                    <a:gd name="connsiteY11" fmla="*/ 591944 h 917530"/>
                    <a:gd name="connsiteX12" fmla="*/ 0 w 3153533"/>
                    <a:gd name="connsiteY12" fmla="*/ 325586 h 917530"/>
                    <a:gd name="connsiteX13" fmla="*/ 325586 w 3153533"/>
                    <a:gd name="connsiteY13" fmla="*/ 0 h 917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153533" h="917530">
                      <a:moveTo>
                        <a:pt x="325586" y="0"/>
                      </a:moveTo>
                      <a:lnTo>
                        <a:pt x="3153533" y="0"/>
                      </a:lnTo>
                      <a:lnTo>
                        <a:pt x="3143953" y="25978"/>
                      </a:lnTo>
                      <a:lnTo>
                        <a:pt x="3143765" y="47789"/>
                      </a:lnTo>
                      <a:lnTo>
                        <a:pt x="3104348" y="234686"/>
                      </a:lnTo>
                      <a:cubicBezTo>
                        <a:pt x="3094285" y="307066"/>
                        <a:pt x="3089000" y="382007"/>
                        <a:pt x="3089000" y="458765"/>
                      </a:cubicBezTo>
                      <a:cubicBezTo>
                        <a:pt x="3089000" y="535523"/>
                        <a:pt x="3094285" y="610465"/>
                        <a:pt x="3104348" y="682844"/>
                      </a:cubicBezTo>
                      <a:lnTo>
                        <a:pt x="3143765" y="869742"/>
                      </a:lnTo>
                      <a:lnTo>
                        <a:pt x="3143953" y="891552"/>
                      </a:lnTo>
                      <a:lnTo>
                        <a:pt x="3153533" y="917530"/>
                      </a:lnTo>
                      <a:lnTo>
                        <a:pt x="325586" y="917530"/>
                      </a:lnTo>
                      <a:cubicBezTo>
                        <a:pt x="145770" y="917530"/>
                        <a:pt x="0" y="771760"/>
                        <a:pt x="0" y="591944"/>
                      </a:cubicBezTo>
                      <a:lnTo>
                        <a:pt x="0" y="325586"/>
                      </a:lnTo>
                      <a:cubicBezTo>
                        <a:pt x="0" y="145770"/>
                        <a:pt x="145770" y="0"/>
                        <a:pt x="3255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IN" sz="1400" dirty="0">
                    <a:solidFill>
                      <a:schemeClr val="tx1"/>
                    </a:solidFill>
                  </a:endParaRPr>
                </a:p>
                <a:p>
                  <a:pPr lvl="0" algn="ctr"/>
                  <a:r>
                    <a:rPr lang="en-IN" sz="1400" dirty="0">
                      <a:solidFill>
                        <a:schemeClr val="tx1"/>
                      </a:solidFill>
                    </a:rPr>
                    <a:t>     Database  </a:t>
                  </a:r>
                </a:p>
                <a:p>
                  <a:pPr lvl="0" algn="ctr"/>
                  <a:r>
                    <a:rPr lang="en-IN" sz="1400" dirty="0">
                      <a:solidFill>
                        <a:schemeClr val="tx1"/>
                      </a:solidFill>
                    </a:rPr>
                    <a:t>       -Google Cloud</a:t>
                  </a:r>
                </a:p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04507433-0F7E-4D6E-9604-225B4793CCC2}"/>
                    </a:ext>
                  </a:extLst>
                </p:cNvPr>
                <p:cNvSpPr/>
                <p:nvPr/>
              </p:nvSpPr>
              <p:spPr>
                <a:xfrm>
                  <a:off x="6187468" y="5511496"/>
                  <a:ext cx="2111568" cy="133679"/>
                </a:xfrm>
                <a:custGeom>
                  <a:avLst/>
                  <a:gdLst>
                    <a:gd name="connsiteX0" fmla="*/ 2101194 w 2111568"/>
                    <a:gd name="connsiteY0" fmla="*/ 0 h 133679"/>
                    <a:gd name="connsiteX1" fmla="*/ 2109764 w 2111568"/>
                    <a:gd name="connsiteY1" fmla="*/ 125124 h 133679"/>
                    <a:gd name="connsiteX2" fmla="*/ 2111568 w 2111568"/>
                    <a:gd name="connsiteY2" fmla="*/ 133679 h 133679"/>
                    <a:gd name="connsiteX3" fmla="*/ 0 w 2111568"/>
                    <a:gd name="connsiteY3" fmla="*/ 66675 h 133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11568" h="133679">
                      <a:moveTo>
                        <a:pt x="2101194" y="0"/>
                      </a:moveTo>
                      <a:lnTo>
                        <a:pt x="2109764" y="125124"/>
                      </a:lnTo>
                      <a:lnTo>
                        <a:pt x="2111568" y="133679"/>
                      </a:lnTo>
                      <a:lnTo>
                        <a:pt x="0" y="66675"/>
                      </a:ln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96EE0D18-D99F-4F53-B4BA-52AAEFE800AA}"/>
                    </a:ext>
                  </a:extLst>
                </p:cNvPr>
                <p:cNvSpPr/>
                <p:nvPr/>
              </p:nvSpPr>
              <p:spPr>
                <a:xfrm>
                  <a:off x="6891234" y="5284273"/>
                  <a:ext cx="1399436" cy="62208"/>
                </a:xfrm>
                <a:custGeom>
                  <a:avLst/>
                  <a:gdLst>
                    <a:gd name="connsiteX0" fmla="*/ 1399436 w 1399436"/>
                    <a:gd name="connsiteY0" fmla="*/ 0 h 62208"/>
                    <a:gd name="connsiteX1" fmla="*/ 1395175 w 1399436"/>
                    <a:gd name="connsiteY1" fmla="*/ 62208 h 62208"/>
                    <a:gd name="connsiteX2" fmla="*/ 0 w 1399436"/>
                    <a:gd name="connsiteY2" fmla="*/ 31151 h 62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99436" h="62208">
                      <a:moveTo>
                        <a:pt x="1399436" y="0"/>
                      </a:moveTo>
                      <a:lnTo>
                        <a:pt x="1395175" y="62208"/>
                      </a:lnTo>
                      <a:lnTo>
                        <a:pt x="0" y="31151"/>
                      </a:ln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E416FFB3-29ED-417F-97DA-31B8124B1F84}"/>
                    </a:ext>
                  </a:extLst>
                </p:cNvPr>
                <p:cNvSpPr/>
                <p:nvPr/>
              </p:nvSpPr>
              <p:spPr>
                <a:xfrm>
                  <a:off x="5197296" y="4953776"/>
                  <a:ext cx="3153533" cy="437597"/>
                </a:xfrm>
                <a:custGeom>
                  <a:avLst/>
                  <a:gdLst>
                    <a:gd name="connsiteX0" fmla="*/ 325586 w 3153533"/>
                    <a:gd name="connsiteY0" fmla="*/ 0 h 437597"/>
                    <a:gd name="connsiteX1" fmla="*/ 3153533 w 3153533"/>
                    <a:gd name="connsiteY1" fmla="*/ 0 h 437597"/>
                    <a:gd name="connsiteX2" fmla="*/ 3143953 w 3153533"/>
                    <a:gd name="connsiteY2" fmla="*/ 25978 h 437597"/>
                    <a:gd name="connsiteX3" fmla="*/ 3112815 w 3153533"/>
                    <a:gd name="connsiteY3" fmla="*/ 173621 h 437597"/>
                    <a:gd name="connsiteX4" fmla="*/ 263976 w 3153533"/>
                    <a:gd name="connsiteY4" fmla="*/ 173621 h 437597"/>
                    <a:gd name="connsiteX5" fmla="*/ 0 w 3153533"/>
                    <a:gd name="connsiteY5" fmla="*/ 437597 h 437597"/>
                    <a:gd name="connsiteX6" fmla="*/ 0 w 3153533"/>
                    <a:gd name="connsiteY6" fmla="*/ 325586 h 437597"/>
                    <a:gd name="connsiteX7" fmla="*/ 325586 w 3153533"/>
                    <a:gd name="connsiteY7" fmla="*/ 0 h 4375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53533" h="437597">
                      <a:moveTo>
                        <a:pt x="325586" y="0"/>
                      </a:moveTo>
                      <a:lnTo>
                        <a:pt x="3153533" y="0"/>
                      </a:lnTo>
                      <a:lnTo>
                        <a:pt x="3143953" y="25978"/>
                      </a:lnTo>
                      <a:lnTo>
                        <a:pt x="3112815" y="173621"/>
                      </a:lnTo>
                      <a:lnTo>
                        <a:pt x="263976" y="173621"/>
                      </a:lnTo>
                      <a:cubicBezTo>
                        <a:pt x="118186" y="173621"/>
                        <a:pt x="0" y="291807"/>
                        <a:pt x="0" y="437597"/>
                      </a:cubicBezTo>
                      <a:lnTo>
                        <a:pt x="0" y="325586"/>
                      </a:lnTo>
                      <a:cubicBezTo>
                        <a:pt x="0" y="145770"/>
                        <a:pt x="145770" y="0"/>
                        <a:pt x="325586" y="0"/>
                      </a:cubicBez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EDC34CC2-9AEF-424E-A350-A1F0B4AA04A1}"/>
                    </a:ext>
                  </a:extLst>
                </p:cNvPr>
                <p:cNvSpPr/>
                <p:nvPr/>
              </p:nvSpPr>
              <p:spPr>
                <a:xfrm>
                  <a:off x="5138006" y="4906379"/>
                  <a:ext cx="3506457" cy="1012323"/>
                </a:xfrm>
                <a:custGeom>
                  <a:avLst/>
                  <a:gdLst>
                    <a:gd name="connsiteX0" fmla="*/ 359223 w 3506457"/>
                    <a:gd name="connsiteY0" fmla="*/ 0 h 1012323"/>
                    <a:gd name="connsiteX1" fmla="*/ 3228526 w 3506457"/>
                    <a:gd name="connsiteY1" fmla="*/ 0 h 1012323"/>
                    <a:gd name="connsiteX2" fmla="*/ 3482535 w 3506457"/>
                    <a:gd name="connsiteY2" fmla="*/ 105214 h 1012323"/>
                    <a:gd name="connsiteX3" fmla="*/ 3506456 w 3506457"/>
                    <a:gd name="connsiteY3" fmla="*/ 134206 h 1012323"/>
                    <a:gd name="connsiteX4" fmla="*/ 398182 w 3506457"/>
                    <a:gd name="connsiteY4" fmla="*/ 134206 h 1012323"/>
                    <a:gd name="connsiteX5" fmla="*/ 134206 w 3506457"/>
                    <a:gd name="connsiteY5" fmla="*/ 398182 h 1012323"/>
                    <a:gd name="connsiteX6" fmla="*/ 134206 w 3506457"/>
                    <a:gd name="connsiteY6" fmla="*/ 614139 h 1012323"/>
                    <a:gd name="connsiteX7" fmla="*/ 398182 w 3506457"/>
                    <a:gd name="connsiteY7" fmla="*/ 878115 h 1012323"/>
                    <a:gd name="connsiteX8" fmla="*/ 3506457 w 3506457"/>
                    <a:gd name="connsiteY8" fmla="*/ 878115 h 1012323"/>
                    <a:gd name="connsiteX9" fmla="*/ 3482535 w 3506457"/>
                    <a:gd name="connsiteY9" fmla="*/ 907109 h 1012323"/>
                    <a:gd name="connsiteX10" fmla="*/ 3228526 w 3506457"/>
                    <a:gd name="connsiteY10" fmla="*/ 1012323 h 1012323"/>
                    <a:gd name="connsiteX11" fmla="*/ 359223 w 3506457"/>
                    <a:gd name="connsiteY11" fmla="*/ 1012323 h 1012323"/>
                    <a:gd name="connsiteX12" fmla="*/ 0 w 3506457"/>
                    <a:gd name="connsiteY12" fmla="*/ 653100 h 1012323"/>
                    <a:gd name="connsiteX13" fmla="*/ 0 w 3506457"/>
                    <a:gd name="connsiteY13" fmla="*/ 359223 h 1012323"/>
                    <a:gd name="connsiteX14" fmla="*/ 359223 w 3506457"/>
                    <a:gd name="connsiteY14" fmla="*/ 0 h 1012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506457" h="1012323">
                      <a:moveTo>
                        <a:pt x="359223" y="0"/>
                      </a:moveTo>
                      <a:lnTo>
                        <a:pt x="3228526" y="0"/>
                      </a:lnTo>
                      <a:cubicBezTo>
                        <a:pt x="3327723" y="0"/>
                        <a:pt x="3417528" y="40208"/>
                        <a:pt x="3482535" y="105214"/>
                      </a:cubicBezTo>
                      <a:lnTo>
                        <a:pt x="3506456" y="134206"/>
                      </a:lnTo>
                      <a:lnTo>
                        <a:pt x="398182" y="134206"/>
                      </a:lnTo>
                      <a:cubicBezTo>
                        <a:pt x="252392" y="134206"/>
                        <a:pt x="134206" y="252392"/>
                        <a:pt x="134206" y="398182"/>
                      </a:cubicBezTo>
                      <a:lnTo>
                        <a:pt x="134206" y="614139"/>
                      </a:lnTo>
                      <a:cubicBezTo>
                        <a:pt x="134206" y="759929"/>
                        <a:pt x="252392" y="878115"/>
                        <a:pt x="398182" y="878115"/>
                      </a:cubicBezTo>
                      <a:lnTo>
                        <a:pt x="3506457" y="878115"/>
                      </a:lnTo>
                      <a:lnTo>
                        <a:pt x="3482535" y="907109"/>
                      </a:lnTo>
                      <a:cubicBezTo>
                        <a:pt x="3417528" y="972116"/>
                        <a:pt x="3327723" y="1012323"/>
                        <a:pt x="3228526" y="1012323"/>
                      </a:cubicBezTo>
                      <a:lnTo>
                        <a:pt x="359223" y="1012323"/>
                      </a:lnTo>
                      <a:cubicBezTo>
                        <a:pt x="160830" y="1012323"/>
                        <a:pt x="0" y="851493"/>
                        <a:pt x="0" y="653100"/>
                      </a:cubicBezTo>
                      <a:lnTo>
                        <a:pt x="0" y="359223"/>
                      </a:lnTo>
                      <a:cubicBezTo>
                        <a:pt x="0" y="160830"/>
                        <a:pt x="160830" y="0"/>
                        <a:pt x="359223" y="0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7C706E4-2654-4C1D-AEA9-67A155683DC7}"/>
                </a:ext>
              </a:extLst>
            </p:cNvPr>
            <p:cNvSpPr/>
            <p:nvPr/>
          </p:nvSpPr>
          <p:spPr>
            <a:xfrm>
              <a:off x="5944436" y="4006303"/>
              <a:ext cx="767534" cy="729867"/>
            </a:xfrm>
            <a:prstGeom prst="ellipse">
              <a:avLst/>
            </a:prstGeom>
            <a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1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dk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919EBEB-0E65-427C-BC86-B5BA802B9634}"/>
                </a:ext>
              </a:extLst>
            </p:cNvPr>
            <p:cNvSpPr/>
            <p:nvPr/>
          </p:nvSpPr>
          <p:spPr>
            <a:xfrm>
              <a:off x="4604153" y="5242748"/>
              <a:ext cx="562310" cy="576675"/>
            </a:xfrm>
            <a:prstGeom prst="ellipse">
              <a:avLst/>
            </a:prstGeom>
            <a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2"/>
                  </a:ext>
                </a:extLst>
              </a:blip>
              <a:srcRect/>
              <a:stretch>
                <a:fillRect l="-17000" r="-17000"/>
              </a:stretch>
            </a:blipFill>
          </p:spPr>
          <p:style>
            <a:lnRef idx="1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dk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3781222-EB67-4A4F-9EDE-98C1AD5B4378}"/>
                </a:ext>
              </a:extLst>
            </p:cNvPr>
            <p:cNvSpPr/>
            <p:nvPr/>
          </p:nvSpPr>
          <p:spPr>
            <a:xfrm>
              <a:off x="4690596" y="764920"/>
              <a:ext cx="537880" cy="537880"/>
            </a:xfrm>
            <a:prstGeom prst="ellipse">
              <a:avLst/>
            </a:prstGeom>
            <a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11000" b="-11000"/>
              </a:stretch>
            </a:blipFill>
            <a:ln>
              <a:noFill/>
            </a:ln>
          </p:spPr>
          <p:style>
            <a:lnRef idx="1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dk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31B9A23-D558-4402-BB90-A196A00B0669}"/>
                </a:ext>
              </a:extLst>
            </p:cNvPr>
            <p:cNvSpPr/>
            <p:nvPr/>
          </p:nvSpPr>
          <p:spPr>
            <a:xfrm>
              <a:off x="6539801" y="1919340"/>
              <a:ext cx="537880" cy="537880"/>
            </a:xfrm>
            <a:prstGeom prst="ellipse">
              <a:avLst/>
            </a:prstGeom>
            <a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5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1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dk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C91988A-B944-49FF-B1A0-40EF24DD9D90}"/>
                </a:ext>
              </a:extLst>
            </p:cNvPr>
            <p:cNvSpPr/>
            <p:nvPr/>
          </p:nvSpPr>
          <p:spPr>
            <a:xfrm>
              <a:off x="4364570" y="2902708"/>
              <a:ext cx="542770" cy="554492"/>
            </a:xfrm>
            <a:prstGeom prst="ellipse">
              <a:avLst/>
            </a:prstGeom>
            <a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7"/>
                  </a:ext>
                </a:extLst>
              </a:blip>
              <a:srcRect/>
              <a:stretch>
                <a:fillRect l="-30000" r="-30000"/>
              </a:stretch>
            </a:blipFill>
          </p:spPr>
          <p:style>
            <a:lnRef idx="1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dk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61004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sky, racket, photo, court&#10;&#10;Description generated with very high confidence">
            <a:extLst>
              <a:ext uri="{FF2B5EF4-FFF2-40B4-BE49-F238E27FC236}">
                <a16:creationId xmlns:a16="http://schemas.microsoft.com/office/drawing/2014/main" id="{4E60A253-BEF8-4888-8D15-C7A3D5AA4F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58055F5-70D4-49B2-B379-E5DC4E05A2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0899683"/>
              </p:ext>
            </p:extLst>
          </p:nvPr>
        </p:nvGraphicFramePr>
        <p:xfrm>
          <a:off x="365311" y="-67219"/>
          <a:ext cx="5616389" cy="5554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84E32F8-79ED-451A-92BF-D29D59477F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6531766"/>
              </p:ext>
            </p:extLst>
          </p:nvPr>
        </p:nvGraphicFramePr>
        <p:xfrm>
          <a:off x="6346991" y="0"/>
          <a:ext cx="5721184" cy="5554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D9738A-500F-4F6E-943A-DD4FE6FC6F56}"/>
              </a:ext>
            </a:extLst>
          </p:cNvPr>
          <p:cNvSpPr/>
          <p:nvPr/>
        </p:nvSpPr>
        <p:spPr>
          <a:xfrm>
            <a:off x="676274" y="5715267"/>
            <a:ext cx="11058525" cy="914400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IN" dirty="0">
                <a:solidFill>
                  <a:schemeClr val="bg1"/>
                </a:solidFill>
              </a:rPr>
              <a:t>In accordance to the statistics shown above, a corporate company can get the return on it’s investment in a short period of time.</a:t>
            </a:r>
          </a:p>
          <a:p>
            <a:r>
              <a:rPr lang="en-IN" dirty="0">
                <a:solidFill>
                  <a:schemeClr val="bg1"/>
                </a:solidFill>
              </a:rPr>
              <a:t>     On the other hand, the investment costs are quite lower as well.</a:t>
            </a:r>
          </a:p>
        </p:txBody>
      </p:sp>
    </p:spTree>
    <p:extLst>
      <p:ext uri="{BB962C8B-B14F-4D97-AF65-F5344CB8AC3E}">
        <p14:creationId xmlns:p14="http://schemas.microsoft.com/office/powerpoint/2010/main" val="51798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ky, racket, photo, court&#10;&#10;Description generated with very high confidence">
            <a:extLst>
              <a:ext uri="{FF2B5EF4-FFF2-40B4-BE49-F238E27FC236}">
                <a16:creationId xmlns:a16="http://schemas.microsoft.com/office/drawing/2014/main" id="{A78F704E-32AC-489B-A3E9-C7F558E102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aphicFrame>
        <p:nvGraphicFramePr>
          <p:cNvPr id="5" name="Content Placeholder 5" descr="SmartArt">
            <a:extLst>
              <a:ext uri="{FF2B5EF4-FFF2-40B4-BE49-F238E27FC236}">
                <a16:creationId xmlns:a16="http://schemas.microsoft.com/office/drawing/2014/main" id="{1072F19B-6E12-40A9-AC6F-1535C69EF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076715"/>
              </p:ext>
            </p:extLst>
          </p:nvPr>
        </p:nvGraphicFramePr>
        <p:xfrm>
          <a:off x="9112122" y="497149"/>
          <a:ext cx="2954133" cy="3691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1" name="Title 1">
            <a:extLst>
              <a:ext uri="{FF2B5EF4-FFF2-40B4-BE49-F238E27FC236}">
                <a16:creationId xmlns:a16="http://schemas.microsoft.com/office/drawing/2014/main" id="{C11E2EBC-7F65-4C25-9863-B4CFD3E877FC}"/>
              </a:ext>
            </a:extLst>
          </p:cNvPr>
          <p:cNvSpPr>
            <a:spLocks noGrp="1"/>
          </p:cNvSpPr>
          <p:nvPr/>
        </p:nvSpPr>
        <p:spPr>
          <a:xfrm>
            <a:off x="8643991" y="876485"/>
            <a:ext cx="342387" cy="291895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Times New Roman"/>
                <a:cs typeface="Times New Roman"/>
              </a:rPr>
              <a:t>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/>
                <a:cs typeface="Times New Roman"/>
              </a:rPr>
              <a:t>P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/>
                <a:cs typeface="Times New Roman"/>
              </a:rPr>
              <a:t>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/>
                <a:cs typeface="Times New Roman"/>
              </a:rPr>
              <a:t>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/>
                <a:cs typeface="Times New Roman"/>
              </a:rPr>
              <a:t>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/>
                <a:cs typeface="Times New Roman"/>
              </a:rPr>
              <a:t>C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/>
                <a:cs typeface="Times New Roman"/>
              </a:rPr>
              <a:t>I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CC41CDB-A8B4-4C2D-A418-2C3FE5849BB4}"/>
              </a:ext>
            </a:extLst>
          </p:cNvPr>
          <p:cNvSpPr/>
          <p:nvPr/>
        </p:nvSpPr>
        <p:spPr>
          <a:xfrm>
            <a:off x="2511376" y="5528624"/>
            <a:ext cx="9406051" cy="103428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Adverse climatic conditions may lead to improper masking.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Inaccurate results in case of images with inadequate quality or captured during the night.</a:t>
            </a:r>
          </a:p>
          <a:p>
            <a:pPr lvl="0" algn="just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58B1E48F-EF3C-4C15-94B8-9D1722330CAD}"/>
              </a:ext>
            </a:extLst>
          </p:cNvPr>
          <p:cNvSpPr/>
          <p:nvPr/>
        </p:nvSpPr>
        <p:spPr>
          <a:xfrm>
            <a:off x="137425" y="5726097"/>
            <a:ext cx="2250668" cy="705517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SHOW STOPPER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995CC2-2A12-4FC2-81F2-70BD7A4252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64" y="85435"/>
            <a:ext cx="8409192" cy="481160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C9277D-7C96-42E1-BC9E-1B9D847F435B}"/>
              </a:ext>
            </a:extLst>
          </p:cNvPr>
          <p:cNvSpPr/>
          <p:nvPr/>
        </p:nvSpPr>
        <p:spPr>
          <a:xfrm>
            <a:off x="355106" y="4340122"/>
            <a:ext cx="2822067" cy="49031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183353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1043</TotalTime>
  <Words>480</Words>
  <Application>Microsoft Office PowerPoint</Application>
  <PresentationFormat>Widescreen</PresentationFormat>
  <Paragraphs>83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Gill Sans MT</vt:lpstr>
      <vt:lpstr>Times New Roman</vt:lpstr>
      <vt:lpstr>Office Theme</vt:lpstr>
      <vt:lpstr>SOLAR ANALYSIS PLATFORM ADITYA</vt:lpstr>
      <vt:lpstr>PowerPoint Presentation</vt:lpstr>
      <vt:lpstr>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SECURITY SYSTEM SURAKSHA</dc:title>
  <dc:creator>nymish chintanippu</dc:creator>
  <cp:lastModifiedBy>Tarun Acharya</cp:lastModifiedBy>
  <cp:revision>31</cp:revision>
  <dcterms:created xsi:type="dcterms:W3CDTF">2019-09-19T12:36:20Z</dcterms:created>
  <dcterms:modified xsi:type="dcterms:W3CDTF">2020-02-15T16:32:40Z</dcterms:modified>
</cp:coreProperties>
</file>