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Efficient and Automated Approach For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842498569"/>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Tarun G.S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20211CSE0374</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Ravi Shivaji Mahipati</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20221CSE0572</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V S Krishna Chaitanya Avvari</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924093614"/>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Shet Reshma Prakash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Jerrin Joe Francis.</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Clr>
                <a:srgbClr val="000000"/>
              </a:buClr>
              <a:buSzPct val="100000"/>
              <a:buNone/>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lang="en-US" b="1" dirty="0">
                <a:solidFill>
                  <a:schemeClr val="accent1"/>
                </a:solidFill>
                <a:latin typeface="Cambria" panose="02040503050406030204" pitchFamily="18" charset="0"/>
                <a:ea typeface="Cambria" panose="02040503050406030204" pitchFamily="18" charset="0"/>
              </a:rPr>
              <a:t>https://github.com/Tarun-G-S/Efficient-and-Automated-Approached-For-Timetable-Generation</a:t>
            </a:r>
            <a:endParaRPr lang="en-US" sz="3600" dirty="0">
              <a:solidFill>
                <a:schemeClr val="accent1"/>
              </a:solidFill>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a:t>
            </a:r>
            <a:r>
              <a:rPr lang="en-US" altLang="en-US" sz="2000" dirty="0">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488</TotalTime>
  <Words>2584</Words>
  <Application>Microsoft Office PowerPoint</Application>
  <PresentationFormat>Widescreen</PresentationFormat>
  <Paragraphs>279</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Efficient and Automated Approach For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32</cp:revision>
  <dcterms:created xsi:type="dcterms:W3CDTF">2023-03-16T03:26:27Z</dcterms:created>
  <dcterms:modified xsi:type="dcterms:W3CDTF">2025-05-15T14:46:24Z</dcterms:modified>
</cp:coreProperties>
</file>