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694376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ADD-BFDE-41BE-BECB-AD644CB06F4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DE11-93A7-45F2-B584-EFB8383A0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ADD-BFDE-41BE-BECB-AD644CB06F4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DE11-93A7-45F2-B584-EFB8383A0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ADD-BFDE-41BE-BECB-AD644CB06F4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DE11-93A7-45F2-B584-EFB8383A0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ADD-BFDE-41BE-BECB-AD644CB06F4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DE11-93A7-45F2-B584-EFB8383A00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ADD-BFDE-41BE-BECB-AD644CB06F4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DE11-93A7-45F2-B584-EFB8383A0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ADD-BFDE-41BE-BECB-AD644CB06F4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DE11-93A7-45F2-B584-EFB8383A0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ADD-BFDE-41BE-BECB-AD644CB06F4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DE11-93A7-45F2-B584-EFB8383A0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ADD-BFDE-41BE-BECB-AD644CB06F4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DE11-93A7-45F2-B584-EFB8383A0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ADD-BFDE-41BE-BECB-AD644CB06F4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DE11-93A7-45F2-B584-EFB8383A0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ADD-BFDE-41BE-BECB-AD644CB06F4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DE11-93A7-45F2-B584-EFB8383A0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693675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ADD-BFDE-41BE-BECB-AD644CB06F4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DE11-93A7-45F2-B584-EFB8383A0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ADD-BFDE-41BE-BECB-AD644CB06F4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DE11-93A7-45F2-B584-EFB8383A0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ADD-BFDE-41BE-BECB-AD644CB06F4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DE11-93A7-45F2-B584-EFB8383A0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ADD-BFDE-41BE-BECB-AD644CB06F4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DE11-93A7-45F2-B584-EFB8383A0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ADD-BFDE-41BE-BECB-AD644CB06F4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DE11-93A7-45F2-B584-EFB8383A0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ADD-BFDE-41BE-BECB-AD644CB06F4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DE11-93A7-45F2-B584-EFB8383A0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ADD-BFDE-41BE-BECB-AD644CB06F4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DE11-93A7-45F2-B584-EFB8383A0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D953ADD-BFDE-41BE-BECB-AD644CB06F4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F4ADE11-93A7-45F2-B584-EFB8383A00E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1600"/>
            <a:ext cx="6858000" cy="1641490"/>
          </a:xfrm>
        </p:spPr>
        <p:txBody>
          <a:bodyPr/>
          <a:lstStyle/>
          <a:p>
            <a:r>
              <a:rPr lang="en-US" b="1" i="1" dirty="0" smtClean="0"/>
              <a:t>Steganography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343400"/>
            <a:ext cx="6858000" cy="754025"/>
          </a:xfrm>
        </p:spPr>
        <p:txBody>
          <a:bodyPr>
            <a:no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 Least Significant Bit algorithm for image steganography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1219200"/>
            <a:ext cx="7886700" cy="1325563"/>
          </a:xfrm>
        </p:spPr>
        <p:txBody>
          <a:bodyPr/>
          <a:lstStyle/>
          <a:p>
            <a:r>
              <a:rPr lang="en-US" b="1" dirty="0" smtClean="0"/>
              <a:t>Embedding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After completion of image to matrix the next step is to </a:t>
            </a:r>
            <a:r>
              <a:rPr lang="en-US" sz="3200" dirty="0" smtClean="0"/>
              <a:t>embed </a:t>
            </a:r>
            <a:r>
              <a:rPr lang="en-US" sz="3200" dirty="0" smtClean="0"/>
              <a:t>a message into an image.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7886700" cy="1325563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Conversion of matrix to image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In this stage intensity values are converted back to image.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219200"/>
            <a:ext cx="7886700" cy="1325563"/>
          </a:xfrm>
        </p:spPr>
        <p:txBody>
          <a:bodyPr/>
          <a:lstStyle/>
          <a:p>
            <a:r>
              <a:rPr lang="en-US" b="1" dirty="0" smtClean="0"/>
              <a:t>Extraction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/>
              <a:t>In this process we extract the message which was embedded during embedding process.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Used in modern printers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Smart identity </a:t>
            </a:r>
            <a:r>
              <a:rPr lang="en-US" sz="3200" dirty="0" smtClean="0"/>
              <a:t>cards</a:t>
            </a:r>
          </a:p>
          <a:p>
            <a:endParaRPr lang="en-US" sz="3200" dirty="0" smtClean="0"/>
          </a:p>
          <a:p>
            <a:r>
              <a:rPr lang="en-US" sz="3200" dirty="0" smtClean="0"/>
              <a:t>Defense </a:t>
            </a:r>
            <a:r>
              <a:rPr lang="en-US" sz="3200" dirty="0" smtClean="0"/>
              <a:t>organization</a:t>
            </a:r>
          </a:p>
          <a:p>
            <a:endParaRPr lang="en-US" sz="3200" dirty="0" smtClean="0"/>
          </a:p>
          <a:p>
            <a:r>
              <a:rPr lang="en-US" sz="3200" dirty="0" smtClean="0"/>
              <a:t>Intelligence Agencies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title"/>
          </p:nvPr>
        </p:nvSpPr>
        <p:spPr>
          <a:xfrm>
            <a:off x="2590800" y="2667000"/>
            <a:ext cx="7886700" cy="1325563"/>
          </a:xfrm>
        </p:spPr>
        <p:txBody>
          <a:bodyPr/>
          <a:lstStyle/>
          <a:p>
            <a:r>
              <a:rPr lang="en-US" sz="6000" dirty="0" smtClean="0"/>
              <a:t>Conclusion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7886700" cy="132556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2098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How do intruders gain access to confidential                               information?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657600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Risks involved.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648200"/>
            <a:ext cx="789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 what is the solution to the above problem?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Steganography?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259" y="1447800"/>
            <a:ext cx="9077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Steganography </a:t>
            </a:r>
            <a:r>
              <a:rPr lang="en-US" sz="3200" dirty="0"/>
              <a:t>is a technique of hiding </a:t>
            </a:r>
            <a:r>
              <a:rPr lang="en-US" sz="3200" dirty="0" smtClean="0"/>
              <a:t>information</a:t>
            </a:r>
          </a:p>
          <a:p>
            <a:r>
              <a:rPr lang="en-US" sz="3200" dirty="0" smtClean="0"/>
              <a:t>  </a:t>
            </a:r>
            <a:r>
              <a:rPr lang="en-US" sz="3200" dirty="0"/>
              <a:t>in digital media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105400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Why can’t cryptography be used instead of </a:t>
            </a:r>
          </a:p>
          <a:p>
            <a:r>
              <a:rPr lang="en-US" sz="3200" dirty="0" smtClean="0"/>
              <a:t>steganography?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2004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The </a:t>
            </a:r>
            <a:r>
              <a:rPr lang="en-US" sz="3200" dirty="0"/>
              <a:t>word </a:t>
            </a:r>
            <a:r>
              <a:rPr lang="en-US" sz="3200" i="1" dirty="0"/>
              <a:t>steganography</a:t>
            </a:r>
            <a:r>
              <a:rPr lang="en-US" sz="3200" dirty="0"/>
              <a:t> combines the </a:t>
            </a:r>
            <a:r>
              <a:rPr lang="en-US" sz="3200" dirty="0" smtClean="0"/>
              <a:t>Greek words</a:t>
            </a:r>
            <a:r>
              <a:rPr lang="en-US" sz="3200" dirty="0"/>
              <a:t> </a:t>
            </a:r>
            <a:r>
              <a:rPr lang="en-US" sz="3200" dirty="0" smtClean="0"/>
              <a:t>, meaning  </a:t>
            </a:r>
            <a:r>
              <a:rPr lang="en-US" sz="3200" i="1" dirty="0" smtClean="0"/>
              <a:t>stegano </a:t>
            </a:r>
            <a:r>
              <a:rPr lang="en-US" sz="3200" dirty="0" smtClean="0"/>
              <a:t>"covered</a:t>
            </a:r>
            <a:r>
              <a:rPr lang="en-US" sz="3200" dirty="0"/>
              <a:t>, </a:t>
            </a:r>
            <a:r>
              <a:rPr lang="en-US" sz="3200" dirty="0" smtClean="0"/>
              <a:t>concealed</a:t>
            </a:r>
            <a:r>
              <a:rPr lang="en-US" sz="3200" dirty="0"/>
              <a:t>, </a:t>
            </a:r>
            <a:r>
              <a:rPr lang="en-US" sz="3200" dirty="0" smtClean="0"/>
              <a:t>or  protected,“ </a:t>
            </a:r>
            <a:r>
              <a:rPr lang="en-US" sz="3200" dirty="0"/>
              <a:t>and </a:t>
            </a:r>
            <a:r>
              <a:rPr lang="en-US" sz="3200" i="1" dirty="0" smtClean="0"/>
              <a:t>graphy</a:t>
            </a:r>
            <a:r>
              <a:rPr lang="en-US" sz="3200" dirty="0" smtClean="0"/>
              <a:t> </a:t>
            </a:r>
            <a:r>
              <a:rPr lang="en-US" sz="3200" dirty="0"/>
              <a:t>meaning "writing"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-228600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Techniques used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52600"/>
            <a:ext cx="91775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spatial domain </a:t>
            </a:r>
            <a:r>
              <a:rPr lang="en-US" sz="3200" dirty="0"/>
              <a:t>tools or simple system such as least </a:t>
            </a:r>
            <a:endParaRPr lang="en-US" sz="3200" dirty="0" smtClean="0"/>
          </a:p>
          <a:p>
            <a:r>
              <a:rPr lang="en-US" sz="3200" dirty="0" smtClean="0"/>
              <a:t>significant </a:t>
            </a:r>
            <a:r>
              <a:rPr lang="en-US" sz="3200" dirty="0"/>
              <a:t>bit (LSB) insertion and noise manipulation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1242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dirty="0"/>
              <a:t> image transformation such as discrete cosine </a:t>
            </a:r>
            <a:endParaRPr lang="en-US" sz="3200" dirty="0" smtClean="0"/>
          </a:p>
          <a:p>
            <a:r>
              <a:rPr lang="en-US" sz="3200" dirty="0" smtClean="0"/>
              <a:t> transformation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800600"/>
            <a:ext cx="44646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wavelet transformation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675350" cy="4351338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sz="3200" dirty="0" smtClean="0"/>
              <a:t> Steganography is the art and science of communicating in a way which hides the existence of the communication </a:t>
            </a:r>
            <a:endParaRPr lang="en-US" sz="3200" dirty="0" smtClean="0"/>
          </a:p>
          <a:p>
            <a:endParaRPr lang="en-US" dirty="0" smtClean="0"/>
          </a:p>
          <a:p>
            <a:r>
              <a:rPr lang="en-US" sz="3200" dirty="0" smtClean="0"/>
              <a:t>A Steganography system consists of three elements: </a:t>
            </a:r>
            <a:r>
              <a:rPr lang="en-US" sz="3200" dirty="0" smtClean="0"/>
              <a:t>cover-image, the </a:t>
            </a:r>
            <a:r>
              <a:rPr lang="en-US" sz="3200" dirty="0" smtClean="0"/>
              <a:t>secret message and the stegano-image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533400"/>
            <a:ext cx="7675350" cy="56435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sz="3200" dirty="0" smtClean="0"/>
              <a:t>there are several techniques to conceal information inside cover-image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 The spatial domain techniques manipulate the cover-image pixel bit values to embed the secret information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LSB (Least </a:t>
            </a:r>
            <a:r>
              <a:rPr lang="en-US" sz="3200" dirty="0" smtClean="0"/>
              <a:t>Significant Bit 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Two Process</a:t>
            </a:r>
          </a:p>
          <a:p>
            <a:pPr lvl="1"/>
            <a:endParaRPr lang="en-US" sz="2800" dirty="0" smtClean="0"/>
          </a:p>
          <a:p>
            <a:pPr lvl="2"/>
            <a:endParaRPr lang="en-US" sz="2400" dirty="0" smtClean="0"/>
          </a:p>
          <a:p>
            <a:pPr lvl="3">
              <a:buNone/>
            </a:pPr>
            <a:r>
              <a:rPr lang="en-US" sz="3600" dirty="0" smtClean="0"/>
              <a:t>1)  </a:t>
            </a:r>
            <a:r>
              <a:rPr lang="en-US" sz="3200" dirty="0" smtClean="0"/>
              <a:t>Embedding the secret message	</a:t>
            </a:r>
            <a:endParaRPr lang="en-US" sz="3600" dirty="0" smtClean="0"/>
          </a:p>
          <a:p>
            <a:pPr lvl="3"/>
            <a:endParaRPr lang="en-US" sz="3600" dirty="0" smtClean="0"/>
          </a:p>
          <a:p>
            <a:pPr lvl="3">
              <a:buNone/>
            </a:pPr>
            <a:r>
              <a:rPr lang="en-US" sz="3200" dirty="0" smtClean="0"/>
              <a:t>2)</a:t>
            </a:r>
            <a:r>
              <a:rPr lang="en-US" sz="4800" dirty="0" smtClean="0"/>
              <a:t> </a:t>
            </a:r>
            <a:r>
              <a:rPr lang="en-US" sz="3200" dirty="0" smtClean="0"/>
              <a:t>Retrieving the secret message 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Simulation is done on MATLAB</a:t>
            </a:r>
          </a:p>
          <a:p>
            <a:endParaRPr lang="en-US" sz="3600" dirty="0" smtClean="0"/>
          </a:p>
          <a:p>
            <a:r>
              <a:rPr lang="en-US" sz="3200" dirty="0" smtClean="0"/>
              <a:t>There are mainly four steps involved in </a:t>
            </a:r>
            <a:r>
              <a:rPr lang="en-US" sz="3200" dirty="0" smtClean="0"/>
              <a:t>implementing </a:t>
            </a:r>
            <a:r>
              <a:rPr lang="en-US" sz="3200" dirty="0" smtClean="0"/>
              <a:t>LSB steganography </a:t>
            </a:r>
            <a:endParaRPr lang="en-US" sz="3200" dirty="0" smtClean="0"/>
          </a:p>
          <a:p>
            <a:pPr lvl="1"/>
            <a:r>
              <a:rPr lang="en-US" sz="3200" b="1" dirty="0" smtClean="0"/>
              <a:t>Conversion of image to matrix </a:t>
            </a:r>
            <a:endParaRPr lang="en-US" sz="3200" b="1" dirty="0" smtClean="0"/>
          </a:p>
          <a:p>
            <a:pPr lvl="1"/>
            <a:r>
              <a:rPr lang="en-US" sz="3200" b="1" dirty="0" smtClean="0"/>
              <a:t>Embedding process </a:t>
            </a:r>
            <a:endParaRPr lang="en-US" sz="3200" b="1" dirty="0" smtClean="0"/>
          </a:p>
          <a:p>
            <a:pPr lvl="1"/>
            <a:r>
              <a:rPr lang="en-US" sz="3200" b="1" dirty="0" smtClean="0"/>
              <a:t>Conversion of matrix to image </a:t>
            </a:r>
            <a:endParaRPr lang="en-US" sz="3200" b="1" dirty="0" smtClean="0"/>
          </a:p>
          <a:p>
            <a:pPr lvl="1"/>
            <a:r>
              <a:rPr lang="en-US" sz="3200" b="1" dirty="0" smtClean="0"/>
              <a:t>Extraction process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886700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b="1" dirty="0" smtClean="0">
                <a:solidFill>
                  <a:schemeClr val="tx1"/>
                </a:solidFill>
                <a:latin typeface="+mj-lt"/>
              </a:rPr>
              <a:t>Conversion of image to matrix</a:t>
            </a:r>
            <a:r>
              <a:rPr lang="en-US" sz="4400" b="1" dirty="0" smtClean="0">
                <a:latin typeface="+mj-lt"/>
              </a:rPr>
              <a:t> </a:t>
            </a:r>
            <a:br>
              <a:rPr lang="en-US" sz="4400" b="1" dirty="0" smtClean="0">
                <a:latin typeface="+mj-lt"/>
              </a:rPr>
            </a:br>
            <a:endParaRPr lang="en-US" sz="4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7535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3200" dirty="0" smtClean="0"/>
              <a:t>In the conversion process of image to matrix we convert the input cover image into matrix values </a:t>
            </a:r>
            <a:r>
              <a:rPr lang="en-US" sz="3200" dirty="0" smtClean="0"/>
              <a:t>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tf00001227</Template>
  <TotalTime>3828</TotalTime>
  <Words>290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Depth</vt:lpstr>
      <vt:lpstr>Steganography</vt:lpstr>
      <vt:lpstr>Introduction</vt:lpstr>
      <vt:lpstr>What is Steganography?</vt:lpstr>
      <vt:lpstr> Techniques used </vt:lpstr>
      <vt:lpstr>Overview</vt:lpstr>
      <vt:lpstr>Slide 6</vt:lpstr>
      <vt:lpstr>Design and Implementation</vt:lpstr>
      <vt:lpstr>Simulation</vt:lpstr>
      <vt:lpstr>Conversion of image to matrix  </vt:lpstr>
      <vt:lpstr>Embedding process </vt:lpstr>
      <vt:lpstr>Conversion of matrix to image </vt:lpstr>
      <vt:lpstr>Extraction process </vt:lpstr>
      <vt:lpstr>Applications 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Karthik</dc:creator>
  <cp:lastModifiedBy>Karthik</cp:lastModifiedBy>
  <cp:revision>65</cp:revision>
  <dcterms:created xsi:type="dcterms:W3CDTF">2018-02-16T18:17:59Z</dcterms:created>
  <dcterms:modified xsi:type="dcterms:W3CDTF">2018-02-19T10:06:28Z</dcterms:modified>
</cp:coreProperties>
</file>