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258" r:id="rId4"/>
    <p:sldId id="276" r:id="rId5"/>
    <p:sldId id="280" r:id="rId6"/>
    <p:sldId id="284" r:id="rId7"/>
    <p:sldId id="282" r:id="rId8"/>
    <p:sldId id="283"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272" r:id="rId31"/>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98" autoAdjust="0"/>
    <p:restoredTop sz="94660"/>
  </p:normalViewPr>
  <p:slideViewPr>
    <p:cSldViewPr>
      <p:cViewPr>
        <p:scale>
          <a:sx n="150" d="100"/>
          <a:sy n="150" d="100"/>
        </p:scale>
        <p:origin x="1982" y="264"/>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esh Reddy" userId="dcf144537e9784c9" providerId="LiveId" clId="{B4819416-29D5-4132-90B3-C7EC131D5ABC}"/>
    <pc:docChg chg="undo redo custSel addSld delSld modSld">
      <pc:chgData name="Ramesh Reddy" userId="dcf144537e9784c9" providerId="LiveId" clId="{B4819416-29D5-4132-90B3-C7EC131D5ABC}" dt="2022-11-16T06:34:51.165" v="3914" actId="1076"/>
      <pc:docMkLst>
        <pc:docMk/>
      </pc:docMkLst>
      <pc:sldChg chg="addSp modSp mod">
        <pc:chgData name="Ramesh Reddy" userId="dcf144537e9784c9" providerId="LiveId" clId="{B4819416-29D5-4132-90B3-C7EC131D5ABC}" dt="2022-11-14T04:38:24.190" v="2128" actId="20577"/>
        <pc:sldMkLst>
          <pc:docMk/>
          <pc:sldMk cId="0" sldId="256"/>
        </pc:sldMkLst>
        <pc:spChg chg="mod">
          <ac:chgData name="Ramesh Reddy" userId="dcf144537e9784c9" providerId="LiveId" clId="{B4819416-29D5-4132-90B3-C7EC131D5ABC}" dt="2022-11-14T04:35:14.620" v="2104" actId="207"/>
          <ac:spMkLst>
            <pc:docMk/>
            <pc:sldMk cId="0" sldId="256"/>
            <ac:spMk id="3" creationId="{00000000-0000-0000-0000-000000000000}"/>
          </ac:spMkLst>
        </pc:spChg>
        <pc:spChg chg="mod">
          <ac:chgData name="Ramesh Reddy" userId="dcf144537e9784c9" providerId="LiveId" clId="{B4819416-29D5-4132-90B3-C7EC131D5ABC}" dt="2022-11-14T04:35:14.620" v="2104" actId="207"/>
          <ac:spMkLst>
            <pc:docMk/>
            <pc:sldMk cId="0" sldId="256"/>
            <ac:spMk id="4" creationId="{00000000-0000-0000-0000-000000000000}"/>
          </ac:spMkLst>
        </pc:spChg>
        <pc:spChg chg="mod">
          <ac:chgData name="Ramesh Reddy" userId="dcf144537e9784c9" providerId="LiveId" clId="{B4819416-29D5-4132-90B3-C7EC131D5ABC}" dt="2022-11-14T04:35:14.620" v="2104" actId="207"/>
          <ac:spMkLst>
            <pc:docMk/>
            <pc:sldMk cId="0" sldId="256"/>
            <ac:spMk id="5" creationId="{00000000-0000-0000-0000-000000000000}"/>
          </ac:spMkLst>
        </pc:spChg>
        <pc:spChg chg="mod">
          <ac:chgData name="Ramesh Reddy" userId="dcf144537e9784c9" providerId="LiveId" clId="{B4819416-29D5-4132-90B3-C7EC131D5ABC}" dt="2022-11-12T21:30:00.231" v="166" actId="1076"/>
          <ac:spMkLst>
            <pc:docMk/>
            <pc:sldMk cId="0" sldId="256"/>
            <ac:spMk id="6" creationId="{00000000-0000-0000-0000-000000000000}"/>
          </ac:spMkLst>
        </pc:spChg>
        <pc:spChg chg="mod">
          <ac:chgData name="Ramesh Reddy" userId="dcf144537e9784c9" providerId="LiveId" clId="{B4819416-29D5-4132-90B3-C7EC131D5ABC}" dt="2022-11-14T04:38:24.190" v="2128" actId="20577"/>
          <ac:spMkLst>
            <pc:docMk/>
            <pc:sldMk cId="0" sldId="256"/>
            <ac:spMk id="7" creationId="{00000000-0000-0000-0000-000000000000}"/>
          </ac:spMkLst>
        </pc:spChg>
        <pc:spChg chg="mod">
          <ac:chgData name="Ramesh Reddy" userId="dcf144537e9784c9" providerId="LiveId" clId="{B4819416-29D5-4132-90B3-C7EC131D5ABC}" dt="2022-11-14T04:38:10.753" v="2124" actId="207"/>
          <ac:spMkLst>
            <pc:docMk/>
            <pc:sldMk cId="0" sldId="256"/>
            <ac:spMk id="10" creationId="{00000000-0000-0000-0000-000000000000}"/>
          </ac:spMkLst>
        </pc:spChg>
        <pc:spChg chg="mod">
          <ac:chgData name="Ramesh Reddy" userId="dcf144537e9784c9" providerId="LiveId" clId="{B4819416-29D5-4132-90B3-C7EC131D5ABC}" dt="2022-11-14T04:38:10.753" v="2124" actId="207"/>
          <ac:spMkLst>
            <pc:docMk/>
            <pc:sldMk cId="0" sldId="256"/>
            <ac:spMk id="11" creationId="{00000000-0000-0000-0000-000000000000}"/>
          </ac:spMkLst>
        </pc:spChg>
        <pc:spChg chg="mod">
          <ac:chgData name="Ramesh Reddy" userId="dcf144537e9784c9" providerId="LiveId" clId="{B4819416-29D5-4132-90B3-C7EC131D5ABC}" dt="2022-11-14T04:38:10.753" v="2124" actId="207"/>
          <ac:spMkLst>
            <pc:docMk/>
            <pc:sldMk cId="0" sldId="256"/>
            <ac:spMk id="12" creationId="{00000000-0000-0000-0000-000000000000}"/>
          </ac:spMkLst>
        </pc:spChg>
        <pc:spChg chg="mod">
          <ac:chgData name="Ramesh Reddy" userId="dcf144537e9784c9" providerId="LiveId" clId="{B4819416-29D5-4132-90B3-C7EC131D5ABC}" dt="2022-11-14T04:35:22.795" v="2105" actId="207"/>
          <ac:spMkLst>
            <pc:docMk/>
            <pc:sldMk cId="0" sldId="256"/>
            <ac:spMk id="16" creationId="{B256651B-83B0-DD08-E05F-984CDC3DE474}"/>
          </ac:spMkLst>
        </pc:spChg>
        <pc:spChg chg="mod">
          <ac:chgData name="Ramesh Reddy" userId="dcf144537e9784c9" providerId="LiveId" clId="{B4819416-29D5-4132-90B3-C7EC131D5ABC}" dt="2022-11-14T04:35:22.795" v="2105" actId="207"/>
          <ac:spMkLst>
            <pc:docMk/>
            <pc:sldMk cId="0" sldId="256"/>
            <ac:spMk id="17" creationId="{E3ED3568-F1B9-8838-AB28-2D3C4AAA9F7D}"/>
          </ac:spMkLst>
        </pc:spChg>
        <pc:spChg chg="mod">
          <ac:chgData name="Ramesh Reddy" userId="dcf144537e9784c9" providerId="LiveId" clId="{B4819416-29D5-4132-90B3-C7EC131D5ABC}" dt="2022-11-14T04:35:22.795" v="2105" actId="207"/>
          <ac:spMkLst>
            <pc:docMk/>
            <pc:sldMk cId="0" sldId="256"/>
            <ac:spMk id="18" creationId="{3BC0FC13-5865-27DD-4D69-03EDEACA96B2}"/>
          </ac:spMkLst>
        </pc:spChg>
        <pc:spChg chg="add mod">
          <ac:chgData name="Ramesh Reddy" userId="dcf144537e9784c9" providerId="LiveId" clId="{B4819416-29D5-4132-90B3-C7EC131D5ABC}" dt="2022-11-12T21:31:45.287" v="202" actId="1076"/>
          <ac:spMkLst>
            <pc:docMk/>
            <pc:sldMk cId="0" sldId="256"/>
            <ac:spMk id="19" creationId="{870A16E7-6E7C-966B-AE4F-909161CB8B76}"/>
          </ac:spMkLst>
        </pc:spChg>
        <pc:spChg chg="add mod">
          <ac:chgData name="Ramesh Reddy" userId="dcf144537e9784c9" providerId="LiveId" clId="{B4819416-29D5-4132-90B3-C7EC131D5ABC}" dt="2022-11-12T21:34:17.814" v="270" actId="20577"/>
          <ac:spMkLst>
            <pc:docMk/>
            <pc:sldMk cId="0" sldId="256"/>
            <ac:spMk id="20" creationId="{68ED7980-E085-DFF2-8105-F6BBF565E5BD}"/>
          </ac:spMkLst>
        </pc:spChg>
        <pc:spChg chg="add mod">
          <ac:chgData name="Ramesh Reddy" userId="dcf144537e9784c9" providerId="LiveId" clId="{B4819416-29D5-4132-90B3-C7EC131D5ABC}" dt="2022-11-12T21:34:30.323" v="274" actId="20577"/>
          <ac:spMkLst>
            <pc:docMk/>
            <pc:sldMk cId="0" sldId="256"/>
            <ac:spMk id="21" creationId="{DC51CCDF-AB9C-0E95-3763-92800DE56E96}"/>
          </ac:spMkLst>
        </pc:spChg>
        <pc:grpChg chg="mod">
          <ac:chgData name="Ramesh Reddy" userId="dcf144537e9784c9" providerId="LiveId" clId="{B4819416-29D5-4132-90B3-C7EC131D5ABC}" dt="2022-11-14T04:35:14.620" v="2104" actId="207"/>
          <ac:grpSpMkLst>
            <pc:docMk/>
            <pc:sldMk cId="0" sldId="256"/>
            <ac:grpSpMk id="2" creationId="{00000000-0000-0000-0000-000000000000}"/>
          </ac:grpSpMkLst>
        </pc:grpChg>
        <pc:grpChg chg="mod">
          <ac:chgData name="Ramesh Reddy" userId="dcf144537e9784c9" providerId="LiveId" clId="{B4819416-29D5-4132-90B3-C7EC131D5ABC}" dt="2022-11-14T04:38:10.753" v="2124" actId="207"/>
          <ac:grpSpMkLst>
            <pc:docMk/>
            <pc:sldMk cId="0" sldId="256"/>
            <ac:grpSpMk id="9" creationId="{00000000-0000-0000-0000-000000000000}"/>
          </ac:grpSpMkLst>
        </pc:grpChg>
        <pc:grpChg chg="add mod">
          <ac:chgData name="Ramesh Reddy" userId="dcf144537e9784c9" providerId="LiveId" clId="{B4819416-29D5-4132-90B3-C7EC131D5ABC}" dt="2022-11-14T04:35:22.795" v="2105" actId="207"/>
          <ac:grpSpMkLst>
            <pc:docMk/>
            <pc:sldMk cId="0" sldId="256"/>
            <ac:grpSpMk id="14" creationId="{FD01116D-EDCC-41B3-DC7F-D78630B07CC0}"/>
          </ac:grpSpMkLst>
        </pc:grpChg>
        <pc:picChg chg="mod">
          <ac:chgData name="Ramesh Reddy" userId="dcf144537e9784c9" providerId="LiveId" clId="{B4819416-29D5-4132-90B3-C7EC131D5ABC}" dt="2022-11-12T21:37:05.511" v="458" actId="1076"/>
          <ac:picMkLst>
            <pc:docMk/>
            <pc:sldMk cId="0" sldId="256"/>
            <ac:picMk id="8" creationId="{00000000-0000-0000-0000-000000000000}"/>
          </ac:picMkLst>
        </pc:picChg>
      </pc:sldChg>
      <pc:sldChg chg="addSp delSp modSp mod">
        <pc:chgData name="Ramesh Reddy" userId="dcf144537e9784c9" providerId="LiveId" clId="{B4819416-29D5-4132-90B3-C7EC131D5ABC}" dt="2022-11-16T05:46:17.776" v="3894" actId="14100"/>
        <pc:sldMkLst>
          <pc:docMk/>
          <pc:sldMk cId="0" sldId="257"/>
        </pc:sldMkLst>
        <pc:spChg chg="mod">
          <ac:chgData name="Ramesh Reddy" userId="dcf144537e9784c9" providerId="LiveId" clId="{B4819416-29D5-4132-90B3-C7EC131D5ABC}" dt="2022-11-14T04:35:49.418" v="2106" actId="207"/>
          <ac:spMkLst>
            <pc:docMk/>
            <pc:sldMk cId="0" sldId="257"/>
            <ac:spMk id="2" creationId="{00000000-0000-0000-0000-000000000000}"/>
          </ac:spMkLst>
        </pc:spChg>
        <pc:spChg chg="del mod">
          <ac:chgData name="Ramesh Reddy" userId="dcf144537e9784c9" providerId="LiveId" clId="{B4819416-29D5-4132-90B3-C7EC131D5ABC}" dt="2022-11-16T05:38:44.203" v="3567" actId="21"/>
          <ac:spMkLst>
            <pc:docMk/>
            <pc:sldMk cId="0" sldId="257"/>
            <ac:spMk id="5" creationId="{00000000-0000-0000-0000-000000000000}"/>
          </ac:spMkLst>
        </pc:spChg>
        <pc:spChg chg="del mod">
          <ac:chgData name="Ramesh Reddy" userId="dcf144537e9784c9" providerId="LiveId" clId="{B4819416-29D5-4132-90B3-C7EC131D5ABC}" dt="2022-11-16T05:37:59.866" v="3544"/>
          <ac:spMkLst>
            <pc:docMk/>
            <pc:sldMk cId="0" sldId="257"/>
            <ac:spMk id="7" creationId="{00000000-0000-0000-0000-000000000000}"/>
          </ac:spMkLst>
        </pc:spChg>
        <pc:spChg chg="mod">
          <ac:chgData name="Ramesh Reddy" userId="dcf144537e9784c9" providerId="LiveId" clId="{B4819416-29D5-4132-90B3-C7EC131D5ABC}" dt="2022-11-16T05:39:47.967" v="3608" actId="12"/>
          <ac:spMkLst>
            <pc:docMk/>
            <pc:sldMk cId="0" sldId="257"/>
            <ac:spMk id="8" creationId="{00000000-0000-0000-0000-000000000000}"/>
          </ac:spMkLst>
        </pc:spChg>
        <pc:spChg chg="del">
          <ac:chgData name="Ramesh Reddy" userId="dcf144537e9784c9" providerId="LiveId" clId="{B4819416-29D5-4132-90B3-C7EC131D5ABC}" dt="2022-11-16T05:37:09.650" v="3529" actId="478"/>
          <ac:spMkLst>
            <pc:docMk/>
            <pc:sldMk cId="0" sldId="257"/>
            <ac:spMk id="10" creationId="{00000000-0000-0000-0000-000000000000}"/>
          </ac:spMkLst>
        </pc:spChg>
        <pc:spChg chg="add del mod">
          <ac:chgData name="Ramesh Reddy" userId="dcf144537e9784c9" providerId="LiveId" clId="{B4819416-29D5-4132-90B3-C7EC131D5ABC}" dt="2022-11-16T05:39:53.491" v="3609" actId="12"/>
          <ac:spMkLst>
            <pc:docMk/>
            <pc:sldMk cId="0" sldId="257"/>
            <ac:spMk id="11" creationId="{00000000-0000-0000-0000-000000000000}"/>
          </ac:spMkLst>
        </pc:spChg>
        <pc:spChg chg="del mod">
          <ac:chgData name="Ramesh Reddy" userId="dcf144537e9784c9" providerId="LiveId" clId="{B4819416-29D5-4132-90B3-C7EC131D5ABC}" dt="2022-11-16T05:40:19.216" v="3617" actId="21"/>
          <ac:spMkLst>
            <pc:docMk/>
            <pc:sldMk cId="0" sldId="257"/>
            <ac:spMk id="14" creationId="{00000000-0000-0000-0000-000000000000}"/>
          </ac:spMkLst>
        </pc:spChg>
        <pc:spChg chg="del mod">
          <ac:chgData name="Ramesh Reddy" userId="dcf144537e9784c9" providerId="LiveId" clId="{B4819416-29D5-4132-90B3-C7EC131D5ABC}" dt="2022-11-16T05:37:50.081" v="3541"/>
          <ac:spMkLst>
            <pc:docMk/>
            <pc:sldMk cId="0" sldId="257"/>
            <ac:spMk id="16" creationId="{00000000-0000-0000-0000-000000000000}"/>
          </ac:spMkLst>
        </pc:spChg>
        <pc:spChg chg="mod">
          <ac:chgData name="Ramesh Reddy" userId="dcf144537e9784c9" providerId="LiveId" clId="{B4819416-29D5-4132-90B3-C7EC131D5ABC}" dt="2022-11-16T05:41:34.605" v="3702" actId="14100"/>
          <ac:spMkLst>
            <pc:docMk/>
            <pc:sldMk cId="0" sldId="257"/>
            <ac:spMk id="17" creationId="{00000000-0000-0000-0000-000000000000}"/>
          </ac:spMkLst>
        </pc:spChg>
        <pc:spChg chg="del">
          <ac:chgData name="Ramesh Reddy" userId="dcf144537e9784c9" providerId="LiveId" clId="{B4819416-29D5-4132-90B3-C7EC131D5ABC}" dt="2022-11-16T05:37:30.304" v="3534" actId="478"/>
          <ac:spMkLst>
            <pc:docMk/>
            <pc:sldMk cId="0" sldId="257"/>
            <ac:spMk id="19" creationId="{00000000-0000-0000-0000-000000000000}"/>
          </ac:spMkLst>
        </pc:spChg>
        <pc:spChg chg="mod">
          <ac:chgData name="Ramesh Reddy" userId="dcf144537e9784c9" providerId="LiveId" clId="{B4819416-29D5-4132-90B3-C7EC131D5ABC}" dt="2022-11-16T05:41:42.939" v="3704" actId="14100"/>
          <ac:spMkLst>
            <pc:docMk/>
            <pc:sldMk cId="0" sldId="257"/>
            <ac:spMk id="20" creationId="{00000000-0000-0000-0000-000000000000}"/>
          </ac:spMkLst>
        </pc:spChg>
        <pc:spChg chg="del">
          <ac:chgData name="Ramesh Reddy" userId="dcf144537e9784c9" providerId="LiveId" clId="{B4819416-29D5-4132-90B3-C7EC131D5ABC}" dt="2022-11-16T05:37:36.391" v="3536" actId="478"/>
          <ac:spMkLst>
            <pc:docMk/>
            <pc:sldMk cId="0" sldId="257"/>
            <ac:spMk id="22" creationId="{00000000-0000-0000-0000-000000000000}"/>
          </ac:spMkLst>
        </pc:spChg>
        <pc:spChg chg="mod">
          <ac:chgData name="Ramesh Reddy" userId="dcf144537e9784c9" providerId="LiveId" clId="{B4819416-29D5-4132-90B3-C7EC131D5ABC}" dt="2022-11-16T05:41:50.554" v="3706" actId="14100"/>
          <ac:spMkLst>
            <pc:docMk/>
            <pc:sldMk cId="0" sldId="257"/>
            <ac:spMk id="23" creationId="{00000000-0000-0000-0000-000000000000}"/>
          </ac:spMkLst>
        </pc:spChg>
        <pc:spChg chg="mod">
          <ac:chgData name="Ramesh Reddy" userId="dcf144537e9784c9" providerId="LiveId" clId="{B4819416-29D5-4132-90B3-C7EC131D5ABC}" dt="2022-11-14T04:39:07.697" v="2237" actId="207"/>
          <ac:spMkLst>
            <pc:docMk/>
            <pc:sldMk cId="0" sldId="257"/>
            <ac:spMk id="25" creationId="{00000000-0000-0000-0000-000000000000}"/>
          </ac:spMkLst>
        </pc:spChg>
        <pc:spChg chg="mod">
          <ac:chgData name="Ramesh Reddy" userId="dcf144537e9784c9" providerId="LiveId" clId="{B4819416-29D5-4132-90B3-C7EC131D5ABC}" dt="2022-11-14T04:39:07.697" v="2237" actId="207"/>
          <ac:spMkLst>
            <pc:docMk/>
            <pc:sldMk cId="0" sldId="257"/>
            <ac:spMk id="26" creationId="{00000000-0000-0000-0000-000000000000}"/>
          </ac:spMkLst>
        </pc:spChg>
        <pc:spChg chg="mod">
          <ac:chgData name="Ramesh Reddy" userId="dcf144537e9784c9" providerId="LiveId" clId="{B4819416-29D5-4132-90B3-C7EC131D5ABC}" dt="2022-11-14T04:39:07.697" v="2237" actId="207"/>
          <ac:spMkLst>
            <pc:docMk/>
            <pc:sldMk cId="0" sldId="257"/>
            <ac:spMk id="27" creationId="{00000000-0000-0000-0000-000000000000}"/>
          </ac:spMkLst>
        </pc:spChg>
        <pc:spChg chg="del mod">
          <ac:chgData name="Ramesh Reddy" userId="dcf144537e9784c9" providerId="LiveId" clId="{B4819416-29D5-4132-90B3-C7EC131D5ABC}" dt="2022-11-14T04:39:20.969" v="2267"/>
          <ac:spMkLst>
            <pc:docMk/>
            <pc:sldMk cId="0" sldId="257"/>
            <ac:spMk id="28" creationId="{00000000-0000-0000-0000-000000000000}"/>
          </ac:spMkLst>
        </pc:spChg>
        <pc:spChg chg="del mod">
          <ac:chgData name="Ramesh Reddy" userId="dcf144537e9784c9" providerId="LiveId" clId="{B4819416-29D5-4132-90B3-C7EC131D5ABC}" dt="2022-11-14T04:39:20.969" v="2265"/>
          <ac:spMkLst>
            <pc:docMk/>
            <pc:sldMk cId="0" sldId="257"/>
            <ac:spMk id="30" creationId="{00000000-0000-0000-0000-000000000000}"/>
          </ac:spMkLst>
        </pc:spChg>
        <pc:spChg chg="del mod">
          <ac:chgData name="Ramesh Reddy" userId="dcf144537e9784c9" providerId="LiveId" clId="{B4819416-29D5-4132-90B3-C7EC131D5ABC}" dt="2022-11-14T04:39:03.130" v="2236"/>
          <ac:spMkLst>
            <pc:docMk/>
            <pc:sldMk cId="0" sldId="257"/>
            <ac:spMk id="31" creationId="{00000000-0000-0000-0000-000000000000}"/>
          </ac:spMkLst>
        </pc:spChg>
        <pc:spChg chg="add del mod">
          <ac:chgData name="Ramesh Reddy" userId="dcf144537e9784c9" providerId="LiveId" clId="{B4819416-29D5-4132-90B3-C7EC131D5ABC}" dt="2022-11-16T05:35:47.021" v="3515"/>
          <ac:spMkLst>
            <pc:docMk/>
            <pc:sldMk cId="0" sldId="257"/>
            <ac:spMk id="33" creationId="{4ADE7FA3-47D9-BB72-D864-824732FC325A}"/>
          </ac:spMkLst>
        </pc:spChg>
        <pc:spChg chg="add mod">
          <ac:chgData name="Ramesh Reddy" userId="dcf144537e9784c9" providerId="LiveId" clId="{B4819416-29D5-4132-90B3-C7EC131D5ABC}" dt="2022-11-16T05:39:44.350" v="3607" actId="12"/>
          <ac:spMkLst>
            <pc:docMk/>
            <pc:sldMk cId="0" sldId="257"/>
            <ac:spMk id="35" creationId="{CC2CAC96-95E8-8351-C6C8-A9697406EA15}"/>
          </ac:spMkLst>
        </pc:spChg>
        <pc:spChg chg="add mod">
          <ac:chgData name="Ramesh Reddy" userId="dcf144537e9784c9" providerId="LiveId" clId="{B4819416-29D5-4132-90B3-C7EC131D5ABC}" dt="2022-11-16T05:42:03.114" v="3709" actId="20577"/>
          <ac:spMkLst>
            <pc:docMk/>
            <pc:sldMk cId="0" sldId="257"/>
            <ac:spMk id="38" creationId="{5BB046CA-23E1-94A6-729A-FB6A6FA5AABC}"/>
          </ac:spMkLst>
        </pc:spChg>
        <pc:spChg chg="add mod">
          <ac:chgData name="Ramesh Reddy" userId="dcf144537e9784c9" providerId="LiveId" clId="{B4819416-29D5-4132-90B3-C7EC131D5ABC}" dt="2022-11-16T05:41:26.985" v="3700" actId="14100"/>
          <ac:spMkLst>
            <pc:docMk/>
            <pc:sldMk cId="0" sldId="257"/>
            <ac:spMk id="39" creationId="{7AE949B8-7AF3-0A05-54DA-EE7E488B13EE}"/>
          </ac:spMkLst>
        </pc:spChg>
        <pc:spChg chg="add mod">
          <ac:chgData name="Ramesh Reddy" userId="dcf144537e9784c9" providerId="LiveId" clId="{B4819416-29D5-4132-90B3-C7EC131D5ABC}" dt="2022-11-16T05:43:50.084" v="3743" actId="14100"/>
          <ac:spMkLst>
            <pc:docMk/>
            <pc:sldMk cId="0" sldId="257"/>
            <ac:spMk id="40" creationId="{A2C4247C-337E-6E2A-C5BF-746598FEABF2}"/>
          </ac:spMkLst>
        </pc:spChg>
        <pc:spChg chg="add mod">
          <ac:chgData name="Ramesh Reddy" userId="dcf144537e9784c9" providerId="LiveId" clId="{B4819416-29D5-4132-90B3-C7EC131D5ABC}" dt="2022-11-16T05:44:15.408" v="3784" actId="404"/>
          <ac:spMkLst>
            <pc:docMk/>
            <pc:sldMk cId="0" sldId="257"/>
            <ac:spMk id="41" creationId="{FB54EADD-6332-0F3B-1179-8DA2CF91BEC9}"/>
          </ac:spMkLst>
        </pc:spChg>
        <pc:spChg chg="add del mod">
          <ac:chgData name="Ramesh Reddy" userId="dcf144537e9784c9" providerId="LiveId" clId="{B4819416-29D5-4132-90B3-C7EC131D5ABC}" dt="2022-11-16T05:44:30.705" v="3795"/>
          <ac:spMkLst>
            <pc:docMk/>
            <pc:sldMk cId="0" sldId="257"/>
            <ac:spMk id="42" creationId="{3015F4FF-DDDE-854E-74E9-5A3BE2F4FF56}"/>
          </ac:spMkLst>
        </pc:spChg>
        <pc:spChg chg="add mod">
          <ac:chgData name="Ramesh Reddy" userId="dcf144537e9784c9" providerId="LiveId" clId="{B4819416-29D5-4132-90B3-C7EC131D5ABC}" dt="2022-11-16T05:45:09.081" v="3829" actId="14100"/>
          <ac:spMkLst>
            <pc:docMk/>
            <pc:sldMk cId="0" sldId="257"/>
            <ac:spMk id="43" creationId="{265A6CF2-9C5C-B0C2-EE5F-B05AABDF821E}"/>
          </ac:spMkLst>
        </pc:spChg>
        <pc:spChg chg="add mod">
          <ac:chgData name="Ramesh Reddy" userId="dcf144537e9784c9" providerId="LiveId" clId="{B4819416-29D5-4132-90B3-C7EC131D5ABC}" dt="2022-11-16T05:45:44.977" v="3861" actId="20577"/>
          <ac:spMkLst>
            <pc:docMk/>
            <pc:sldMk cId="0" sldId="257"/>
            <ac:spMk id="44" creationId="{DD962B5C-F934-1442-3DFB-8D39001DC5E7}"/>
          </ac:spMkLst>
        </pc:spChg>
        <pc:spChg chg="add mod">
          <ac:chgData name="Ramesh Reddy" userId="dcf144537e9784c9" providerId="LiveId" clId="{B4819416-29D5-4132-90B3-C7EC131D5ABC}" dt="2022-11-16T05:46:17.776" v="3894" actId="14100"/>
          <ac:spMkLst>
            <pc:docMk/>
            <pc:sldMk cId="0" sldId="257"/>
            <ac:spMk id="45" creationId="{106B109E-2C71-86E5-F85C-DC7F72A45FEC}"/>
          </ac:spMkLst>
        </pc:spChg>
        <pc:grpChg chg="mod">
          <ac:chgData name="Ramesh Reddy" userId="dcf144537e9784c9" providerId="LiveId" clId="{B4819416-29D5-4132-90B3-C7EC131D5ABC}" dt="2022-11-14T04:39:07.697" v="2237" actId="207"/>
          <ac:grpSpMkLst>
            <pc:docMk/>
            <pc:sldMk cId="0" sldId="257"/>
            <ac:grpSpMk id="24" creationId="{00000000-0000-0000-0000-000000000000}"/>
          </ac:grpSpMkLst>
        </pc:grpChg>
        <pc:picChg chg="del">
          <ac:chgData name="Ramesh Reddy" userId="dcf144537e9784c9" providerId="LiveId" clId="{B4819416-29D5-4132-90B3-C7EC131D5ABC}" dt="2022-11-16T05:36:56.261" v="3525" actId="478"/>
          <ac:picMkLst>
            <pc:docMk/>
            <pc:sldMk cId="0" sldId="257"/>
            <ac:picMk id="4" creationId="{00000000-0000-0000-0000-000000000000}"/>
          </ac:picMkLst>
        </pc:picChg>
        <pc:picChg chg="del">
          <ac:chgData name="Ramesh Reddy" userId="dcf144537e9784c9" providerId="LiveId" clId="{B4819416-29D5-4132-90B3-C7EC131D5ABC}" dt="2022-11-16T05:37:04.585" v="3528" actId="478"/>
          <ac:picMkLst>
            <pc:docMk/>
            <pc:sldMk cId="0" sldId="257"/>
            <ac:picMk id="6" creationId="{00000000-0000-0000-0000-000000000000}"/>
          </ac:picMkLst>
        </pc:picChg>
        <pc:picChg chg="del">
          <ac:chgData name="Ramesh Reddy" userId="dcf144537e9784c9" providerId="LiveId" clId="{B4819416-29D5-4132-90B3-C7EC131D5ABC}" dt="2022-11-16T05:37:11.878" v="3530" actId="478"/>
          <ac:picMkLst>
            <pc:docMk/>
            <pc:sldMk cId="0" sldId="257"/>
            <ac:picMk id="9" creationId="{00000000-0000-0000-0000-000000000000}"/>
          </ac:picMkLst>
        </pc:picChg>
        <pc:picChg chg="del">
          <ac:chgData name="Ramesh Reddy" userId="dcf144537e9784c9" providerId="LiveId" clId="{B4819416-29D5-4132-90B3-C7EC131D5ABC}" dt="2022-11-16T05:37:18.490" v="3531" actId="478"/>
          <ac:picMkLst>
            <pc:docMk/>
            <pc:sldMk cId="0" sldId="257"/>
            <ac:picMk id="12" creationId="{00000000-0000-0000-0000-000000000000}"/>
          </ac:picMkLst>
        </pc:picChg>
        <pc:picChg chg="del">
          <ac:chgData name="Ramesh Reddy" userId="dcf144537e9784c9" providerId="LiveId" clId="{B4819416-29D5-4132-90B3-C7EC131D5ABC}" dt="2022-11-16T05:37:24.415" v="3532" actId="478"/>
          <ac:picMkLst>
            <pc:docMk/>
            <pc:sldMk cId="0" sldId="257"/>
            <ac:picMk id="13" creationId="{00000000-0000-0000-0000-000000000000}"/>
          </ac:picMkLst>
        </pc:picChg>
        <pc:picChg chg="del">
          <ac:chgData name="Ramesh Reddy" userId="dcf144537e9784c9" providerId="LiveId" clId="{B4819416-29D5-4132-90B3-C7EC131D5ABC}" dt="2022-11-16T05:37:27.243" v="3533" actId="478"/>
          <ac:picMkLst>
            <pc:docMk/>
            <pc:sldMk cId="0" sldId="257"/>
            <ac:picMk id="15" creationId="{00000000-0000-0000-0000-000000000000}"/>
          </ac:picMkLst>
        </pc:picChg>
        <pc:picChg chg="del">
          <ac:chgData name="Ramesh Reddy" userId="dcf144537e9784c9" providerId="LiveId" clId="{B4819416-29D5-4132-90B3-C7EC131D5ABC}" dt="2022-11-16T05:37:32.570" v="3535" actId="478"/>
          <ac:picMkLst>
            <pc:docMk/>
            <pc:sldMk cId="0" sldId="257"/>
            <ac:picMk id="18" creationId="{00000000-0000-0000-0000-000000000000}"/>
          </ac:picMkLst>
        </pc:picChg>
        <pc:picChg chg="del">
          <ac:chgData name="Ramesh Reddy" userId="dcf144537e9784c9" providerId="LiveId" clId="{B4819416-29D5-4132-90B3-C7EC131D5ABC}" dt="2022-11-16T05:37:38.545" v="3537" actId="478"/>
          <ac:picMkLst>
            <pc:docMk/>
            <pc:sldMk cId="0" sldId="257"/>
            <ac:picMk id="21" creationId="{00000000-0000-0000-0000-000000000000}"/>
          </ac:picMkLst>
        </pc:picChg>
        <pc:picChg chg="add del mod">
          <ac:chgData name="Ramesh Reddy" userId="dcf144537e9784c9" providerId="LiveId" clId="{B4819416-29D5-4132-90B3-C7EC131D5ABC}" dt="2022-11-16T05:36:52.236" v="3524" actId="21"/>
          <ac:picMkLst>
            <pc:docMk/>
            <pc:sldMk cId="0" sldId="257"/>
            <ac:picMk id="34" creationId="{3B44B120-34A1-1D26-2DE7-24E361FFFDEC}"/>
          </ac:picMkLst>
        </pc:picChg>
        <pc:picChg chg="add del mod">
          <ac:chgData name="Ramesh Reddy" userId="dcf144537e9784c9" providerId="LiveId" clId="{B4819416-29D5-4132-90B3-C7EC131D5ABC}" dt="2022-11-16T05:40:29.967" v="3621" actId="22"/>
          <ac:picMkLst>
            <pc:docMk/>
            <pc:sldMk cId="0" sldId="257"/>
            <ac:picMk id="37" creationId="{387F1D3E-C399-4A0E-1BEA-474BCDC9D815}"/>
          </ac:picMkLst>
        </pc:picChg>
      </pc:sldChg>
      <pc:sldChg chg="delSp modSp mod">
        <pc:chgData name="Ramesh Reddy" userId="dcf144537e9784c9" providerId="LiveId" clId="{B4819416-29D5-4132-90B3-C7EC131D5ABC}" dt="2022-11-16T05:47:51.054" v="3901" actId="20577"/>
        <pc:sldMkLst>
          <pc:docMk/>
          <pc:sldMk cId="0" sldId="258"/>
        </pc:sldMkLst>
        <pc:spChg chg="mod">
          <ac:chgData name="Ramesh Reddy" userId="dcf144537e9784c9" providerId="LiveId" clId="{B4819416-29D5-4132-90B3-C7EC131D5ABC}" dt="2022-11-14T04:35:57.212" v="2107" actId="207"/>
          <ac:spMkLst>
            <pc:docMk/>
            <pc:sldMk cId="0" sldId="258"/>
            <ac:spMk id="2" creationId="{00000000-0000-0000-0000-000000000000}"/>
          </ac:spMkLst>
        </pc:spChg>
        <pc:spChg chg="mod">
          <ac:chgData name="Ramesh Reddy" userId="dcf144537e9784c9" providerId="LiveId" clId="{B4819416-29D5-4132-90B3-C7EC131D5ABC}" dt="2022-11-16T05:47:51.054" v="3901" actId="20577"/>
          <ac:spMkLst>
            <pc:docMk/>
            <pc:sldMk cId="0" sldId="258"/>
            <ac:spMk id="5" creationId="{00000000-0000-0000-0000-000000000000}"/>
          </ac:spMkLst>
        </pc:spChg>
        <pc:spChg chg="mod">
          <ac:chgData name="Ramesh Reddy" userId="dcf144537e9784c9" providerId="LiveId" clId="{B4819416-29D5-4132-90B3-C7EC131D5ABC}" dt="2022-11-14T04:39:29.255" v="2269" actId="207"/>
          <ac:spMkLst>
            <pc:docMk/>
            <pc:sldMk cId="0" sldId="258"/>
            <ac:spMk id="9" creationId="{00000000-0000-0000-0000-000000000000}"/>
          </ac:spMkLst>
        </pc:spChg>
        <pc:spChg chg="mod">
          <ac:chgData name="Ramesh Reddy" userId="dcf144537e9784c9" providerId="LiveId" clId="{B4819416-29D5-4132-90B3-C7EC131D5ABC}" dt="2022-11-14T04:39:29.255" v="2269" actId="207"/>
          <ac:spMkLst>
            <pc:docMk/>
            <pc:sldMk cId="0" sldId="258"/>
            <ac:spMk id="10" creationId="{00000000-0000-0000-0000-000000000000}"/>
          </ac:spMkLst>
        </pc:spChg>
        <pc:spChg chg="mod">
          <ac:chgData name="Ramesh Reddy" userId="dcf144537e9784c9" providerId="LiveId" clId="{B4819416-29D5-4132-90B3-C7EC131D5ABC}" dt="2022-11-14T04:39:29.255" v="2269" actId="207"/>
          <ac:spMkLst>
            <pc:docMk/>
            <pc:sldMk cId="0" sldId="258"/>
            <ac:spMk id="11" creationId="{00000000-0000-0000-0000-000000000000}"/>
          </ac:spMkLst>
        </pc:spChg>
        <pc:spChg chg="del mod">
          <ac:chgData name="Ramesh Reddy" userId="dcf144537e9784c9" providerId="LiveId" clId="{B4819416-29D5-4132-90B3-C7EC131D5ABC}" dt="2022-11-14T04:39:37.417" v="2277"/>
          <ac:spMkLst>
            <pc:docMk/>
            <pc:sldMk cId="0" sldId="258"/>
            <ac:spMk id="14" creationId="{00000000-0000-0000-0000-000000000000}"/>
          </ac:spMkLst>
        </pc:spChg>
        <pc:grpChg chg="mod">
          <ac:chgData name="Ramesh Reddy" userId="dcf144537e9784c9" providerId="LiveId" clId="{B4819416-29D5-4132-90B3-C7EC131D5ABC}" dt="2022-11-14T04:39:29.255" v="2269" actId="207"/>
          <ac:grpSpMkLst>
            <pc:docMk/>
            <pc:sldMk cId="0" sldId="258"/>
            <ac:grpSpMk id="8" creationId="{00000000-0000-0000-0000-000000000000}"/>
          </ac:grpSpMkLst>
        </pc:grpChg>
      </pc:sldChg>
      <pc:sldChg chg="modSp mod">
        <pc:chgData name="Ramesh Reddy" userId="dcf144537e9784c9" providerId="LiveId" clId="{B4819416-29D5-4132-90B3-C7EC131D5ABC}" dt="2022-11-15T06:50:20.660" v="2829" actId="1076"/>
        <pc:sldMkLst>
          <pc:docMk/>
          <pc:sldMk cId="0" sldId="272"/>
        </pc:sldMkLst>
        <pc:spChg chg="mod">
          <ac:chgData name="Ramesh Reddy" userId="dcf144537e9784c9" providerId="LiveId" clId="{B4819416-29D5-4132-90B3-C7EC131D5ABC}" dt="2022-11-15T06:50:20.660" v="2829" actId="1076"/>
          <ac:spMkLst>
            <pc:docMk/>
            <pc:sldMk cId="0" sldId="272"/>
            <ac:spMk id="2" creationId="{00000000-0000-0000-0000-000000000000}"/>
          </ac:spMkLst>
        </pc:spChg>
        <pc:spChg chg="mod">
          <ac:chgData name="Ramesh Reddy" userId="dcf144537e9784c9" providerId="LiveId" clId="{B4819416-29D5-4132-90B3-C7EC131D5ABC}" dt="2022-11-15T06:43:49.282" v="2661" actId="207"/>
          <ac:spMkLst>
            <pc:docMk/>
            <pc:sldMk cId="0" sldId="272"/>
            <ac:spMk id="4" creationId="{00000000-0000-0000-0000-000000000000}"/>
          </ac:spMkLst>
        </pc:spChg>
        <pc:spChg chg="mod">
          <ac:chgData name="Ramesh Reddy" userId="dcf144537e9784c9" providerId="LiveId" clId="{B4819416-29D5-4132-90B3-C7EC131D5ABC}" dt="2022-11-15T06:43:49.282" v="2661" actId="207"/>
          <ac:spMkLst>
            <pc:docMk/>
            <pc:sldMk cId="0" sldId="272"/>
            <ac:spMk id="5" creationId="{00000000-0000-0000-0000-000000000000}"/>
          </ac:spMkLst>
        </pc:spChg>
        <pc:spChg chg="mod">
          <ac:chgData name="Ramesh Reddy" userId="dcf144537e9784c9" providerId="LiveId" clId="{B4819416-29D5-4132-90B3-C7EC131D5ABC}" dt="2022-11-15T06:43:49.282" v="2661" actId="207"/>
          <ac:spMkLst>
            <pc:docMk/>
            <pc:sldMk cId="0" sldId="272"/>
            <ac:spMk id="6" creationId="{00000000-0000-0000-0000-000000000000}"/>
          </ac:spMkLst>
        </pc:spChg>
        <pc:grpChg chg="mod">
          <ac:chgData name="Ramesh Reddy" userId="dcf144537e9784c9" providerId="LiveId" clId="{B4819416-29D5-4132-90B3-C7EC131D5ABC}" dt="2022-11-15T06:43:49.282" v="2661" actId="207"/>
          <ac:grpSpMkLst>
            <pc:docMk/>
            <pc:sldMk cId="0" sldId="272"/>
            <ac:grpSpMk id="3" creationId="{00000000-0000-0000-0000-000000000000}"/>
          </ac:grpSpMkLst>
        </pc:grpChg>
      </pc:sldChg>
      <pc:sldChg chg="delSp modSp del mod">
        <pc:chgData name="Ramesh Reddy" userId="dcf144537e9784c9" providerId="LiveId" clId="{B4819416-29D5-4132-90B3-C7EC131D5ABC}" dt="2022-11-16T03:52:31.519" v="2834" actId="2696"/>
        <pc:sldMkLst>
          <pc:docMk/>
          <pc:sldMk cId="3878250205" sldId="273"/>
        </pc:sldMkLst>
        <pc:spChg chg="mod">
          <ac:chgData name="Ramesh Reddy" userId="dcf144537e9784c9" providerId="LiveId" clId="{B4819416-29D5-4132-90B3-C7EC131D5ABC}" dt="2022-11-14T04:36:06.066" v="2109" actId="1036"/>
          <ac:spMkLst>
            <pc:docMk/>
            <pc:sldMk cId="3878250205" sldId="273"/>
            <ac:spMk id="2" creationId="{00000000-0000-0000-0000-000000000000}"/>
          </ac:spMkLst>
        </pc:spChg>
        <pc:spChg chg="mod">
          <ac:chgData name="Ramesh Reddy" userId="dcf144537e9784c9" providerId="LiveId" clId="{B4819416-29D5-4132-90B3-C7EC131D5ABC}" dt="2022-11-14T04:40:17.283" v="2291" actId="207"/>
          <ac:spMkLst>
            <pc:docMk/>
            <pc:sldMk cId="3878250205" sldId="273"/>
            <ac:spMk id="9" creationId="{00000000-0000-0000-0000-000000000000}"/>
          </ac:spMkLst>
        </pc:spChg>
        <pc:spChg chg="mod">
          <ac:chgData name="Ramesh Reddy" userId="dcf144537e9784c9" providerId="LiveId" clId="{B4819416-29D5-4132-90B3-C7EC131D5ABC}" dt="2022-11-14T04:40:17.283" v="2291" actId="207"/>
          <ac:spMkLst>
            <pc:docMk/>
            <pc:sldMk cId="3878250205" sldId="273"/>
            <ac:spMk id="10" creationId="{00000000-0000-0000-0000-000000000000}"/>
          </ac:spMkLst>
        </pc:spChg>
        <pc:spChg chg="mod">
          <ac:chgData name="Ramesh Reddy" userId="dcf144537e9784c9" providerId="LiveId" clId="{B4819416-29D5-4132-90B3-C7EC131D5ABC}" dt="2022-11-14T04:40:17.283" v="2291" actId="207"/>
          <ac:spMkLst>
            <pc:docMk/>
            <pc:sldMk cId="3878250205" sldId="273"/>
            <ac:spMk id="11" creationId="{00000000-0000-0000-0000-000000000000}"/>
          </ac:spMkLst>
        </pc:spChg>
        <pc:spChg chg="del mod">
          <ac:chgData name="Ramesh Reddy" userId="dcf144537e9784c9" providerId="LiveId" clId="{B4819416-29D5-4132-90B3-C7EC131D5ABC}" dt="2022-11-14T04:40:24.851" v="2299"/>
          <ac:spMkLst>
            <pc:docMk/>
            <pc:sldMk cId="3878250205" sldId="273"/>
            <ac:spMk id="14" creationId="{00000000-0000-0000-0000-000000000000}"/>
          </ac:spMkLst>
        </pc:spChg>
        <pc:grpChg chg="mod">
          <ac:chgData name="Ramesh Reddy" userId="dcf144537e9784c9" providerId="LiveId" clId="{B4819416-29D5-4132-90B3-C7EC131D5ABC}" dt="2022-11-14T04:40:17.283" v="2291" actId="207"/>
          <ac:grpSpMkLst>
            <pc:docMk/>
            <pc:sldMk cId="3878250205" sldId="273"/>
            <ac:grpSpMk id="8" creationId="{00000000-0000-0000-0000-000000000000}"/>
          </ac:grpSpMkLst>
        </pc:grpChg>
      </pc:sldChg>
      <pc:sldChg chg="delSp modSp mod">
        <pc:chgData name="Ramesh Reddy" userId="dcf144537e9784c9" providerId="LiveId" clId="{B4819416-29D5-4132-90B3-C7EC131D5ABC}" dt="2022-11-16T03:54:48.083" v="2855" actId="20577"/>
        <pc:sldMkLst>
          <pc:docMk/>
          <pc:sldMk cId="355007035" sldId="276"/>
        </pc:sldMkLst>
        <pc:spChg chg="mod">
          <ac:chgData name="Ramesh Reddy" userId="dcf144537e9784c9" providerId="LiveId" clId="{B4819416-29D5-4132-90B3-C7EC131D5ABC}" dt="2022-11-14T04:36:13.660" v="2110" actId="207"/>
          <ac:spMkLst>
            <pc:docMk/>
            <pc:sldMk cId="355007035" sldId="276"/>
            <ac:spMk id="2" creationId="{00000000-0000-0000-0000-000000000000}"/>
          </ac:spMkLst>
        </pc:spChg>
        <pc:spChg chg="mod">
          <ac:chgData name="Ramesh Reddy" userId="dcf144537e9784c9" providerId="LiveId" clId="{B4819416-29D5-4132-90B3-C7EC131D5ABC}" dt="2022-11-16T03:54:48.083" v="2855" actId="20577"/>
          <ac:spMkLst>
            <pc:docMk/>
            <pc:sldMk cId="355007035" sldId="276"/>
            <ac:spMk id="5" creationId="{00000000-0000-0000-0000-000000000000}"/>
          </ac:spMkLst>
        </pc:spChg>
        <pc:spChg chg="mod">
          <ac:chgData name="Ramesh Reddy" userId="dcf144537e9784c9" providerId="LiveId" clId="{B4819416-29D5-4132-90B3-C7EC131D5ABC}" dt="2022-11-14T04:40:33.034" v="2301" actId="207"/>
          <ac:spMkLst>
            <pc:docMk/>
            <pc:sldMk cId="355007035" sldId="276"/>
            <ac:spMk id="9" creationId="{00000000-0000-0000-0000-000000000000}"/>
          </ac:spMkLst>
        </pc:spChg>
        <pc:spChg chg="mod">
          <ac:chgData name="Ramesh Reddy" userId="dcf144537e9784c9" providerId="LiveId" clId="{B4819416-29D5-4132-90B3-C7EC131D5ABC}" dt="2022-11-14T04:40:33.034" v="2301" actId="207"/>
          <ac:spMkLst>
            <pc:docMk/>
            <pc:sldMk cId="355007035" sldId="276"/>
            <ac:spMk id="10" creationId="{00000000-0000-0000-0000-000000000000}"/>
          </ac:spMkLst>
        </pc:spChg>
        <pc:spChg chg="mod">
          <ac:chgData name="Ramesh Reddy" userId="dcf144537e9784c9" providerId="LiveId" clId="{B4819416-29D5-4132-90B3-C7EC131D5ABC}" dt="2022-11-14T04:40:33.034" v="2301" actId="207"/>
          <ac:spMkLst>
            <pc:docMk/>
            <pc:sldMk cId="355007035" sldId="276"/>
            <ac:spMk id="11" creationId="{00000000-0000-0000-0000-000000000000}"/>
          </ac:spMkLst>
        </pc:spChg>
        <pc:spChg chg="del mod">
          <ac:chgData name="Ramesh Reddy" userId="dcf144537e9784c9" providerId="LiveId" clId="{B4819416-29D5-4132-90B3-C7EC131D5ABC}" dt="2022-11-14T04:40:40.063" v="2309"/>
          <ac:spMkLst>
            <pc:docMk/>
            <pc:sldMk cId="355007035" sldId="276"/>
            <ac:spMk id="14" creationId="{00000000-0000-0000-0000-000000000000}"/>
          </ac:spMkLst>
        </pc:spChg>
        <pc:grpChg chg="mod">
          <ac:chgData name="Ramesh Reddy" userId="dcf144537e9784c9" providerId="LiveId" clId="{B4819416-29D5-4132-90B3-C7EC131D5ABC}" dt="2022-11-14T04:40:33.034" v="2301" actId="207"/>
          <ac:grpSpMkLst>
            <pc:docMk/>
            <pc:sldMk cId="355007035" sldId="276"/>
            <ac:grpSpMk id="8" creationId="{00000000-0000-0000-0000-000000000000}"/>
          </ac:grpSpMkLst>
        </pc:grpChg>
      </pc:sldChg>
      <pc:sldChg chg="del">
        <pc:chgData name="Ramesh Reddy" userId="dcf144537e9784c9" providerId="LiveId" clId="{B4819416-29D5-4132-90B3-C7EC131D5ABC}" dt="2022-11-12T22:09:50.962" v="932" actId="2696"/>
        <pc:sldMkLst>
          <pc:docMk/>
          <pc:sldMk cId="2254318367" sldId="277"/>
        </pc:sldMkLst>
      </pc:sldChg>
      <pc:sldChg chg="del">
        <pc:chgData name="Ramesh Reddy" userId="dcf144537e9784c9" providerId="LiveId" clId="{B4819416-29D5-4132-90B3-C7EC131D5ABC}" dt="2022-11-12T22:09:55.836" v="933" actId="2696"/>
        <pc:sldMkLst>
          <pc:docMk/>
          <pc:sldMk cId="1755407904" sldId="278"/>
        </pc:sldMkLst>
      </pc:sldChg>
      <pc:sldChg chg="delSp modSp del mod">
        <pc:chgData name="Ramesh Reddy" userId="dcf144537e9784c9" providerId="LiveId" clId="{B4819416-29D5-4132-90B3-C7EC131D5ABC}" dt="2022-11-16T03:59:28.787" v="2856" actId="2696"/>
        <pc:sldMkLst>
          <pc:docMk/>
          <pc:sldMk cId="1216689252" sldId="279"/>
        </pc:sldMkLst>
        <pc:spChg chg="mod">
          <ac:chgData name="Ramesh Reddy" userId="dcf144537e9784c9" providerId="LiveId" clId="{B4819416-29D5-4132-90B3-C7EC131D5ABC}" dt="2022-11-14T04:36:20.139" v="2111" actId="207"/>
          <ac:spMkLst>
            <pc:docMk/>
            <pc:sldMk cId="1216689252" sldId="279"/>
            <ac:spMk id="2" creationId="{00000000-0000-0000-0000-000000000000}"/>
          </ac:spMkLst>
        </pc:spChg>
        <pc:spChg chg="mod">
          <ac:chgData name="Ramesh Reddy" userId="dcf144537e9784c9" providerId="LiveId" clId="{B4819416-29D5-4132-90B3-C7EC131D5ABC}" dt="2022-11-14T04:40:48.817" v="2310" actId="207"/>
          <ac:spMkLst>
            <pc:docMk/>
            <pc:sldMk cId="1216689252" sldId="279"/>
            <ac:spMk id="9" creationId="{00000000-0000-0000-0000-000000000000}"/>
          </ac:spMkLst>
        </pc:spChg>
        <pc:spChg chg="mod">
          <ac:chgData name="Ramesh Reddy" userId="dcf144537e9784c9" providerId="LiveId" clId="{B4819416-29D5-4132-90B3-C7EC131D5ABC}" dt="2022-11-14T04:40:48.817" v="2310" actId="207"/>
          <ac:spMkLst>
            <pc:docMk/>
            <pc:sldMk cId="1216689252" sldId="279"/>
            <ac:spMk id="10" creationId="{00000000-0000-0000-0000-000000000000}"/>
          </ac:spMkLst>
        </pc:spChg>
        <pc:spChg chg="mod">
          <ac:chgData name="Ramesh Reddy" userId="dcf144537e9784c9" providerId="LiveId" clId="{B4819416-29D5-4132-90B3-C7EC131D5ABC}" dt="2022-11-14T04:40:48.817" v="2310" actId="207"/>
          <ac:spMkLst>
            <pc:docMk/>
            <pc:sldMk cId="1216689252" sldId="279"/>
            <ac:spMk id="11" creationId="{00000000-0000-0000-0000-000000000000}"/>
          </ac:spMkLst>
        </pc:spChg>
        <pc:spChg chg="del mod">
          <ac:chgData name="Ramesh Reddy" userId="dcf144537e9784c9" providerId="LiveId" clId="{B4819416-29D5-4132-90B3-C7EC131D5ABC}" dt="2022-11-14T04:41:01.622" v="2318"/>
          <ac:spMkLst>
            <pc:docMk/>
            <pc:sldMk cId="1216689252" sldId="279"/>
            <ac:spMk id="14" creationId="{00000000-0000-0000-0000-000000000000}"/>
          </ac:spMkLst>
        </pc:spChg>
        <pc:grpChg chg="mod">
          <ac:chgData name="Ramesh Reddy" userId="dcf144537e9784c9" providerId="LiveId" clId="{B4819416-29D5-4132-90B3-C7EC131D5ABC}" dt="2022-11-14T04:40:48.817" v="2310" actId="207"/>
          <ac:grpSpMkLst>
            <pc:docMk/>
            <pc:sldMk cId="1216689252" sldId="279"/>
            <ac:grpSpMk id="8" creationId="{00000000-0000-0000-0000-000000000000}"/>
          </ac:grpSpMkLst>
        </pc:grpChg>
      </pc:sldChg>
      <pc:sldChg chg="addSp delSp modSp mod">
        <pc:chgData name="Ramesh Reddy" userId="dcf144537e9784c9" providerId="LiveId" clId="{B4819416-29D5-4132-90B3-C7EC131D5ABC}" dt="2022-11-14T04:41:46.167" v="2327"/>
        <pc:sldMkLst>
          <pc:docMk/>
          <pc:sldMk cId="2554863639" sldId="280"/>
        </pc:sldMkLst>
        <pc:spChg chg="mod">
          <ac:chgData name="Ramesh Reddy" userId="dcf144537e9784c9" providerId="LiveId" clId="{B4819416-29D5-4132-90B3-C7EC131D5ABC}" dt="2022-11-14T04:36:27.909" v="2112" actId="207"/>
          <ac:spMkLst>
            <pc:docMk/>
            <pc:sldMk cId="2554863639" sldId="280"/>
            <ac:spMk id="2" creationId="{00000000-0000-0000-0000-000000000000}"/>
          </ac:spMkLst>
        </pc:spChg>
        <pc:spChg chg="mod">
          <ac:chgData name="Ramesh Reddy" userId="dcf144537e9784c9" providerId="LiveId" clId="{B4819416-29D5-4132-90B3-C7EC131D5ABC}" dt="2022-11-12T22:15:34.239" v="1099" actId="20577"/>
          <ac:spMkLst>
            <pc:docMk/>
            <pc:sldMk cId="2554863639" sldId="280"/>
            <ac:spMk id="3" creationId="{00000000-0000-0000-0000-000000000000}"/>
          </ac:spMkLst>
        </pc:spChg>
        <pc:spChg chg="mod">
          <ac:chgData name="Ramesh Reddy" userId="dcf144537e9784c9" providerId="LiveId" clId="{B4819416-29D5-4132-90B3-C7EC131D5ABC}" dt="2022-11-12T22:15:42.176" v="1100" actId="1076"/>
          <ac:spMkLst>
            <pc:docMk/>
            <pc:sldMk cId="2554863639" sldId="280"/>
            <ac:spMk id="4" creationId="{20EEC368-6352-19F6-85C3-9DB0DC4FD222}"/>
          </ac:spMkLst>
        </pc:spChg>
        <pc:spChg chg="del mod">
          <ac:chgData name="Ramesh Reddy" userId="dcf144537e9784c9" providerId="LiveId" clId="{B4819416-29D5-4132-90B3-C7EC131D5ABC}" dt="2022-11-12T22:15:17.524" v="1064" actId="21"/>
          <ac:spMkLst>
            <pc:docMk/>
            <pc:sldMk cId="2554863639" sldId="280"/>
            <ac:spMk id="5" creationId="{00000000-0000-0000-0000-000000000000}"/>
          </ac:spMkLst>
        </pc:spChg>
        <pc:spChg chg="mod">
          <ac:chgData name="Ramesh Reddy" userId="dcf144537e9784c9" providerId="LiveId" clId="{B4819416-29D5-4132-90B3-C7EC131D5ABC}" dt="2022-11-12T22:41:52.280" v="1159" actId="1076"/>
          <ac:spMkLst>
            <pc:docMk/>
            <pc:sldMk cId="2554863639" sldId="280"/>
            <ac:spMk id="6" creationId="{6EC3DABB-0A55-2132-C76A-E2A263E4578F}"/>
          </ac:spMkLst>
        </pc:spChg>
        <pc:spChg chg="mod">
          <ac:chgData name="Ramesh Reddy" userId="dcf144537e9784c9" providerId="LiveId" clId="{B4819416-29D5-4132-90B3-C7EC131D5ABC}" dt="2022-11-14T04:41:38.387" v="2319" actId="207"/>
          <ac:spMkLst>
            <pc:docMk/>
            <pc:sldMk cId="2554863639" sldId="280"/>
            <ac:spMk id="9" creationId="{00000000-0000-0000-0000-000000000000}"/>
          </ac:spMkLst>
        </pc:spChg>
        <pc:spChg chg="mod">
          <ac:chgData name="Ramesh Reddy" userId="dcf144537e9784c9" providerId="LiveId" clId="{B4819416-29D5-4132-90B3-C7EC131D5ABC}" dt="2022-11-14T04:41:38.387" v="2319" actId="207"/>
          <ac:spMkLst>
            <pc:docMk/>
            <pc:sldMk cId="2554863639" sldId="280"/>
            <ac:spMk id="10" creationId="{00000000-0000-0000-0000-000000000000}"/>
          </ac:spMkLst>
        </pc:spChg>
        <pc:spChg chg="mod">
          <ac:chgData name="Ramesh Reddy" userId="dcf144537e9784c9" providerId="LiveId" clId="{B4819416-29D5-4132-90B3-C7EC131D5ABC}" dt="2022-11-14T04:41:38.387" v="2319" actId="207"/>
          <ac:spMkLst>
            <pc:docMk/>
            <pc:sldMk cId="2554863639" sldId="280"/>
            <ac:spMk id="11" creationId="{00000000-0000-0000-0000-000000000000}"/>
          </ac:spMkLst>
        </pc:spChg>
        <pc:spChg chg="del mod">
          <ac:chgData name="Ramesh Reddy" userId="dcf144537e9784c9" providerId="LiveId" clId="{B4819416-29D5-4132-90B3-C7EC131D5ABC}" dt="2022-11-14T04:41:46.167" v="2327"/>
          <ac:spMkLst>
            <pc:docMk/>
            <pc:sldMk cId="2554863639" sldId="280"/>
            <ac:spMk id="14" creationId="{00000000-0000-0000-0000-000000000000}"/>
          </ac:spMkLst>
        </pc:spChg>
        <pc:spChg chg="del mod">
          <ac:chgData name="Ramesh Reddy" userId="dcf144537e9784c9" providerId="LiveId" clId="{B4819416-29D5-4132-90B3-C7EC131D5ABC}" dt="2022-11-12T22:15:21.225" v="1065" actId="21"/>
          <ac:spMkLst>
            <pc:docMk/>
            <pc:sldMk cId="2554863639" sldId="280"/>
            <ac:spMk id="15" creationId="{80EA3682-1B2E-F266-BF10-F81A941AA947}"/>
          </ac:spMkLst>
        </pc:spChg>
        <pc:spChg chg="add mod">
          <ac:chgData name="Ramesh Reddy" userId="dcf144537e9784c9" providerId="LiveId" clId="{B4819416-29D5-4132-90B3-C7EC131D5ABC}" dt="2022-11-12T22:46:09.107" v="1208" actId="1076"/>
          <ac:spMkLst>
            <pc:docMk/>
            <pc:sldMk cId="2554863639" sldId="280"/>
            <ac:spMk id="32" creationId="{672C26A9-7745-6EC9-FEED-9070F007D327}"/>
          </ac:spMkLst>
        </pc:spChg>
        <pc:grpChg chg="mod">
          <ac:chgData name="Ramesh Reddy" userId="dcf144537e9784c9" providerId="LiveId" clId="{B4819416-29D5-4132-90B3-C7EC131D5ABC}" dt="2022-11-14T04:41:38.387" v="2319" actId="207"/>
          <ac:grpSpMkLst>
            <pc:docMk/>
            <pc:sldMk cId="2554863639" sldId="280"/>
            <ac:grpSpMk id="8" creationId="{00000000-0000-0000-0000-000000000000}"/>
          </ac:grpSpMkLst>
        </pc:grpChg>
        <pc:picChg chg="add mod">
          <ac:chgData name="Ramesh Reddy" userId="dcf144537e9784c9" providerId="LiveId" clId="{B4819416-29D5-4132-90B3-C7EC131D5ABC}" dt="2022-11-12T22:42:11.213" v="1163" actId="1076"/>
          <ac:picMkLst>
            <pc:docMk/>
            <pc:sldMk cId="2554863639" sldId="280"/>
            <ac:picMk id="12" creationId="{2D54234B-4BC0-6118-A8D0-90C6EE9CB190}"/>
          </ac:picMkLst>
        </pc:picChg>
        <pc:picChg chg="add mod">
          <ac:chgData name="Ramesh Reddy" userId="dcf144537e9784c9" providerId="LiveId" clId="{B4819416-29D5-4132-90B3-C7EC131D5ABC}" dt="2022-11-12T22:42:19.673" v="1165" actId="1076"/>
          <ac:picMkLst>
            <pc:docMk/>
            <pc:sldMk cId="2554863639" sldId="280"/>
            <ac:picMk id="18" creationId="{FC863368-F7EF-C26D-529B-BE6EBC76C6B7}"/>
          </ac:picMkLst>
        </pc:picChg>
        <pc:picChg chg="add mod">
          <ac:chgData name="Ramesh Reddy" userId="dcf144537e9784c9" providerId="LiveId" clId="{B4819416-29D5-4132-90B3-C7EC131D5ABC}" dt="2022-11-12T22:42:28.353" v="1167" actId="1076"/>
          <ac:picMkLst>
            <pc:docMk/>
            <pc:sldMk cId="2554863639" sldId="280"/>
            <ac:picMk id="20" creationId="{F25F7E58-A6BC-021C-81A2-71170BD6A45E}"/>
          </ac:picMkLst>
        </pc:picChg>
        <pc:cxnChg chg="add mod">
          <ac:chgData name="Ramesh Reddy" userId="dcf144537e9784c9" providerId="LiveId" clId="{B4819416-29D5-4132-90B3-C7EC131D5ABC}" dt="2022-11-12T22:41:47.798" v="1158" actId="14100"/>
          <ac:cxnSpMkLst>
            <pc:docMk/>
            <pc:sldMk cId="2554863639" sldId="280"/>
            <ac:cxnSpMk id="22" creationId="{312E6DEF-6B43-47D2-F1B2-B7DCCC6C12E1}"/>
          </ac:cxnSpMkLst>
        </pc:cxnChg>
        <pc:cxnChg chg="add mod">
          <ac:chgData name="Ramesh Reddy" userId="dcf144537e9784c9" providerId="LiveId" clId="{B4819416-29D5-4132-90B3-C7EC131D5ABC}" dt="2022-11-12T22:42:07.043" v="1162" actId="1076"/>
          <ac:cxnSpMkLst>
            <pc:docMk/>
            <pc:sldMk cId="2554863639" sldId="280"/>
            <ac:cxnSpMk id="24" creationId="{51495AC3-3E12-0DC8-7EEB-74FD15012D1B}"/>
          </ac:cxnSpMkLst>
        </pc:cxnChg>
        <pc:cxnChg chg="add mod">
          <ac:chgData name="Ramesh Reddy" userId="dcf144537e9784c9" providerId="LiveId" clId="{B4819416-29D5-4132-90B3-C7EC131D5ABC}" dt="2022-11-12T22:42:15.763" v="1164" actId="1076"/>
          <ac:cxnSpMkLst>
            <pc:docMk/>
            <pc:sldMk cId="2554863639" sldId="280"/>
            <ac:cxnSpMk id="26" creationId="{ED704A4F-745C-E536-60F0-5509260E1871}"/>
          </ac:cxnSpMkLst>
        </pc:cxnChg>
        <pc:cxnChg chg="add mod">
          <ac:chgData name="Ramesh Reddy" userId="dcf144537e9784c9" providerId="LiveId" clId="{B4819416-29D5-4132-90B3-C7EC131D5ABC}" dt="2022-11-12T22:42:25.123" v="1166" actId="1076"/>
          <ac:cxnSpMkLst>
            <pc:docMk/>
            <pc:sldMk cId="2554863639" sldId="280"/>
            <ac:cxnSpMk id="28" creationId="{8110DE26-2B2A-B9D7-D087-72CDD92808EE}"/>
          </ac:cxnSpMkLst>
        </pc:cxnChg>
        <pc:cxnChg chg="add mod">
          <ac:chgData name="Ramesh Reddy" userId="dcf144537e9784c9" providerId="LiveId" clId="{B4819416-29D5-4132-90B3-C7EC131D5ABC}" dt="2022-11-12T22:46:21.598" v="1210" actId="1076"/>
          <ac:cxnSpMkLst>
            <pc:docMk/>
            <pc:sldMk cId="2554863639" sldId="280"/>
            <ac:cxnSpMk id="33" creationId="{B574DEE7-C116-73EA-6509-157ACFF661F4}"/>
          </ac:cxnSpMkLst>
        </pc:cxnChg>
      </pc:sldChg>
      <pc:sldChg chg="del">
        <pc:chgData name="Ramesh Reddy" userId="dcf144537e9784c9" providerId="LiveId" clId="{B4819416-29D5-4132-90B3-C7EC131D5ABC}" dt="2022-11-12T22:10:51.506" v="934" actId="2696"/>
        <pc:sldMkLst>
          <pc:docMk/>
          <pc:sldMk cId="3948629866" sldId="281"/>
        </pc:sldMkLst>
      </pc:sldChg>
      <pc:sldChg chg="addSp delSp modSp mod">
        <pc:chgData name="Ramesh Reddy" userId="dcf144537e9784c9" providerId="LiveId" clId="{B4819416-29D5-4132-90B3-C7EC131D5ABC}" dt="2022-11-14T04:42:52.827" v="2345"/>
        <pc:sldMkLst>
          <pc:docMk/>
          <pc:sldMk cId="233283455" sldId="282"/>
        </pc:sldMkLst>
        <pc:spChg chg="mod">
          <ac:chgData name="Ramesh Reddy" userId="dcf144537e9784c9" providerId="LiveId" clId="{B4819416-29D5-4132-90B3-C7EC131D5ABC}" dt="2022-11-14T04:36:44.347" v="2114" actId="207"/>
          <ac:spMkLst>
            <pc:docMk/>
            <pc:sldMk cId="233283455" sldId="282"/>
            <ac:spMk id="2" creationId="{00000000-0000-0000-0000-000000000000}"/>
          </ac:spMkLst>
        </pc:spChg>
        <pc:spChg chg="topLvl">
          <ac:chgData name="Ramesh Reddy" userId="dcf144537e9784c9" providerId="LiveId" clId="{B4819416-29D5-4132-90B3-C7EC131D5ABC}" dt="2022-11-12T22:19:36.583" v="1117" actId="21"/>
          <ac:spMkLst>
            <pc:docMk/>
            <pc:sldMk cId="233283455" sldId="282"/>
            <ac:spMk id="6" creationId="{6EC3DABB-0A55-2132-C76A-E2A263E4578F}"/>
          </ac:spMkLst>
        </pc:spChg>
        <pc:spChg chg="mod">
          <ac:chgData name="Ramesh Reddy" userId="dcf144537e9784c9" providerId="LiveId" clId="{B4819416-29D5-4132-90B3-C7EC131D5ABC}" dt="2022-11-14T04:42:44.175" v="2337" actId="207"/>
          <ac:spMkLst>
            <pc:docMk/>
            <pc:sldMk cId="233283455" sldId="282"/>
            <ac:spMk id="9" creationId="{00000000-0000-0000-0000-000000000000}"/>
          </ac:spMkLst>
        </pc:spChg>
        <pc:spChg chg="mod">
          <ac:chgData name="Ramesh Reddy" userId="dcf144537e9784c9" providerId="LiveId" clId="{B4819416-29D5-4132-90B3-C7EC131D5ABC}" dt="2022-11-14T04:42:44.175" v="2337" actId="207"/>
          <ac:spMkLst>
            <pc:docMk/>
            <pc:sldMk cId="233283455" sldId="282"/>
            <ac:spMk id="10" creationId="{00000000-0000-0000-0000-000000000000}"/>
          </ac:spMkLst>
        </pc:spChg>
        <pc:spChg chg="mod">
          <ac:chgData name="Ramesh Reddy" userId="dcf144537e9784c9" providerId="LiveId" clId="{B4819416-29D5-4132-90B3-C7EC131D5ABC}" dt="2022-11-14T04:42:44.175" v="2337" actId="207"/>
          <ac:spMkLst>
            <pc:docMk/>
            <pc:sldMk cId="233283455" sldId="282"/>
            <ac:spMk id="11" creationId="{00000000-0000-0000-0000-000000000000}"/>
          </ac:spMkLst>
        </pc:spChg>
        <pc:spChg chg="del mod">
          <ac:chgData name="Ramesh Reddy" userId="dcf144537e9784c9" providerId="LiveId" clId="{B4819416-29D5-4132-90B3-C7EC131D5ABC}" dt="2022-11-14T04:42:52.827" v="2345"/>
          <ac:spMkLst>
            <pc:docMk/>
            <pc:sldMk cId="233283455" sldId="282"/>
            <ac:spMk id="14" creationId="{00000000-0000-0000-0000-000000000000}"/>
          </ac:spMkLst>
        </pc:spChg>
        <pc:spChg chg="del topLvl">
          <ac:chgData name="Ramesh Reddy" userId="dcf144537e9784c9" providerId="LiveId" clId="{B4819416-29D5-4132-90B3-C7EC131D5ABC}" dt="2022-11-12T22:19:36.583" v="1117" actId="21"/>
          <ac:spMkLst>
            <pc:docMk/>
            <pc:sldMk cId="233283455" sldId="282"/>
            <ac:spMk id="15" creationId="{80EA3682-1B2E-F266-BF10-F81A941AA947}"/>
          </ac:spMkLst>
        </pc:spChg>
        <pc:grpChg chg="del">
          <ac:chgData name="Ramesh Reddy" userId="dcf144537e9784c9" providerId="LiveId" clId="{B4819416-29D5-4132-90B3-C7EC131D5ABC}" dt="2022-11-12T22:19:36.583" v="1117" actId="21"/>
          <ac:grpSpMkLst>
            <pc:docMk/>
            <pc:sldMk cId="233283455" sldId="282"/>
            <ac:grpSpMk id="7" creationId="{DCAE0F66-52CF-9BA1-5B05-A706EAF57E3E}"/>
          </ac:grpSpMkLst>
        </pc:grpChg>
        <pc:grpChg chg="mod">
          <ac:chgData name="Ramesh Reddy" userId="dcf144537e9784c9" providerId="LiveId" clId="{B4819416-29D5-4132-90B3-C7EC131D5ABC}" dt="2022-11-14T04:42:44.175" v="2337" actId="207"/>
          <ac:grpSpMkLst>
            <pc:docMk/>
            <pc:sldMk cId="233283455" sldId="282"/>
            <ac:grpSpMk id="8" creationId="{00000000-0000-0000-0000-000000000000}"/>
          </ac:grpSpMkLst>
        </pc:grpChg>
        <pc:picChg chg="add mod">
          <ac:chgData name="Ramesh Reddy" userId="dcf144537e9784c9" providerId="LiveId" clId="{B4819416-29D5-4132-90B3-C7EC131D5ABC}" dt="2022-11-12T22:21:04.988" v="1121" actId="1076"/>
          <ac:picMkLst>
            <pc:docMk/>
            <pc:sldMk cId="233283455" sldId="282"/>
            <ac:picMk id="17" creationId="{A41D706D-F874-08FA-49DB-67216B31667C}"/>
          </ac:picMkLst>
        </pc:picChg>
      </pc:sldChg>
      <pc:sldChg chg="addSp delSp modSp mod">
        <pc:chgData name="Ramesh Reddy" userId="dcf144537e9784c9" providerId="LiveId" clId="{B4819416-29D5-4132-90B3-C7EC131D5ABC}" dt="2022-11-14T04:43:09.128" v="2354"/>
        <pc:sldMkLst>
          <pc:docMk/>
          <pc:sldMk cId="3345626813" sldId="283"/>
        </pc:sldMkLst>
        <pc:spChg chg="mod">
          <ac:chgData name="Ramesh Reddy" userId="dcf144537e9784c9" providerId="LiveId" clId="{B4819416-29D5-4132-90B3-C7EC131D5ABC}" dt="2022-11-14T04:36:51.157" v="2116" actId="1036"/>
          <ac:spMkLst>
            <pc:docMk/>
            <pc:sldMk cId="3345626813" sldId="283"/>
            <ac:spMk id="2" creationId="{00000000-0000-0000-0000-000000000000}"/>
          </ac:spMkLst>
        </pc:spChg>
        <pc:spChg chg="mod">
          <ac:chgData name="Ramesh Reddy" userId="dcf144537e9784c9" providerId="LiveId" clId="{B4819416-29D5-4132-90B3-C7EC131D5ABC}" dt="2022-11-12T22:27:21.596" v="1157" actId="1076"/>
          <ac:spMkLst>
            <pc:docMk/>
            <pc:sldMk cId="3345626813" sldId="283"/>
            <ac:spMk id="5" creationId="{00000000-0000-0000-0000-000000000000}"/>
          </ac:spMkLst>
        </pc:spChg>
        <pc:spChg chg="mod">
          <ac:chgData name="Ramesh Reddy" userId="dcf144537e9784c9" providerId="LiveId" clId="{B4819416-29D5-4132-90B3-C7EC131D5ABC}" dt="2022-11-14T04:42:59.600" v="2346" actId="207"/>
          <ac:spMkLst>
            <pc:docMk/>
            <pc:sldMk cId="3345626813" sldId="283"/>
            <ac:spMk id="9" creationId="{00000000-0000-0000-0000-000000000000}"/>
          </ac:spMkLst>
        </pc:spChg>
        <pc:spChg chg="mod">
          <ac:chgData name="Ramesh Reddy" userId="dcf144537e9784c9" providerId="LiveId" clId="{B4819416-29D5-4132-90B3-C7EC131D5ABC}" dt="2022-11-14T04:42:59.600" v="2346" actId="207"/>
          <ac:spMkLst>
            <pc:docMk/>
            <pc:sldMk cId="3345626813" sldId="283"/>
            <ac:spMk id="10" creationId="{00000000-0000-0000-0000-000000000000}"/>
          </ac:spMkLst>
        </pc:spChg>
        <pc:spChg chg="mod">
          <ac:chgData name="Ramesh Reddy" userId="dcf144537e9784c9" providerId="LiveId" clId="{B4819416-29D5-4132-90B3-C7EC131D5ABC}" dt="2022-11-14T04:42:59.600" v="2346" actId="207"/>
          <ac:spMkLst>
            <pc:docMk/>
            <pc:sldMk cId="3345626813" sldId="283"/>
            <ac:spMk id="11" creationId="{00000000-0000-0000-0000-000000000000}"/>
          </ac:spMkLst>
        </pc:spChg>
        <pc:spChg chg="del mod">
          <ac:chgData name="Ramesh Reddy" userId="dcf144537e9784c9" providerId="LiveId" clId="{B4819416-29D5-4132-90B3-C7EC131D5ABC}" dt="2022-11-14T04:43:09.128" v="2354"/>
          <ac:spMkLst>
            <pc:docMk/>
            <pc:sldMk cId="3345626813" sldId="283"/>
            <ac:spMk id="14" creationId="{00000000-0000-0000-0000-000000000000}"/>
          </ac:spMkLst>
        </pc:spChg>
        <pc:grpChg chg="mod">
          <ac:chgData name="Ramesh Reddy" userId="dcf144537e9784c9" providerId="LiveId" clId="{B4819416-29D5-4132-90B3-C7EC131D5ABC}" dt="2022-11-14T04:42:59.600" v="2346" actId="207"/>
          <ac:grpSpMkLst>
            <pc:docMk/>
            <pc:sldMk cId="3345626813" sldId="283"/>
            <ac:grpSpMk id="8" creationId="{00000000-0000-0000-0000-000000000000}"/>
          </ac:grpSpMkLst>
        </pc:grpChg>
        <pc:picChg chg="add mod modCrop">
          <ac:chgData name="Ramesh Reddy" userId="dcf144537e9784c9" providerId="LiveId" clId="{B4819416-29D5-4132-90B3-C7EC131D5ABC}" dt="2022-11-12T22:27:00.056" v="1154" actId="1076"/>
          <ac:picMkLst>
            <pc:docMk/>
            <pc:sldMk cId="3345626813" sldId="283"/>
            <ac:picMk id="7" creationId="{6FC0D804-CAE3-40D5-2781-E01612DE7DD6}"/>
          </ac:picMkLst>
        </pc:picChg>
        <pc:picChg chg="del">
          <ac:chgData name="Ramesh Reddy" userId="dcf144537e9784c9" providerId="LiveId" clId="{B4819416-29D5-4132-90B3-C7EC131D5ABC}" dt="2022-11-12T22:24:35.580" v="1149" actId="21"/>
          <ac:picMkLst>
            <pc:docMk/>
            <pc:sldMk cId="3345626813" sldId="283"/>
            <ac:picMk id="17" creationId="{C7AA7694-8BAD-3148-DBE3-50424DBFB02A}"/>
          </ac:picMkLst>
        </pc:picChg>
      </pc:sldChg>
      <pc:sldChg chg="del">
        <pc:chgData name="Ramesh Reddy" userId="dcf144537e9784c9" providerId="LiveId" clId="{B4819416-29D5-4132-90B3-C7EC131D5ABC}" dt="2022-11-12T22:10:51.506" v="934" actId="2696"/>
        <pc:sldMkLst>
          <pc:docMk/>
          <pc:sldMk cId="307060949" sldId="284"/>
        </pc:sldMkLst>
      </pc:sldChg>
      <pc:sldChg chg="addSp delSp modSp add mod">
        <pc:chgData name="Ramesh Reddy" userId="dcf144537e9784c9" providerId="LiveId" clId="{B4819416-29D5-4132-90B3-C7EC131D5ABC}" dt="2022-11-14T04:42:34.971" v="2336"/>
        <pc:sldMkLst>
          <pc:docMk/>
          <pc:sldMk cId="3012653620" sldId="284"/>
        </pc:sldMkLst>
        <pc:spChg chg="mod">
          <ac:chgData name="Ramesh Reddy" userId="dcf144537e9784c9" providerId="LiveId" clId="{B4819416-29D5-4132-90B3-C7EC131D5ABC}" dt="2022-11-14T04:36:36.910" v="2113" actId="207"/>
          <ac:spMkLst>
            <pc:docMk/>
            <pc:sldMk cId="3012653620" sldId="284"/>
            <ac:spMk id="2" creationId="{00000000-0000-0000-0000-000000000000}"/>
          </ac:spMkLst>
        </pc:spChg>
        <pc:spChg chg="del">
          <ac:chgData name="Ramesh Reddy" userId="dcf144537e9784c9" providerId="LiveId" clId="{B4819416-29D5-4132-90B3-C7EC131D5ABC}" dt="2022-11-12T22:18:12.499" v="1102" actId="21"/>
          <ac:spMkLst>
            <pc:docMk/>
            <pc:sldMk cId="3012653620" sldId="284"/>
            <ac:spMk id="5" creationId="{00000000-0000-0000-0000-000000000000}"/>
          </ac:spMkLst>
        </pc:spChg>
        <pc:spChg chg="mod">
          <ac:chgData name="Ramesh Reddy" userId="dcf144537e9784c9" providerId="LiveId" clId="{B4819416-29D5-4132-90B3-C7EC131D5ABC}" dt="2022-11-12T22:19:06.631" v="1115" actId="1076"/>
          <ac:spMkLst>
            <pc:docMk/>
            <pc:sldMk cId="3012653620" sldId="284"/>
            <ac:spMk id="6" creationId="{6EC3DABB-0A55-2132-C76A-E2A263E4578F}"/>
          </ac:spMkLst>
        </pc:spChg>
        <pc:spChg chg="add del mod">
          <ac:chgData name="Ramesh Reddy" userId="dcf144537e9784c9" providerId="LiveId" clId="{B4819416-29D5-4132-90B3-C7EC131D5ABC}" dt="2022-11-12T22:18:17.942" v="1104"/>
          <ac:spMkLst>
            <pc:docMk/>
            <pc:sldMk cId="3012653620" sldId="284"/>
            <ac:spMk id="7" creationId="{0D82AA0D-24DB-2BE4-9E18-DE5910E7A3E0}"/>
          </ac:spMkLst>
        </pc:spChg>
        <pc:spChg chg="mod">
          <ac:chgData name="Ramesh Reddy" userId="dcf144537e9784c9" providerId="LiveId" clId="{B4819416-29D5-4132-90B3-C7EC131D5ABC}" dt="2022-11-14T04:42:26.786" v="2328" actId="207"/>
          <ac:spMkLst>
            <pc:docMk/>
            <pc:sldMk cId="3012653620" sldId="284"/>
            <ac:spMk id="9" creationId="{00000000-0000-0000-0000-000000000000}"/>
          </ac:spMkLst>
        </pc:spChg>
        <pc:spChg chg="mod">
          <ac:chgData name="Ramesh Reddy" userId="dcf144537e9784c9" providerId="LiveId" clId="{B4819416-29D5-4132-90B3-C7EC131D5ABC}" dt="2022-11-14T04:42:26.786" v="2328" actId="207"/>
          <ac:spMkLst>
            <pc:docMk/>
            <pc:sldMk cId="3012653620" sldId="284"/>
            <ac:spMk id="10" creationId="{00000000-0000-0000-0000-000000000000}"/>
          </ac:spMkLst>
        </pc:spChg>
        <pc:spChg chg="mod">
          <ac:chgData name="Ramesh Reddy" userId="dcf144537e9784c9" providerId="LiveId" clId="{B4819416-29D5-4132-90B3-C7EC131D5ABC}" dt="2022-11-14T04:42:26.786" v="2328" actId="207"/>
          <ac:spMkLst>
            <pc:docMk/>
            <pc:sldMk cId="3012653620" sldId="284"/>
            <ac:spMk id="11" creationId="{00000000-0000-0000-0000-000000000000}"/>
          </ac:spMkLst>
        </pc:spChg>
        <pc:spChg chg="del mod">
          <ac:chgData name="Ramesh Reddy" userId="dcf144537e9784c9" providerId="LiveId" clId="{B4819416-29D5-4132-90B3-C7EC131D5ABC}" dt="2022-11-14T04:42:34.971" v="2336"/>
          <ac:spMkLst>
            <pc:docMk/>
            <pc:sldMk cId="3012653620" sldId="284"/>
            <ac:spMk id="14" creationId="{00000000-0000-0000-0000-000000000000}"/>
          </ac:spMkLst>
        </pc:spChg>
        <pc:spChg chg="mod">
          <ac:chgData name="Ramesh Reddy" userId="dcf144537e9784c9" providerId="LiveId" clId="{B4819416-29D5-4132-90B3-C7EC131D5ABC}" dt="2022-11-12T22:19:02.498" v="1114" actId="1076"/>
          <ac:spMkLst>
            <pc:docMk/>
            <pc:sldMk cId="3012653620" sldId="284"/>
            <ac:spMk id="15" creationId="{80EA3682-1B2E-F266-BF10-F81A941AA947}"/>
          </ac:spMkLst>
        </pc:spChg>
        <pc:grpChg chg="mod">
          <ac:chgData name="Ramesh Reddy" userId="dcf144537e9784c9" providerId="LiveId" clId="{B4819416-29D5-4132-90B3-C7EC131D5ABC}" dt="2022-11-14T04:42:26.786" v="2328" actId="207"/>
          <ac:grpSpMkLst>
            <pc:docMk/>
            <pc:sldMk cId="3012653620" sldId="284"/>
            <ac:grpSpMk id="8" creationId="{00000000-0000-0000-0000-000000000000}"/>
          </ac:grpSpMkLst>
        </pc:grpChg>
        <pc:picChg chg="add mod">
          <ac:chgData name="Ramesh Reddy" userId="dcf144537e9784c9" providerId="LiveId" clId="{B4819416-29D5-4132-90B3-C7EC131D5ABC}" dt="2022-11-12T22:19:12.300" v="1116" actId="1076"/>
          <ac:picMkLst>
            <pc:docMk/>
            <pc:sldMk cId="3012653620" sldId="284"/>
            <ac:picMk id="17" creationId="{FBE9D885-2FDC-15E6-8622-F426EAD20AEF}"/>
          </ac:picMkLst>
        </pc:picChg>
      </pc:sldChg>
      <pc:sldChg chg="addSp delSp modSp add mod">
        <pc:chgData name="Ramesh Reddy" userId="dcf144537e9784c9" providerId="LiveId" clId="{B4819416-29D5-4132-90B3-C7EC131D5ABC}" dt="2022-11-16T04:02:26.423" v="2859" actId="20577"/>
        <pc:sldMkLst>
          <pc:docMk/>
          <pc:sldMk cId="825048" sldId="285"/>
        </pc:sldMkLst>
        <pc:spChg chg="mod">
          <ac:chgData name="Ramesh Reddy" userId="dcf144537e9784c9" providerId="LiveId" clId="{B4819416-29D5-4132-90B3-C7EC131D5ABC}" dt="2022-11-14T04:36:57.927" v="2117" actId="207"/>
          <ac:spMkLst>
            <pc:docMk/>
            <pc:sldMk cId="825048" sldId="285"/>
            <ac:spMk id="2" creationId="{00000000-0000-0000-0000-000000000000}"/>
          </ac:spMkLst>
        </pc:spChg>
        <pc:spChg chg="add del mod">
          <ac:chgData name="Ramesh Reddy" userId="dcf144537e9784c9" providerId="LiveId" clId="{B4819416-29D5-4132-90B3-C7EC131D5ABC}" dt="2022-11-12T22:46:51.504" v="1246" actId="20577"/>
          <ac:spMkLst>
            <pc:docMk/>
            <pc:sldMk cId="825048" sldId="285"/>
            <ac:spMk id="4" creationId="{20EEC368-6352-19F6-85C3-9DB0DC4FD222}"/>
          </ac:spMkLst>
        </pc:spChg>
        <pc:spChg chg="del">
          <ac:chgData name="Ramesh Reddy" userId="dcf144537e9784c9" providerId="LiveId" clId="{B4819416-29D5-4132-90B3-C7EC131D5ABC}" dt="2022-11-12T22:47:02.007" v="1248" actId="21"/>
          <ac:spMkLst>
            <pc:docMk/>
            <pc:sldMk cId="825048" sldId="285"/>
            <ac:spMk id="5" creationId="{00000000-0000-0000-0000-000000000000}"/>
          </ac:spMkLst>
        </pc:spChg>
        <pc:spChg chg="add mod">
          <ac:chgData name="Ramesh Reddy" userId="dcf144537e9784c9" providerId="LiveId" clId="{B4819416-29D5-4132-90B3-C7EC131D5ABC}" dt="2022-11-16T04:02:26.423" v="2859" actId="20577"/>
          <ac:spMkLst>
            <pc:docMk/>
            <pc:sldMk cId="825048" sldId="285"/>
            <ac:spMk id="6" creationId="{6E0256E3-2910-1696-F153-7A1E67AD0802}"/>
          </ac:spMkLst>
        </pc:spChg>
        <pc:spChg chg="mod">
          <ac:chgData name="Ramesh Reddy" userId="dcf144537e9784c9" providerId="LiveId" clId="{B4819416-29D5-4132-90B3-C7EC131D5ABC}" dt="2022-11-14T04:43:17.461" v="2355" actId="207"/>
          <ac:spMkLst>
            <pc:docMk/>
            <pc:sldMk cId="825048" sldId="285"/>
            <ac:spMk id="9" creationId="{00000000-0000-0000-0000-000000000000}"/>
          </ac:spMkLst>
        </pc:spChg>
        <pc:spChg chg="mod">
          <ac:chgData name="Ramesh Reddy" userId="dcf144537e9784c9" providerId="LiveId" clId="{B4819416-29D5-4132-90B3-C7EC131D5ABC}" dt="2022-11-14T04:43:17.461" v="2355" actId="207"/>
          <ac:spMkLst>
            <pc:docMk/>
            <pc:sldMk cId="825048" sldId="285"/>
            <ac:spMk id="10" creationId="{00000000-0000-0000-0000-000000000000}"/>
          </ac:spMkLst>
        </pc:spChg>
        <pc:spChg chg="mod">
          <ac:chgData name="Ramesh Reddy" userId="dcf144537e9784c9" providerId="LiveId" clId="{B4819416-29D5-4132-90B3-C7EC131D5ABC}" dt="2022-11-14T04:43:17.461" v="2355" actId="207"/>
          <ac:spMkLst>
            <pc:docMk/>
            <pc:sldMk cId="825048" sldId="285"/>
            <ac:spMk id="11" creationId="{00000000-0000-0000-0000-000000000000}"/>
          </ac:spMkLst>
        </pc:spChg>
        <pc:spChg chg="del mod">
          <ac:chgData name="Ramesh Reddy" userId="dcf144537e9784c9" providerId="LiveId" clId="{B4819416-29D5-4132-90B3-C7EC131D5ABC}" dt="2022-11-14T04:43:24.572" v="2363"/>
          <ac:spMkLst>
            <pc:docMk/>
            <pc:sldMk cId="825048" sldId="285"/>
            <ac:spMk id="14" creationId="{00000000-0000-0000-0000-000000000000}"/>
          </ac:spMkLst>
        </pc:spChg>
        <pc:grpChg chg="mod">
          <ac:chgData name="Ramesh Reddy" userId="dcf144537e9784c9" providerId="LiveId" clId="{B4819416-29D5-4132-90B3-C7EC131D5ABC}" dt="2022-11-14T04:43:17.461" v="2355" actId="207"/>
          <ac:grpSpMkLst>
            <pc:docMk/>
            <pc:sldMk cId="825048" sldId="285"/>
            <ac:grpSpMk id="8" creationId="{00000000-0000-0000-0000-000000000000}"/>
          </ac:grpSpMkLst>
        </pc:grpChg>
        <pc:picChg chg="del">
          <ac:chgData name="Ramesh Reddy" userId="dcf144537e9784c9" providerId="LiveId" clId="{B4819416-29D5-4132-90B3-C7EC131D5ABC}" dt="2022-11-12T22:46:56.518" v="1247" actId="21"/>
          <ac:picMkLst>
            <pc:docMk/>
            <pc:sldMk cId="825048" sldId="285"/>
            <ac:picMk id="7" creationId="{6FC0D804-CAE3-40D5-2781-E01612DE7DD6}"/>
          </ac:picMkLst>
        </pc:picChg>
        <pc:picChg chg="add mod modCrop">
          <ac:chgData name="Ramesh Reddy" userId="dcf144537e9784c9" providerId="LiveId" clId="{B4819416-29D5-4132-90B3-C7EC131D5ABC}" dt="2022-11-12T23:13:40.460" v="1669" actId="1076"/>
          <ac:picMkLst>
            <pc:docMk/>
            <pc:sldMk cId="825048" sldId="285"/>
            <ac:picMk id="15" creationId="{2AC1841F-503A-1FD8-E6CE-74AC80508272}"/>
          </ac:picMkLst>
        </pc:picChg>
        <pc:picChg chg="add mod">
          <ac:chgData name="Ramesh Reddy" userId="dcf144537e9784c9" providerId="LiveId" clId="{B4819416-29D5-4132-90B3-C7EC131D5ABC}" dt="2022-11-12T23:13:52.920" v="1672" actId="1076"/>
          <ac:picMkLst>
            <pc:docMk/>
            <pc:sldMk cId="825048" sldId="285"/>
            <ac:picMk id="18" creationId="{144E4F45-342D-D7AA-DBD1-46FE3B037FED}"/>
          </ac:picMkLst>
        </pc:picChg>
      </pc:sldChg>
      <pc:sldChg chg="del">
        <pc:chgData name="Ramesh Reddy" userId="dcf144537e9784c9" providerId="LiveId" clId="{B4819416-29D5-4132-90B3-C7EC131D5ABC}" dt="2022-11-12T22:10:51.506" v="934" actId="2696"/>
        <pc:sldMkLst>
          <pc:docMk/>
          <pc:sldMk cId="910671796" sldId="285"/>
        </pc:sldMkLst>
      </pc:sldChg>
      <pc:sldChg chg="addSp delSp modSp add mod">
        <pc:chgData name="Ramesh Reddy" userId="dcf144537e9784c9" providerId="LiveId" clId="{B4819416-29D5-4132-90B3-C7EC131D5ABC}" dt="2022-11-16T05:47:26.309" v="3895" actId="207"/>
        <pc:sldMkLst>
          <pc:docMk/>
          <pc:sldMk cId="2792087548" sldId="286"/>
        </pc:sldMkLst>
        <pc:spChg chg="mod">
          <ac:chgData name="Ramesh Reddy" userId="dcf144537e9784c9" providerId="LiveId" clId="{B4819416-29D5-4132-90B3-C7EC131D5ABC}" dt="2022-11-14T04:37:03.734" v="2118" actId="207"/>
          <ac:spMkLst>
            <pc:docMk/>
            <pc:sldMk cId="2792087548" sldId="286"/>
            <ac:spMk id="2" creationId="{00000000-0000-0000-0000-000000000000}"/>
          </ac:spMkLst>
        </pc:spChg>
        <pc:spChg chg="mod">
          <ac:chgData name="Ramesh Reddy" userId="dcf144537e9784c9" providerId="LiveId" clId="{B4819416-29D5-4132-90B3-C7EC131D5ABC}" dt="2022-11-12T22:58:34.868" v="1368" actId="403"/>
          <ac:spMkLst>
            <pc:docMk/>
            <pc:sldMk cId="2792087548" sldId="286"/>
            <ac:spMk id="3" creationId="{00000000-0000-0000-0000-000000000000}"/>
          </ac:spMkLst>
        </pc:spChg>
        <pc:spChg chg="del">
          <ac:chgData name="Ramesh Reddy" userId="dcf144537e9784c9" providerId="LiveId" clId="{B4819416-29D5-4132-90B3-C7EC131D5ABC}" dt="2022-11-12T22:58:42.938" v="1369" actId="21"/>
          <ac:spMkLst>
            <pc:docMk/>
            <pc:sldMk cId="2792087548" sldId="286"/>
            <ac:spMk id="5" creationId="{00000000-0000-0000-0000-000000000000}"/>
          </ac:spMkLst>
        </pc:spChg>
        <pc:spChg chg="mod">
          <ac:chgData name="Ramesh Reddy" userId="dcf144537e9784c9" providerId="LiveId" clId="{B4819416-29D5-4132-90B3-C7EC131D5ABC}" dt="2022-11-16T05:47:26.309" v="3895" actId="207"/>
          <ac:spMkLst>
            <pc:docMk/>
            <pc:sldMk cId="2792087548" sldId="286"/>
            <ac:spMk id="9" creationId="{00000000-0000-0000-0000-000000000000}"/>
          </ac:spMkLst>
        </pc:spChg>
        <pc:spChg chg="mod">
          <ac:chgData name="Ramesh Reddy" userId="dcf144537e9784c9" providerId="LiveId" clId="{B4819416-29D5-4132-90B3-C7EC131D5ABC}" dt="2022-11-16T05:47:26.309" v="3895" actId="207"/>
          <ac:spMkLst>
            <pc:docMk/>
            <pc:sldMk cId="2792087548" sldId="286"/>
            <ac:spMk id="10" creationId="{00000000-0000-0000-0000-000000000000}"/>
          </ac:spMkLst>
        </pc:spChg>
        <pc:spChg chg="mod">
          <ac:chgData name="Ramesh Reddy" userId="dcf144537e9784c9" providerId="LiveId" clId="{B4819416-29D5-4132-90B3-C7EC131D5ABC}" dt="2022-11-16T05:47:26.309" v="3895" actId="207"/>
          <ac:spMkLst>
            <pc:docMk/>
            <pc:sldMk cId="2792087548" sldId="286"/>
            <ac:spMk id="11" creationId="{00000000-0000-0000-0000-000000000000}"/>
          </ac:spMkLst>
        </pc:spChg>
        <pc:grpChg chg="mod">
          <ac:chgData name="Ramesh Reddy" userId="dcf144537e9784c9" providerId="LiveId" clId="{B4819416-29D5-4132-90B3-C7EC131D5ABC}" dt="2022-11-16T05:47:26.309" v="3895" actId="207"/>
          <ac:grpSpMkLst>
            <pc:docMk/>
            <pc:sldMk cId="2792087548" sldId="286"/>
            <ac:grpSpMk id="8" creationId="{00000000-0000-0000-0000-000000000000}"/>
          </ac:grpSpMkLst>
        </pc:grpChg>
        <pc:picChg chg="add mod">
          <ac:chgData name="Ramesh Reddy" userId="dcf144537e9784c9" providerId="LiveId" clId="{B4819416-29D5-4132-90B3-C7EC131D5ABC}" dt="2022-11-12T23:00:19.281" v="1373" actId="1076"/>
          <ac:picMkLst>
            <pc:docMk/>
            <pc:sldMk cId="2792087548" sldId="286"/>
            <ac:picMk id="6" creationId="{83604D5F-63F0-1345-CA2E-DA9B5F3453FD}"/>
          </ac:picMkLst>
        </pc:picChg>
      </pc:sldChg>
      <pc:sldChg chg="del">
        <pc:chgData name="Ramesh Reddy" userId="dcf144537e9784c9" providerId="LiveId" clId="{B4819416-29D5-4132-90B3-C7EC131D5ABC}" dt="2022-11-12T22:10:51.506" v="934" actId="2696"/>
        <pc:sldMkLst>
          <pc:docMk/>
          <pc:sldMk cId="4207558164" sldId="286"/>
        </pc:sldMkLst>
      </pc:sldChg>
      <pc:sldChg chg="del">
        <pc:chgData name="Ramesh Reddy" userId="dcf144537e9784c9" providerId="LiveId" clId="{B4819416-29D5-4132-90B3-C7EC131D5ABC}" dt="2022-11-12T22:10:51.506" v="934" actId="2696"/>
        <pc:sldMkLst>
          <pc:docMk/>
          <pc:sldMk cId="1221798754" sldId="287"/>
        </pc:sldMkLst>
      </pc:sldChg>
      <pc:sldChg chg="addSp delSp modSp add mod modNotesTx">
        <pc:chgData name="Ramesh Reddy" userId="dcf144537e9784c9" providerId="LiveId" clId="{B4819416-29D5-4132-90B3-C7EC131D5ABC}" dt="2022-11-16T04:03:24.668" v="2861" actId="20577"/>
        <pc:sldMkLst>
          <pc:docMk/>
          <pc:sldMk cId="3061151926" sldId="287"/>
        </pc:sldMkLst>
        <pc:spChg chg="mod">
          <ac:chgData name="Ramesh Reddy" userId="dcf144537e9784c9" providerId="LiveId" clId="{B4819416-29D5-4132-90B3-C7EC131D5ABC}" dt="2022-11-14T04:37:08.981" v="2119" actId="207"/>
          <ac:spMkLst>
            <pc:docMk/>
            <pc:sldMk cId="3061151926" sldId="287"/>
            <ac:spMk id="2" creationId="{00000000-0000-0000-0000-000000000000}"/>
          </ac:spMkLst>
        </pc:spChg>
        <pc:spChg chg="mod">
          <ac:chgData name="Ramesh Reddy" userId="dcf144537e9784c9" providerId="LiveId" clId="{B4819416-29D5-4132-90B3-C7EC131D5ABC}" dt="2022-11-12T23:01:13.937" v="1417" actId="20577"/>
          <ac:spMkLst>
            <pc:docMk/>
            <pc:sldMk cId="3061151926" sldId="287"/>
            <ac:spMk id="3" creationId="{00000000-0000-0000-0000-000000000000}"/>
          </ac:spMkLst>
        </pc:spChg>
        <pc:spChg chg="add mod">
          <ac:chgData name="Ramesh Reddy" userId="dcf144537e9784c9" providerId="LiveId" clId="{B4819416-29D5-4132-90B3-C7EC131D5ABC}" dt="2022-11-16T04:03:24.668" v="2861" actId="20577"/>
          <ac:spMkLst>
            <pc:docMk/>
            <pc:sldMk cId="3061151926" sldId="287"/>
            <ac:spMk id="4" creationId="{48319A38-F1C9-D904-F689-F73879BE18A8}"/>
          </ac:spMkLst>
        </pc:spChg>
        <pc:spChg chg="mod">
          <ac:chgData name="Ramesh Reddy" userId="dcf144537e9784c9" providerId="LiveId" clId="{B4819416-29D5-4132-90B3-C7EC131D5ABC}" dt="2022-11-14T04:44:39.276" v="2364" actId="207"/>
          <ac:spMkLst>
            <pc:docMk/>
            <pc:sldMk cId="3061151926" sldId="287"/>
            <ac:spMk id="9" creationId="{00000000-0000-0000-0000-000000000000}"/>
          </ac:spMkLst>
        </pc:spChg>
        <pc:spChg chg="mod">
          <ac:chgData name="Ramesh Reddy" userId="dcf144537e9784c9" providerId="LiveId" clId="{B4819416-29D5-4132-90B3-C7EC131D5ABC}" dt="2022-11-14T04:44:39.276" v="2364" actId="207"/>
          <ac:spMkLst>
            <pc:docMk/>
            <pc:sldMk cId="3061151926" sldId="287"/>
            <ac:spMk id="10" creationId="{00000000-0000-0000-0000-000000000000}"/>
          </ac:spMkLst>
        </pc:spChg>
        <pc:spChg chg="mod">
          <ac:chgData name="Ramesh Reddy" userId="dcf144537e9784c9" providerId="LiveId" clId="{B4819416-29D5-4132-90B3-C7EC131D5ABC}" dt="2022-11-14T04:44:39.276" v="2364" actId="207"/>
          <ac:spMkLst>
            <pc:docMk/>
            <pc:sldMk cId="3061151926" sldId="287"/>
            <ac:spMk id="11" creationId="{00000000-0000-0000-0000-000000000000}"/>
          </ac:spMkLst>
        </pc:spChg>
        <pc:spChg chg="del mod">
          <ac:chgData name="Ramesh Reddy" userId="dcf144537e9784c9" providerId="LiveId" clId="{B4819416-29D5-4132-90B3-C7EC131D5ABC}" dt="2022-11-14T04:44:46.778" v="2372"/>
          <ac:spMkLst>
            <pc:docMk/>
            <pc:sldMk cId="3061151926" sldId="287"/>
            <ac:spMk id="14" creationId="{00000000-0000-0000-0000-000000000000}"/>
          </ac:spMkLst>
        </pc:spChg>
        <pc:grpChg chg="mod">
          <ac:chgData name="Ramesh Reddy" userId="dcf144537e9784c9" providerId="LiveId" clId="{B4819416-29D5-4132-90B3-C7EC131D5ABC}" dt="2022-11-14T04:44:39.276" v="2364" actId="207"/>
          <ac:grpSpMkLst>
            <pc:docMk/>
            <pc:sldMk cId="3061151926" sldId="287"/>
            <ac:grpSpMk id="8" creationId="{00000000-0000-0000-0000-000000000000}"/>
          </ac:grpSpMkLst>
        </pc:grpChg>
        <pc:picChg chg="del">
          <ac:chgData name="Ramesh Reddy" userId="dcf144537e9784c9" providerId="LiveId" clId="{B4819416-29D5-4132-90B3-C7EC131D5ABC}" dt="2022-11-12T23:01:19.125" v="1418" actId="21"/>
          <ac:picMkLst>
            <pc:docMk/>
            <pc:sldMk cId="3061151926" sldId="287"/>
            <ac:picMk id="6" creationId="{83604D5F-63F0-1345-CA2E-DA9B5F3453FD}"/>
          </ac:picMkLst>
        </pc:picChg>
        <pc:picChg chg="add mod">
          <ac:chgData name="Ramesh Reddy" userId="dcf144537e9784c9" providerId="LiveId" clId="{B4819416-29D5-4132-90B3-C7EC131D5ABC}" dt="2022-11-12T23:15:12.976" v="1676" actId="1076"/>
          <ac:picMkLst>
            <pc:docMk/>
            <pc:sldMk cId="3061151926" sldId="287"/>
            <ac:picMk id="7" creationId="{4AD3CECD-3CF5-0E7C-03CC-C1F8FB887762}"/>
          </ac:picMkLst>
        </pc:picChg>
        <pc:picChg chg="add del">
          <ac:chgData name="Ramesh Reddy" userId="dcf144537e9784c9" providerId="LiveId" clId="{B4819416-29D5-4132-90B3-C7EC131D5ABC}" dt="2022-11-12T23:08:35.230" v="1626" actId="22"/>
          <ac:picMkLst>
            <pc:docMk/>
            <pc:sldMk cId="3061151926" sldId="287"/>
            <ac:picMk id="15" creationId="{464B0A74-09E4-9480-B30B-8F60B44E80AB}"/>
          </ac:picMkLst>
        </pc:picChg>
      </pc:sldChg>
      <pc:sldChg chg="del">
        <pc:chgData name="Ramesh Reddy" userId="dcf144537e9784c9" providerId="LiveId" clId="{B4819416-29D5-4132-90B3-C7EC131D5ABC}" dt="2022-11-12T22:10:51.506" v="934" actId="2696"/>
        <pc:sldMkLst>
          <pc:docMk/>
          <pc:sldMk cId="584977131" sldId="288"/>
        </pc:sldMkLst>
      </pc:sldChg>
      <pc:sldChg chg="addSp delSp modSp add mod">
        <pc:chgData name="Ramesh Reddy" userId="dcf144537e9784c9" providerId="LiveId" clId="{B4819416-29D5-4132-90B3-C7EC131D5ABC}" dt="2022-11-14T04:37:14.085" v="2120" actId="207"/>
        <pc:sldMkLst>
          <pc:docMk/>
          <pc:sldMk cId="1853159151" sldId="288"/>
        </pc:sldMkLst>
        <pc:spChg chg="mod">
          <ac:chgData name="Ramesh Reddy" userId="dcf144537e9784c9" providerId="LiveId" clId="{B4819416-29D5-4132-90B3-C7EC131D5ABC}" dt="2022-11-14T04:37:14.085" v="2120" actId="207"/>
          <ac:spMkLst>
            <pc:docMk/>
            <pc:sldMk cId="1853159151" sldId="288"/>
            <ac:spMk id="2" creationId="{00000000-0000-0000-0000-000000000000}"/>
          </ac:spMkLst>
        </pc:spChg>
        <pc:spChg chg="mod">
          <ac:chgData name="Ramesh Reddy" userId="dcf144537e9784c9" providerId="LiveId" clId="{B4819416-29D5-4132-90B3-C7EC131D5ABC}" dt="2022-11-12T23:08:54.758" v="1654" actId="20577"/>
          <ac:spMkLst>
            <pc:docMk/>
            <pc:sldMk cId="1853159151" sldId="288"/>
            <ac:spMk id="3" creationId="{00000000-0000-0000-0000-000000000000}"/>
          </ac:spMkLst>
        </pc:spChg>
        <pc:spChg chg="del">
          <ac:chgData name="Ramesh Reddy" userId="dcf144537e9784c9" providerId="LiveId" clId="{B4819416-29D5-4132-90B3-C7EC131D5ABC}" dt="2022-11-12T23:09:00.818" v="1655" actId="21"/>
          <ac:spMkLst>
            <pc:docMk/>
            <pc:sldMk cId="1853159151" sldId="288"/>
            <ac:spMk id="4" creationId="{48319A38-F1C9-D904-F689-F73879BE18A8}"/>
          </ac:spMkLst>
        </pc:spChg>
        <pc:picChg chg="add mod">
          <ac:chgData name="Ramesh Reddy" userId="dcf144537e9784c9" providerId="LiveId" clId="{B4819416-29D5-4132-90B3-C7EC131D5ABC}" dt="2022-11-12T23:10:08.746" v="1659" actId="1076"/>
          <ac:picMkLst>
            <pc:docMk/>
            <pc:sldMk cId="1853159151" sldId="288"/>
            <ac:picMk id="6" creationId="{EC21EBE1-0B71-F15B-1422-5A1E02AF9235}"/>
          </ac:picMkLst>
        </pc:picChg>
        <pc:picChg chg="del">
          <ac:chgData name="Ramesh Reddy" userId="dcf144537e9784c9" providerId="LiveId" clId="{B4819416-29D5-4132-90B3-C7EC131D5ABC}" dt="2022-11-12T23:09:03.296" v="1656" actId="21"/>
          <ac:picMkLst>
            <pc:docMk/>
            <pc:sldMk cId="1853159151" sldId="288"/>
            <ac:picMk id="7" creationId="{4AD3CECD-3CF5-0E7C-03CC-C1F8FB887762}"/>
          </ac:picMkLst>
        </pc:picChg>
        <pc:picChg chg="add mod">
          <ac:chgData name="Ramesh Reddy" userId="dcf144537e9784c9" providerId="LiveId" clId="{B4819416-29D5-4132-90B3-C7EC131D5ABC}" dt="2022-11-12T23:12:12.486" v="1665" actId="14100"/>
          <ac:picMkLst>
            <pc:docMk/>
            <pc:sldMk cId="1853159151" sldId="288"/>
            <ac:picMk id="15" creationId="{7F5130E5-9CF1-A637-CB19-ED00613CA61D}"/>
          </ac:picMkLst>
        </pc:picChg>
      </pc:sldChg>
      <pc:sldChg chg="add del">
        <pc:chgData name="Ramesh Reddy" userId="dcf144537e9784c9" providerId="LiveId" clId="{B4819416-29D5-4132-90B3-C7EC131D5ABC}" dt="2022-11-12T23:08:34.730" v="1625"/>
        <pc:sldMkLst>
          <pc:docMk/>
          <pc:sldMk cId="3813743168" sldId="288"/>
        </pc:sldMkLst>
      </pc:sldChg>
      <pc:sldChg chg="del">
        <pc:chgData name="Ramesh Reddy" userId="dcf144537e9784c9" providerId="LiveId" clId="{B4819416-29D5-4132-90B3-C7EC131D5ABC}" dt="2022-11-12T22:10:51.506" v="934" actId="2696"/>
        <pc:sldMkLst>
          <pc:docMk/>
          <pc:sldMk cId="138769855" sldId="289"/>
        </pc:sldMkLst>
      </pc:sldChg>
      <pc:sldChg chg="addSp delSp modSp add mod">
        <pc:chgData name="Ramesh Reddy" userId="dcf144537e9784c9" providerId="LiveId" clId="{B4819416-29D5-4132-90B3-C7EC131D5ABC}" dt="2022-11-14T04:45:07.797" v="2381"/>
        <pc:sldMkLst>
          <pc:docMk/>
          <pc:sldMk cId="4249378238" sldId="289"/>
        </pc:sldMkLst>
        <pc:spChg chg="mod">
          <ac:chgData name="Ramesh Reddy" userId="dcf144537e9784c9" providerId="LiveId" clId="{B4819416-29D5-4132-90B3-C7EC131D5ABC}" dt="2022-11-14T04:37:19.300" v="2121" actId="207"/>
          <ac:spMkLst>
            <pc:docMk/>
            <pc:sldMk cId="4249378238" sldId="289"/>
            <ac:spMk id="2" creationId="{00000000-0000-0000-0000-000000000000}"/>
          </ac:spMkLst>
        </pc:spChg>
        <pc:spChg chg="mod">
          <ac:chgData name="Ramesh Reddy" userId="dcf144537e9784c9" providerId="LiveId" clId="{B4819416-29D5-4132-90B3-C7EC131D5ABC}" dt="2022-11-12T23:30:37.360" v="1722" actId="20577"/>
          <ac:spMkLst>
            <pc:docMk/>
            <pc:sldMk cId="4249378238" sldId="289"/>
            <ac:spMk id="3" creationId="{00000000-0000-0000-0000-000000000000}"/>
          </ac:spMkLst>
        </pc:spChg>
        <pc:spChg chg="mod">
          <ac:chgData name="Ramesh Reddy" userId="dcf144537e9784c9" providerId="LiveId" clId="{B4819416-29D5-4132-90B3-C7EC131D5ABC}" dt="2022-11-14T04:44:57.355" v="2373" actId="207"/>
          <ac:spMkLst>
            <pc:docMk/>
            <pc:sldMk cId="4249378238" sldId="289"/>
            <ac:spMk id="9" creationId="{00000000-0000-0000-0000-000000000000}"/>
          </ac:spMkLst>
        </pc:spChg>
        <pc:spChg chg="mod">
          <ac:chgData name="Ramesh Reddy" userId="dcf144537e9784c9" providerId="LiveId" clId="{B4819416-29D5-4132-90B3-C7EC131D5ABC}" dt="2022-11-14T04:44:57.355" v="2373" actId="207"/>
          <ac:spMkLst>
            <pc:docMk/>
            <pc:sldMk cId="4249378238" sldId="289"/>
            <ac:spMk id="10" creationId="{00000000-0000-0000-0000-000000000000}"/>
          </ac:spMkLst>
        </pc:spChg>
        <pc:spChg chg="mod">
          <ac:chgData name="Ramesh Reddy" userId="dcf144537e9784c9" providerId="LiveId" clId="{B4819416-29D5-4132-90B3-C7EC131D5ABC}" dt="2022-11-14T04:44:57.355" v="2373" actId="207"/>
          <ac:spMkLst>
            <pc:docMk/>
            <pc:sldMk cId="4249378238" sldId="289"/>
            <ac:spMk id="11" creationId="{00000000-0000-0000-0000-000000000000}"/>
          </ac:spMkLst>
        </pc:spChg>
        <pc:spChg chg="add mod">
          <ac:chgData name="Ramesh Reddy" userId="dcf144537e9784c9" providerId="LiveId" clId="{B4819416-29D5-4132-90B3-C7EC131D5ABC}" dt="2022-11-12T23:38:40.799" v="2033" actId="20577"/>
          <ac:spMkLst>
            <pc:docMk/>
            <pc:sldMk cId="4249378238" sldId="289"/>
            <ac:spMk id="12" creationId="{C5868802-D9FA-0226-8FED-50E7CD8A8933}"/>
          </ac:spMkLst>
        </pc:spChg>
        <pc:spChg chg="del mod">
          <ac:chgData name="Ramesh Reddy" userId="dcf144537e9784c9" providerId="LiveId" clId="{B4819416-29D5-4132-90B3-C7EC131D5ABC}" dt="2022-11-14T04:45:07.797" v="2381"/>
          <ac:spMkLst>
            <pc:docMk/>
            <pc:sldMk cId="4249378238" sldId="289"/>
            <ac:spMk id="14" creationId="{00000000-0000-0000-0000-000000000000}"/>
          </ac:spMkLst>
        </pc:spChg>
        <pc:grpChg chg="mod">
          <ac:chgData name="Ramesh Reddy" userId="dcf144537e9784c9" providerId="LiveId" clId="{B4819416-29D5-4132-90B3-C7EC131D5ABC}" dt="2022-11-14T04:44:57.355" v="2373" actId="207"/>
          <ac:grpSpMkLst>
            <pc:docMk/>
            <pc:sldMk cId="4249378238" sldId="289"/>
            <ac:grpSpMk id="8" creationId="{00000000-0000-0000-0000-000000000000}"/>
          </ac:grpSpMkLst>
        </pc:grpChg>
        <pc:picChg chg="add del mod">
          <ac:chgData name="Ramesh Reddy" userId="dcf144537e9784c9" providerId="LiveId" clId="{B4819416-29D5-4132-90B3-C7EC131D5ABC}" dt="2022-11-12T23:30:56.008" v="1724"/>
          <ac:picMkLst>
            <pc:docMk/>
            <pc:sldMk cId="4249378238" sldId="289"/>
            <ac:picMk id="4" creationId="{33FCE2B1-5864-B350-244E-150755A1C92C}"/>
          </ac:picMkLst>
        </pc:picChg>
        <pc:picChg chg="del">
          <ac:chgData name="Ramesh Reddy" userId="dcf144537e9784c9" providerId="LiveId" clId="{B4819416-29D5-4132-90B3-C7EC131D5ABC}" dt="2022-11-12T23:30:20.282" v="1678" actId="21"/>
          <ac:picMkLst>
            <pc:docMk/>
            <pc:sldMk cId="4249378238" sldId="289"/>
            <ac:picMk id="6" creationId="{EC21EBE1-0B71-F15B-1422-5A1E02AF9235}"/>
          </ac:picMkLst>
        </pc:picChg>
        <pc:picChg chg="add mod">
          <ac:chgData name="Ramesh Reddy" userId="dcf144537e9784c9" providerId="LiveId" clId="{B4819416-29D5-4132-90B3-C7EC131D5ABC}" dt="2022-11-12T23:33:57.463" v="1729" actId="1076"/>
          <ac:picMkLst>
            <pc:docMk/>
            <pc:sldMk cId="4249378238" sldId="289"/>
            <ac:picMk id="7" creationId="{F1CC351B-4AFA-69D4-32FF-A1EB0071F1AD}"/>
          </ac:picMkLst>
        </pc:picChg>
        <pc:picChg chg="del">
          <ac:chgData name="Ramesh Reddy" userId="dcf144537e9784c9" providerId="LiveId" clId="{B4819416-29D5-4132-90B3-C7EC131D5ABC}" dt="2022-11-12T23:30:23.480" v="1679" actId="21"/>
          <ac:picMkLst>
            <pc:docMk/>
            <pc:sldMk cId="4249378238" sldId="289"/>
            <ac:picMk id="15" creationId="{7F5130E5-9CF1-A637-CB19-ED00613CA61D}"/>
          </ac:picMkLst>
        </pc:picChg>
      </pc:sldChg>
      <pc:sldChg chg="addSp delSp modSp add mod">
        <pc:chgData name="Ramesh Reddy" userId="dcf144537e9784c9" providerId="LiveId" clId="{B4819416-29D5-4132-90B3-C7EC131D5ABC}" dt="2022-11-14T04:45:51.405" v="2390"/>
        <pc:sldMkLst>
          <pc:docMk/>
          <pc:sldMk cId="1193929391" sldId="290"/>
        </pc:sldMkLst>
        <pc:spChg chg="mod">
          <ac:chgData name="Ramesh Reddy" userId="dcf144537e9784c9" providerId="LiveId" clId="{B4819416-29D5-4132-90B3-C7EC131D5ABC}" dt="2022-11-14T04:37:24.656" v="2122" actId="207"/>
          <ac:spMkLst>
            <pc:docMk/>
            <pc:sldMk cId="1193929391" sldId="290"/>
            <ac:spMk id="2" creationId="{00000000-0000-0000-0000-000000000000}"/>
          </ac:spMkLst>
        </pc:spChg>
        <pc:spChg chg="mod">
          <ac:chgData name="Ramesh Reddy" userId="dcf144537e9784c9" providerId="LiveId" clId="{B4819416-29D5-4132-90B3-C7EC131D5ABC}" dt="2022-11-12T23:34:28.702" v="1779" actId="20577"/>
          <ac:spMkLst>
            <pc:docMk/>
            <pc:sldMk cId="1193929391" sldId="290"/>
            <ac:spMk id="3" creationId="{00000000-0000-0000-0000-000000000000}"/>
          </ac:spMkLst>
        </pc:spChg>
        <pc:spChg chg="add mod">
          <ac:chgData name="Ramesh Reddy" userId="dcf144537e9784c9" providerId="LiveId" clId="{B4819416-29D5-4132-90B3-C7EC131D5ABC}" dt="2022-11-12T23:36:53.381" v="1924" actId="20577"/>
          <ac:spMkLst>
            <pc:docMk/>
            <pc:sldMk cId="1193929391" sldId="290"/>
            <ac:spMk id="6" creationId="{5FE17BAB-6D11-3749-E111-5F5DC3C409D4}"/>
          </ac:spMkLst>
        </pc:spChg>
        <pc:spChg chg="mod">
          <ac:chgData name="Ramesh Reddy" userId="dcf144537e9784c9" providerId="LiveId" clId="{B4819416-29D5-4132-90B3-C7EC131D5ABC}" dt="2022-11-14T04:45:46.165" v="2382" actId="207"/>
          <ac:spMkLst>
            <pc:docMk/>
            <pc:sldMk cId="1193929391" sldId="290"/>
            <ac:spMk id="9" creationId="{00000000-0000-0000-0000-000000000000}"/>
          </ac:spMkLst>
        </pc:spChg>
        <pc:spChg chg="mod">
          <ac:chgData name="Ramesh Reddy" userId="dcf144537e9784c9" providerId="LiveId" clId="{B4819416-29D5-4132-90B3-C7EC131D5ABC}" dt="2022-11-14T04:45:46.165" v="2382" actId="207"/>
          <ac:spMkLst>
            <pc:docMk/>
            <pc:sldMk cId="1193929391" sldId="290"/>
            <ac:spMk id="10" creationId="{00000000-0000-0000-0000-000000000000}"/>
          </ac:spMkLst>
        </pc:spChg>
        <pc:spChg chg="mod">
          <ac:chgData name="Ramesh Reddy" userId="dcf144537e9784c9" providerId="LiveId" clId="{B4819416-29D5-4132-90B3-C7EC131D5ABC}" dt="2022-11-14T04:45:46.165" v="2382" actId="207"/>
          <ac:spMkLst>
            <pc:docMk/>
            <pc:sldMk cId="1193929391" sldId="290"/>
            <ac:spMk id="11" creationId="{00000000-0000-0000-0000-000000000000}"/>
          </ac:spMkLst>
        </pc:spChg>
        <pc:spChg chg="del mod">
          <ac:chgData name="Ramesh Reddy" userId="dcf144537e9784c9" providerId="LiveId" clId="{B4819416-29D5-4132-90B3-C7EC131D5ABC}" dt="2022-11-14T04:45:51.405" v="2390"/>
          <ac:spMkLst>
            <pc:docMk/>
            <pc:sldMk cId="1193929391" sldId="290"/>
            <ac:spMk id="14" creationId="{00000000-0000-0000-0000-000000000000}"/>
          </ac:spMkLst>
        </pc:spChg>
        <pc:grpChg chg="mod">
          <ac:chgData name="Ramesh Reddy" userId="dcf144537e9784c9" providerId="LiveId" clId="{B4819416-29D5-4132-90B3-C7EC131D5ABC}" dt="2022-11-14T04:45:46.165" v="2382" actId="207"/>
          <ac:grpSpMkLst>
            <pc:docMk/>
            <pc:sldMk cId="1193929391" sldId="290"/>
            <ac:grpSpMk id="8" creationId="{00000000-0000-0000-0000-000000000000}"/>
          </ac:grpSpMkLst>
        </pc:grpChg>
        <pc:picChg chg="add mod">
          <ac:chgData name="Ramesh Reddy" userId="dcf144537e9784c9" providerId="LiveId" clId="{B4819416-29D5-4132-90B3-C7EC131D5ABC}" dt="2022-11-12T23:35:21.111" v="1783" actId="1076"/>
          <ac:picMkLst>
            <pc:docMk/>
            <pc:sldMk cId="1193929391" sldId="290"/>
            <ac:picMk id="5" creationId="{4A26428A-C091-A987-A0CA-81DBC192552E}"/>
          </ac:picMkLst>
        </pc:picChg>
        <pc:picChg chg="del">
          <ac:chgData name="Ramesh Reddy" userId="dcf144537e9784c9" providerId="LiveId" clId="{B4819416-29D5-4132-90B3-C7EC131D5ABC}" dt="2022-11-12T23:34:34" v="1780" actId="21"/>
          <ac:picMkLst>
            <pc:docMk/>
            <pc:sldMk cId="1193929391" sldId="290"/>
            <ac:picMk id="7" creationId="{F1CC351B-4AFA-69D4-32FF-A1EB0071F1AD}"/>
          </ac:picMkLst>
        </pc:picChg>
        <pc:picChg chg="add del">
          <ac:chgData name="Ramesh Reddy" userId="dcf144537e9784c9" providerId="LiveId" clId="{B4819416-29D5-4132-90B3-C7EC131D5ABC}" dt="2022-11-12T23:39:43.883" v="2035" actId="22"/>
          <ac:picMkLst>
            <pc:docMk/>
            <pc:sldMk cId="1193929391" sldId="290"/>
            <ac:picMk id="15" creationId="{9047BFDC-3100-2E31-77A4-372F1796BE5E}"/>
          </ac:picMkLst>
        </pc:picChg>
      </pc:sldChg>
      <pc:sldChg chg="del">
        <pc:chgData name="Ramesh Reddy" userId="dcf144537e9784c9" providerId="LiveId" clId="{B4819416-29D5-4132-90B3-C7EC131D5ABC}" dt="2022-11-12T22:10:51.506" v="934" actId="2696"/>
        <pc:sldMkLst>
          <pc:docMk/>
          <pc:sldMk cId="2624860805" sldId="290"/>
        </pc:sldMkLst>
      </pc:sldChg>
      <pc:sldChg chg="addSp delSp modSp add mod">
        <pc:chgData name="Ramesh Reddy" userId="dcf144537e9784c9" providerId="LiveId" clId="{B4819416-29D5-4132-90B3-C7EC131D5ABC}" dt="2022-11-16T06:34:51.165" v="3914" actId="1076"/>
        <pc:sldMkLst>
          <pc:docMk/>
          <pc:sldMk cId="1356514504" sldId="291"/>
        </pc:sldMkLst>
        <pc:spChg chg="mod">
          <ac:chgData name="Ramesh Reddy" userId="dcf144537e9784c9" providerId="LiveId" clId="{B4819416-29D5-4132-90B3-C7EC131D5ABC}" dt="2022-11-14T04:37:29.420" v="2123" actId="207"/>
          <ac:spMkLst>
            <pc:docMk/>
            <pc:sldMk cId="1356514504" sldId="291"/>
            <ac:spMk id="2" creationId="{00000000-0000-0000-0000-000000000000}"/>
          </ac:spMkLst>
        </pc:spChg>
        <pc:spChg chg="mod">
          <ac:chgData name="Ramesh Reddy" userId="dcf144537e9784c9" providerId="LiveId" clId="{B4819416-29D5-4132-90B3-C7EC131D5ABC}" dt="2022-11-12T23:39:58.275" v="2068" actId="20577"/>
          <ac:spMkLst>
            <pc:docMk/>
            <pc:sldMk cId="1356514504" sldId="291"/>
            <ac:spMk id="3" creationId="{00000000-0000-0000-0000-000000000000}"/>
          </ac:spMkLst>
        </pc:spChg>
        <pc:spChg chg="add mod">
          <ac:chgData name="Ramesh Reddy" userId="dcf144537e9784c9" providerId="LiveId" clId="{B4819416-29D5-4132-90B3-C7EC131D5ABC}" dt="2022-11-12T23:40:56.821" v="2084" actId="1076"/>
          <ac:spMkLst>
            <pc:docMk/>
            <pc:sldMk cId="1356514504" sldId="291"/>
            <ac:spMk id="4" creationId="{5BB28ADB-3932-70E5-9620-B84B1C76633E}"/>
          </ac:spMkLst>
        </pc:spChg>
        <pc:spChg chg="del">
          <ac:chgData name="Ramesh Reddy" userId="dcf144537e9784c9" providerId="LiveId" clId="{B4819416-29D5-4132-90B3-C7EC131D5ABC}" dt="2022-11-12T23:40:06.091" v="2070" actId="21"/>
          <ac:spMkLst>
            <pc:docMk/>
            <pc:sldMk cId="1356514504" sldId="291"/>
            <ac:spMk id="6" creationId="{5FE17BAB-6D11-3749-E111-5F5DC3C409D4}"/>
          </ac:spMkLst>
        </pc:spChg>
        <pc:spChg chg="mod">
          <ac:chgData name="Ramesh Reddy" userId="dcf144537e9784c9" providerId="LiveId" clId="{B4819416-29D5-4132-90B3-C7EC131D5ABC}" dt="2022-11-14T04:46:29.985" v="2391" actId="207"/>
          <ac:spMkLst>
            <pc:docMk/>
            <pc:sldMk cId="1356514504" sldId="291"/>
            <ac:spMk id="9" creationId="{00000000-0000-0000-0000-000000000000}"/>
          </ac:spMkLst>
        </pc:spChg>
        <pc:spChg chg="mod">
          <ac:chgData name="Ramesh Reddy" userId="dcf144537e9784c9" providerId="LiveId" clId="{B4819416-29D5-4132-90B3-C7EC131D5ABC}" dt="2022-11-14T04:46:29.985" v="2391" actId="207"/>
          <ac:spMkLst>
            <pc:docMk/>
            <pc:sldMk cId="1356514504" sldId="291"/>
            <ac:spMk id="10" creationId="{00000000-0000-0000-0000-000000000000}"/>
          </ac:spMkLst>
        </pc:spChg>
        <pc:spChg chg="mod">
          <ac:chgData name="Ramesh Reddy" userId="dcf144537e9784c9" providerId="LiveId" clId="{B4819416-29D5-4132-90B3-C7EC131D5ABC}" dt="2022-11-14T04:46:29.985" v="2391" actId="207"/>
          <ac:spMkLst>
            <pc:docMk/>
            <pc:sldMk cId="1356514504" sldId="291"/>
            <ac:spMk id="11" creationId="{00000000-0000-0000-0000-000000000000}"/>
          </ac:spMkLst>
        </pc:spChg>
        <pc:spChg chg="del mod">
          <ac:chgData name="Ramesh Reddy" userId="dcf144537e9784c9" providerId="LiveId" clId="{B4819416-29D5-4132-90B3-C7EC131D5ABC}" dt="2022-11-14T04:46:40.419" v="2399"/>
          <ac:spMkLst>
            <pc:docMk/>
            <pc:sldMk cId="1356514504" sldId="291"/>
            <ac:spMk id="14" creationId="{00000000-0000-0000-0000-000000000000}"/>
          </ac:spMkLst>
        </pc:spChg>
        <pc:spChg chg="add mod">
          <ac:chgData name="Ramesh Reddy" userId="dcf144537e9784c9" providerId="LiveId" clId="{B4819416-29D5-4132-90B3-C7EC131D5ABC}" dt="2022-11-16T06:34:46.410" v="3913" actId="1076"/>
          <ac:spMkLst>
            <pc:docMk/>
            <pc:sldMk cId="1356514504" sldId="291"/>
            <ac:spMk id="15" creationId="{C3F4EFCC-1156-EAD7-09F9-2CB524B2A3D0}"/>
          </ac:spMkLst>
        </pc:spChg>
        <pc:grpChg chg="mod">
          <ac:chgData name="Ramesh Reddy" userId="dcf144537e9784c9" providerId="LiveId" clId="{B4819416-29D5-4132-90B3-C7EC131D5ABC}" dt="2022-11-14T04:46:29.985" v="2391" actId="207"/>
          <ac:grpSpMkLst>
            <pc:docMk/>
            <pc:sldMk cId="1356514504" sldId="291"/>
            <ac:grpSpMk id="8" creationId="{00000000-0000-0000-0000-000000000000}"/>
          </ac:grpSpMkLst>
        </pc:grpChg>
        <pc:picChg chg="del">
          <ac:chgData name="Ramesh Reddy" userId="dcf144537e9784c9" providerId="LiveId" clId="{B4819416-29D5-4132-90B3-C7EC131D5ABC}" dt="2022-11-12T23:40:02.375" v="2069" actId="21"/>
          <ac:picMkLst>
            <pc:docMk/>
            <pc:sldMk cId="1356514504" sldId="291"/>
            <ac:picMk id="5" creationId="{4A26428A-C091-A987-A0CA-81DBC192552E}"/>
          </ac:picMkLst>
        </pc:picChg>
        <pc:picChg chg="add del mod">
          <ac:chgData name="Ramesh Reddy" userId="dcf144537e9784c9" providerId="LiveId" clId="{B4819416-29D5-4132-90B3-C7EC131D5ABC}" dt="2022-11-16T06:34:16.118" v="3905" actId="478"/>
          <ac:picMkLst>
            <pc:docMk/>
            <pc:sldMk cId="1356514504" sldId="291"/>
            <ac:picMk id="12" creationId="{42DA117B-2D65-53BE-04B9-77385B3B5CE2}"/>
          </ac:picMkLst>
        </pc:picChg>
        <pc:picChg chg="add mod">
          <ac:chgData name="Ramesh Reddy" userId="dcf144537e9784c9" providerId="LiveId" clId="{B4819416-29D5-4132-90B3-C7EC131D5ABC}" dt="2022-11-16T06:34:51.165" v="3914" actId="1076"/>
          <ac:picMkLst>
            <pc:docMk/>
            <pc:sldMk cId="1356514504" sldId="291"/>
            <ac:picMk id="18" creationId="{0715F7EC-2114-14E9-AC2F-14277AF03BD7}"/>
          </ac:picMkLst>
        </pc:picChg>
        <pc:picChg chg="add mod">
          <ac:chgData name="Ramesh Reddy" userId="dcf144537e9784c9" providerId="LiveId" clId="{B4819416-29D5-4132-90B3-C7EC131D5ABC}" dt="2022-11-16T06:34:35.123" v="3911" actId="1076"/>
          <ac:picMkLst>
            <pc:docMk/>
            <pc:sldMk cId="1356514504" sldId="291"/>
            <ac:picMk id="20" creationId="{9088F349-29AC-981B-FB01-2A2B11E0F470}"/>
          </ac:picMkLst>
        </pc:picChg>
      </pc:sldChg>
      <pc:sldChg chg="addSp delSp modSp add mod">
        <pc:chgData name="Ramesh Reddy" userId="dcf144537e9784c9" providerId="LiveId" clId="{B4819416-29D5-4132-90B3-C7EC131D5ABC}" dt="2022-11-14T10:00:28.556" v="2445" actId="1076"/>
        <pc:sldMkLst>
          <pc:docMk/>
          <pc:sldMk cId="553909261" sldId="292"/>
        </pc:sldMkLst>
        <pc:spChg chg="mod">
          <ac:chgData name="Ramesh Reddy" userId="dcf144537e9784c9" providerId="LiveId" clId="{B4819416-29D5-4132-90B3-C7EC131D5ABC}" dt="2022-11-14T10:00:02.226" v="2438" actId="20577"/>
          <ac:spMkLst>
            <pc:docMk/>
            <pc:sldMk cId="553909261" sldId="292"/>
            <ac:spMk id="3" creationId="{00000000-0000-0000-0000-000000000000}"/>
          </ac:spMkLst>
        </pc:spChg>
        <pc:spChg chg="del">
          <ac:chgData name="Ramesh Reddy" userId="dcf144537e9784c9" providerId="LiveId" clId="{B4819416-29D5-4132-90B3-C7EC131D5ABC}" dt="2022-11-14T10:00:06.050" v="2439" actId="21"/>
          <ac:spMkLst>
            <pc:docMk/>
            <pc:sldMk cId="553909261" sldId="292"/>
            <ac:spMk id="4" creationId="{5BB28ADB-3932-70E5-9620-B84B1C76633E}"/>
          </ac:spMkLst>
        </pc:spChg>
        <pc:spChg chg="del">
          <ac:chgData name="Ramesh Reddy" userId="dcf144537e9784c9" providerId="LiveId" clId="{B4819416-29D5-4132-90B3-C7EC131D5ABC}" dt="2022-11-14T10:00:11.728" v="2441" actId="21"/>
          <ac:spMkLst>
            <pc:docMk/>
            <pc:sldMk cId="553909261" sldId="292"/>
            <ac:spMk id="15" creationId="{C3F4EFCC-1156-EAD7-09F9-2CB524B2A3D0}"/>
          </ac:spMkLst>
        </pc:spChg>
        <pc:picChg chg="add mod">
          <ac:chgData name="Ramesh Reddy" userId="dcf144537e9784c9" providerId="LiveId" clId="{B4819416-29D5-4132-90B3-C7EC131D5ABC}" dt="2022-11-14T10:00:28.556" v="2445" actId="1076"/>
          <ac:picMkLst>
            <pc:docMk/>
            <pc:sldMk cId="553909261" sldId="292"/>
            <ac:picMk id="6" creationId="{C4B42FE9-0120-2E8E-93A0-BE3A6B10561F}"/>
          </ac:picMkLst>
        </pc:picChg>
        <pc:picChg chg="del">
          <ac:chgData name="Ramesh Reddy" userId="dcf144537e9784c9" providerId="LiveId" clId="{B4819416-29D5-4132-90B3-C7EC131D5ABC}" dt="2022-11-14T10:00:08.833" v="2440" actId="21"/>
          <ac:picMkLst>
            <pc:docMk/>
            <pc:sldMk cId="553909261" sldId="292"/>
            <ac:picMk id="12" creationId="{42DA117B-2D65-53BE-04B9-77385B3B5CE2}"/>
          </ac:picMkLst>
        </pc:picChg>
        <pc:picChg chg="del">
          <ac:chgData name="Ramesh Reddy" userId="dcf144537e9784c9" providerId="LiveId" clId="{B4819416-29D5-4132-90B3-C7EC131D5ABC}" dt="2022-11-14T10:00:14.152" v="2442" actId="21"/>
          <ac:picMkLst>
            <pc:docMk/>
            <pc:sldMk cId="553909261" sldId="292"/>
            <ac:picMk id="18" creationId="{0715F7EC-2114-14E9-AC2F-14277AF03BD7}"/>
          </ac:picMkLst>
        </pc:picChg>
      </pc:sldChg>
      <pc:sldChg chg="addSp delSp modSp add mod">
        <pc:chgData name="Ramesh Reddy" userId="dcf144537e9784c9" providerId="LiveId" clId="{B4819416-29D5-4132-90B3-C7EC131D5ABC}" dt="2022-11-14T10:01:35.360" v="2452" actId="1076"/>
        <pc:sldMkLst>
          <pc:docMk/>
          <pc:sldMk cId="1290930080" sldId="293"/>
        </pc:sldMkLst>
        <pc:picChg chg="add del mod">
          <ac:chgData name="Ramesh Reddy" userId="dcf144537e9784c9" providerId="LiveId" clId="{B4819416-29D5-4132-90B3-C7EC131D5ABC}" dt="2022-11-14T10:01:19.360" v="2449" actId="21"/>
          <ac:picMkLst>
            <pc:docMk/>
            <pc:sldMk cId="1290930080" sldId="293"/>
            <ac:picMk id="4" creationId="{628F8216-996A-71B5-6C1F-BBC08D360A89}"/>
          </ac:picMkLst>
        </pc:picChg>
        <pc:picChg chg="del">
          <ac:chgData name="Ramesh Reddy" userId="dcf144537e9784c9" providerId="LiveId" clId="{B4819416-29D5-4132-90B3-C7EC131D5ABC}" dt="2022-11-14T10:01:12.633" v="2447" actId="21"/>
          <ac:picMkLst>
            <pc:docMk/>
            <pc:sldMk cId="1290930080" sldId="293"/>
            <ac:picMk id="6" creationId="{C4B42FE9-0120-2E8E-93A0-BE3A6B10561F}"/>
          </ac:picMkLst>
        </pc:picChg>
        <pc:picChg chg="add mod">
          <ac:chgData name="Ramesh Reddy" userId="dcf144537e9784c9" providerId="LiveId" clId="{B4819416-29D5-4132-90B3-C7EC131D5ABC}" dt="2022-11-14T10:01:35.360" v="2452" actId="1076"/>
          <ac:picMkLst>
            <pc:docMk/>
            <pc:sldMk cId="1290930080" sldId="293"/>
            <ac:picMk id="7" creationId="{69767E4D-3D12-0D6C-E5BD-F155949B659D}"/>
          </ac:picMkLst>
        </pc:picChg>
      </pc:sldChg>
      <pc:sldChg chg="addSp delSp modSp add del mod">
        <pc:chgData name="Ramesh Reddy" userId="dcf144537e9784c9" providerId="LiveId" clId="{B4819416-29D5-4132-90B3-C7EC131D5ABC}" dt="2022-11-15T06:24:13.239" v="2474" actId="2696"/>
        <pc:sldMkLst>
          <pc:docMk/>
          <pc:sldMk cId="94379626" sldId="294"/>
        </pc:sldMkLst>
        <pc:picChg chg="add del mod">
          <ac:chgData name="Ramesh Reddy" userId="dcf144537e9784c9" providerId="LiveId" clId="{B4819416-29D5-4132-90B3-C7EC131D5ABC}" dt="2022-11-14T10:02:26.186" v="2461"/>
          <ac:picMkLst>
            <pc:docMk/>
            <pc:sldMk cId="94379626" sldId="294"/>
            <ac:picMk id="4" creationId="{4A7B93C7-E499-AC09-D368-1C218A6710F1}"/>
          </ac:picMkLst>
        </pc:picChg>
        <pc:picChg chg="add mod">
          <ac:chgData name="Ramesh Reddy" userId="dcf144537e9784c9" providerId="LiveId" clId="{B4819416-29D5-4132-90B3-C7EC131D5ABC}" dt="2022-11-14T10:02:40.042" v="2464" actId="1076"/>
          <ac:picMkLst>
            <pc:docMk/>
            <pc:sldMk cId="94379626" sldId="294"/>
            <ac:picMk id="6" creationId="{2DE57A04-F053-CC1B-5C2C-BAAD57EFC514}"/>
          </ac:picMkLst>
        </pc:picChg>
        <pc:picChg chg="del">
          <ac:chgData name="Ramesh Reddy" userId="dcf144537e9784c9" providerId="LiveId" clId="{B4819416-29D5-4132-90B3-C7EC131D5ABC}" dt="2022-11-14T10:02:20.495" v="2459" actId="21"/>
          <ac:picMkLst>
            <pc:docMk/>
            <pc:sldMk cId="94379626" sldId="294"/>
            <ac:picMk id="7" creationId="{69767E4D-3D12-0D6C-E5BD-F155949B659D}"/>
          </ac:picMkLst>
        </pc:picChg>
      </pc:sldChg>
      <pc:sldChg chg="addSp delSp modSp add mod">
        <pc:chgData name="Ramesh Reddy" userId="dcf144537e9784c9" providerId="LiveId" clId="{B4819416-29D5-4132-90B3-C7EC131D5ABC}" dt="2022-11-16T04:07:46.444" v="2898" actId="404"/>
        <pc:sldMkLst>
          <pc:docMk/>
          <pc:sldMk cId="3224513922" sldId="294"/>
        </pc:sldMkLst>
        <pc:spChg chg="mod">
          <ac:chgData name="Ramesh Reddy" userId="dcf144537e9784c9" providerId="LiveId" clId="{B4819416-29D5-4132-90B3-C7EC131D5ABC}" dt="2022-11-15T06:32:43.508" v="2512" actId="20577"/>
          <ac:spMkLst>
            <pc:docMk/>
            <pc:sldMk cId="3224513922" sldId="294"/>
            <ac:spMk id="3" creationId="{00000000-0000-0000-0000-000000000000}"/>
          </ac:spMkLst>
        </pc:spChg>
        <pc:spChg chg="add del">
          <ac:chgData name="Ramesh Reddy" userId="dcf144537e9784c9" providerId="LiveId" clId="{B4819416-29D5-4132-90B3-C7EC131D5ABC}" dt="2022-11-15T06:32:47.999" v="2514"/>
          <ac:spMkLst>
            <pc:docMk/>
            <pc:sldMk cId="3224513922" sldId="294"/>
            <ac:spMk id="4" creationId="{6C6382EC-5D21-9108-BD56-2C9F8669F297}"/>
          </ac:spMkLst>
        </pc:spChg>
        <pc:spChg chg="add del">
          <ac:chgData name="Ramesh Reddy" userId="dcf144537e9784c9" providerId="LiveId" clId="{B4819416-29D5-4132-90B3-C7EC131D5ABC}" dt="2022-11-15T06:32:55.434" v="2518"/>
          <ac:spMkLst>
            <pc:docMk/>
            <pc:sldMk cId="3224513922" sldId="294"/>
            <ac:spMk id="5" creationId="{83D58B98-03EA-B130-7E6E-7CC53851BD53}"/>
          </ac:spMkLst>
        </pc:spChg>
        <pc:spChg chg="add del">
          <ac:chgData name="Ramesh Reddy" userId="dcf144537e9784c9" providerId="LiveId" clId="{B4819416-29D5-4132-90B3-C7EC131D5ABC}" dt="2022-11-15T06:32:57.742" v="2522"/>
          <ac:spMkLst>
            <pc:docMk/>
            <pc:sldMk cId="3224513922" sldId="294"/>
            <ac:spMk id="6" creationId="{20A6999F-3AD3-B7C5-8BB7-A7F02CB04FA2}"/>
          </ac:spMkLst>
        </pc:spChg>
        <pc:spChg chg="add mod">
          <ac:chgData name="Ramesh Reddy" userId="dcf144537e9784c9" providerId="LiveId" clId="{B4819416-29D5-4132-90B3-C7EC131D5ABC}" dt="2022-11-16T04:07:46.444" v="2898" actId="404"/>
          <ac:spMkLst>
            <pc:docMk/>
            <pc:sldMk cId="3224513922" sldId="294"/>
            <ac:spMk id="14" creationId="{FA868C1B-D44D-DAAA-D61E-092186466235}"/>
          </ac:spMkLst>
        </pc:spChg>
        <pc:picChg chg="del">
          <ac:chgData name="Ramesh Reddy" userId="dcf144537e9784c9" providerId="LiveId" clId="{B4819416-29D5-4132-90B3-C7EC131D5ABC}" dt="2022-11-15T06:24:23.595" v="2476" actId="21"/>
          <ac:picMkLst>
            <pc:docMk/>
            <pc:sldMk cId="3224513922" sldId="294"/>
            <ac:picMk id="7" creationId="{69767E4D-3D12-0D6C-E5BD-F155949B659D}"/>
          </ac:picMkLst>
        </pc:picChg>
        <pc:picChg chg="add mod">
          <ac:chgData name="Ramesh Reddy" userId="dcf144537e9784c9" providerId="LiveId" clId="{B4819416-29D5-4132-90B3-C7EC131D5ABC}" dt="2022-11-15T06:33:05.394" v="2525" actId="1076"/>
          <ac:picMkLst>
            <pc:docMk/>
            <pc:sldMk cId="3224513922" sldId="294"/>
            <ac:picMk id="12" creationId="{9DD7016A-8124-7DA7-8EFE-45AC541CB3C6}"/>
          </ac:picMkLst>
        </pc:picChg>
      </pc:sldChg>
      <pc:sldChg chg="add del">
        <pc:chgData name="Ramesh Reddy" userId="dcf144537e9784c9" providerId="LiveId" clId="{B4819416-29D5-4132-90B3-C7EC131D5ABC}" dt="2022-11-15T06:24:13.239" v="2474" actId="2696"/>
        <pc:sldMkLst>
          <pc:docMk/>
          <pc:sldMk cId="2152953621" sldId="295"/>
        </pc:sldMkLst>
      </pc:sldChg>
      <pc:sldChg chg="addSp delSp modSp add mod">
        <pc:chgData name="Ramesh Reddy" userId="dcf144537e9784c9" providerId="LiveId" clId="{B4819416-29D5-4132-90B3-C7EC131D5ABC}" dt="2022-11-16T04:12:54.212" v="3234"/>
        <pc:sldMkLst>
          <pc:docMk/>
          <pc:sldMk cId="3246428794" sldId="295"/>
        </pc:sldMkLst>
        <pc:spChg chg="mod">
          <ac:chgData name="Ramesh Reddy" userId="dcf144537e9784c9" providerId="LiveId" clId="{B4819416-29D5-4132-90B3-C7EC131D5ABC}" dt="2022-11-16T04:12:54.212" v="3234"/>
          <ac:spMkLst>
            <pc:docMk/>
            <pc:sldMk cId="3246428794" sldId="295"/>
            <ac:spMk id="3" creationId="{00000000-0000-0000-0000-000000000000}"/>
          </ac:spMkLst>
        </pc:spChg>
        <pc:spChg chg="add del">
          <ac:chgData name="Ramesh Reddy" userId="dcf144537e9784c9" providerId="LiveId" clId="{B4819416-29D5-4132-90B3-C7EC131D5ABC}" dt="2022-11-15T06:33:49.282" v="2539"/>
          <ac:spMkLst>
            <pc:docMk/>
            <pc:sldMk cId="3246428794" sldId="295"/>
            <ac:spMk id="5" creationId="{6F82AF1D-9B34-4DDD-F4DF-75477FBEA236}"/>
          </ac:spMkLst>
        </pc:spChg>
        <pc:picChg chg="add del mod">
          <ac:chgData name="Ramesh Reddy" userId="dcf144537e9784c9" providerId="LiveId" clId="{B4819416-29D5-4132-90B3-C7EC131D5ABC}" dt="2022-11-15T06:33:43.936" v="2535"/>
          <ac:picMkLst>
            <pc:docMk/>
            <pc:sldMk cId="3246428794" sldId="295"/>
            <ac:picMk id="4" creationId="{B6C2E7E5-900F-E534-0DA3-6D4568A70D8C}"/>
          </ac:picMkLst>
        </pc:picChg>
        <pc:picChg chg="add mod">
          <ac:chgData name="Ramesh Reddy" userId="dcf144537e9784c9" providerId="LiveId" clId="{B4819416-29D5-4132-90B3-C7EC131D5ABC}" dt="2022-11-15T06:56:28.090" v="2833" actId="1035"/>
          <ac:picMkLst>
            <pc:docMk/>
            <pc:sldMk cId="3246428794" sldId="295"/>
            <ac:picMk id="6" creationId="{670A5A89-09B6-781B-CFAE-9447C1C739A0}"/>
          </ac:picMkLst>
        </pc:picChg>
        <pc:picChg chg="del">
          <ac:chgData name="Ramesh Reddy" userId="dcf144537e9784c9" providerId="LiveId" clId="{B4819416-29D5-4132-90B3-C7EC131D5ABC}" dt="2022-11-15T06:33:40.694" v="2533" actId="21"/>
          <ac:picMkLst>
            <pc:docMk/>
            <pc:sldMk cId="3246428794" sldId="295"/>
            <ac:picMk id="12" creationId="{9DD7016A-8124-7DA7-8EFE-45AC541CB3C6}"/>
          </ac:picMkLst>
        </pc:picChg>
      </pc:sldChg>
      <pc:sldChg chg="add del">
        <pc:chgData name="Ramesh Reddy" userId="dcf144537e9784c9" providerId="LiveId" clId="{B4819416-29D5-4132-90B3-C7EC131D5ABC}" dt="2022-11-15T06:24:13.239" v="2474" actId="2696"/>
        <pc:sldMkLst>
          <pc:docMk/>
          <pc:sldMk cId="1203196851" sldId="296"/>
        </pc:sldMkLst>
      </pc:sldChg>
      <pc:sldChg chg="addSp delSp modSp add mod">
        <pc:chgData name="Ramesh Reddy" userId="dcf144537e9784c9" providerId="LiveId" clId="{B4819416-29D5-4132-90B3-C7EC131D5ABC}" dt="2022-11-16T04:13:04.450" v="3236"/>
        <pc:sldMkLst>
          <pc:docMk/>
          <pc:sldMk cId="2641994962" sldId="296"/>
        </pc:sldMkLst>
        <pc:spChg chg="mod">
          <ac:chgData name="Ramesh Reddy" userId="dcf144537e9784c9" providerId="LiveId" clId="{B4819416-29D5-4132-90B3-C7EC131D5ABC}" dt="2022-11-16T04:13:04.450" v="3236"/>
          <ac:spMkLst>
            <pc:docMk/>
            <pc:sldMk cId="2641994962" sldId="296"/>
            <ac:spMk id="3" creationId="{00000000-0000-0000-0000-000000000000}"/>
          </ac:spMkLst>
        </pc:spChg>
        <pc:spChg chg="add del">
          <ac:chgData name="Ramesh Reddy" userId="dcf144537e9784c9" providerId="LiveId" clId="{B4819416-29D5-4132-90B3-C7EC131D5ABC}" dt="2022-11-15T06:34:23.313" v="2547"/>
          <ac:spMkLst>
            <pc:docMk/>
            <pc:sldMk cId="2641994962" sldId="296"/>
            <ac:spMk id="4" creationId="{CBB6E7C2-185A-7E2B-F03C-AB6634A91BEC}"/>
          </ac:spMkLst>
        </pc:spChg>
        <pc:picChg chg="add mod">
          <ac:chgData name="Ramesh Reddy" userId="dcf144537e9784c9" providerId="LiveId" clId="{B4819416-29D5-4132-90B3-C7EC131D5ABC}" dt="2022-11-15T06:34:29.193" v="2550" actId="1076"/>
          <ac:picMkLst>
            <pc:docMk/>
            <pc:sldMk cId="2641994962" sldId="296"/>
            <ac:picMk id="5" creationId="{7F8F69E3-8A07-2C5C-16A6-C8FD990FD442}"/>
          </ac:picMkLst>
        </pc:picChg>
        <pc:picChg chg="del">
          <ac:chgData name="Ramesh Reddy" userId="dcf144537e9784c9" providerId="LiveId" clId="{B4819416-29D5-4132-90B3-C7EC131D5ABC}" dt="2022-11-15T06:34:06.289" v="2543" actId="21"/>
          <ac:picMkLst>
            <pc:docMk/>
            <pc:sldMk cId="2641994962" sldId="296"/>
            <ac:picMk id="12" creationId="{9DD7016A-8124-7DA7-8EFE-45AC541CB3C6}"/>
          </ac:picMkLst>
        </pc:picChg>
      </pc:sldChg>
      <pc:sldChg chg="addSp delSp modSp add mod">
        <pc:chgData name="Ramesh Reddy" userId="dcf144537e9784c9" providerId="LiveId" clId="{B4819416-29D5-4132-90B3-C7EC131D5ABC}" dt="2022-11-16T04:13:12.024" v="3237"/>
        <pc:sldMkLst>
          <pc:docMk/>
          <pc:sldMk cId="2839473241" sldId="297"/>
        </pc:sldMkLst>
        <pc:spChg chg="mod">
          <ac:chgData name="Ramesh Reddy" userId="dcf144537e9784c9" providerId="LiveId" clId="{B4819416-29D5-4132-90B3-C7EC131D5ABC}" dt="2022-11-16T04:13:12.024" v="3237"/>
          <ac:spMkLst>
            <pc:docMk/>
            <pc:sldMk cId="2839473241" sldId="297"/>
            <ac:spMk id="3" creationId="{00000000-0000-0000-0000-000000000000}"/>
          </ac:spMkLst>
        </pc:spChg>
        <pc:spChg chg="add del">
          <ac:chgData name="Ramesh Reddy" userId="dcf144537e9784c9" providerId="LiveId" clId="{B4819416-29D5-4132-90B3-C7EC131D5ABC}" dt="2022-11-15T06:34:51.859" v="2555"/>
          <ac:spMkLst>
            <pc:docMk/>
            <pc:sldMk cId="2839473241" sldId="297"/>
            <ac:spMk id="4" creationId="{7EC8C017-AC2B-07CB-0022-0345D8A2776F}"/>
          </ac:spMkLst>
        </pc:spChg>
        <pc:picChg chg="add mod">
          <ac:chgData name="Ramesh Reddy" userId="dcf144537e9784c9" providerId="LiveId" clId="{B4819416-29D5-4132-90B3-C7EC131D5ABC}" dt="2022-11-15T06:34:56.659" v="2557" actId="1076"/>
          <ac:picMkLst>
            <pc:docMk/>
            <pc:sldMk cId="2839473241" sldId="297"/>
            <ac:picMk id="5" creationId="{124AE33A-61EF-64D5-C851-EAA69D0C9848}"/>
          </ac:picMkLst>
        </pc:picChg>
        <pc:picChg chg="del">
          <ac:chgData name="Ramesh Reddy" userId="dcf144537e9784c9" providerId="LiveId" clId="{B4819416-29D5-4132-90B3-C7EC131D5ABC}" dt="2022-11-15T06:34:46.158" v="2551" actId="21"/>
          <ac:picMkLst>
            <pc:docMk/>
            <pc:sldMk cId="2839473241" sldId="297"/>
            <ac:picMk id="12" creationId="{9DD7016A-8124-7DA7-8EFE-45AC541CB3C6}"/>
          </ac:picMkLst>
        </pc:picChg>
      </pc:sldChg>
      <pc:sldChg chg="add del">
        <pc:chgData name="Ramesh Reddy" userId="dcf144537e9784c9" providerId="LiveId" clId="{B4819416-29D5-4132-90B3-C7EC131D5ABC}" dt="2022-11-15T06:24:13.239" v="2474" actId="2696"/>
        <pc:sldMkLst>
          <pc:docMk/>
          <pc:sldMk cId="3694365638" sldId="297"/>
        </pc:sldMkLst>
      </pc:sldChg>
      <pc:sldChg chg="add del">
        <pc:chgData name="Ramesh Reddy" userId="dcf144537e9784c9" providerId="LiveId" clId="{B4819416-29D5-4132-90B3-C7EC131D5ABC}" dt="2022-11-15T06:24:13.239" v="2474" actId="2696"/>
        <pc:sldMkLst>
          <pc:docMk/>
          <pc:sldMk cId="2071457220" sldId="298"/>
        </pc:sldMkLst>
      </pc:sldChg>
      <pc:sldChg chg="addSp delSp modSp add mod">
        <pc:chgData name="Ramesh Reddy" userId="dcf144537e9784c9" providerId="LiveId" clId="{B4819416-29D5-4132-90B3-C7EC131D5ABC}" dt="2022-11-16T04:13:19.127" v="3238"/>
        <pc:sldMkLst>
          <pc:docMk/>
          <pc:sldMk cId="2511286111" sldId="298"/>
        </pc:sldMkLst>
        <pc:spChg chg="mod">
          <ac:chgData name="Ramesh Reddy" userId="dcf144537e9784c9" providerId="LiveId" clId="{B4819416-29D5-4132-90B3-C7EC131D5ABC}" dt="2022-11-16T04:13:19.127" v="3238"/>
          <ac:spMkLst>
            <pc:docMk/>
            <pc:sldMk cId="2511286111" sldId="298"/>
            <ac:spMk id="3" creationId="{00000000-0000-0000-0000-000000000000}"/>
          </ac:spMkLst>
        </pc:spChg>
        <pc:spChg chg="add del">
          <ac:chgData name="Ramesh Reddy" userId="dcf144537e9784c9" providerId="LiveId" clId="{B4819416-29D5-4132-90B3-C7EC131D5ABC}" dt="2022-11-15T06:35:27.259" v="2562"/>
          <ac:spMkLst>
            <pc:docMk/>
            <pc:sldMk cId="2511286111" sldId="298"/>
            <ac:spMk id="4" creationId="{E762A47C-4088-F95E-0664-B46EC83C18D0}"/>
          </ac:spMkLst>
        </pc:spChg>
        <pc:spChg chg="add del">
          <ac:chgData name="Ramesh Reddy" userId="dcf144537e9784c9" providerId="LiveId" clId="{B4819416-29D5-4132-90B3-C7EC131D5ABC}" dt="2022-11-15T06:36:03.150" v="2573"/>
          <ac:spMkLst>
            <pc:docMk/>
            <pc:sldMk cId="2511286111" sldId="298"/>
            <ac:spMk id="6" creationId="{A07533FA-6B49-1E4B-933B-F954F3C4D3B1}"/>
          </ac:spMkLst>
        </pc:spChg>
        <pc:picChg chg="add del mod">
          <ac:chgData name="Ramesh Reddy" userId="dcf144537e9784c9" providerId="LiveId" clId="{B4819416-29D5-4132-90B3-C7EC131D5ABC}" dt="2022-11-15T06:35:56.179" v="2569" actId="21"/>
          <ac:picMkLst>
            <pc:docMk/>
            <pc:sldMk cId="2511286111" sldId="298"/>
            <ac:picMk id="5" creationId="{4F939961-5BCA-B6FB-EBF4-8E96D9F973EB}"/>
          </ac:picMkLst>
        </pc:picChg>
        <pc:picChg chg="add del">
          <ac:chgData name="Ramesh Reddy" userId="dcf144537e9784c9" providerId="LiveId" clId="{B4819416-29D5-4132-90B3-C7EC131D5ABC}" dt="2022-11-15T06:36:07.309" v="2575" actId="21"/>
          <ac:picMkLst>
            <pc:docMk/>
            <pc:sldMk cId="2511286111" sldId="298"/>
            <ac:picMk id="7" creationId="{B774DB89-7D81-94FE-8B03-6E550928ED75}"/>
          </ac:picMkLst>
        </pc:picChg>
        <pc:picChg chg="del">
          <ac:chgData name="Ramesh Reddy" userId="dcf144537e9784c9" providerId="LiveId" clId="{B4819416-29D5-4132-90B3-C7EC131D5ABC}" dt="2022-11-15T06:35:02.322" v="2558" actId="21"/>
          <ac:picMkLst>
            <pc:docMk/>
            <pc:sldMk cId="2511286111" sldId="298"/>
            <ac:picMk id="12" creationId="{9DD7016A-8124-7DA7-8EFE-45AC541CB3C6}"/>
          </ac:picMkLst>
        </pc:picChg>
        <pc:picChg chg="add mod">
          <ac:chgData name="Ramesh Reddy" userId="dcf144537e9784c9" providerId="LiveId" clId="{B4819416-29D5-4132-90B3-C7EC131D5ABC}" dt="2022-11-15T06:36:34.278" v="2580" actId="1076"/>
          <ac:picMkLst>
            <pc:docMk/>
            <pc:sldMk cId="2511286111" sldId="298"/>
            <ac:picMk id="14" creationId="{87CA5771-292B-B3CA-AE18-CC96CBBEAFEE}"/>
          </ac:picMkLst>
        </pc:picChg>
      </pc:sldChg>
      <pc:sldChg chg="add del">
        <pc:chgData name="Ramesh Reddy" userId="dcf144537e9784c9" providerId="LiveId" clId="{B4819416-29D5-4132-90B3-C7EC131D5ABC}" dt="2022-11-15T06:24:13.239" v="2474" actId="2696"/>
        <pc:sldMkLst>
          <pc:docMk/>
          <pc:sldMk cId="960272244" sldId="299"/>
        </pc:sldMkLst>
      </pc:sldChg>
      <pc:sldChg chg="addSp delSp modSp add mod">
        <pc:chgData name="Ramesh Reddy" userId="dcf144537e9784c9" providerId="LiveId" clId="{B4819416-29D5-4132-90B3-C7EC131D5ABC}" dt="2022-11-16T04:13:28.359" v="3239"/>
        <pc:sldMkLst>
          <pc:docMk/>
          <pc:sldMk cId="2122669486" sldId="299"/>
        </pc:sldMkLst>
        <pc:spChg chg="mod">
          <ac:chgData name="Ramesh Reddy" userId="dcf144537e9784c9" providerId="LiveId" clId="{B4819416-29D5-4132-90B3-C7EC131D5ABC}" dt="2022-11-16T04:13:28.359" v="3239"/>
          <ac:spMkLst>
            <pc:docMk/>
            <pc:sldMk cId="2122669486" sldId="299"/>
            <ac:spMk id="3" creationId="{00000000-0000-0000-0000-000000000000}"/>
          </ac:spMkLst>
        </pc:spChg>
        <pc:spChg chg="add del">
          <ac:chgData name="Ramesh Reddy" userId="dcf144537e9784c9" providerId="LiveId" clId="{B4819416-29D5-4132-90B3-C7EC131D5ABC}" dt="2022-11-15T06:36:51.679" v="2585"/>
          <ac:spMkLst>
            <pc:docMk/>
            <pc:sldMk cId="2122669486" sldId="299"/>
            <ac:spMk id="4" creationId="{49B45C88-3838-F2A2-6E60-7AC72233C2A5}"/>
          </ac:spMkLst>
        </pc:spChg>
        <pc:picChg chg="add mod">
          <ac:chgData name="Ramesh Reddy" userId="dcf144537e9784c9" providerId="LiveId" clId="{B4819416-29D5-4132-90B3-C7EC131D5ABC}" dt="2022-11-15T06:36:57.969" v="2588" actId="1076"/>
          <ac:picMkLst>
            <pc:docMk/>
            <pc:sldMk cId="2122669486" sldId="299"/>
            <ac:picMk id="5" creationId="{EC6B0F66-94F5-40EC-84AF-AC10579CD97D}"/>
          </ac:picMkLst>
        </pc:picChg>
        <pc:picChg chg="del">
          <ac:chgData name="Ramesh Reddy" userId="dcf144537e9784c9" providerId="LiveId" clId="{B4819416-29D5-4132-90B3-C7EC131D5ABC}" dt="2022-11-15T06:36:40.399" v="2581" actId="21"/>
          <ac:picMkLst>
            <pc:docMk/>
            <pc:sldMk cId="2122669486" sldId="299"/>
            <ac:picMk id="12" creationId="{9DD7016A-8124-7DA7-8EFE-45AC541CB3C6}"/>
          </ac:picMkLst>
        </pc:picChg>
      </pc:sldChg>
      <pc:sldChg chg="add del">
        <pc:chgData name="Ramesh Reddy" userId="dcf144537e9784c9" providerId="LiveId" clId="{B4819416-29D5-4132-90B3-C7EC131D5ABC}" dt="2022-11-15T06:24:13.239" v="2474" actId="2696"/>
        <pc:sldMkLst>
          <pc:docMk/>
          <pc:sldMk cId="1538319284" sldId="300"/>
        </pc:sldMkLst>
      </pc:sldChg>
      <pc:sldChg chg="addSp delSp modSp add mod">
        <pc:chgData name="Ramesh Reddy" userId="dcf144537e9784c9" providerId="LiveId" clId="{B4819416-29D5-4132-90B3-C7EC131D5ABC}" dt="2022-11-16T04:09:58.148" v="3031" actId="14100"/>
        <pc:sldMkLst>
          <pc:docMk/>
          <pc:sldMk cId="3915849616" sldId="300"/>
        </pc:sldMkLst>
        <pc:spChg chg="mod">
          <ac:chgData name="Ramesh Reddy" userId="dcf144537e9784c9" providerId="LiveId" clId="{B4819416-29D5-4132-90B3-C7EC131D5ABC}" dt="2022-11-16T04:09:35.464" v="2988" actId="1076"/>
          <ac:spMkLst>
            <pc:docMk/>
            <pc:sldMk cId="3915849616" sldId="300"/>
            <ac:spMk id="2" creationId="{00000000-0000-0000-0000-000000000000}"/>
          </ac:spMkLst>
        </pc:spChg>
        <pc:spChg chg="mod">
          <ac:chgData name="Ramesh Reddy" userId="dcf144537e9784c9" providerId="LiveId" clId="{B4819416-29D5-4132-90B3-C7EC131D5ABC}" dt="2022-11-16T04:09:58.148" v="3031" actId="14100"/>
          <ac:spMkLst>
            <pc:docMk/>
            <pc:sldMk cId="3915849616" sldId="300"/>
            <ac:spMk id="3" creationId="{00000000-0000-0000-0000-000000000000}"/>
          </ac:spMkLst>
        </pc:spChg>
        <pc:spChg chg="add del">
          <ac:chgData name="Ramesh Reddy" userId="dcf144537e9784c9" providerId="LiveId" clId="{B4819416-29D5-4132-90B3-C7EC131D5ABC}" dt="2022-11-15T06:37:15.042" v="2593"/>
          <ac:spMkLst>
            <pc:docMk/>
            <pc:sldMk cId="3915849616" sldId="300"/>
            <ac:spMk id="4" creationId="{ED9161DA-759C-28B7-6B7C-71E51A0BA308}"/>
          </ac:spMkLst>
        </pc:spChg>
        <pc:picChg chg="add mod">
          <ac:chgData name="Ramesh Reddy" userId="dcf144537e9784c9" providerId="LiveId" clId="{B4819416-29D5-4132-90B3-C7EC131D5ABC}" dt="2022-11-15T06:37:20.530" v="2596" actId="1076"/>
          <ac:picMkLst>
            <pc:docMk/>
            <pc:sldMk cId="3915849616" sldId="300"/>
            <ac:picMk id="5" creationId="{B7BC7041-C715-8FA9-8130-930F5907D60C}"/>
          </ac:picMkLst>
        </pc:picChg>
        <pc:picChg chg="del">
          <ac:chgData name="Ramesh Reddy" userId="dcf144537e9784c9" providerId="LiveId" clId="{B4819416-29D5-4132-90B3-C7EC131D5ABC}" dt="2022-11-15T06:37:10.112" v="2589" actId="21"/>
          <ac:picMkLst>
            <pc:docMk/>
            <pc:sldMk cId="3915849616" sldId="300"/>
            <ac:picMk id="12" creationId="{9DD7016A-8124-7DA7-8EFE-45AC541CB3C6}"/>
          </ac:picMkLst>
        </pc:picChg>
      </pc:sldChg>
      <pc:sldChg chg="add del">
        <pc:chgData name="Ramesh Reddy" userId="dcf144537e9784c9" providerId="LiveId" clId="{B4819416-29D5-4132-90B3-C7EC131D5ABC}" dt="2022-11-15T06:24:13.239" v="2474" actId="2696"/>
        <pc:sldMkLst>
          <pc:docMk/>
          <pc:sldMk cId="200609129" sldId="301"/>
        </pc:sldMkLst>
      </pc:sldChg>
      <pc:sldChg chg="addSp delSp modSp add mod">
        <pc:chgData name="Ramesh Reddy" userId="dcf144537e9784c9" providerId="LiveId" clId="{B4819416-29D5-4132-90B3-C7EC131D5ABC}" dt="2022-11-16T04:11:09.996" v="3139" actId="14100"/>
        <pc:sldMkLst>
          <pc:docMk/>
          <pc:sldMk cId="3641838596" sldId="301"/>
        </pc:sldMkLst>
        <pc:spChg chg="mod">
          <ac:chgData name="Ramesh Reddy" userId="dcf144537e9784c9" providerId="LiveId" clId="{B4819416-29D5-4132-90B3-C7EC131D5ABC}" dt="2022-11-16T04:11:09.996" v="3139" actId="14100"/>
          <ac:spMkLst>
            <pc:docMk/>
            <pc:sldMk cId="3641838596" sldId="301"/>
            <ac:spMk id="3" creationId="{00000000-0000-0000-0000-000000000000}"/>
          </ac:spMkLst>
        </pc:spChg>
        <pc:spChg chg="add del">
          <ac:chgData name="Ramesh Reddy" userId="dcf144537e9784c9" providerId="LiveId" clId="{B4819416-29D5-4132-90B3-C7EC131D5ABC}" dt="2022-11-15T06:37:34.765" v="2601"/>
          <ac:spMkLst>
            <pc:docMk/>
            <pc:sldMk cId="3641838596" sldId="301"/>
            <ac:spMk id="4" creationId="{5A258463-1D04-3CBA-6A87-ECDF26C99736}"/>
          </ac:spMkLst>
        </pc:spChg>
        <pc:picChg chg="add mod">
          <ac:chgData name="Ramesh Reddy" userId="dcf144537e9784c9" providerId="LiveId" clId="{B4819416-29D5-4132-90B3-C7EC131D5ABC}" dt="2022-11-15T06:37:55.554" v="2608" actId="1076"/>
          <ac:picMkLst>
            <pc:docMk/>
            <pc:sldMk cId="3641838596" sldId="301"/>
            <ac:picMk id="5" creationId="{CB4EE7EE-93E8-B20B-A5E7-7B78BB66DEF1}"/>
          </ac:picMkLst>
        </pc:picChg>
        <pc:picChg chg="del">
          <ac:chgData name="Ramesh Reddy" userId="dcf144537e9784c9" providerId="LiveId" clId="{B4819416-29D5-4132-90B3-C7EC131D5ABC}" dt="2022-11-15T06:37:30.295" v="2597" actId="21"/>
          <ac:picMkLst>
            <pc:docMk/>
            <pc:sldMk cId="3641838596" sldId="301"/>
            <ac:picMk id="12" creationId="{9DD7016A-8124-7DA7-8EFE-45AC541CB3C6}"/>
          </ac:picMkLst>
        </pc:picChg>
      </pc:sldChg>
      <pc:sldChg chg="add del">
        <pc:chgData name="Ramesh Reddy" userId="dcf144537e9784c9" providerId="LiveId" clId="{B4819416-29D5-4132-90B3-C7EC131D5ABC}" dt="2022-11-15T06:24:13.239" v="2474" actId="2696"/>
        <pc:sldMkLst>
          <pc:docMk/>
          <pc:sldMk cId="2865611543" sldId="302"/>
        </pc:sldMkLst>
      </pc:sldChg>
      <pc:sldChg chg="addSp delSp modSp add mod">
        <pc:chgData name="Ramesh Reddy" userId="dcf144537e9784c9" providerId="LiveId" clId="{B4819416-29D5-4132-90B3-C7EC131D5ABC}" dt="2022-11-16T04:11:47.178" v="3179" actId="14100"/>
        <pc:sldMkLst>
          <pc:docMk/>
          <pc:sldMk cId="4012403772" sldId="302"/>
        </pc:sldMkLst>
        <pc:spChg chg="mod">
          <ac:chgData name="Ramesh Reddy" userId="dcf144537e9784c9" providerId="LiveId" clId="{B4819416-29D5-4132-90B3-C7EC131D5ABC}" dt="2022-11-16T04:11:47.178" v="3179" actId="14100"/>
          <ac:spMkLst>
            <pc:docMk/>
            <pc:sldMk cId="4012403772" sldId="302"/>
            <ac:spMk id="3" creationId="{00000000-0000-0000-0000-000000000000}"/>
          </ac:spMkLst>
        </pc:spChg>
        <pc:spChg chg="add del">
          <ac:chgData name="Ramesh Reddy" userId="dcf144537e9784c9" providerId="LiveId" clId="{B4819416-29D5-4132-90B3-C7EC131D5ABC}" dt="2022-11-15T06:39:47.030" v="2621"/>
          <ac:spMkLst>
            <pc:docMk/>
            <pc:sldMk cId="4012403772" sldId="302"/>
            <ac:spMk id="14" creationId="{CB8ECCBF-D905-6E19-EE71-91FBEA5AF031}"/>
          </ac:spMkLst>
        </pc:spChg>
        <pc:picChg chg="del">
          <ac:chgData name="Ramesh Reddy" userId="dcf144537e9784c9" providerId="LiveId" clId="{B4819416-29D5-4132-90B3-C7EC131D5ABC}" dt="2022-11-15T06:38:38.899" v="2611" actId="21"/>
          <ac:picMkLst>
            <pc:docMk/>
            <pc:sldMk cId="4012403772" sldId="302"/>
            <ac:picMk id="5" creationId="{CB4EE7EE-93E8-B20B-A5E7-7B78BB66DEF1}"/>
          </ac:picMkLst>
        </pc:picChg>
        <pc:picChg chg="add del mod">
          <ac:chgData name="Ramesh Reddy" userId="dcf144537e9784c9" providerId="LiveId" clId="{B4819416-29D5-4132-90B3-C7EC131D5ABC}" dt="2022-11-15T06:39:23.787" v="2615" actId="21"/>
          <ac:picMkLst>
            <pc:docMk/>
            <pc:sldMk cId="4012403772" sldId="302"/>
            <ac:picMk id="6" creationId="{60D254C6-40D2-A90A-7B12-3B382F4D8290}"/>
          </ac:picMkLst>
        </pc:picChg>
        <pc:picChg chg="add del">
          <ac:chgData name="Ramesh Reddy" userId="dcf144537e9784c9" providerId="LiveId" clId="{B4819416-29D5-4132-90B3-C7EC131D5ABC}" dt="2022-11-15T06:39:37.328" v="2617" actId="22"/>
          <ac:picMkLst>
            <pc:docMk/>
            <pc:sldMk cId="4012403772" sldId="302"/>
            <ac:picMk id="12" creationId="{DB06542A-A0B2-8E9E-DAB7-43C315139F46}"/>
          </ac:picMkLst>
        </pc:picChg>
        <pc:picChg chg="add mod">
          <ac:chgData name="Ramesh Reddy" userId="dcf144537e9784c9" providerId="LiveId" clId="{B4819416-29D5-4132-90B3-C7EC131D5ABC}" dt="2022-11-15T06:40:11.904" v="2627" actId="1076"/>
          <ac:picMkLst>
            <pc:docMk/>
            <pc:sldMk cId="4012403772" sldId="302"/>
            <ac:picMk id="15" creationId="{F4C6B257-1929-1B28-67E2-D5C75BA8D6DD}"/>
          </ac:picMkLst>
        </pc:picChg>
      </pc:sldChg>
      <pc:sldChg chg="add del">
        <pc:chgData name="Ramesh Reddy" userId="dcf144537e9784c9" providerId="LiveId" clId="{B4819416-29D5-4132-90B3-C7EC131D5ABC}" dt="2022-11-15T06:24:13.239" v="2474" actId="2696"/>
        <pc:sldMkLst>
          <pc:docMk/>
          <pc:sldMk cId="3230771079" sldId="303"/>
        </pc:sldMkLst>
      </pc:sldChg>
      <pc:sldChg chg="addSp delSp modSp add mod">
        <pc:chgData name="Ramesh Reddy" userId="dcf144537e9784c9" providerId="LiveId" clId="{B4819416-29D5-4132-90B3-C7EC131D5ABC}" dt="2022-11-16T04:12:03.015" v="3197" actId="14100"/>
        <pc:sldMkLst>
          <pc:docMk/>
          <pc:sldMk cId="4051396999" sldId="303"/>
        </pc:sldMkLst>
        <pc:spChg chg="mod">
          <ac:chgData name="Ramesh Reddy" userId="dcf144537e9784c9" providerId="LiveId" clId="{B4819416-29D5-4132-90B3-C7EC131D5ABC}" dt="2022-11-16T04:12:03.015" v="3197" actId="14100"/>
          <ac:spMkLst>
            <pc:docMk/>
            <pc:sldMk cId="4051396999" sldId="303"/>
            <ac:spMk id="3" creationId="{00000000-0000-0000-0000-000000000000}"/>
          </ac:spMkLst>
        </pc:spChg>
        <pc:spChg chg="add del">
          <ac:chgData name="Ramesh Reddy" userId="dcf144537e9784c9" providerId="LiveId" clId="{B4819416-29D5-4132-90B3-C7EC131D5ABC}" dt="2022-11-15T06:40:36.943" v="2632"/>
          <ac:spMkLst>
            <pc:docMk/>
            <pc:sldMk cId="4051396999" sldId="303"/>
            <ac:spMk id="4" creationId="{63508395-60F1-6FC2-3377-A5C880A45104}"/>
          </ac:spMkLst>
        </pc:spChg>
        <pc:picChg chg="del">
          <ac:chgData name="Ramesh Reddy" userId="dcf144537e9784c9" providerId="LiveId" clId="{B4819416-29D5-4132-90B3-C7EC131D5ABC}" dt="2022-11-15T06:40:31.593" v="2628" actId="21"/>
          <ac:picMkLst>
            <pc:docMk/>
            <pc:sldMk cId="4051396999" sldId="303"/>
            <ac:picMk id="5" creationId="{CB4EE7EE-93E8-B20B-A5E7-7B78BB66DEF1}"/>
          </ac:picMkLst>
        </pc:picChg>
        <pc:picChg chg="add mod">
          <ac:chgData name="Ramesh Reddy" userId="dcf144537e9784c9" providerId="LiveId" clId="{B4819416-29D5-4132-90B3-C7EC131D5ABC}" dt="2022-11-15T06:40:42.202" v="2635" actId="1076"/>
          <ac:picMkLst>
            <pc:docMk/>
            <pc:sldMk cId="4051396999" sldId="303"/>
            <ac:picMk id="6" creationId="{A9BC6494-4B87-0069-E4DD-1A4EA58397A4}"/>
          </ac:picMkLst>
        </pc:picChg>
      </pc:sldChg>
      <pc:sldChg chg="add del">
        <pc:chgData name="Ramesh Reddy" userId="dcf144537e9784c9" providerId="LiveId" clId="{B4819416-29D5-4132-90B3-C7EC131D5ABC}" dt="2022-11-15T06:24:13.239" v="2474" actId="2696"/>
        <pc:sldMkLst>
          <pc:docMk/>
          <pc:sldMk cId="903661714" sldId="304"/>
        </pc:sldMkLst>
      </pc:sldChg>
      <pc:sldChg chg="addSp delSp modSp add mod">
        <pc:chgData name="Ramesh Reddy" userId="dcf144537e9784c9" providerId="LiveId" clId="{B4819416-29D5-4132-90B3-C7EC131D5ABC}" dt="2022-11-16T04:12:13.990" v="3215" actId="14100"/>
        <pc:sldMkLst>
          <pc:docMk/>
          <pc:sldMk cId="4039372420" sldId="304"/>
        </pc:sldMkLst>
        <pc:spChg chg="mod">
          <ac:chgData name="Ramesh Reddy" userId="dcf144537e9784c9" providerId="LiveId" clId="{B4819416-29D5-4132-90B3-C7EC131D5ABC}" dt="2022-11-16T04:12:13.990" v="3215" actId="14100"/>
          <ac:spMkLst>
            <pc:docMk/>
            <pc:sldMk cId="4039372420" sldId="304"/>
            <ac:spMk id="3" creationId="{00000000-0000-0000-0000-000000000000}"/>
          </ac:spMkLst>
        </pc:spChg>
        <pc:spChg chg="add del">
          <ac:chgData name="Ramesh Reddy" userId="dcf144537e9784c9" providerId="LiveId" clId="{B4819416-29D5-4132-90B3-C7EC131D5ABC}" dt="2022-11-15T06:41:40.768" v="2645"/>
          <ac:spMkLst>
            <pc:docMk/>
            <pc:sldMk cId="4039372420" sldId="304"/>
            <ac:spMk id="12" creationId="{2DA5AAFE-D9CF-EF6F-8A67-7E7BC224BA43}"/>
          </ac:spMkLst>
        </pc:spChg>
        <pc:picChg chg="add del mod">
          <ac:chgData name="Ramesh Reddy" userId="dcf144537e9784c9" providerId="LiveId" clId="{B4819416-29D5-4132-90B3-C7EC131D5ABC}" dt="2022-11-15T06:41:23.072" v="2639"/>
          <ac:picMkLst>
            <pc:docMk/>
            <pc:sldMk cId="4039372420" sldId="304"/>
            <ac:picMk id="4" creationId="{2B61BC8B-1D48-5863-04DA-44E9069BBC64}"/>
          </ac:picMkLst>
        </pc:picChg>
        <pc:picChg chg="del">
          <ac:chgData name="Ramesh Reddy" userId="dcf144537e9784c9" providerId="LiveId" clId="{B4819416-29D5-4132-90B3-C7EC131D5ABC}" dt="2022-11-15T06:41:14.663" v="2637" actId="21"/>
          <ac:picMkLst>
            <pc:docMk/>
            <pc:sldMk cId="4039372420" sldId="304"/>
            <ac:picMk id="6" creationId="{A9BC6494-4B87-0069-E4DD-1A4EA58397A4}"/>
          </ac:picMkLst>
        </pc:picChg>
        <pc:picChg chg="add del">
          <ac:chgData name="Ramesh Reddy" userId="dcf144537e9784c9" providerId="LiveId" clId="{B4819416-29D5-4132-90B3-C7EC131D5ABC}" dt="2022-11-15T06:41:31.670" v="2641" actId="22"/>
          <ac:picMkLst>
            <pc:docMk/>
            <pc:sldMk cId="4039372420" sldId="304"/>
            <ac:picMk id="7" creationId="{32F42A6D-7E3E-6E24-0505-AC52F1753590}"/>
          </ac:picMkLst>
        </pc:picChg>
        <pc:picChg chg="add mod">
          <ac:chgData name="Ramesh Reddy" userId="dcf144537e9784c9" providerId="LiveId" clId="{B4819416-29D5-4132-90B3-C7EC131D5ABC}" dt="2022-11-15T06:41:53.040" v="2650" actId="1076"/>
          <ac:picMkLst>
            <pc:docMk/>
            <pc:sldMk cId="4039372420" sldId="304"/>
            <ac:picMk id="14" creationId="{ED9D8791-0A49-D787-8A09-C6F363F067A6}"/>
          </ac:picMkLst>
        </pc:picChg>
      </pc:sldChg>
      <pc:sldChg chg="add del">
        <pc:chgData name="Ramesh Reddy" userId="dcf144537e9784c9" providerId="LiveId" clId="{B4819416-29D5-4132-90B3-C7EC131D5ABC}" dt="2022-11-15T06:24:13.239" v="2474" actId="2696"/>
        <pc:sldMkLst>
          <pc:docMk/>
          <pc:sldMk cId="143738647" sldId="305"/>
        </pc:sldMkLst>
      </pc:sldChg>
      <pc:sldChg chg="addSp delSp modSp add mod">
        <pc:chgData name="Ramesh Reddy" userId="dcf144537e9784c9" providerId="LiveId" clId="{B4819416-29D5-4132-90B3-C7EC131D5ABC}" dt="2022-11-16T04:12:23.963" v="3233" actId="14100"/>
        <pc:sldMkLst>
          <pc:docMk/>
          <pc:sldMk cId="1793270036" sldId="305"/>
        </pc:sldMkLst>
        <pc:spChg chg="mod">
          <ac:chgData name="Ramesh Reddy" userId="dcf144537e9784c9" providerId="LiveId" clId="{B4819416-29D5-4132-90B3-C7EC131D5ABC}" dt="2022-11-16T04:12:23.963" v="3233" actId="14100"/>
          <ac:spMkLst>
            <pc:docMk/>
            <pc:sldMk cId="1793270036" sldId="305"/>
            <ac:spMk id="3" creationId="{00000000-0000-0000-0000-000000000000}"/>
          </ac:spMkLst>
        </pc:spChg>
        <pc:spChg chg="add del">
          <ac:chgData name="Ramesh Reddy" userId="dcf144537e9784c9" providerId="LiveId" clId="{B4819416-29D5-4132-90B3-C7EC131D5ABC}" dt="2022-11-15T06:42:24.014" v="2656"/>
          <ac:spMkLst>
            <pc:docMk/>
            <pc:sldMk cId="1793270036" sldId="305"/>
            <ac:spMk id="4" creationId="{E06CA2D4-129F-C0E1-7CA0-2B091801F128}"/>
          </ac:spMkLst>
        </pc:spChg>
        <pc:picChg chg="add mod">
          <ac:chgData name="Ramesh Reddy" userId="dcf144537e9784c9" providerId="LiveId" clId="{B4819416-29D5-4132-90B3-C7EC131D5ABC}" dt="2022-11-15T06:42:38.795" v="2660" actId="14100"/>
          <ac:picMkLst>
            <pc:docMk/>
            <pc:sldMk cId="1793270036" sldId="305"/>
            <ac:picMk id="5" creationId="{F58FC35A-467A-D717-2EFF-F6C4A461EFDA}"/>
          </ac:picMkLst>
        </pc:picChg>
        <pc:picChg chg="del">
          <ac:chgData name="Ramesh Reddy" userId="dcf144537e9784c9" providerId="LiveId" clId="{B4819416-29D5-4132-90B3-C7EC131D5ABC}" dt="2022-11-15T06:42:14.815" v="2652" actId="21"/>
          <ac:picMkLst>
            <pc:docMk/>
            <pc:sldMk cId="1793270036" sldId="305"/>
            <ac:picMk id="14" creationId="{ED9D8791-0A49-D787-8A09-C6F363F067A6}"/>
          </ac:picMkLst>
        </pc:picChg>
      </pc:sldChg>
      <pc:sldChg chg="add del">
        <pc:chgData name="Ramesh Reddy" userId="dcf144537e9784c9" providerId="LiveId" clId="{B4819416-29D5-4132-90B3-C7EC131D5ABC}" dt="2022-11-15T06:24:13.239" v="2474" actId="2696"/>
        <pc:sldMkLst>
          <pc:docMk/>
          <pc:sldMk cId="2564239760" sldId="306"/>
        </pc:sldMkLst>
      </pc:sldChg>
      <pc:sldChg chg="add del">
        <pc:chgData name="Ramesh Reddy" userId="dcf144537e9784c9" providerId="LiveId" clId="{B4819416-29D5-4132-90B3-C7EC131D5ABC}" dt="2022-11-15T06:24:13.239" v="2474" actId="2696"/>
        <pc:sldMkLst>
          <pc:docMk/>
          <pc:sldMk cId="581018635" sldId="307"/>
        </pc:sldMkLst>
      </pc:sldChg>
      <pc:sldChg chg="add del">
        <pc:chgData name="Ramesh Reddy" userId="dcf144537e9784c9" providerId="LiveId" clId="{B4819416-29D5-4132-90B3-C7EC131D5ABC}" dt="2022-11-15T06:24:13.239" v="2474" actId="2696"/>
        <pc:sldMkLst>
          <pc:docMk/>
          <pc:sldMk cId="2126352182" sldId="30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586D2369-6684-4C61-85B2-586FA7187B56}" type="datetimeFigureOut">
              <a:rPr lang="en-IN" smtClean="0"/>
              <a:t>13-11-2022</a:t>
            </a:fld>
            <a:endParaRPr lang="en-IN"/>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C0E3E457-83CC-43FA-85B7-3406688A18F8}" type="slidenum">
              <a:rPr lang="en-IN" smtClean="0"/>
              <a:t>‹#›</a:t>
            </a:fld>
            <a:endParaRPr lang="en-IN"/>
          </a:p>
        </p:txBody>
      </p:sp>
    </p:spTree>
    <p:extLst>
      <p:ext uri="{BB962C8B-B14F-4D97-AF65-F5344CB8AC3E}">
        <p14:creationId xmlns:p14="http://schemas.microsoft.com/office/powerpoint/2010/main" val="3050293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Take the conclusion from the correlation matrix</a:t>
            </a:r>
          </a:p>
        </p:txBody>
      </p:sp>
      <p:sp>
        <p:nvSpPr>
          <p:cNvPr id="4" name="Slide Number Placeholder 3"/>
          <p:cNvSpPr>
            <a:spLocks noGrp="1"/>
          </p:cNvSpPr>
          <p:nvPr>
            <p:ph type="sldNum" sz="quarter" idx="5"/>
          </p:nvPr>
        </p:nvSpPr>
        <p:spPr/>
        <p:txBody>
          <a:bodyPr/>
          <a:lstStyle/>
          <a:p>
            <a:fld id="{C0E3E457-83CC-43FA-85B7-3406688A18F8}" type="slidenum">
              <a:rPr lang="en-IN" smtClean="0"/>
              <a:t>11</a:t>
            </a:fld>
            <a:endParaRPr lang="en-IN"/>
          </a:p>
        </p:txBody>
      </p:sp>
    </p:spTree>
    <p:extLst>
      <p:ext uri="{BB962C8B-B14F-4D97-AF65-F5344CB8AC3E}">
        <p14:creationId xmlns:p14="http://schemas.microsoft.com/office/powerpoint/2010/main" val="4169889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Take the conclusion from the correlation matrix</a:t>
            </a:r>
          </a:p>
        </p:txBody>
      </p:sp>
      <p:sp>
        <p:nvSpPr>
          <p:cNvPr id="4" name="Slide Number Placeholder 3"/>
          <p:cNvSpPr>
            <a:spLocks noGrp="1"/>
          </p:cNvSpPr>
          <p:nvPr>
            <p:ph type="sldNum" sz="quarter" idx="5"/>
          </p:nvPr>
        </p:nvSpPr>
        <p:spPr/>
        <p:txBody>
          <a:bodyPr/>
          <a:lstStyle/>
          <a:p>
            <a:fld id="{C0E3E457-83CC-43FA-85B7-3406688A18F8}" type="slidenum">
              <a:rPr lang="en-IN" smtClean="0"/>
              <a:t>20</a:t>
            </a:fld>
            <a:endParaRPr lang="en-IN"/>
          </a:p>
        </p:txBody>
      </p:sp>
    </p:spTree>
    <p:extLst>
      <p:ext uri="{BB962C8B-B14F-4D97-AF65-F5344CB8AC3E}">
        <p14:creationId xmlns:p14="http://schemas.microsoft.com/office/powerpoint/2010/main" val="1275032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Take the conclusion from the correlation matrix</a:t>
            </a:r>
          </a:p>
        </p:txBody>
      </p:sp>
      <p:sp>
        <p:nvSpPr>
          <p:cNvPr id="4" name="Slide Number Placeholder 3"/>
          <p:cNvSpPr>
            <a:spLocks noGrp="1"/>
          </p:cNvSpPr>
          <p:nvPr>
            <p:ph type="sldNum" sz="quarter" idx="5"/>
          </p:nvPr>
        </p:nvSpPr>
        <p:spPr/>
        <p:txBody>
          <a:bodyPr/>
          <a:lstStyle/>
          <a:p>
            <a:fld id="{C0E3E457-83CC-43FA-85B7-3406688A18F8}" type="slidenum">
              <a:rPr lang="en-IN" smtClean="0"/>
              <a:t>21</a:t>
            </a:fld>
            <a:endParaRPr lang="en-IN"/>
          </a:p>
        </p:txBody>
      </p:sp>
    </p:spTree>
    <p:extLst>
      <p:ext uri="{BB962C8B-B14F-4D97-AF65-F5344CB8AC3E}">
        <p14:creationId xmlns:p14="http://schemas.microsoft.com/office/powerpoint/2010/main" val="1749166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Take the conclusion from the correlation matrix</a:t>
            </a:r>
          </a:p>
        </p:txBody>
      </p:sp>
      <p:sp>
        <p:nvSpPr>
          <p:cNvPr id="4" name="Slide Number Placeholder 3"/>
          <p:cNvSpPr>
            <a:spLocks noGrp="1"/>
          </p:cNvSpPr>
          <p:nvPr>
            <p:ph type="sldNum" sz="quarter" idx="5"/>
          </p:nvPr>
        </p:nvSpPr>
        <p:spPr/>
        <p:txBody>
          <a:bodyPr/>
          <a:lstStyle/>
          <a:p>
            <a:fld id="{C0E3E457-83CC-43FA-85B7-3406688A18F8}" type="slidenum">
              <a:rPr lang="en-IN" smtClean="0"/>
              <a:t>22</a:t>
            </a:fld>
            <a:endParaRPr lang="en-IN"/>
          </a:p>
        </p:txBody>
      </p:sp>
    </p:spTree>
    <p:extLst>
      <p:ext uri="{BB962C8B-B14F-4D97-AF65-F5344CB8AC3E}">
        <p14:creationId xmlns:p14="http://schemas.microsoft.com/office/powerpoint/2010/main" val="1989803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Take the conclusion from the correlation matrix</a:t>
            </a:r>
          </a:p>
        </p:txBody>
      </p:sp>
      <p:sp>
        <p:nvSpPr>
          <p:cNvPr id="4" name="Slide Number Placeholder 3"/>
          <p:cNvSpPr>
            <a:spLocks noGrp="1"/>
          </p:cNvSpPr>
          <p:nvPr>
            <p:ph type="sldNum" sz="quarter" idx="5"/>
          </p:nvPr>
        </p:nvSpPr>
        <p:spPr/>
        <p:txBody>
          <a:bodyPr/>
          <a:lstStyle/>
          <a:p>
            <a:fld id="{C0E3E457-83CC-43FA-85B7-3406688A18F8}" type="slidenum">
              <a:rPr lang="en-IN" smtClean="0"/>
              <a:t>23</a:t>
            </a:fld>
            <a:endParaRPr lang="en-IN"/>
          </a:p>
        </p:txBody>
      </p:sp>
    </p:spTree>
    <p:extLst>
      <p:ext uri="{BB962C8B-B14F-4D97-AF65-F5344CB8AC3E}">
        <p14:creationId xmlns:p14="http://schemas.microsoft.com/office/powerpoint/2010/main" val="1547063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Take the conclusion from the correlation matrix</a:t>
            </a:r>
          </a:p>
        </p:txBody>
      </p:sp>
      <p:sp>
        <p:nvSpPr>
          <p:cNvPr id="4" name="Slide Number Placeholder 3"/>
          <p:cNvSpPr>
            <a:spLocks noGrp="1"/>
          </p:cNvSpPr>
          <p:nvPr>
            <p:ph type="sldNum" sz="quarter" idx="5"/>
          </p:nvPr>
        </p:nvSpPr>
        <p:spPr/>
        <p:txBody>
          <a:bodyPr/>
          <a:lstStyle/>
          <a:p>
            <a:fld id="{C0E3E457-83CC-43FA-85B7-3406688A18F8}" type="slidenum">
              <a:rPr lang="en-IN" smtClean="0"/>
              <a:t>24</a:t>
            </a:fld>
            <a:endParaRPr lang="en-IN"/>
          </a:p>
        </p:txBody>
      </p:sp>
    </p:spTree>
    <p:extLst>
      <p:ext uri="{BB962C8B-B14F-4D97-AF65-F5344CB8AC3E}">
        <p14:creationId xmlns:p14="http://schemas.microsoft.com/office/powerpoint/2010/main" val="2470421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Take the conclusion from the correlation matrix</a:t>
            </a:r>
          </a:p>
        </p:txBody>
      </p:sp>
      <p:sp>
        <p:nvSpPr>
          <p:cNvPr id="4" name="Slide Number Placeholder 3"/>
          <p:cNvSpPr>
            <a:spLocks noGrp="1"/>
          </p:cNvSpPr>
          <p:nvPr>
            <p:ph type="sldNum" sz="quarter" idx="5"/>
          </p:nvPr>
        </p:nvSpPr>
        <p:spPr/>
        <p:txBody>
          <a:bodyPr/>
          <a:lstStyle/>
          <a:p>
            <a:fld id="{C0E3E457-83CC-43FA-85B7-3406688A18F8}" type="slidenum">
              <a:rPr lang="en-IN" smtClean="0"/>
              <a:t>25</a:t>
            </a:fld>
            <a:endParaRPr lang="en-IN"/>
          </a:p>
        </p:txBody>
      </p:sp>
    </p:spTree>
    <p:extLst>
      <p:ext uri="{BB962C8B-B14F-4D97-AF65-F5344CB8AC3E}">
        <p14:creationId xmlns:p14="http://schemas.microsoft.com/office/powerpoint/2010/main" val="3536630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Take the conclusion from the correlation matrix</a:t>
            </a:r>
          </a:p>
        </p:txBody>
      </p:sp>
      <p:sp>
        <p:nvSpPr>
          <p:cNvPr id="4" name="Slide Number Placeholder 3"/>
          <p:cNvSpPr>
            <a:spLocks noGrp="1"/>
          </p:cNvSpPr>
          <p:nvPr>
            <p:ph type="sldNum" sz="quarter" idx="5"/>
          </p:nvPr>
        </p:nvSpPr>
        <p:spPr/>
        <p:txBody>
          <a:bodyPr/>
          <a:lstStyle/>
          <a:p>
            <a:fld id="{C0E3E457-83CC-43FA-85B7-3406688A18F8}" type="slidenum">
              <a:rPr lang="en-IN" smtClean="0"/>
              <a:t>26</a:t>
            </a:fld>
            <a:endParaRPr lang="en-IN"/>
          </a:p>
        </p:txBody>
      </p:sp>
    </p:spTree>
    <p:extLst>
      <p:ext uri="{BB962C8B-B14F-4D97-AF65-F5344CB8AC3E}">
        <p14:creationId xmlns:p14="http://schemas.microsoft.com/office/powerpoint/2010/main" val="976664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Take the conclusion from the correlation matrix</a:t>
            </a:r>
          </a:p>
        </p:txBody>
      </p:sp>
      <p:sp>
        <p:nvSpPr>
          <p:cNvPr id="4" name="Slide Number Placeholder 3"/>
          <p:cNvSpPr>
            <a:spLocks noGrp="1"/>
          </p:cNvSpPr>
          <p:nvPr>
            <p:ph type="sldNum" sz="quarter" idx="5"/>
          </p:nvPr>
        </p:nvSpPr>
        <p:spPr/>
        <p:txBody>
          <a:bodyPr/>
          <a:lstStyle/>
          <a:p>
            <a:fld id="{C0E3E457-83CC-43FA-85B7-3406688A18F8}" type="slidenum">
              <a:rPr lang="en-IN" smtClean="0"/>
              <a:t>27</a:t>
            </a:fld>
            <a:endParaRPr lang="en-IN"/>
          </a:p>
        </p:txBody>
      </p:sp>
    </p:spTree>
    <p:extLst>
      <p:ext uri="{BB962C8B-B14F-4D97-AF65-F5344CB8AC3E}">
        <p14:creationId xmlns:p14="http://schemas.microsoft.com/office/powerpoint/2010/main" val="3665067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Take the conclusion from the correlation matrix</a:t>
            </a:r>
          </a:p>
        </p:txBody>
      </p:sp>
      <p:sp>
        <p:nvSpPr>
          <p:cNvPr id="4" name="Slide Number Placeholder 3"/>
          <p:cNvSpPr>
            <a:spLocks noGrp="1"/>
          </p:cNvSpPr>
          <p:nvPr>
            <p:ph type="sldNum" sz="quarter" idx="5"/>
          </p:nvPr>
        </p:nvSpPr>
        <p:spPr/>
        <p:txBody>
          <a:bodyPr/>
          <a:lstStyle/>
          <a:p>
            <a:fld id="{C0E3E457-83CC-43FA-85B7-3406688A18F8}" type="slidenum">
              <a:rPr lang="en-IN" smtClean="0"/>
              <a:t>28</a:t>
            </a:fld>
            <a:endParaRPr lang="en-IN"/>
          </a:p>
        </p:txBody>
      </p:sp>
    </p:spTree>
    <p:extLst>
      <p:ext uri="{BB962C8B-B14F-4D97-AF65-F5344CB8AC3E}">
        <p14:creationId xmlns:p14="http://schemas.microsoft.com/office/powerpoint/2010/main" val="3738696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Take the conclusion from the correlation matrix</a:t>
            </a:r>
          </a:p>
        </p:txBody>
      </p:sp>
      <p:sp>
        <p:nvSpPr>
          <p:cNvPr id="4" name="Slide Number Placeholder 3"/>
          <p:cNvSpPr>
            <a:spLocks noGrp="1"/>
          </p:cNvSpPr>
          <p:nvPr>
            <p:ph type="sldNum" sz="quarter" idx="5"/>
          </p:nvPr>
        </p:nvSpPr>
        <p:spPr/>
        <p:txBody>
          <a:bodyPr/>
          <a:lstStyle/>
          <a:p>
            <a:fld id="{C0E3E457-83CC-43FA-85B7-3406688A18F8}" type="slidenum">
              <a:rPr lang="en-IN" smtClean="0"/>
              <a:t>29</a:t>
            </a:fld>
            <a:endParaRPr lang="en-IN"/>
          </a:p>
        </p:txBody>
      </p:sp>
    </p:spTree>
    <p:extLst>
      <p:ext uri="{BB962C8B-B14F-4D97-AF65-F5344CB8AC3E}">
        <p14:creationId xmlns:p14="http://schemas.microsoft.com/office/powerpoint/2010/main" val="2095376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Take the conclusion from the correlation matrix</a:t>
            </a:r>
          </a:p>
        </p:txBody>
      </p:sp>
      <p:sp>
        <p:nvSpPr>
          <p:cNvPr id="4" name="Slide Number Placeholder 3"/>
          <p:cNvSpPr>
            <a:spLocks noGrp="1"/>
          </p:cNvSpPr>
          <p:nvPr>
            <p:ph type="sldNum" sz="quarter" idx="5"/>
          </p:nvPr>
        </p:nvSpPr>
        <p:spPr/>
        <p:txBody>
          <a:bodyPr/>
          <a:lstStyle/>
          <a:p>
            <a:fld id="{C0E3E457-83CC-43FA-85B7-3406688A18F8}" type="slidenum">
              <a:rPr lang="en-IN" smtClean="0"/>
              <a:t>12</a:t>
            </a:fld>
            <a:endParaRPr lang="en-IN"/>
          </a:p>
        </p:txBody>
      </p:sp>
    </p:spTree>
    <p:extLst>
      <p:ext uri="{BB962C8B-B14F-4D97-AF65-F5344CB8AC3E}">
        <p14:creationId xmlns:p14="http://schemas.microsoft.com/office/powerpoint/2010/main" val="2933525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Take the conclusion from the correlation matrix</a:t>
            </a:r>
          </a:p>
        </p:txBody>
      </p:sp>
      <p:sp>
        <p:nvSpPr>
          <p:cNvPr id="4" name="Slide Number Placeholder 3"/>
          <p:cNvSpPr>
            <a:spLocks noGrp="1"/>
          </p:cNvSpPr>
          <p:nvPr>
            <p:ph type="sldNum" sz="quarter" idx="5"/>
          </p:nvPr>
        </p:nvSpPr>
        <p:spPr/>
        <p:txBody>
          <a:bodyPr/>
          <a:lstStyle/>
          <a:p>
            <a:fld id="{C0E3E457-83CC-43FA-85B7-3406688A18F8}" type="slidenum">
              <a:rPr lang="en-IN" smtClean="0"/>
              <a:t>13</a:t>
            </a:fld>
            <a:endParaRPr lang="en-IN"/>
          </a:p>
        </p:txBody>
      </p:sp>
    </p:spTree>
    <p:extLst>
      <p:ext uri="{BB962C8B-B14F-4D97-AF65-F5344CB8AC3E}">
        <p14:creationId xmlns:p14="http://schemas.microsoft.com/office/powerpoint/2010/main" val="1328355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Take the conclusion from the correlation matrix</a:t>
            </a:r>
          </a:p>
        </p:txBody>
      </p:sp>
      <p:sp>
        <p:nvSpPr>
          <p:cNvPr id="4" name="Slide Number Placeholder 3"/>
          <p:cNvSpPr>
            <a:spLocks noGrp="1"/>
          </p:cNvSpPr>
          <p:nvPr>
            <p:ph type="sldNum" sz="quarter" idx="5"/>
          </p:nvPr>
        </p:nvSpPr>
        <p:spPr/>
        <p:txBody>
          <a:bodyPr/>
          <a:lstStyle/>
          <a:p>
            <a:fld id="{C0E3E457-83CC-43FA-85B7-3406688A18F8}" type="slidenum">
              <a:rPr lang="en-IN" smtClean="0"/>
              <a:t>14</a:t>
            </a:fld>
            <a:endParaRPr lang="en-IN"/>
          </a:p>
        </p:txBody>
      </p:sp>
    </p:spTree>
    <p:extLst>
      <p:ext uri="{BB962C8B-B14F-4D97-AF65-F5344CB8AC3E}">
        <p14:creationId xmlns:p14="http://schemas.microsoft.com/office/powerpoint/2010/main" val="98168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Take the conclusion from the correlation matrix</a:t>
            </a:r>
          </a:p>
        </p:txBody>
      </p:sp>
      <p:sp>
        <p:nvSpPr>
          <p:cNvPr id="4" name="Slide Number Placeholder 3"/>
          <p:cNvSpPr>
            <a:spLocks noGrp="1"/>
          </p:cNvSpPr>
          <p:nvPr>
            <p:ph type="sldNum" sz="quarter" idx="5"/>
          </p:nvPr>
        </p:nvSpPr>
        <p:spPr/>
        <p:txBody>
          <a:bodyPr/>
          <a:lstStyle/>
          <a:p>
            <a:fld id="{C0E3E457-83CC-43FA-85B7-3406688A18F8}" type="slidenum">
              <a:rPr lang="en-IN" smtClean="0"/>
              <a:t>15</a:t>
            </a:fld>
            <a:endParaRPr lang="en-IN"/>
          </a:p>
        </p:txBody>
      </p:sp>
    </p:spTree>
    <p:extLst>
      <p:ext uri="{BB962C8B-B14F-4D97-AF65-F5344CB8AC3E}">
        <p14:creationId xmlns:p14="http://schemas.microsoft.com/office/powerpoint/2010/main" val="117213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Take the conclusion from the correlation matrix</a:t>
            </a:r>
          </a:p>
        </p:txBody>
      </p:sp>
      <p:sp>
        <p:nvSpPr>
          <p:cNvPr id="4" name="Slide Number Placeholder 3"/>
          <p:cNvSpPr>
            <a:spLocks noGrp="1"/>
          </p:cNvSpPr>
          <p:nvPr>
            <p:ph type="sldNum" sz="quarter" idx="5"/>
          </p:nvPr>
        </p:nvSpPr>
        <p:spPr/>
        <p:txBody>
          <a:bodyPr/>
          <a:lstStyle/>
          <a:p>
            <a:fld id="{C0E3E457-83CC-43FA-85B7-3406688A18F8}" type="slidenum">
              <a:rPr lang="en-IN" smtClean="0"/>
              <a:t>16</a:t>
            </a:fld>
            <a:endParaRPr lang="en-IN"/>
          </a:p>
        </p:txBody>
      </p:sp>
    </p:spTree>
    <p:extLst>
      <p:ext uri="{BB962C8B-B14F-4D97-AF65-F5344CB8AC3E}">
        <p14:creationId xmlns:p14="http://schemas.microsoft.com/office/powerpoint/2010/main" val="1013327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Take the conclusion from the correlation matrix</a:t>
            </a:r>
          </a:p>
        </p:txBody>
      </p:sp>
      <p:sp>
        <p:nvSpPr>
          <p:cNvPr id="4" name="Slide Number Placeholder 3"/>
          <p:cNvSpPr>
            <a:spLocks noGrp="1"/>
          </p:cNvSpPr>
          <p:nvPr>
            <p:ph type="sldNum" sz="quarter" idx="5"/>
          </p:nvPr>
        </p:nvSpPr>
        <p:spPr/>
        <p:txBody>
          <a:bodyPr/>
          <a:lstStyle/>
          <a:p>
            <a:fld id="{C0E3E457-83CC-43FA-85B7-3406688A18F8}" type="slidenum">
              <a:rPr lang="en-IN" smtClean="0"/>
              <a:t>17</a:t>
            </a:fld>
            <a:endParaRPr lang="en-IN"/>
          </a:p>
        </p:txBody>
      </p:sp>
    </p:spTree>
    <p:extLst>
      <p:ext uri="{BB962C8B-B14F-4D97-AF65-F5344CB8AC3E}">
        <p14:creationId xmlns:p14="http://schemas.microsoft.com/office/powerpoint/2010/main" val="72417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Take the conclusion from the correlation matrix</a:t>
            </a:r>
          </a:p>
        </p:txBody>
      </p:sp>
      <p:sp>
        <p:nvSpPr>
          <p:cNvPr id="4" name="Slide Number Placeholder 3"/>
          <p:cNvSpPr>
            <a:spLocks noGrp="1"/>
          </p:cNvSpPr>
          <p:nvPr>
            <p:ph type="sldNum" sz="quarter" idx="5"/>
          </p:nvPr>
        </p:nvSpPr>
        <p:spPr/>
        <p:txBody>
          <a:bodyPr/>
          <a:lstStyle/>
          <a:p>
            <a:fld id="{C0E3E457-83CC-43FA-85B7-3406688A18F8}" type="slidenum">
              <a:rPr lang="en-IN" smtClean="0"/>
              <a:t>18</a:t>
            </a:fld>
            <a:endParaRPr lang="en-IN"/>
          </a:p>
        </p:txBody>
      </p:sp>
    </p:spTree>
    <p:extLst>
      <p:ext uri="{BB962C8B-B14F-4D97-AF65-F5344CB8AC3E}">
        <p14:creationId xmlns:p14="http://schemas.microsoft.com/office/powerpoint/2010/main" val="2206683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Take the conclusion from the correlation matrix</a:t>
            </a:r>
          </a:p>
        </p:txBody>
      </p:sp>
      <p:sp>
        <p:nvSpPr>
          <p:cNvPr id="4" name="Slide Number Placeholder 3"/>
          <p:cNvSpPr>
            <a:spLocks noGrp="1"/>
          </p:cNvSpPr>
          <p:nvPr>
            <p:ph type="sldNum" sz="quarter" idx="5"/>
          </p:nvPr>
        </p:nvSpPr>
        <p:spPr/>
        <p:txBody>
          <a:bodyPr/>
          <a:lstStyle/>
          <a:p>
            <a:fld id="{C0E3E457-83CC-43FA-85B7-3406688A18F8}" type="slidenum">
              <a:rPr lang="en-IN" smtClean="0"/>
              <a:t>19</a:t>
            </a:fld>
            <a:endParaRPr lang="en-IN"/>
          </a:p>
        </p:txBody>
      </p:sp>
    </p:spTree>
    <p:extLst>
      <p:ext uri="{BB962C8B-B14F-4D97-AF65-F5344CB8AC3E}">
        <p14:creationId xmlns:p14="http://schemas.microsoft.com/office/powerpoint/2010/main" val="3799083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786774" y="3242588"/>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FA499"/>
            </a:solidFill>
          </a:ln>
        </p:spPr>
        <p:txBody>
          <a:bodyPr wrap="square" lIns="0" tIns="0" rIns="0" bIns="0" rtlCol="0"/>
          <a:lstStyle/>
          <a:p>
            <a:endParaRPr/>
          </a:p>
        </p:txBody>
      </p:sp>
      <p:sp>
        <p:nvSpPr>
          <p:cNvPr id="17" name="bg object 17"/>
          <p:cNvSpPr/>
          <p:nvPr/>
        </p:nvSpPr>
        <p:spPr>
          <a:xfrm>
            <a:off x="2707157" y="3238626"/>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7D1CC"/>
          </a:solidFill>
        </p:spPr>
        <p:txBody>
          <a:bodyPr wrap="square" lIns="0" tIns="0" rIns="0" bIns="0" rtlCol="0"/>
          <a:lstStyle/>
          <a:p>
            <a:endParaRPr/>
          </a:p>
        </p:txBody>
      </p:sp>
      <p:sp>
        <p:nvSpPr>
          <p:cNvPr id="18" name="bg object 18"/>
          <p:cNvSpPr/>
          <p:nvPr/>
        </p:nvSpPr>
        <p:spPr>
          <a:xfrm>
            <a:off x="2884959" y="3238626"/>
            <a:ext cx="25400" cy="38100"/>
          </a:xfrm>
          <a:custGeom>
            <a:avLst/>
            <a:gdLst/>
            <a:ahLst/>
            <a:cxnLst/>
            <a:rect l="l" t="t" r="r" b="b"/>
            <a:pathLst>
              <a:path w="25400" h="38100">
                <a:moveTo>
                  <a:pt x="0" y="0"/>
                </a:moveTo>
                <a:lnTo>
                  <a:pt x="0" y="38100"/>
                </a:lnTo>
                <a:lnTo>
                  <a:pt x="25400" y="19050"/>
                </a:lnTo>
                <a:lnTo>
                  <a:pt x="0" y="0"/>
                </a:lnTo>
                <a:close/>
              </a:path>
            </a:pathLst>
          </a:custGeom>
          <a:solidFill>
            <a:srgbClr val="D7D1CC"/>
          </a:solidFill>
        </p:spPr>
        <p:txBody>
          <a:bodyPr wrap="square" lIns="0" tIns="0" rIns="0" bIns="0" rtlCol="0"/>
          <a:lstStyle/>
          <a:p>
            <a:endParaRPr/>
          </a:p>
        </p:txBody>
      </p:sp>
      <p:sp>
        <p:nvSpPr>
          <p:cNvPr id="19" name="bg object 19"/>
          <p:cNvSpPr/>
          <p:nvPr/>
        </p:nvSpPr>
        <p:spPr>
          <a:xfrm>
            <a:off x="3041293" y="3232276"/>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FA499"/>
            </a:solidFill>
          </a:ln>
        </p:spPr>
        <p:txBody>
          <a:bodyPr wrap="square" lIns="0" tIns="0" rIns="0" bIns="0" rtlCol="0"/>
          <a:lstStyle/>
          <a:p>
            <a:endParaRPr/>
          </a:p>
        </p:txBody>
      </p:sp>
      <p:sp>
        <p:nvSpPr>
          <p:cNvPr id="20" name="bg object 20"/>
          <p:cNvSpPr/>
          <p:nvPr/>
        </p:nvSpPr>
        <p:spPr>
          <a:xfrm>
            <a:off x="2978124" y="323862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7D1CC"/>
          </a:solidFill>
        </p:spPr>
        <p:txBody>
          <a:bodyPr wrap="square" lIns="0" tIns="0" rIns="0" bIns="0" rtlCol="0"/>
          <a:lstStyle/>
          <a:p>
            <a:endParaRPr/>
          </a:p>
        </p:txBody>
      </p:sp>
      <p:sp>
        <p:nvSpPr>
          <p:cNvPr id="21" name="bg object 21"/>
          <p:cNvSpPr/>
          <p:nvPr/>
        </p:nvSpPr>
        <p:spPr>
          <a:xfrm>
            <a:off x="3338005" y="3244976"/>
            <a:ext cx="38100" cy="0"/>
          </a:xfrm>
          <a:custGeom>
            <a:avLst/>
            <a:gdLst/>
            <a:ahLst/>
            <a:cxnLst/>
            <a:rect l="l" t="t" r="r" b="b"/>
            <a:pathLst>
              <a:path w="38100">
                <a:moveTo>
                  <a:pt x="0" y="0"/>
                </a:moveTo>
                <a:lnTo>
                  <a:pt x="38100" y="0"/>
                </a:lnTo>
              </a:path>
            </a:pathLst>
          </a:custGeom>
          <a:ln w="7591">
            <a:solidFill>
              <a:srgbClr val="AFA499"/>
            </a:solidFill>
          </a:ln>
        </p:spPr>
        <p:txBody>
          <a:bodyPr wrap="square" lIns="0" tIns="0" rIns="0" bIns="0" rtlCol="0"/>
          <a:lstStyle/>
          <a:p>
            <a:endParaRPr/>
          </a:p>
        </p:txBody>
      </p:sp>
      <p:sp>
        <p:nvSpPr>
          <p:cNvPr id="22" name="bg object 22"/>
          <p:cNvSpPr/>
          <p:nvPr/>
        </p:nvSpPr>
        <p:spPr>
          <a:xfrm>
            <a:off x="3249104" y="323862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7D1CC"/>
          </a:solidFill>
        </p:spPr>
        <p:txBody>
          <a:bodyPr wrap="square" lIns="0" tIns="0" rIns="0" bIns="0" rtlCol="0"/>
          <a:lstStyle/>
          <a:p>
            <a:endParaRPr/>
          </a:p>
        </p:txBody>
      </p:sp>
      <p:sp>
        <p:nvSpPr>
          <p:cNvPr id="23" name="bg object 23"/>
          <p:cNvSpPr/>
          <p:nvPr/>
        </p:nvSpPr>
        <p:spPr>
          <a:xfrm>
            <a:off x="3325305" y="3232276"/>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7D1CC"/>
            </a:solidFill>
          </a:ln>
        </p:spPr>
        <p:txBody>
          <a:bodyPr wrap="square" lIns="0" tIns="0" rIns="0" bIns="0" rtlCol="0"/>
          <a:lstStyle/>
          <a:p>
            <a:endParaRPr/>
          </a:p>
        </p:txBody>
      </p:sp>
      <p:sp>
        <p:nvSpPr>
          <p:cNvPr id="24" name="bg object 24"/>
          <p:cNvSpPr/>
          <p:nvPr/>
        </p:nvSpPr>
        <p:spPr>
          <a:xfrm>
            <a:off x="3596285" y="3232276"/>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FA499"/>
            </a:solidFill>
          </a:ln>
        </p:spPr>
        <p:txBody>
          <a:bodyPr wrap="square" lIns="0" tIns="0" rIns="0" bIns="0" rtlCol="0"/>
          <a:lstStyle/>
          <a:p>
            <a:endParaRPr/>
          </a:p>
        </p:txBody>
      </p:sp>
      <p:sp>
        <p:nvSpPr>
          <p:cNvPr id="25" name="bg object 25"/>
          <p:cNvSpPr/>
          <p:nvPr/>
        </p:nvSpPr>
        <p:spPr>
          <a:xfrm>
            <a:off x="3520084" y="323862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7D1CC"/>
          </a:solidFill>
        </p:spPr>
        <p:txBody>
          <a:bodyPr wrap="square" lIns="0" tIns="0" rIns="0" bIns="0" rtlCol="0"/>
          <a:lstStyle/>
          <a:p>
            <a:endParaRPr/>
          </a:p>
        </p:txBody>
      </p:sp>
      <p:sp>
        <p:nvSpPr>
          <p:cNvPr id="26" name="bg object 26"/>
          <p:cNvSpPr/>
          <p:nvPr/>
        </p:nvSpPr>
        <p:spPr>
          <a:xfrm>
            <a:off x="3596285" y="3270377"/>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7D1CC"/>
            </a:solidFill>
          </a:ln>
        </p:spPr>
        <p:txBody>
          <a:bodyPr wrap="square" lIns="0" tIns="0" rIns="0" bIns="0" rtlCol="0"/>
          <a:lstStyle/>
          <a:p>
            <a:endParaRPr/>
          </a:p>
        </p:txBody>
      </p:sp>
      <p:sp>
        <p:nvSpPr>
          <p:cNvPr id="27" name="bg object 27"/>
          <p:cNvSpPr/>
          <p:nvPr/>
        </p:nvSpPr>
        <p:spPr>
          <a:xfrm>
            <a:off x="3867252" y="3232276"/>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FA499"/>
            </a:solidFill>
          </a:ln>
        </p:spPr>
        <p:txBody>
          <a:bodyPr wrap="square" lIns="0" tIns="0" rIns="0" bIns="0" rtlCol="0"/>
          <a:lstStyle/>
          <a:p>
            <a:endParaRPr/>
          </a:p>
        </p:txBody>
      </p:sp>
      <p:sp>
        <p:nvSpPr>
          <p:cNvPr id="28" name="bg object 28"/>
          <p:cNvSpPr/>
          <p:nvPr/>
        </p:nvSpPr>
        <p:spPr>
          <a:xfrm>
            <a:off x="4168712" y="3262756"/>
            <a:ext cx="20320" cy="20320"/>
          </a:xfrm>
          <a:custGeom>
            <a:avLst/>
            <a:gdLst/>
            <a:ahLst/>
            <a:cxnLst/>
            <a:rect l="l" t="t" r="r" b="b"/>
            <a:pathLst>
              <a:path w="20320" h="20320">
                <a:moveTo>
                  <a:pt x="0" y="0"/>
                </a:moveTo>
                <a:lnTo>
                  <a:pt x="20320" y="20320"/>
                </a:lnTo>
              </a:path>
            </a:pathLst>
          </a:custGeom>
          <a:ln w="7591">
            <a:solidFill>
              <a:srgbClr val="AFA499"/>
            </a:solidFill>
          </a:ln>
        </p:spPr>
        <p:txBody>
          <a:bodyPr wrap="square" lIns="0" tIns="0" rIns="0" bIns="0" rtlCol="0"/>
          <a:lstStyle/>
          <a:p>
            <a:endParaRPr/>
          </a:p>
        </p:txBody>
      </p:sp>
      <p:sp>
        <p:nvSpPr>
          <p:cNvPr id="29" name="bg object 29"/>
          <p:cNvSpPr/>
          <p:nvPr/>
        </p:nvSpPr>
        <p:spPr>
          <a:xfrm>
            <a:off x="4141648" y="3236261"/>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FA499"/>
            </a:solidFill>
          </a:ln>
        </p:spPr>
        <p:txBody>
          <a:bodyPr wrap="square" lIns="0" tIns="0" rIns="0" bIns="0" rtlCol="0"/>
          <a:lstStyle/>
          <a:p>
            <a:endParaRPr/>
          </a:p>
        </p:txBody>
      </p:sp>
      <p:sp>
        <p:nvSpPr>
          <p:cNvPr id="30" name="bg object 30"/>
          <p:cNvSpPr/>
          <p:nvPr/>
        </p:nvSpPr>
        <p:spPr>
          <a:xfrm>
            <a:off x="4046791" y="3232276"/>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FA499"/>
            </a:solidFill>
          </a:ln>
        </p:spPr>
        <p:txBody>
          <a:bodyPr wrap="square" lIns="0" tIns="0" rIns="0" bIns="0" rtlCol="0"/>
          <a:lstStyle/>
          <a:p>
            <a:endParaRPr/>
          </a:p>
        </p:txBody>
      </p:sp>
      <p:sp>
        <p:nvSpPr>
          <p:cNvPr id="2" name="Holder 2"/>
          <p:cNvSpPr>
            <a:spLocks noGrp="1"/>
          </p:cNvSpPr>
          <p:nvPr>
            <p:ph type="ctrTitle"/>
          </p:nvPr>
        </p:nvSpPr>
        <p:spPr>
          <a:xfrm>
            <a:off x="95300" y="59878"/>
            <a:ext cx="4419498" cy="244475"/>
          </a:xfrm>
          <a:prstGeom prst="rect">
            <a:avLst/>
          </a:prstGeom>
        </p:spPr>
        <p:txBody>
          <a:bodyPr wrap="square" lIns="0" tIns="0" rIns="0" bIns="0">
            <a:spAutoFit/>
          </a:bodyPr>
          <a:lstStyle>
            <a:lvl1pPr>
              <a:defRPr b="0" i="0">
                <a:solidFill>
                  <a:schemeClr val="tx1"/>
                </a:solidFill>
              </a:defRPr>
            </a:lvl1pPr>
          </a:lstStyle>
          <a:p>
            <a:r>
              <a:rPr lang="en-US"/>
              <a:t>Click to edit Master title style</a:t>
            </a:r>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11/13/2022</a:t>
            </a:fld>
            <a:endParaRPr lang="en-US"/>
          </a:p>
        </p:txBody>
      </p:sp>
      <p:sp>
        <p:nvSpPr>
          <p:cNvPr id="6" name="Holder 6"/>
          <p:cNvSpPr>
            <a:spLocks noGrp="1"/>
          </p:cNvSpPr>
          <p:nvPr>
            <p:ph type="sldNum" sz="quarter" idx="7"/>
          </p:nvPr>
        </p:nvSpPr>
        <p:spPr/>
        <p:txBody>
          <a:bodyPr lIns="0" tIns="0" rIns="0" bIns="0"/>
          <a:lstStyle>
            <a:lvl1pPr>
              <a:defRPr sz="600" b="0" i="0">
                <a:solidFill>
                  <a:srgbClr val="AFA499"/>
                </a:solidFill>
                <a:latin typeface="Microsoft Sans Serif"/>
                <a:cs typeface="Microsoft Sans Serif"/>
              </a:defRPr>
            </a:lvl1pPr>
          </a:lstStyle>
          <a:p>
            <a:pPr marL="38100">
              <a:lnSpc>
                <a:spcPts val="675"/>
              </a:lnSpc>
            </a:pPr>
            <a:fld id="{81D60167-4931-47E6-BA6A-407CBD079E47}" type="slidenum">
              <a:rPr spc="15" dirty="0"/>
              <a:t>‹#›</a:t>
            </a:fld>
            <a:r>
              <a:rPr spc="15" dirty="0"/>
              <a:t>/17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sz="1100" b="0" i="0">
                <a:solidFill>
                  <a:schemeClr val="tx1"/>
                </a:solidFill>
                <a:latin typeface="Tahoma"/>
                <a:cs typeface="Tahoma"/>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11/13/2022</a:t>
            </a:fld>
            <a:endParaRPr lang="en-US"/>
          </a:p>
        </p:txBody>
      </p:sp>
      <p:sp>
        <p:nvSpPr>
          <p:cNvPr id="6" name="Holder 6"/>
          <p:cNvSpPr>
            <a:spLocks noGrp="1"/>
          </p:cNvSpPr>
          <p:nvPr>
            <p:ph type="sldNum" sz="quarter" idx="7"/>
          </p:nvPr>
        </p:nvSpPr>
        <p:spPr/>
        <p:txBody>
          <a:bodyPr lIns="0" tIns="0" rIns="0" bIns="0"/>
          <a:lstStyle>
            <a:lvl1pPr>
              <a:defRPr sz="600" b="0" i="0">
                <a:solidFill>
                  <a:srgbClr val="AFA499"/>
                </a:solidFill>
                <a:latin typeface="Microsoft Sans Serif"/>
                <a:cs typeface="Microsoft Sans Serif"/>
              </a:defRPr>
            </a:lvl1pPr>
          </a:lstStyle>
          <a:p>
            <a:pPr marL="38100">
              <a:lnSpc>
                <a:spcPts val="675"/>
              </a:lnSpc>
            </a:pPr>
            <a:fld id="{81D60167-4931-47E6-BA6A-407CBD079E47}" type="slidenum">
              <a:rPr spc="15" dirty="0"/>
              <a:t>‹#›</a:t>
            </a:fld>
            <a:r>
              <a:rPr spc="15" dirty="0"/>
              <a:t>/17</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r>
              <a:rPr lang="en-US"/>
              <a:t>Click to edit Master title style</a:t>
            </a:r>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11/13/2022</a:t>
            </a:fld>
            <a:endParaRPr lang="en-US"/>
          </a:p>
        </p:txBody>
      </p:sp>
      <p:sp>
        <p:nvSpPr>
          <p:cNvPr id="7" name="Holder 7"/>
          <p:cNvSpPr>
            <a:spLocks noGrp="1"/>
          </p:cNvSpPr>
          <p:nvPr>
            <p:ph type="sldNum" sz="quarter" idx="7"/>
          </p:nvPr>
        </p:nvSpPr>
        <p:spPr/>
        <p:txBody>
          <a:bodyPr lIns="0" tIns="0" rIns="0" bIns="0"/>
          <a:lstStyle>
            <a:lvl1pPr>
              <a:defRPr sz="600" b="0" i="0">
                <a:solidFill>
                  <a:srgbClr val="AFA499"/>
                </a:solidFill>
                <a:latin typeface="Microsoft Sans Serif"/>
                <a:cs typeface="Microsoft Sans Serif"/>
              </a:defRPr>
            </a:lvl1pPr>
          </a:lstStyle>
          <a:p>
            <a:pPr marL="38100">
              <a:lnSpc>
                <a:spcPts val="675"/>
              </a:lnSpc>
            </a:pPr>
            <a:fld id="{81D60167-4931-47E6-BA6A-407CBD079E47}" type="slidenum">
              <a:rPr spc="15" dirty="0"/>
              <a:t>‹#›</a:t>
            </a:fld>
            <a:r>
              <a:rPr spc="15" dirty="0"/>
              <a:t>/17</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786774" y="3242588"/>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FA499"/>
            </a:solidFill>
          </a:ln>
        </p:spPr>
        <p:txBody>
          <a:bodyPr wrap="square" lIns="0" tIns="0" rIns="0" bIns="0" rtlCol="0"/>
          <a:lstStyle/>
          <a:p>
            <a:endParaRPr/>
          </a:p>
        </p:txBody>
      </p:sp>
      <p:sp>
        <p:nvSpPr>
          <p:cNvPr id="17" name="bg object 17"/>
          <p:cNvSpPr/>
          <p:nvPr/>
        </p:nvSpPr>
        <p:spPr>
          <a:xfrm>
            <a:off x="2707157" y="3238626"/>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7D1CC"/>
          </a:solidFill>
        </p:spPr>
        <p:txBody>
          <a:bodyPr wrap="square" lIns="0" tIns="0" rIns="0" bIns="0" rtlCol="0"/>
          <a:lstStyle/>
          <a:p>
            <a:endParaRPr/>
          </a:p>
        </p:txBody>
      </p:sp>
      <p:sp>
        <p:nvSpPr>
          <p:cNvPr id="18" name="bg object 18"/>
          <p:cNvSpPr/>
          <p:nvPr/>
        </p:nvSpPr>
        <p:spPr>
          <a:xfrm>
            <a:off x="2884959" y="3238626"/>
            <a:ext cx="25400" cy="38100"/>
          </a:xfrm>
          <a:custGeom>
            <a:avLst/>
            <a:gdLst/>
            <a:ahLst/>
            <a:cxnLst/>
            <a:rect l="l" t="t" r="r" b="b"/>
            <a:pathLst>
              <a:path w="25400" h="38100">
                <a:moveTo>
                  <a:pt x="0" y="0"/>
                </a:moveTo>
                <a:lnTo>
                  <a:pt x="0" y="38100"/>
                </a:lnTo>
                <a:lnTo>
                  <a:pt x="25400" y="19050"/>
                </a:lnTo>
                <a:lnTo>
                  <a:pt x="0" y="0"/>
                </a:lnTo>
                <a:close/>
              </a:path>
            </a:pathLst>
          </a:custGeom>
          <a:solidFill>
            <a:srgbClr val="D7D1CC"/>
          </a:solidFill>
        </p:spPr>
        <p:txBody>
          <a:bodyPr wrap="square" lIns="0" tIns="0" rIns="0" bIns="0" rtlCol="0"/>
          <a:lstStyle/>
          <a:p>
            <a:endParaRPr/>
          </a:p>
        </p:txBody>
      </p:sp>
      <p:sp>
        <p:nvSpPr>
          <p:cNvPr id="19" name="bg object 19"/>
          <p:cNvSpPr/>
          <p:nvPr/>
        </p:nvSpPr>
        <p:spPr>
          <a:xfrm>
            <a:off x="3041293" y="3232276"/>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FA499"/>
            </a:solidFill>
          </a:ln>
        </p:spPr>
        <p:txBody>
          <a:bodyPr wrap="square" lIns="0" tIns="0" rIns="0" bIns="0" rtlCol="0"/>
          <a:lstStyle/>
          <a:p>
            <a:endParaRPr/>
          </a:p>
        </p:txBody>
      </p:sp>
      <p:sp>
        <p:nvSpPr>
          <p:cNvPr id="20" name="bg object 20"/>
          <p:cNvSpPr/>
          <p:nvPr/>
        </p:nvSpPr>
        <p:spPr>
          <a:xfrm>
            <a:off x="2978124" y="323862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7D1CC"/>
          </a:solidFill>
        </p:spPr>
        <p:txBody>
          <a:bodyPr wrap="square" lIns="0" tIns="0" rIns="0" bIns="0" rtlCol="0"/>
          <a:lstStyle/>
          <a:p>
            <a:endParaRPr/>
          </a:p>
        </p:txBody>
      </p:sp>
      <p:sp>
        <p:nvSpPr>
          <p:cNvPr id="21" name="bg object 21"/>
          <p:cNvSpPr/>
          <p:nvPr/>
        </p:nvSpPr>
        <p:spPr>
          <a:xfrm>
            <a:off x="3338005" y="3244976"/>
            <a:ext cx="38100" cy="0"/>
          </a:xfrm>
          <a:custGeom>
            <a:avLst/>
            <a:gdLst/>
            <a:ahLst/>
            <a:cxnLst/>
            <a:rect l="l" t="t" r="r" b="b"/>
            <a:pathLst>
              <a:path w="38100">
                <a:moveTo>
                  <a:pt x="0" y="0"/>
                </a:moveTo>
                <a:lnTo>
                  <a:pt x="38100" y="0"/>
                </a:lnTo>
              </a:path>
            </a:pathLst>
          </a:custGeom>
          <a:ln w="7591">
            <a:solidFill>
              <a:srgbClr val="AFA499"/>
            </a:solidFill>
          </a:ln>
        </p:spPr>
        <p:txBody>
          <a:bodyPr wrap="square" lIns="0" tIns="0" rIns="0" bIns="0" rtlCol="0"/>
          <a:lstStyle/>
          <a:p>
            <a:endParaRPr/>
          </a:p>
        </p:txBody>
      </p:sp>
      <p:sp>
        <p:nvSpPr>
          <p:cNvPr id="22" name="bg object 22"/>
          <p:cNvSpPr/>
          <p:nvPr/>
        </p:nvSpPr>
        <p:spPr>
          <a:xfrm>
            <a:off x="3249104" y="323862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7D1CC"/>
          </a:solidFill>
        </p:spPr>
        <p:txBody>
          <a:bodyPr wrap="square" lIns="0" tIns="0" rIns="0" bIns="0" rtlCol="0"/>
          <a:lstStyle/>
          <a:p>
            <a:endParaRPr/>
          </a:p>
        </p:txBody>
      </p:sp>
      <p:sp>
        <p:nvSpPr>
          <p:cNvPr id="23" name="bg object 23"/>
          <p:cNvSpPr/>
          <p:nvPr/>
        </p:nvSpPr>
        <p:spPr>
          <a:xfrm>
            <a:off x="3325305" y="3232276"/>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7D1CC"/>
            </a:solidFill>
          </a:ln>
        </p:spPr>
        <p:txBody>
          <a:bodyPr wrap="square" lIns="0" tIns="0" rIns="0" bIns="0" rtlCol="0"/>
          <a:lstStyle/>
          <a:p>
            <a:endParaRPr/>
          </a:p>
        </p:txBody>
      </p:sp>
      <p:sp>
        <p:nvSpPr>
          <p:cNvPr id="24" name="bg object 24"/>
          <p:cNvSpPr/>
          <p:nvPr/>
        </p:nvSpPr>
        <p:spPr>
          <a:xfrm>
            <a:off x="3596285" y="3232276"/>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FA499"/>
            </a:solidFill>
          </a:ln>
        </p:spPr>
        <p:txBody>
          <a:bodyPr wrap="square" lIns="0" tIns="0" rIns="0" bIns="0" rtlCol="0"/>
          <a:lstStyle/>
          <a:p>
            <a:endParaRPr/>
          </a:p>
        </p:txBody>
      </p:sp>
      <p:sp>
        <p:nvSpPr>
          <p:cNvPr id="25" name="bg object 25"/>
          <p:cNvSpPr/>
          <p:nvPr/>
        </p:nvSpPr>
        <p:spPr>
          <a:xfrm>
            <a:off x="3520084" y="323862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7D1CC"/>
          </a:solidFill>
        </p:spPr>
        <p:txBody>
          <a:bodyPr wrap="square" lIns="0" tIns="0" rIns="0" bIns="0" rtlCol="0"/>
          <a:lstStyle/>
          <a:p>
            <a:endParaRPr/>
          </a:p>
        </p:txBody>
      </p:sp>
      <p:sp>
        <p:nvSpPr>
          <p:cNvPr id="26" name="bg object 26"/>
          <p:cNvSpPr/>
          <p:nvPr/>
        </p:nvSpPr>
        <p:spPr>
          <a:xfrm>
            <a:off x="3596285" y="3270377"/>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7D1CC"/>
            </a:solidFill>
          </a:ln>
        </p:spPr>
        <p:txBody>
          <a:bodyPr wrap="square" lIns="0" tIns="0" rIns="0" bIns="0" rtlCol="0"/>
          <a:lstStyle/>
          <a:p>
            <a:endParaRPr/>
          </a:p>
        </p:txBody>
      </p:sp>
      <p:sp>
        <p:nvSpPr>
          <p:cNvPr id="27" name="bg object 27"/>
          <p:cNvSpPr/>
          <p:nvPr/>
        </p:nvSpPr>
        <p:spPr>
          <a:xfrm>
            <a:off x="3867252" y="3232276"/>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FA499"/>
            </a:solidFill>
          </a:ln>
        </p:spPr>
        <p:txBody>
          <a:bodyPr wrap="square" lIns="0" tIns="0" rIns="0" bIns="0" rtlCol="0"/>
          <a:lstStyle/>
          <a:p>
            <a:endParaRPr/>
          </a:p>
        </p:txBody>
      </p:sp>
      <p:sp>
        <p:nvSpPr>
          <p:cNvPr id="28" name="bg object 28"/>
          <p:cNvSpPr/>
          <p:nvPr/>
        </p:nvSpPr>
        <p:spPr>
          <a:xfrm>
            <a:off x="4168712" y="3262756"/>
            <a:ext cx="20320" cy="20320"/>
          </a:xfrm>
          <a:custGeom>
            <a:avLst/>
            <a:gdLst/>
            <a:ahLst/>
            <a:cxnLst/>
            <a:rect l="l" t="t" r="r" b="b"/>
            <a:pathLst>
              <a:path w="20320" h="20320">
                <a:moveTo>
                  <a:pt x="0" y="0"/>
                </a:moveTo>
                <a:lnTo>
                  <a:pt x="20320" y="20320"/>
                </a:lnTo>
              </a:path>
            </a:pathLst>
          </a:custGeom>
          <a:ln w="7591">
            <a:solidFill>
              <a:srgbClr val="AFA499"/>
            </a:solidFill>
          </a:ln>
        </p:spPr>
        <p:txBody>
          <a:bodyPr wrap="square" lIns="0" tIns="0" rIns="0" bIns="0" rtlCol="0"/>
          <a:lstStyle/>
          <a:p>
            <a:endParaRPr/>
          </a:p>
        </p:txBody>
      </p:sp>
      <p:sp>
        <p:nvSpPr>
          <p:cNvPr id="29" name="bg object 29"/>
          <p:cNvSpPr/>
          <p:nvPr/>
        </p:nvSpPr>
        <p:spPr>
          <a:xfrm>
            <a:off x="4141648" y="3236261"/>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FA499"/>
            </a:solidFill>
          </a:ln>
        </p:spPr>
        <p:txBody>
          <a:bodyPr wrap="square" lIns="0" tIns="0" rIns="0" bIns="0" rtlCol="0"/>
          <a:lstStyle/>
          <a:p>
            <a:endParaRPr/>
          </a:p>
        </p:txBody>
      </p:sp>
      <p:sp>
        <p:nvSpPr>
          <p:cNvPr id="30" name="bg object 30"/>
          <p:cNvSpPr/>
          <p:nvPr/>
        </p:nvSpPr>
        <p:spPr>
          <a:xfrm>
            <a:off x="4046791" y="3232276"/>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FA499"/>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11/13/2022</a:t>
            </a:fld>
            <a:endParaRPr lang="en-US"/>
          </a:p>
        </p:txBody>
      </p:sp>
      <p:sp>
        <p:nvSpPr>
          <p:cNvPr id="5" name="Holder 5"/>
          <p:cNvSpPr>
            <a:spLocks noGrp="1"/>
          </p:cNvSpPr>
          <p:nvPr>
            <p:ph type="sldNum" sz="quarter" idx="7"/>
          </p:nvPr>
        </p:nvSpPr>
        <p:spPr/>
        <p:txBody>
          <a:bodyPr lIns="0" tIns="0" rIns="0" bIns="0"/>
          <a:lstStyle>
            <a:lvl1pPr>
              <a:defRPr sz="600" b="0" i="0">
                <a:solidFill>
                  <a:srgbClr val="AFA499"/>
                </a:solidFill>
                <a:latin typeface="Microsoft Sans Serif"/>
                <a:cs typeface="Microsoft Sans Serif"/>
              </a:defRPr>
            </a:lvl1pPr>
          </a:lstStyle>
          <a:p>
            <a:pPr marL="38100">
              <a:lnSpc>
                <a:spcPts val="675"/>
              </a:lnSpc>
            </a:pPr>
            <a:fld id="{81D60167-4931-47E6-BA6A-407CBD079E47}" type="slidenum">
              <a:rPr spc="15" dirty="0"/>
              <a:t>‹#›</a:t>
            </a:fld>
            <a:r>
              <a:rPr spc="15" dirty="0"/>
              <a:t>/17</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11/13/2022</a:t>
            </a:fld>
            <a:endParaRPr lang="en-US"/>
          </a:p>
        </p:txBody>
      </p:sp>
      <p:sp>
        <p:nvSpPr>
          <p:cNvPr id="4" name="Holder 4"/>
          <p:cNvSpPr>
            <a:spLocks noGrp="1"/>
          </p:cNvSpPr>
          <p:nvPr>
            <p:ph type="sldNum" sz="quarter" idx="7"/>
          </p:nvPr>
        </p:nvSpPr>
        <p:spPr/>
        <p:txBody>
          <a:bodyPr lIns="0" tIns="0" rIns="0" bIns="0"/>
          <a:lstStyle>
            <a:lvl1pPr>
              <a:defRPr sz="600" b="0" i="0">
                <a:solidFill>
                  <a:srgbClr val="AFA499"/>
                </a:solidFill>
                <a:latin typeface="Microsoft Sans Serif"/>
                <a:cs typeface="Microsoft Sans Serif"/>
              </a:defRPr>
            </a:lvl1pPr>
          </a:lstStyle>
          <a:p>
            <a:pPr marL="38100">
              <a:lnSpc>
                <a:spcPts val="675"/>
              </a:lnSpc>
            </a:pPr>
            <a:fld id="{81D60167-4931-47E6-BA6A-407CBD079E47}" type="slidenum">
              <a:rPr spc="15" dirty="0"/>
              <a:t>‹#›</a:t>
            </a:fld>
            <a:r>
              <a:rPr spc="15" dirty="0"/>
              <a:t>/17</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827097" y="3242588"/>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FA499"/>
            </a:solidFill>
          </a:ln>
        </p:spPr>
        <p:txBody>
          <a:bodyPr wrap="square" lIns="0" tIns="0" rIns="0" bIns="0" rtlCol="0"/>
          <a:lstStyle/>
          <a:p>
            <a:endParaRPr/>
          </a:p>
        </p:txBody>
      </p:sp>
      <p:sp>
        <p:nvSpPr>
          <p:cNvPr id="17" name="bg object 17"/>
          <p:cNvSpPr/>
          <p:nvPr/>
        </p:nvSpPr>
        <p:spPr>
          <a:xfrm>
            <a:off x="2747480" y="3238626"/>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7D1CC"/>
          </a:solidFill>
        </p:spPr>
        <p:txBody>
          <a:bodyPr wrap="square" lIns="0" tIns="0" rIns="0" bIns="0" rtlCol="0"/>
          <a:lstStyle/>
          <a:p>
            <a:endParaRPr/>
          </a:p>
        </p:txBody>
      </p:sp>
      <p:sp>
        <p:nvSpPr>
          <p:cNvPr id="18" name="bg object 18"/>
          <p:cNvSpPr/>
          <p:nvPr/>
        </p:nvSpPr>
        <p:spPr>
          <a:xfrm>
            <a:off x="2925282" y="3238626"/>
            <a:ext cx="25400" cy="38100"/>
          </a:xfrm>
          <a:custGeom>
            <a:avLst/>
            <a:gdLst/>
            <a:ahLst/>
            <a:cxnLst/>
            <a:rect l="l" t="t" r="r" b="b"/>
            <a:pathLst>
              <a:path w="25400" h="38100">
                <a:moveTo>
                  <a:pt x="0" y="0"/>
                </a:moveTo>
                <a:lnTo>
                  <a:pt x="0" y="38100"/>
                </a:lnTo>
                <a:lnTo>
                  <a:pt x="25400" y="19050"/>
                </a:lnTo>
                <a:lnTo>
                  <a:pt x="0" y="0"/>
                </a:lnTo>
                <a:close/>
              </a:path>
            </a:pathLst>
          </a:custGeom>
          <a:solidFill>
            <a:srgbClr val="D7D1CC"/>
          </a:solidFill>
        </p:spPr>
        <p:txBody>
          <a:bodyPr wrap="square" lIns="0" tIns="0" rIns="0" bIns="0" rtlCol="0"/>
          <a:lstStyle/>
          <a:p>
            <a:endParaRPr/>
          </a:p>
        </p:txBody>
      </p:sp>
      <p:sp>
        <p:nvSpPr>
          <p:cNvPr id="19" name="bg object 19"/>
          <p:cNvSpPr/>
          <p:nvPr/>
        </p:nvSpPr>
        <p:spPr>
          <a:xfrm>
            <a:off x="3081628" y="3232276"/>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FA499"/>
            </a:solidFill>
          </a:ln>
        </p:spPr>
        <p:txBody>
          <a:bodyPr wrap="square" lIns="0" tIns="0" rIns="0" bIns="0" rtlCol="0"/>
          <a:lstStyle/>
          <a:p>
            <a:endParaRPr/>
          </a:p>
        </p:txBody>
      </p:sp>
      <p:sp>
        <p:nvSpPr>
          <p:cNvPr id="20" name="bg object 20"/>
          <p:cNvSpPr/>
          <p:nvPr/>
        </p:nvSpPr>
        <p:spPr>
          <a:xfrm>
            <a:off x="3018460" y="323862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7D1CC"/>
          </a:solidFill>
        </p:spPr>
        <p:txBody>
          <a:bodyPr wrap="square" lIns="0" tIns="0" rIns="0" bIns="0" rtlCol="0"/>
          <a:lstStyle/>
          <a:p>
            <a:endParaRPr/>
          </a:p>
        </p:txBody>
      </p:sp>
      <p:sp>
        <p:nvSpPr>
          <p:cNvPr id="21" name="bg object 21"/>
          <p:cNvSpPr/>
          <p:nvPr/>
        </p:nvSpPr>
        <p:spPr>
          <a:xfrm>
            <a:off x="3378340" y="3244976"/>
            <a:ext cx="38100" cy="0"/>
          </a:xfrm>
          <a:custGeom>
            <a:avLst/>
            <a:gdLst/>
            <a:ahLst/>
            <a:cxnLst/>
            <a:rect l="l" t="t" r="r" b="b"/>
            <a:pathLst>
              <a:path w="38100">
                <a:moveTo>
                  <a:pt x="0" y="0"/>
                </a:moveTo>
                <a:lnTo>
                  <a:pt x="38100" y="0"/>
                </a:lnTo>
              </a:path>
            </a:pathLst>
          </a:custGeom>
          <a:ln w="7591">
            <a:solidFill>
              <a:srgbClr val="AFA499"/>
            </a:solidFill>
          </a:ln>
        </p:spPr>
        <p:txBody>
          <a:bodyPr wrap="square" lIns="0" tIns="0" rIns="0" bIns="0" rtlCol="0"/>
          <a:lstStyle/>
          <a:p>
            <a:endParaRPr/>
          </a:p>
        </p:txBody>
      </p:sp>
      <p:sp>
        <p:nvSpPr>
          <p:cNvPr id="22" name="bg object 22"/>
          <p:cNvSpPr/>
          <p:nvPr/>
        </p:nvSpPr>
        <p:spPr>
          <a:xfrm>
            <a:off x="3289439" y="323862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7D1CC"/>
          </a:solidFill>
        </p:spPr>
        <p:txBody>
          <a:bodyPr wrap="square" lIns="0" tIns="0" rIns="0" bIns="0" rtlCol="0"/>
          <a:lstStyle/>
          <a:p>
            <a:endParaRPr/>
          </a:p>
        </p:txBody>
      </p:sp>
      <p:sp>
        <p:nvSpPr>
          <p:cNvPr id="23" name="bg object 23"/>
          <p:cNvSpPr/>
          <p:nvPr/>
        </p:nvSpPr>
        <p:spPr>
          <a:xfrm>
            <a:off x="3365640" y="3232276"/>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7D1CC"/>
            </a:solidFill>
          </a:ln>
        </p:spPr>
        <p:txBody>
          <a:bodyPr wrap="square" lIns="0" tIns="0" rIns="0" bIns="0" rtlCol="0"/>
          <a:lstStyle/>
          <a:p>
            <a:endParaRPr/>
          </a:p>
        </p:txBody>
      </p:sp>
      <p:sp>
        <p:nvSpPr>
          <p:cNvPr id="24" name="bg object 24"/>
          <p:cNvSpPr/>
          <p:nvPr/>
        </p:nvSpPr>
        <p:spPr>
          <a:xfrm>
            <a:off x="3636607" y="3232276"/>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FA499"/>
            </a:solidFill>
          </a:ln>
        </p:spPr>
        <p:txBody>
          <a:bodyPr wrap="square" lIns="0" tIns="0" rIns="0" bIns="0" rtlCol="0"/>
          <a:lstStyle/>
          <a:p>
            <a:endParaRPr/>
          </a:p>
        </p:txBody>
      </p:sp>
      <p:sp>
        <p:nvSpPr>
          <p:cNvPr id="25" name="bg object 25"/>
          <p:cNvSpPr/>
          <p:nvPr/>
        </p:nvSpPr>
        <p:spPr>
          <a:xfrm>
            <a:off x="3560407" y="323862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7D1CC"/>
          </a:solidFill>
        </p:spPr>
        <p:txBody>
          <a:bodyPr wrap="square" lIns="0" tIns="0" rIns="0" bIns="0" rtlCol="0"/>
          <a:lstStyle/>
          <a:p>
            <a:endParaRPr/>
          </a:p>
        </p:txBody>
      </p:sp>
      <p:sp>
        <p:nvSpPr>
          <p:cNvPr id="26" name="bg object 26"/>
          <p:cNvSpPr/>
          <p:nvPr/>
        </p:nvSpPr>
        <p:spPr>
          <a:xfrm>
            <a:off x="3636607" y="3270377"/>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7D1CC"/>
            </a:solidFill>
          </a:ln>
        </p:spPr>
        <p:txBody>
          <a:bodyPr wrap="square" lIns="0" tIns="0" rIns="0" bIns="0" rtlCol="0"/>
          <a:lstStyle/>
          <a:p>
            <a:endParaRPr/>
          </a:p>
        </p:txBody>
      </p:sp>
      <p:sp>
        <p:nvSpPr>
          <p:cNvPr id="27" name="bg object 27"/>
          <p:cNvSpPr/>
          <p:nvPr/>
        </p:nvSpPr>
        <p:spPr>
          <a:xfrm>
            <a:off x="3907587" y="3232276"/>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FA499"/>
            </a:solidFill>
          </a:ln>
        </p:spPr>
        <p:txBody>
          <a:bodyPr wrap="square" lIns="0" tIns="0" rIns="0" bIns="0" rtlCol="0"/>
          <a:lstStyle/>
          <a:p>
            <a:endParaRPr/>
          </a:p>
        </p:txBody>
      </p:sp>
      <p:sp>
        <p:nvSpPr>
          <p:cNvPr id="28" name="bg object 28"/>
          <p:cNvSpPr/>
          <p:nvPr/>
        </p:nvSpPr>
        <p:spPr>
          <a:xfrm>
            <a:off x="4209048" y="3262756"/>
            <a:ext cx="20320" cy="20320"/>
          </a:xfrm>
          <a:custGeom>
            <a:avLst/>
            <a:gdLst/>
            <a:ahLst/>
            <a:cxnLst/>
            <a:rect l="l" t="t" r="r" b="b"/>
            <a:pathLst>
              <a:path w="20320" h="20320">
                <a:moveTo>
                  <a:pt x="0" y="0"/>
                </a:moveTo>
                <a:lnTo>
                  <a:pt x="20320" y="20320"/>
                </a:lnTo>
              </a:path>
            </a:pathLst>
          </a:custGeom>
          <a:ln w="7591">
            <a:solidFill>
              <a:srgbClr val="AFA499"/>
            </a:solidFill>
          </a:ln>
        </p:spPr>
        <p:txBody>
          <a:bodyPr wrap="square" lIns="0" tIns="0" rIns="0" bIns="0" rtlCol="0"/>
          <a:lstStyle/>
          <a:p>
            <a:endParaRPr/>
          </a:p>
        </p:txBody>
      </p:sp>
      <p:sp>
        <p:nvSpPr>
          <p:cNvPr id="29" name="bg object 29"/>
          <p:cNvSpPr/>
          <p:nvPr/>
        </p:nvSpPr>
        <p:spPr>
          <a:xfrm>
            <a:off x="4181984" y="3236261"/>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FA499"/>
            </a:solidFill>
          </a:ln>
        </p:spPr>
        <p:txBody>
          <a:bodyPr wrap="square" lIns="0" tIns="0" rIns="0" bIns="0" rtlCol="0"/>
          <a:lstStyle/>
          <a:p>
            <a:endParaRPr/>
          </a:p>
        </p:txBody>
      </p:sp>
      <p:sp>
        <p:nvSpPr>
          <p:cNvPr id="30" name="bg object 30"/>
          <p:cNvSpPr/>
          <p:nvPr/>
        </p:nvSpPr>
        <p:spPr>
          <a:xfrm>
            <a:off x="4087126" y="3232276"/>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FA499"/>
            </a:solidFill>
          </a:ln>
        </p:spPr>
        <p:txBody>
          <a:bodyPr wrap="square" lIns="0" tIns="0" rIns="0" bIns="0" rtlCol="0"/>
          <a:lstStyle/>
          <a:p>
            <a:endParaRPr/>
          </a:p>
        </p:txBody>
      </p:sp>
      <p:sp>
        <p:nvSpPr>
          <p:cNvPr id="2" name="Holder 2"/>
          <p:cNvSpPr>
            <a:spLocks noGrp="1"/>
          </p:cNvSpPr>
          <p:nvPr>
            <p:ph type="title"/>
          </p:nvPr>
        </p:nvSpPr>
        <p:spPr>
          <a:xfrm>
            <a:off x="365302" y="395272"/>
            <a:ext cx="3879494" cy="471805"/>
          </a:xfrm>
          <a:prstGeom prst="rect">
            <a:avLst/>
          </a:prstGeom>
        </p:spPr>
        <p:txBody>
          <a:bodyPr wrap="square" lIns="0" tIns="0" rIns="0" bIns="0">
            <a:spAutoFit/>
          </a:bodyPr>
          <a:lstStyle>
            <a:lvl1pPr>
              <a:defRPr sz="1400" b="0" i="0">
                <a:solidFill>
                  <a:schemeClr val="bg1"/>
                </a:solidFill>
                <a:latin typeface="Tahoma"/>
                <a:cs typeface="Tahoma"/>
              </a:defRPr>
            </a:lvl1pPr>
          </a:lstStyle>
          <a:p>
            <a:endParaRPr/>
          </a:p>
        </p:txBody>
      </p:sp>
      <p:sp>
        <p:nvSpPr>
          <p:cNvPr id="3" name="Holder 3"/>
          <p:cNvSpPr>
            <a:spLocks noGrp="1"/>
          </p:cNvSpPr>
          <p:nvPr>
            <p:ph type="body" idx="1"/>
          </p:nvPr>
        </p:nvSpPr>
        <p:spPr>
          <a:xfrm>
            <a:off x="127292" y="656550"/>
            <a:ext cx="4355515" cy="2091689"/>
          </a:xfrm>
          <a:prstGeom prst="rect">
            <a:avLst/>
          </a:prstGeom>
        </p:spPr>
        <p:txBody>
          <a:bodyPr wrap="square" lIns="0" tIns="0" rIns="0" bIns="0">
            <a:spAutoFit/>
          </a:bodyPr>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11/13/2022</a:t>
            </a:fld>
            <a:endParaRPr lang="en-US"/>
          </a:p>
        </p:txBody>
      </p:sp>
      <p:sp>
        <p:nvSpPr>
          <p:cNvPr id="6" name="Holder 6"/>
          <p:cNvSpPr>
            <a:spLocks noGrp="1"/>
          </p:cNvSpPr>
          <p:nvPr>
            <p:ph type="sldNum" sz="quarter" idx="7"/>
          </p:nvPr>
        </p:nvSpPr>
        <p:spPr>
          <a:xfrm>
            <a:off x="4332249" y="3231591"/>
            <a:ext cx="290829" cy="102235"/>
          </a:xfrm>
          <a:prstGeom prst="rect">
            <a:avLst/>
          </a:prstGeom>
        </p:spPr>
        <p:txBody>
          <a:bodyPr wrap="square" lIns="0" tIns="0" rIns="0" bIns="0">
            <a:spAutoFit/>
          </a:bodyPr>
          <a:lstStyle>
            <a:lvl1pPr>
              <a:defRPr sz="600" b="0" i="0">
                <a:solidFill>
                  <a:srgbClr val="AFA499"/>
                </a:solidFill>
                <a:latin typeface="Microsoft Sans Serif"/>
                <a:cs typeface="Microsoft Sans Serif"/>
              </a:defRPr>
            </a:lvl1pPr>
          </a:lstStyle>
          <a:p>
            <a:pPr marL="38100">
              <a:lnSpc>
                <a:spcPts val="675"/>
              </a:lnSpc>
            </a:pPr>
            <a:fld id="{81D60167-4931-47E6-BA6A-407CBD079E47}" type="slidenum">
              <a:rPr spc="15" dirty="0"/>
              <a:t>‹#›</a:t>
            </a:fld>
            <a:r>
              <a:rPr spc="15" dirty="0"/>
              <a:t>/17</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2131" y="19198"/>
            <a:ext cx="4483735" cy="775073"/>
            <a:chOff x="87743" y="292696"/>
            <a:chExt cx="4483735" cy="767715"/>
          </a:xfrm>
          <a:solidFill>
            <a:schemeClr val="tx2"/>
          </a:solidFill>
        </p:grpSpPr>
        <p:sp>
          <p:nvSpPr>
            <p:cNvPr id="3" name="object 3"/>
            <p:cNvSpPr/>
            <p:nvPr/>
          </p:nvSpPr>
          <p:spPr>
            <a:xfrm>
              <a:off x="87743" y="292696"/>
              <a:ext cx="4432935" cy="82550"/>
            </a:xfrm>
            <a:custGeom>
              <a:avLst/>
              <a:gdLst/>
              <a:ahLst/>
              <a:cxnLst/>
              <a:rect l="l" t="t" r="r" b="b"/>
              <a:pathLst>
                <a:path w="4432935" h="82550">
                  <a:moveTo>
                    <a:pt x="4381765" y="0"/>
                  </a:moveTo>
                  <a:lnTo>
                    <a:pt x="50800" y="0"/>
                  </a:lnTo>
                  <a:lnTo>
                    <a:pt x="31075" y="4008"/>
                  </a:lnTo>
                  <a:lnTo>
                    <a:pt x="14922" y="14922"/>
                  </a:lnTo>
                  <a:lnTo>
                    <a:pt x="4008" y="31075"/>
                  </a:lnTo>
                  <a:lnTo>
                    <a:pt x="0" y="50800"/>
                  </a:lnTo>
                  <a:lnTo>
                    <a:pt x="0" y="82384"/>
                  </a:lnTo>
                  <a:lnTo>
                    <a:pt x="4432566" y="82384"/>
                  </a:lnTo>
                  <a:lnTo>
                    <a:pt x="4432566" y="50800"/>
                  </a:lnTo>
                  <a:lnTo>
                    <a:pt x="4428558" y="31075"/>
                  </a:lnTo>
                  <a:lnTo>
                    <a:pt x="4417643" y="14922"/>
                  </a:lnTo>
                  <a:lnTo>
                    <a:pt x="4401490" y="4008"/>
                  </a:lnTo>
                  <a:lnTo>
                    <a:pt x="4381765" y="0"/>
                  </a:lnTo>
                  <a:close/>
                </a:path>
              </a:pathLst>
            </a:custGeom>
            <a:grpFill/>
          </p:spPr>
          <p:txBody>
            <a:bodyPr wrap="square" lIns="0" tIns="0" rIns="0" bIns="0" rtlCol="0"/>
            <a:lstStyle/>
            <a:p>
              <a:endParaRPr>
                <a:solidFill>
                  <a:srgbClr val="FFC000"/>
                </a:solidFill>
              </a:endParaRPr>
            </a:p>
          </p:txBody>
        </p:sp>
        <p:sp>
          <p:nvSpPr>
            <p:cNvPr id="4" name="object 4"/>
            <p:cNvSpPr/>
            <p:nvPr/>
          </p:nvSpPr>
          <p:spPr>
            <a:xfrm>
              <a:off x="138544" y="355952"/>
              <a:ext cx="4432935" cy="704215"/>
            </a:xfrm>
            <a:custGeom>
              <a:avLst/>
              <a:gdLst/>
              <a:ahLst/>
              <a:cxnLst/>
              <a:rect l="l" t="t" r="r" b="b"/>
              <a:pathLst>
                <a:path w="4432935" h="704215">
                  <a:moveTo>
                    <a:pt x="4432566" y="0"/>
                  </a:moveTo>
                  <a:lnTo>
                    <a:pt x="0" y="0"/>
                  </a:lnTo>
                  <a:lnTo>
                    <a:pt x="0" y="703964"/>
                  </a:lnTo>
                  <a:lnTo>
                    <a:pt x="4432566" y="703964"/>
                  </a:lnTo>
                  <a:lnTo>
                    <a:pt x="4432566" y="0"/>
                  </a:lnTo>
                  <a:close/>
                </a:path>
              </a:pathLst>
            </a:custGeom>
            <a:grpFill/>
          </p:spPr>
          <p:txBody>
            <a:bodyPr wrap="square" lIns="0" tIns="0" rIns="0" bIns="0" rtlCol="0"/>
            <a:lstStyle/>
            <a:p>
              <a:endParaRPr>
                <a:solidFill>
                  <a:srgbClr val="FFC000"/>
                </a:solidFill>
              </a:endParaRPr>
            </a:p>
          </p:txBody>
        </p:sp>
        <p:sp>
          <p:nvSpPr>
            <p:cNvPr id="5" name="object 5"/>
            <p:cNvSpPr/>
            <p:nvPr/>
          </p:nvSpPr>
          <p:spPr>
            <a:xfrm>
              <a:off x="87743" y="337116"/>
              <a:ext cx="4432935" cy="672465"/>
            </a:xfrm>
            <a:custGeom>
              <a:avLst/>
              <a:gdLst/>
              <a:ahLst/>
              <a:cxnLst/>
              <a:rect l="l" t="t" r="r" b="b"/>
              <a:pathLst>
                <a:path w="4432935" h="672465">
                  <a:moveTo>
                    <a:pt x="4432566" y="0"/>
                  </a:moveTo>
                  <a:lnTo>
                    <a:pt x="0" y="0"/>
                  </a:lnTo>
                  <a:lnTo>
                    <a:pt x="0" y="621200"/>
                  </a:lnTo>
                  <a:lnTo>
                    <a:pt x="4008" y="640925"/>
                  </a:lnTo>
                  <a:lnTo>
                    <a:pt x="14922" y="657078"/>
                  </a:lnTo>
                  <a:lnTo>
                    <a:pt x="31075" y="667992"/>
                  </a:lnTo>
                  <a:lnTo>
                    <a:pt x="50800" y="672001"/>
                  </a:lnTo>
                  <a:lnTo>
                    <a:pt x="4381765" y="672001"/>
                  </a:lnTo>
                  <a:lnTo>
                    <a:pt x="4401490" y="667992"/>
                  </a:lnTo>
                  <a:lnTo>
                    <a:pt x="4417643" y="657078"/>
                  </a:lnTo>
                  <a:lnTo>
                    <a:pt x="4428558" y="640925"/>
                  </a:lnTo>
                  <a:lnTo>
                    <a:pt x="4432566" y="621200"/>
                  </a:lnTo>
                  <a:lnTo>
                    <a:pt x="4432566" y="0"/>
                  </a:lnTo>
                  <a:close/>
                </a:path>
              </a:pathLst>
            </a:custGeom>
            <a:grpFill/>
          </p:spPr>
          <p:txBody>
            <a:bodyPr wrap="square" lIns="0" tIns="0" rIns="0" bIns="0" rtlCol="0"/>
            <a:lstStyle/>
            <a:p>
              <a:endParaRPr dirty="0">
                <a:solidFill>
                  <a:srgbClr val="FFC000"/>
                </a:solidFill>
              </a:endParaRPr>
            </a:p>
          </p:txBody>
        </p:sp>
      </p:grpSp>
      <p:sp>
        <p:nvSpPr>
          <p:cNvPr id="6" name="object 6"/>
          <p:cNvSpPr txBox="1">
            <a:spLocks noGrp="1"/>
          </p:cNvSpPr>
          <p:nvPr>
            <p:ph type="title"/>
          </p:nvPr>
        </p:nvSpPr>
        <p:spPr>
          <a:xfrm>
            <a:off x="216818" y="48734"/>
            <a:ext cx="3966947" cy="631520"/>
          </a:xfrm>
          <a:prstGeom prst="rect">
            <a:avLst/>
          </a:prstGeom>
        </p:spPr>
        <p:txBody>
          <a:bodyPr vert="horz" wrap="square" lIns="0" tIns="2540" rIns="0" bIns="0" rtlCol="0">
            <a:spAutoFit/>
          </a:bodyPr>
          <a:lstStyle/>
          <a:p>
            <a:pPr marL="448945" marR="5080" indent="-436880">
              <a:lnSpc>
                <a:spcPct val="106700"/>
              </a:lnSpc>
              <a:spcBef>
                <a:spcPts val="20"/>
              </a:spcBef>
            </a:pPr>
            <a:r>
              <a:rPr lang="en-US" sz="2000" spc="-25" dirty="0"/>
              <a:t>House Pricing Prediction Using Machine Learning Algorithm </a:t>
            </a:r>
            <a:endParaRPr sz="2000" spc="35" dirty="0"/>
          </a:p>
        </p:txBody>
      </p:sp>
      <p:sp>
        <p:nvSpPr>
          <p:cNvPr id="7" name="object 7"/>
          <p:cNvSpPr txBox="1"/>
          <p:nvPr/>
        </p:nvSpPr>
        <p:spPr>
          <a:xfrm>
            <a:off x="267962" y="1754407"/>
            <a:ext cx="3664937" cy="896399"/>
          </a:xfrm>
          <a:prstGeom prst="rect">
            <a:avLst/>
          </a:prstGeom>
        </p:spPr>
        <p:txBody>
          <a:bodyPr vert="horz" wrap="square" lIns="0" tIns="11430" rIns="0" bIns="0" rtlCol="0">
            <a:spAutoFit/>
          </a:bodyPr>
          <a:lstStyle/>
          <a:p>
            <a:pPr algn="ctr">
              <a:lnSpc>
                <a:spcPts val="1310"/>
              </a:lnSpc>
              <a:spcBef>
                <a:spcPts val="90"/>
              </a:spcBef>
            </a:pPr>
            <a:r>
              <a:rPr lang="en-IN" sz="1100" spc="10" dirty="0">
                <a:latin typeface="Tahoma"/>
                <a:cs typeface="Tahoma"/>
              </a:rPr>
              <a:t>Submitted By</a:t>
            </a:r>
          </a:p>
          <a:p>
            <a:pPr algn="ctr">
              <a:lnSpc>
                <a:spcPts val="1310"/>
              </a:lnSpc>
              <a:spcBef>
                <a:spcPts val="90"/>
              </a:spcBef>
            </a:pPr>
            <a:r>
              <a:rPr lang="en-IN" sz="1100" spc="10" dirty="0" err="1">
                <a:latin typeface="Tahoma"/>
                <a:cs typeface="Tahoma"/>
              </a:rPr>
              <a:t>Baddam</a:t>
            </a:r>
            <a:r>
              <a:rPr lang="en-IN" sz="1100" spc="10" dirty="0">
                <a:latin typeface="Tahoma"/>
                <a:cs typeface="Tahoma"/>
              </a:rPr>
              <a:t> Ramesh Reddy</a:t>
            </a:r>
            <a:r>
              <a:rPr lang="en-IN" sz="1100" dirty="0">
                <a:latin typeface="Tahoma"/>
                <a:cs typeface="Tahoma"/>
              </a:rPr>
              <a:t>(2020BCS-019)</a:t>
            </a:r>
            <a:endParaRPr lang="en-US" sz="900" spc="-10" dirty="0">
              <a:latin typeface="Tahoma"/>
              <a:cs typeface="Tahoma"/>
            </a:endParaRPr>
          </a:p>
          <a:p>
            <a:pPr algn="ctr">
              <a:lnSpc>
                <a:spcPts val="1070"/>
              </a:lnSpc>
            </a:pPr>
            <a:r>
              <a:rPr lang="en-IN" sz="1100" spc="-10" dirty="0" err="1">
                <a:latin typeface="Tahoma"/>
                <a:cs typeface="Tahoma"/>
              </a:rPr>
              <a:t>Kadavath</a:t>
            </a:r>
            <a:r>
              <a:rPr lang="en-IN" sz="1100" spc="-10" dirty="0">
                <a:latin typeface="Tahoma"/>
                <a:cs typeface="Tahoma"/>
              </a:rPr>
              <a:t> </a:t>
            </a:r>
            <a:r>
              <a:rPr lang="en-IN" sz="1100" spc="-10" dirty="0" err="1">
                <a:latin typeface="Tahoma"/>
                <a:cs typeface="Tahoma"/>
              </a:rPr>
              <a:t>Tarun</a:t>
            </a:r>
            <a:r>
              <a:rPr lang="en-IN" sz="1100" spc="-10" dirty="0">
                <a:latin typeface="Tahoma"/>
                <a:cs typeface="Tahoma"/>
              </a:rPr>
              <a:t> Nayak(2020BCS-43)</a:t>
            </a:r>
          </a:p>
          <a:p>
            <a:pPr algn="ctr">
              <a:lnSpc>
                <a:spcPts val="1070"/>
              </a:lnSpc>
            </a:pPr>
            <a:r>
              <a:rPr lang="en-IN" sz="1100" spc="-10" dirty="0">
                <a:latin typeface="Tahoma"/>
                <a:cs typeface="Tahoma"/>
              </a:rPr>
              <a:t>JJ </a:t>
            </a:r>
            <a:r>
              <a:rPr lang="en-IN" sz="1100" spc="-10" dirty="0" err="1">
                <a:latin typeface="Tahoma"/>
                <a:cs typeface="Tahoma"/>
              </a:rPr>
              <a:t>Loknath</a:t>
            </a:r>
            <a:r>
              <a:rPr lang="en-IN" sz="1100" spc="-10" dirty="0">
                <a:latin typeface="Tahoma"/>
                <a:cs typeface="Tahoma"/>
              </a:rPr>
              <a:t>(2020BCS-041)</a:t>
            </a:r>
            <a:endParaRPr sz="1100" dirty="0">
              <a:latin typeface="Tahoma"/>
              <a:cs typeface="Tahoma"/>
            </a:endParaRPr>
          </a:p>
          <a:p>
            <a:pPr algn="ctr">
              <a:lnSpc>
                <a:spcPct val="100000"/>
              </a:lnSpc>
              <a:spcBef>
                <a:spcPts val="765"/>
              </a:spcBef>
            </a:pPr>
            <a:endParaRPr sz="1000" dirty="0">
              <a:latin typeface="Tahoma"/>
              <a:cs typeface="Tahoma"/>
            </a:endParaRPr>
          </a:p>
        </p:txBody>
      </p:sp>
      <p:pic>
        <p:nvPicPr>
          <p:cNvPr id="8" name="object 8"/>
          <p:cNvPicPr/>
          <p:nvPr/>
        </p:nvPicPr>
        <p:blipFill>
          <a:blip r:embed="rId2" cstate="print"/>
          <a:stretch>
            <a:fillRect/>
          </a:stretch>
        </p:blipFill>
        <p:spPr>
          <a:xfrm>
            <a:off x="1967889" y="2571505"/>
            <a:ext cx="464804" cy="647950"/>
          </a:xfrm>
          <a:prstGeom prst="rect">
            <a:avLst/>
          </a:prstGeom>
        </p:spPr>
      </p:pic>
      <p:grpSp>
        <p:nvGrpSpPr>
          <p:cNvPr id="9" name="object 9"/>
          <p:cNvGrpSpPr/>
          <p:nvPr/>
        </p:nvGrpSpPr>
        <p:grpSpPr>
          <a:xfrm>
            <a:off x="0" y="3346348"/>
            <a:ext cx="4608195" cy="109855"/>
            <a:chOff x="0" y="3346348"/>
            <a:chExt cx="4608195" cy="109855"/>
          </a:xfrm>
          <a:solidFill>
            <a:schemeClr val="tx2"/>
          </a:solidFill>
        </p:grpSpPr>
        <p:sp>
          <p:nvSpPr>
            <p:cNvPr id="10" name="object 10"/>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grpFill/>
          </p:spPr>
          <p:txBody>
            <a:bodyPr wrap="square" lIns="0" tIns="0" rIns="0" bIns="0" rtlCol="0"/>
            <a:lstStyle/>
            <a:p>
              <a:endParaRPr/>
            </a:p>
          </p:txBody>
        </p:sp>
        <p:sp>
          <p:nvSpPr>
            <p:cNvPr id="11" name="object 11"/>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endParaRPr/>
            </a:p>
          </p:txBody>
        </p:sp>
        <p:sp>
          <p:nvSpPr>
            <p:cNvPr id="12" name="object 12"/>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endParaRPr/>
            </a:p>
          </p:txBody>
        </p:sp>
      </p:grpSp>
      <p:sp>
        <p:nvSpPr>
          <p:cNvPr id="13" name="object 13"/>
          <p:cNvSpPr txBox="1"/>
          <p:nvPr/>
        </p:nvSpPr>
        <p:spPr>
          <a:xfrm>
            <a:off x="3040500" y="3364484"/>
            <a:ext cx="1533525" cy="76835"/>
          </a:xfrm>
          <a:prstGeom prst="rect">
            <a:avLst/>
          </a:prstGeom>
        </p:spPr>
        <p:txBody>
          <a:bodyPr vert="horz" wrap="square" lIns="0" tIns="0" rIns="0" bIns="0" rtlCol="0">
            <a:spAutoFit/>
          </a:bodyPr>
          <a:lstStyle/>
          <a:p>
            <a:pPr>
              <a:lnSpc>
                <a:spcPts val="575"/>
              </a:lnSpc>
            </a:pPr>
            <a:r>
              <a:rPr sz="600" spc="45" dirty="0">
                <a:solidFill>
                  <a:srgbClr val="381B00"/>
                </a:solidFill>
                <a:latin typeface="Microsoft Sans Serif"/>
                <a:cs typeface="Microsoft Sans Serif"/>
              </a:rPr>
              <a:t> </a:t>
            </a:r>
            <a:r>
              <a:rPr sz="600" spc="-15" dirty="0">
                <a:solidFill>
                  <a:srgbClr val="381B00"/>
                </a:solidFill>
                <a:latin typeface="Microsoft Sans Serif"/>
                <a:cs typeface="Microsoft Sans Serif"/>
              </a:rPr>
              <a:t>using</a:t>
            </a:r>
            <a:r>
              <a:rPr sz="600" spc="50" dirty="0">
                <a:solidFill>
                  <a:srgbClr val="381B00"/>
                </a:solidFill>
                <a:latin typeface="Microsoft Sans Serif"/>
                <a:cs typeface="Microsoft Sans Serif"/>
              </a:rPr>
              <a:t> </a:t>
            </a:r>
            <a:r>
              <a:rPr sz="600" spc="-25" dirty="0">
                <a:solidFill>
                  <a:srgbClr val="381B00"/>
                </a:solidFill>
                <a:latin typeface="Microsoft Sans Serif"/>
                <a:cs typeface="Microsoft Sans Serif"/>
              </a:rPr>
              <a:t>Deep</a:t>
            </a:r>
            <a:r>
              <a:rPr sz="600" spc="50" dirty="0">
                <a:solidFill>
                  <a:srgbClr val="381B00"/>
                </a:solidFill>
                <a:latin typeface="Microsoft Sans Serif"/>
                <a:cs typeface="Microsoft Sans Serif"/>
              </a:rPr>
              <a:t> </a:t>
            </a:r>
            <a:r>
              <a:rPr sz="600" spc="-10" dirty="0">
                <a:solidFill>
                  <a:srgbClr val="381B00"/>
                </a:solidFill>
                <a:latin typeface="Microsoft Sans Serif"/>
                <a:cs typeface="Microsoft Sans Serif"/>
              </a:rPr>
              <a:t>N</a:t>
            </a:r>
            <a:endParaRPr sz="600" dirty="0">
              <a:latin typeface="Microsoft Sans Serif"/>
              <a:cs typeface="Microsoft Sans Serif"/>
            </a:endParaRPr>
          </a:p>
        </p:txBody>
      </p:sp>
      <p:sp>
        <p:nvSpPr>
          <p:cNvPr id="15" name="object 15"/>
          <p:cNvSpPr txBox="1"/>
          <p:nvPr/>
        </p:nvSpPr>
        <p:spPr>
          <a:xfrm>
            <a:off x="81991" y="3351784"/>
            <a:ext cx="2971800" cy="89768"/>
          </a:xfrm>
          <a:prstGeom prst="rect">
            <a:avLst/>
          </a:prstGeom>
        </p:spPr>
        <p:txBody>
          <a:bodyPr vert="horz" wrap="square" lIns="0" tIns="0" rIns="0" bIns="0" rtlCol="0">
            <a:spAutoFit/>
          </a:bodyPr>
          <a:lstStyle/>
          <a:p>
            <a:pPr marL="12700">
              <a:lnSpc>
                <a:spcPts val="675"/>
              </a:lnSpc>
            </a:pPr>
            <a:r>
              <a:rPr sz="600" spc="210" dirty="0">
                <a:solidFill>
                  <a:srgbClr val="FFFFFF"/>
                </a:solidFill>
                <a:latin typeface="Microsoft Sans Serif"/>
                <a:cs typeface="Microsoft Sans Serif"/>
              </a:rPr>
              <a:t> </a:t>
            </a:r>
            <a:r>
              <a:rPr sz="600" spc="-15" dirty="0">
                <a:solidFill>
                  <a:srgbClr val="381B00"/>
                </a:solidFill>
                <a:latin typeface="Microsoft Sans Serif"/>
                <a:cs typeface="Microsoft Sans Serif"/>
              </a:rPr>
              <a:t>Crop</a:t>
            </a:r>
            <a:r>
              <a:rPr sz="600" spc="40" dirty="0">
                <a:solidFill>
                  <a:srgbClr val="381B00"/>
                </a:solidFill>
                <a:latin typeface="Microsoft Sans Serif"/>
                <a:cs typeface="Microsoft Sans Serif"/>
              </a:rPr>
              <a:t> </a:t>
            </a:r>
            <a:r>
              <a:rPr sz="600" spc="-10" dirty="0">
                <a:solidFill>
                  <a:srgbClr val="381B00"/>
                </a:solidFill>
                <a:latin typeface="Microsoft Sans Serif"/>
                <a:cs typeface="Microsoft Sans Serif"/>
              </a:rPr>
              <a:t>Recommendation</a:t>
            </a:r>
            <a:r>
              <a:rPr sz="600" spc="40" dirty="0">
                <a:solidFill>
                  <a:srgbClr val="381B00"/>
                </a:solidFill>
                <a:latin typeface="Microsoft Sans Serif"/>
                <a:cs typeface="Microsoft Sans Serif"/>
              </a:rPr>
              <a:t> </a:t>
            </a:r>
            <a:r>
              <a:rPr sz="600" spc="-15" dirty="0">
                <a:solidFill>
                  <a:srgbClr val="381B00"/>
                </a:solidFill>
                <a:latin typeface="Microsoft Sans Serif"/>
                <a:cs typeface="Microsoft Sans Serif"/>
              </a:rPr>
              <a:t>and</a:t>
            </a:r>
            <a:r>
              <a:rPr sz="600" spc="40" dirty="0">
                <a:solidFill>
                  <a:srgbClr val="381B00"/>
                </a:solidFill>
                <a:latin typeface="Microsoft Sans Serif"/>
                <a:cs typeface="Microsoft Sans Serif"/>
              </a:rPr>
              <a:t> </a:t>
            </a:r>
            <a:r>
              <a:rPr sz="600" spc="-30" dirty="0">
                <a:solidFill>
                  <a:srgbClr val="381B00"/>
                </a:solidFill>
                <a:latin typeface="Microsoft Sans Serif"/>
                <a:cs typeface="Microsoft Sans Serif"/>
              </a:rPr>
              <a:t>Disease</a:t>
            </a:r>
            <a:r>
              <a:rPr sz="600" spc="40" dirty="0">
                <a:solidFill>
                  <a:srgbClr val="381B00"/>
                </a:solidFill>
                <a:latin typeface="Microsoft Sans Serif"/>
                <a:cs typeface="Microsoft Sans Serif"/>
              </a:rPr>
              <a:t> </a:t>
            </a:r>
            <a:r>
              <a:rPr sz="600" dirty="0">
                <a:solidFill>
                  <a:srgbClr val="381B00"/>
                </a:solidFill>
                <a:latin typeface="Microsoft Sans Serif"/>
                <a:cs typeface="Microsoft Sans Serif"/>
              </a:rPr>
              <a:t>De</a:t>
            </a:r>
            <a:endParaRPr sz="600" dirty="0">
              <a:latin typeface="Microsoft Sans Serif"/>
              <a:cs typeface="Microsoft Sans Serif"/>
            </a:endParaRPr>
          </a:p>
        </p:txBody>
      </p:sp>
      <p:grpSp>
        <p:nvGrpSpPr>
          <p:cNvPr id="14" name="object 2">
            <a:extLst>
              <a:ext uri="{FF2B5EF4-FFF2-40B4-BE49-F238E27FC236}">
                <a16:creationId xmlns:a16="http://schemas.microsoft.com/office/drawing/2014/main" id="{FD01116D-EDCC-41B3-DC7F-D78630B07CC0}"/>
              </a:ext>
            </a:extLst>
          </p:cNvPr>
          <p:cNvGrpSpPr/>
          <p:nvPr/>
        </p:nvGrpSpPr>
        <p:grpSpPr>
          <a:xfrm>
            <a:off x="936898" y="840124"/>
            <a:ext cx="2263029" cy="314188"/>
            <a:chOff x="87743" y="292696"/>
            <a:chExt cx="4483735" cy="767715"/>
          </a:xfrm>
          <a:solidFill>
            <a:schemeClr val="tx2"/>
          </a:solidFill>
        </p:grpSpPr>
        <p:sp>
          <p:nvSpPr>
            <p:cNvPr id="16" name="object 3">
              <a:extLst>
                <a:ext uri="{FF2B5EF4-FFF2-40B4-BE49-F238E27FC236}">
                  <a16:creationId xmlns:a16="http://schemas.microsoft.com/office/drawing/2014/main" id="{B256651B-83B0-DD08-E05F-984CDC3DE474}"/>
                </a:ext>
              </a:extLst>
            </p:cNvPr>
            <p:cNvSpPr/>
            <p:nvPr/>
          </p:nvSpPr>
          <p:spPr>
            <a:xfrm>
              <a:off x="87743" y="292696"/>
              <a:ext cx="4432935" cy="82550"/>
            </a:xfrm>
            <a:custGeom>
              <a:avLst/>
              <a:gdLst/>
              <a:ahLst/>
              <a:cxnLst/>
              <a:rect l="l" t="t" r="r" b="b"/>
              <a:pathLst>
                <a:path w="4432935" h="82550">
                  <a:moveTo>
                    <a:pt x="4381765" y="0"/>
                  </a:moveTo>
                  <a:lnTo>
                    <a:pt x="50800" y="0"/>
                  </a:lnTo>
                  <a:lnTo>
                    <a:pt x="31075" y="4008"/>
                  </a:lnTo>
                  <a:lnTo>
                    <a:pt x="14922" y="14922"/>
                  </a:lnTo>
                  <a:lnTo>
                    <a:pt x="4008" y="31075"/>
                  </a:lnTo>
                  <a:lnTo>
                    <a:pt x="0" y="50800"/>
                  </a:lnTo>
                  <a:lnTo>
                    <a:pt x="0" y="82384"/>
                  </a:lnTo>
                  <a:lnTo>
                    <a:pt x="4432566" y="82384"/>
                  </a:lnTo>
                  <a:lnTo>
                    <a:pt x="4432566" y="50800"/>
                  </a:lnTo>
                  <a:lnTo>
                    <a:pt x="4428558" y="31075"/>
                  </a:lnTo>
                  <a:lnTo>
                    <a:pt x="4417643" y="14922"/>
                  </a:lnTo>
                  <a:lnTo>
                    <a:pt x="4401490" y="4008"/>
                  </a:lnTo>
                  <a:lnTo>
                    <a:pt x="4381765" y="0"/>
                  </a:lnTo>
                  <a:close/>
                </a:path>
              </a:pathLst>
            </a:custGeom>
            <a:grpFill/>
          </p:spPr>
          <p:txBody>
            <a:bodyPr wrap="square" lIns="0" tIns="0" rIns="0" bIns="0" rtlCol="0"/>
            <a:lstStyle/>
            <a:p>
              <a:endParaRPr>
                <a:solidFill>
                  <a:srgbClr val="FFC000"/>
                </a:solidFill>
              </a:endParaRPr>
            </a:p>
          </p:txBody>
        </p:sp>
        <p:sp>
          <p:nvSpPr>
            <p:cNvPr id="17" name="object 4">
              <a:extLst>
                <a:ext uri="{FF2B5EF4-FFF2-40B4-BE49-F238E27FC236}">
                  <a16:creationId xmlns:a16="http://schemas.microsoft.com/office/drawing/2014/main" id="{E3ED3568-F1B9-8838-AB28-2D3C4AAA9F7D}"/>
                </a:ext>
              </a:extLst>
            </p:cNvPr>
            <p:cNvSpPr/>
            <p:nvPr/>
          </p:nvSpPr>
          <p:spPr>
            <a:xfrm>
              <a:off x="138544" y="355952"/>
              <a:ext cx="4432935" cy="704215"/>
            </a:xfrm>
            <a:custGeom>
              <a:avLst/>
              <a:gdLst/>
              <a:ahLst/>
              <a:cxnLst/>
              <a:rect l="l" t="t" r="r" b="b"/>
              <a:pathLst>
                <a:path w="4432935" h="704215">
                  <a:moveTo>
                    <a:pt x="4432566" y="0"/>
                  </a:moveTo>
                  <a:lnTo>
                    <a:pt x="0" y="0"/>
                  </a:lnTo>
                  <a:lnTo>
                    <a:pt x="0" y="703964"/>
                  </a:lnTo>
                  <a:lnTo>
                    <a:pt x="4432566" y="703964"/>
                  </a:lnTo>
                  <a:lnTo>
                    <a:pt x="4432566" y="0"/>
                  </a:lnTo>
                  <a:close/>
                </a:path>
              </a:pathLst>
            </a:custGeom>
            <a:grpFill/>
          </p:spPr>
          <p:txBody>
            <a:bodyPr wrap="square" lIns="0" tIns="0" rIns="0" bIns="0" rtlCol="0"/>
            <a:lstStyle/>
            <a:p>
              <a:endParaRPr>
                <a:solidFill>
                  <a:srgbClr val="FFC000"/>
                </a:solidFill>
              </a:endParaRPr>
            </a:p>
          </p:txBody>
        </p:sp>
        <p:sp>
          <p:nvSpPr>
            <p:cNvPr id="18" name="object 5">
              <a:extLst>
                <a:ext uri="{FF2B5EF4-FFF2-40B4-BE49-F238E27FC236}">
                  <a16:creationId xmlns:a16="http://schemas.microsoft.com/office/drawing/2014/main" id="{3BC0FC13-5865-27DD-4D69-03EDEACA96B2}"/>
                </a:ext>
              </a:extLst>
            </p:cNvPr>
            <p:cNvSpPr/>
            <p:nvPr/>
          </p:nvSpPr>
          <p:spPr>
            <a:xfrm>
              <a:off x="87743" y="337116"/>
              <a:ext cx="4432935" cy="672465"/>
            </a:xfrm>
            <a:custGeom>
              <a:avLst/>
              <a:gdLst/>
              <a:ahLst/>
              <a:cxnLst/>
              <a:rect l="l" t="t" r="r" b="b"/>
              <a:pathLst>
                <a:path w="4432935" h="672465">
                  <a:moveTo>
                    <a:pt x="4432566" y="0"/>
                  </a:moveTo>
                  <a:lnTo>
                    <a:pt x="0" y="0"/>
                  </a:lnTo>
                  <a:lnTo>
                    <a:pt x="0" y="621200"/>
                  </a:lnTo>
                  <a:lnTo>
                    <a:pt x="4008" y="640925"/>
                  </a:lnTo>
                  <a:lnTo>
                    <a:pt x="14922" y="657078"/>
                  </a:lnTo>
                  <a:lnTo>
                    <a:pt x="31075" y="667992"/>
                  </a:lnTo>
                  <a:lnTo>
                    <a:pt x="50800" y="672001"/>
                  </a:lnTo>
                  <a:lnTo>
                    <a:pt x="4381765" y="672001"/>
                  </a:lnTo>
                  <a:lnTo>
                    <a:pt x="4401490" y="667992"/>
                  </a:lnTo>
                  <a:lnTo>
                    <a:pt x="4417643" y="657078"/>
                  </a:lnTo>
                  <a:lnTo>
                    <a:pt x="4428558" y="640925"/>
                  </a:lnTo>
                  <a:lnTo>
                    <a:pt x="4432566" y="621200"/>
                  </a:lnTo>
                  <a:lnTo>
                    <a:pt x="4432566" y="0"/>
                  </a:lnTo>
                  <a:close/>
                </a:path>
              </a:pathLst>
            </a:custGeom>
            <a:grpFill/>
          </p:spPr>
          <p:txBody>
            <a:bodyPr wrap="square" lIns="0" tIns="0" rIns="0" bIns="0" rtlCol="0"/>
            <a:lstStyle/>
            <a:p>
              <a:endParaRPr dirty="0">
                <a:solidFill>
                  <a:srgbClr val="FFC000"/>
                </a:solidFill>
              </a:endParaRPr>
            </a:p>
          </p:txBody>
        </p:sp>
      </p:grpSp>
      <p:sp>
        <p:nvSpPr>
          <p:cNvPr id="19" name="TextBox 18">
            <a:extLst>
              <a:ext uri="{FF2B5EF4-FFF2-40B4-BE49-F238E27FC236}">
                <a16:creationId xmlns:a16="http://schemas.microsoft.com/office/drawing/2014/main" id="{870A16E7-6E7C-966B-AE4F-909161CB8B76}"/>
              </a:ext>
            </a:extLst>
          </p:cNvPr>
          <p:cNvSpPr txBox="1"/>
          <p:nvPr/>
        </p:nvSpPr>
        <p:spPr>
          <a:xfrm>
            <a:off x="1068777" y="801836"/>
            <a:ext cx="2263028" cy="369332"/>
          </a:xfrm>
          <a:prstGeom prst="rect">
            <a:avLst/>
          </a:prstGeom>
          <a:noFill/>
        </p:spPr>
        <p:txBody>
          <a:bodyPr wrap="square" rtlCol="0">
            <a:spAutoFit/>
          </a:bodyPr>
          <a:lstStyle/>
          <a:p>
            <a:r>
              <a:rPr lang="en-US" dirty="0">
                <a:solidFill>
                  <a:schemeClr val="bg1"/>
                </a:solidFill>
              </a:rPr>
              <a:t>CAD VLSI PROJECT</a:t>
            </a:r>
            <a:endParaRPr lang="en-IN" dirty="0">
              <a:solidFill>
                <a:schemeClr val="bg1"/>
              </a:solidFill>
            </a:endParaRPr>
          </a:p>
        </p:txBody>
      </p:sp>
      <p:sp>
        <p:nvSpPr>
          <p:cNvPr id="20" name="TextBox 19">
            <a:extLst>
              <a:ext uri="{FF2B5EF4-FFF2-40B4-BE49-F238E27FC236}">
                <a16:creationId xmlns:a16="http://schemas.microsoft.com/office/drawing/2014/main" id="{68ED7980-E085-DFF2-8105-F6BBF565E5BD}"/>
              </a:ext>
            </a:extLst>
          </p:cNvPr>
          <p:cNvSpPr txBox="1"/>
          <p:nvPr/>
        </p:nvSpPr>
        <p:spPr>
          <a:xfrm>
            <a:off x="107649" y="1217301"/>
            <a:ext cx="936104" cy="246221"/>
          </a:xfrm>
          <a:prstGeom prst="rect">
            <a:avLst/>
          </a:prstGeom>
          <a:noFill/>
        </p:spPr>
        <p:txBody>
          <a:bodyPr wrap="square" rtlCol="0">
            <a:spAutoFit/>
          </a:bodyPr>
          <a:lstStyle/>
          <a:p>
            <a:r>
              <a:rPr lang="en-US" sz="1000" dirty="0"/>
              <a:t>Submitted To:</a:t>
            </a:r>
            <a:endParaRPr lang="en-IN" dirty="0"/>
          </a:p>
        </p:txBody>
      </p:sp>
      <p:sp>
        <p:nvSpPr>
          <p:cNvPr id="21" name="TextBox 20">
            <a:extLst>
              <a:ext uri="{FF2B5EF4-FFF2-40B4-BE49-F238E27FC236}">
                <a16:creationId xmlns:a16="http://schemas.microsoft.com/office/drawing/2014/main" id="{DC51CCDF-AB9C-0E95-3763-92800DE56E96}"/>
              </a:ext>
            </a:extLst>
          </p:cNvPr>
          <p:cNvSpPr txBox="1"/>
          <p:nvPr/>
        </p:nvSpPr>
        <p:spPr>
          <a:xfrm>
            <a:off x="968917" y="1140401"/>
            <a:ext cx="2263028" cy="369332"/>
          </a:xfrm>
          <a:prstGeom prst="rect">
            <a:avLst/>
          </a:prstGeom>
          <a:noFill/>
        </p:spPr>
        <p:txBody>
          <a:bodyPr wrap="square" rtlCol="0">
            <a:spAutoFit/>
          </a:bodyPr>
          <a:lstStyle/>
          <a:p>
            <a:r>
              <a:rPr lang="en-US" dirty="0"/>
              <a:t>DR. Gaurav Kaushal</a:t>
            </a:r>
            <a:endParaRPr lang="en-IN" dirty="0"/>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chemeClr val="tx2"/>
          </a:solidFill>
        </p:spPr>
        <p:txBody>
          <a:bodyPr wrap="square" lIns="0" tIns="0" rIns="0" bIns="0" rtlCol="0"/>
          <a:lstStyle/>
          <a:p>
            <a:endParaRPr/>
          </a:p>
        </p:txBody>
      </p:sp>
      <p:sp>
        <p:nvSpPr>
          <p:cNvPr id="3" name="object 3"/>
          <p:cNvSpPr txBox="1">
            <a:spLocks noGrp="1"/>
          </p:cNvSpPr>
          <p:nvPr>
            <p:ph type="title"/>
          </p:nvPr>
        </p:nvSpPr>
        <p:spPr>
          <a:xfrm>
            <a:off x="95300" y="59878"/>
            <a:ext cx="2133550" cy="263534"/>
          </a:xfrm>
          <a:prstGeom prst="rect">
            <a:avLst/>
          </a:prstGeom>
        </p:spPr>
        <p:txBody>
          <a:bodyPr vert="horz" wrap="square" lIns="0" tIns="17145" rIns="0" bIns="0" rtlCol="0">
            <a:spAutoFit/>
          </a:bodyPr>
          <a:lstStyle/>
          <a:p>
            <a:pPr marL="12700">
              <a:lnSpc>
                <a:spcPct val="100000"/>
              </a:lnSpc>
              <a:spcBef>
                <a:spcPts val="135"/>
              </a:spcBef>
            </a:pPr>
            <a:r>
              <a:rPr lang="en-IN" sz="1600" spc="-40" dirty="0"/>
              <a:t>Schema of The </a:t>
            </a:r>
            <a:r>
              <a:rPr lang="en-IN" sz="1600" spc="-40" dirty="0" err="1"/>
              <a:t>DataSet</a:t>
            </a:r>
            <a:endParaRPr sz="1600" spc="-40" dirty="0"/>
          </a:p>
        </p:txBody>
      </p:sp>
      <p:grpSp>
        <p:nvGrpSpPr>
          <p:cNvPr id="8" name="object 8"/>
          <p:cNvGrpSpPr/>
          <p:nvPr/>
        </p:nvGrpSpPr>
        <p:grpSpPr>
          <a:xfrm>
            <a:off x="0" y="3346348"/>
            <a:ext cx="4608195" cy="109855"/>
            <a:chOff x="0" y="3346348"/>
            <a:chExt cx="4608195" cy="109855"/>
          </a:xfrm>
          <a:solidFill>
            <a:schemeClr val="tx2"/>
          </a:solidFill>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grpFill/>
          </p:spPr>
          <p:txBody>
            <a:bodyPr wrap="square" lIns="0" tIns="0" rIns="0" bIns="0" rtlCol="0"/>
            <a:lstStyle/>
            <a:p>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endParaRPr/>
            </a:p>
          </p:txBody>
        </p:sp>
      </p:gr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10</a:t>
            </a:fld>
            <a:r>
              <a:rPr spc="15" dirty="0"/>
              <a:t>/17</a:t>
            </a:r>
          </a:p>
        </p:txBody>
      </p:sp>
      <p:sp>
        <p:nvSpPr>
          <p:cNvPr id="14" name="object 14"/>
          <p:cNvSpPr txBox="1"/>
          <p:nvPr/>
        </p:nvSpPr>
        <p:spPr>
          <a:xfrm>
            <a:off x="81991" y="3351784"/>
            <a:ext cx="2971800" cy="89768"/>
          </a:xfrm>
          <a:prstGeom prst="rect">
            <a:avLst/>
          </a:prstGeom>
        </p:spPr>
        <p:txBody>
          <a:bodyPr vert="horz" wrap="square" lIns="0" tIns="0" rIns="0" bIns="0" rtlCol="0">
            <a:spAutoFit/>
          </a:bodyPr>
          <a:lstStyle/>
          <a:p>
            <a:pPr marL="12700">
              <a:lnSpc>
                <a:spcPts val="675"/>
              </a:lnSpc>
            </a:pPr>
            <a:r>
              <a:rPr sz="600" dirty="0">
                <a:solidFill>
                  <a:srgbClr val="381B00"/>
                </a:solidFill>
                <a:latin typeface="Microsoft Sans Serif"/>
                <a:cs typeface="Microsoft Sans Serif"/>
              </a:rPr>
              <a:t>Detect</a:t>
            </a:r>
            <a:endParaRPr sz="600" dirty="0">
              <a:latin typeface="Microsoft Sans Serif"/>
              <a:cs typeface="Microsoft Sans Serif"/>
            </a:endParaRPr>
          </a:p>
        </p:txBody>
      </p:sp>
      <p:sp>
        <p:nvSpPr>
          <p:cNvPr id="16" name="object 16"/>
          <p:cNvSpPr txBox="1"/>
          <p:nvPr/>
        </p:nvSpPr>
        <p:spPr>
          <a:xfrm>
            <a:off x="4560861" y="3351784"/>
            <a:ext cx="82550" cy="102235"/>
          </a:xfrm>
          <a:prstGeom prst="rect">
            <a:avLst/>
          </a:prstGeom>
        </p:spPr>
        <p:txBody>
          <a:bodyPr vert="horz" wrap="square" lIns="0" tIns="0" rIns="0" bIns="0" rtlCol="0">
            <a:spAutoFit/>
          </a:bodyPr>
          <a:lstStyle/>
          <a:p>
            <a:pPr marL="12700">
              <a:lnSpc>
                <a:spcPts val="675"/>
              </a:lnSpc>
            </a:pPr>
            <a:r>
              <a:rPr sz="600" spc="10" dirty="0">
                <a:solidFill>
                  <a:srgbClr val="381B00"/>
                </a:solidFill>
                <a:latin typeface="Microsoft Sans Serif"/>
                <a:cs typeface="Microsoft Sans Serif"/>
              </a:rPr>
              <a:t>N</a:t>
            </a:r>
            <a:endParaRPr sz="600" dirty="0">
              <a:latin typeface="Microsoft Sans Serif"/>
              <a:cs typeface="Microsoft Sans Serif"/>
            </a:endParaRPr>
          </a:p>
        </p:txBody>
      </p:sp>
      <p:pic>
        <p:nvPicPr>
          <p:cNvPr id="6" name="Picture 5">
            <a:extLst>
              <a:ext uri="{FF2B5EF4-FFF2-40B4-BE49-F238E27FC236}">
                <a16:creationId xmlns:a16="http://schemas.microsoft.com/office/drawing/2014/main" id="{83604D5F-63F0-1345-CA2E-DA9B5F3453FD}"/>
              </a:ext>
            </a:extLst>
          </p:cNvPr>
          <p:cNvPicPr>
            <a:picLocks noChangeAspect="1"/>
          </p:cNvPicPr>
          <p:nvPr/>
        </p:nvPicPr>
        <p:blipFill>
          <a:blip r:embed="rId2"/>
          <a:stretch>
            <a:fillRect/>
          </a:stretch>
        </p:blipFill>
        <p:spPr>
          <a:xfrm>
            <a:off x="67753" y="506239"/>
            <a:ext cx="4472510" cy="2377393"/>
          </a:xfrm>
          <a:prstGeom prst="rect">
            <a:avLst/>
          </a:prstGeom>
        </p:spPr>
      </p:pic>
    </p:spTree>
    <p:extLst>
      <p:ext uri="{BB962C8B-B14F-4D97-AF65-F5344CB8AC3E}">
        <p14:creationId xmlns:p14="http://schemas.microsoft.com/office/powerpoint/2010/main" val="2792087548"/>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chemeClr val="tx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95300" y="59878"/>
            <a:ext cx="2133550" cy="263534"/>
          </a:xfrm>
          <a:prstGeom prst="rect">
            <a:avLst/>
          </a:prstGeom>
        </p:spPr>
        <p:txBody>
          <a:bodyPr vert="horz" wrap="square" lIns="0" tIns="17145" rIns="0" bIns="0" rtlCol="0">
            <a:spAutoFit/>
          </a:bodyPr>
          <a:lstStyle/>
          <a:p>
            <a:pPr marL="12700">
              <a:lnSpc>
                <a:spcPct val="100000"/>
              </a:lnSpc>
              <a:spcBef>
                <a:spcPts val="135"/>
              </a:spcBef>
            </a:pPr>
            <a:r>
              <a:rPr lang="en-IN" sz="1600" spc="-40" dirty="0"/>
              <a:t>Correlation Matrix</a:t>
            </a:r>
            <a:endParaRPr sz="1600" spc="-40" dirty="0"/>
          </a:p>
        </p:txBody>
      </p:sp>
      <p:grpSp>
        <p:nvGrpSpPr>
          <p:cNvPr id="8" name="object 8"/>
          <p:cNvGrpSpPr/>
          <p:nvPr/>
        </p:nvGrpSpPr>
        <p:grpSpPr>
          <a:xfrm>
            <a:off x="0" y="3346348"/>
            <a:ext cx="4608195" cy="109855"/>
            <a:chOff x="0" y="3346348"/>
            <a:chExt cx="4608195" cy="109855"/>
          </a:xfrm>
          <a:solidFill>
            <a:schemeClr val="tx2"/>
          </a:solidFill>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675"/>
              </a:lnSpc>
              <a:spcBef>
                <a:spcPts val="0"/>
              </a:spcBef>
              <a:spcAft>
                <a:spcPts val="0"/>
              </a:spcAft>
              <a:buClrTx/>
              <a:buSzTx/>
              <a:buFontTx/>
              <a:buNone/>
              <a:tabLst/>
              <a:defRPr/>
            </a:pPr>
            <a:fld id="{81D60167-4931-47E6-BA6A-407CBD079E47}" type="slidenum">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pPr marL="38100" marR="0" lvl="0" indent="0" algn="l" defTabSz="914400" rtl="0" eaLnBrk="1" fontAlgn="auto" latinLnBrk="0" hangingPunct="1">
                <a:lnSpc>
                  <a:spcPts val="675"/>
                </a:lnSpc>
                <a:spcBef>
                  <a:spcPts val="0"/>
                </a:spcBef>
                <a:spcAft>
                  <a:spcPts val="0"/>
                </a:spcAft>
                <a:buClrTx/>
                <a:buSzTx/>
                <a:buFontTx/>
                <a:buNone/>
                <a:tabLst/>
                <a:defRPr/>
              </a:pPr>
              <a:t>11</a:t>
            </a:fld>
            <a:r>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t>/17</a:t>
            </a:r>
          </a:p>
        </p:txBody>
      </p:sp>
      <p:sp>
        <p:nvSpPr>
          <p:cNvPr id="16" name="object 16"/>
          <p:cNvSpPr txBox="1"/>
          <p:nvPr/>
        </p:nvSpPr>
        <p:spPr>
          <a:xfrm>
            <a:off x="4560861" y="3351784"/>
            <a:ext cx="82550" cy="102235"/>
          </a:xfrm>
          <a:prstGeom prst="rect">
            <a:avLst/>
          </a:prstGeom>
        </p:spPr>
        <p:txBody>
          <a:bodyPr vert="horz" wrap="square" lIns="0" tIns="0" rIns="0" bIns="0" rtlCol="0">
            <a:spAutoFit/>
          </a:bodyPr>
          <a:lstStyle/>
          <a:p>
            <a:pPr marL="12700" marR="0" lvl="0" indent="0" algn="l" defTabSz="914400" rtl="0" eaLnBrk="1" fontAlgn="auto" latinLnBrk="0" hangingPunct="1">
              <a:lnSpc>
                <a:spcPts val="675"/>
              </a:lnSpc>
              <a:spcBef>
                <a:spcPts val="0"/>
              </a:spcBef>
              <a:spcAft>
                <a:spcPts val="0"/>
              </a:spcAft>
              <a:buClrTx/>
              <a:buSzTx/>
              <a:buFontTx/>
              <a:buNone/>
              <a:tabLst/>
              <a:defRPr/>
            </a:pPr>
            <a:r>
              <a:rPr kumimoji="0" sz="600" b="0" i="0" u="none" strike="noStrike" kern="1200" cap="none" spc="10" normalizeH="0" baseline="0" noProof="0" dirty="0">
                <a:ln>
                  <a:noFill/>
                </a:ln>
                <a:solidFill>
                  <a:srgbClr val="381B00"/>
                </a:solidFill>
                <a:effectLst/>
                <a:uLnTx/>
                <a:uFillTx/>
                <a:latin typeface="Microsoft Sans Serif"/>
                <a:ea typeface="+mn-ea"/>
                <a:cs typeface="Microsoft Sans Serif"/>
              </a:rPr>
              <a:t>N</a:t>
            </a:r>
            <a:endParaRPr kumimoji="0" sz="600" b="0" i="0" u="none" strike="noStrike" kern="1200" cap="none" spc="0" normalizeH="0" baseline="0" noProof="0" dirty="0">
              <a:ln>
                <a:noFill/>
              </a:ln>
              <a:solidFill>
                <a:prstClr val="black"/>
              </a:solidFill>
              <a:effectLst/>
              <a:uLnTx/>
              <a:uFillTx/>
              <a:latin typeface="Microsoft Sans Serif"/>
              <a:ea typeface="+mn-ea"/>
              <a:cs typeface="Microsoft Sans Serif"/>
            </a:endParaRPr>
          </a:p>
        </p:txBody>
      </p:sp>
      <p:sp>
        <p:nvSpPr>
          <p:cNvPr id="4" name="TextBox 3">
            <a:extLst>
              <a:ext uri="{FF2B5EF4-FFF2-40B4-BE49-F238E27FC236}">
                <a16:creationId xmlns:a16="http://schemas.microsoft.com/office/drawing/2014/main" id="{48319A38-F1C9-D904-F689-F73879BE18A8}"/>
              </a:ext>
            </a:extLst>
          </p:cNvPr>
          <p:cNvSpPr txBox="1"/>
          <p:nvPr/>
        </p:nvSpPr>
        <p:spPr>
          <a:xfrm>
            <a:off x="216818" y="506239"/>
            <a:ext cx="4248472" cy="415498"/>
          </a:xfrm>
          <a:prstGeom prst="rect">
            <a:avLst/>
          </a:prstGeom>
          <a:noFill/>
        </p:spPr>
        <p:txBody>
          <a:bodyPr wrap="square" rtlCol="0">
            <a:spAutoFit/>
          </a:bodyPr>
          <a:lstStyle/>
          <a:p>
            <a:r>
              <a:rPr lang="en-IN" sz="1050" dirty="0"/>
              <a:t>A correlation matrix refer to the </a:t>
            </a:r>
            <a:r>
              <a:rPr lang="en-IN" sz="1050" dirty="0" err="1"/>
              <a:t>coeffiecients</a:t>
            </a:r>
            <a:r>
              <a:rPr lang="en-IN" sz="1050" dirty="0"/>
              <a:t> entered in tabular form, featuring the values for respective </a:t>
            </a:r>
            <a:r>
              <a:rPr lang="en-IN" sz="1050" dirty="0" err="1"/>
              <a:t>varibles</a:t>
            </a:r>
            <a:r>
              <a:rPr lang="en-IN" sz="1050" dirty="0"/>
              <a:t>.</a:t>
            </a:r>
          </a:p>
        </p:txBody>
      </p:sp>
      <p:pic>
        <p:nvPicPr>
          <p:cNvPr id="7" name="Picture 6">
            <a:extLst>
              <a:ext uri="{FF2B5EF4-FFF2-40B4-BE49-F238E27FC236}">
                <a16:creationId xmlns:a16="http://schemas.microsoft.com/office/drawing/2014/main" id="{4AD3CECD-3CF5-0E7C-03CC-C1F8FB887762}"/>
              </a:ext>
            </a:extLst>
          </p:cNvPr>
          <p:cNvPicPr>
            <a:picLocks noChangeAspect="1"/>
          </p:cNvPicPr>
          <p:nvPr/>
        </p:nvPicPr>
        <p:blipFill>
          <a:blip r:embed="rId3"/>
          <a:stretch>
            <a:fillRect/>
          </a:stretch>
        </p:blipFill>
        <p:spPr>
          <a:xfrm>
            <a:off x="720874" y="921737"/>
            <a:ext cx="3397735" cy="2397503"/>
          </a:xfrm>
          <a:prstGeom prst="rect">
            <a:avLst/>
          </a:prstGeom>
        </p:spPr>
      </p:pic>
    </p:spTree>
    <p:extLst>
      <p:ext uri="{BB962C8B-B14F-4D97-AF65-F5344CB8AC3E}">
        <p14:creationId xmlns:p14="http://schemas.microsoft.com/office/powerpoint/2010/main" val="3061151926"/>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chemeClr val="tx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95300" y="59878"/>
            <a:ext cx="2133550" cy="263534"/>
          </a:xfrm>
          <a:prstGeom prst="rect">
            <a:avLst/>
          </a:prstGeom>
        </p:spPr>
        <p:txBody>
          <a:bodyPr vert="horz" wrap="square" lIns="0" tIns="17145" rIns="0" bIns="0" rtlCol="0">
            <a:spAutoFit/>
          </a:bodyPr>
          <a:lstStyle/>
          <a:p>
            <a:pPr marL="12700">
              <a:lnSpc>
                <a:spcPct val="100000"/>
              </a:lnSpc>
              <a:spcBef>
                <a:spcPts val="135"/>
              </a:spcBef>
            </a:pPr>
            <a:r>
              <a:rPr lang="en-IN" sz="1600" spc="-40" dirty="0"/>
              <a:t>Pair Plot</a:t>
            </a:r>
            <a:endParaRPr sz="1600" spc="-40" dirty="0"/>
          </a:p>
        </p:txBody>
      </p:sp>
      <p:grpSp>
        <p:nvGrpSpPr>
          <p:cNvPr id="8" name="object 8"/>
          <p:cNvGrpSpPr/>
          <p:nvPr/>
        </p:nvGrpSpPr>
        <p:grpSpPr>
          <a:xfrm>
            <a:off x="0" y="3346348"/>
            <a:ext cx="4608195" cy="109855"/>
            <a:chOff x="0" y="3346348"/>
            <a:chExt cx="4608195" cy="109855"/>
          </a:xfrm>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381B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E400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81B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675"/>
              </a:lnSpc>
              <a:spcBef>
                <a:spcPts val="0"/>
              </a:spcBef>
              <a:spcAft>
                <a:spcPts val="0"/>
              </a:spcAft>
              <a:buClrTx/>
              <a:buSzTx/>
              <a:buFontTx/>
              <a:buNone/>
              <a:tabLst/>
              <a:defRPr/>
            </a:pPr>
            <a:fld id="{81D60167-4931-47E6-BA6A-407CBD079E47}" type="slidenum">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pPr marL="38100" marR="0" lvl="0" indent="0" algn="l" defTabSz="914400" rtl="0" eaLnBrk="1" fontAlgn="auto" latinLnBrk="0" hangingPunct="1">
                <a:lnSpc>
                  <a:spcPts val="675"/>
                </a:lnSpc>
                <a:spcBef>
                  <a:spcPts val="0"/>
                </a:spcBef>
                <a:spcAft>
                  <a:spcPts val="0"/>
                </a:spcAft>
                <a:buClrTx/>
                <a:buSzTx/>
                <a:buFontTx/>
                <a:buNone/>
                <a:tabLst/>
                <a:defRPr/>
              </a:pPr>
              <a:t>12</a:t>
            </a:fld>
            <a:r>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t>/17</a:t>
            </a:r>
          </a:p>
        </p:txBody>
      </p:sp>
      <p:sp>
        <p:nvSpPr>
          <p:cNvPr id="14" name="object 14"/>
          <p:cNvSpPr txBox="1"/>
          <p:nvPr/>
        </p:nvSpPr>
        <p:spPr>
          <a:xfrm>
            <a:off x="81991" y="3351784"/>
            <a:ext cx="2971800" cy="89768"/>
          </a:xfrm>
          <a:prstGeom prst="rect">
            <a:avLst/>
          </a:prstGeom>
        </p:spPr>
        <p:txBody>
          <a:bodyPr vert="horz" wrap="square" lIns="0" tIns="0" rIns="0" bIns="0" rtlCol="0">
            <a:spAutoFit/>
          </a:bodyPr>
          <a:lstStyle/>
          <a:p>
            <a:pPr marL="12700" marR="0" lvl="0" indent="0" algn="l" defTabSz="914400" rtl="0" eaLnBrk="1" fontAlgn="auto" latinLnBrk="0" hangingPunct="1">
              <a:lnSpc>
                <a:spcPts val="675"/>
              </a:lnSpc>
              <a:spcBef>
                <a:spcPts val="0"/>
              </a:spcBef>
              <a:spcAft>
                <a:spcPts val="0"/>
              </a:spcAft>
              <a:buClrTx/>
              <a:buSzTx/>
              <a:buFontTx/>
              <a:buNone/>
              <a:tabLst/>
              <a:defRPr/>
            </a:pPr>
            <a:r>
              <a:rPr kumimoji="0" sz="600" b="0" i="0" u="none" strike="noStrike" kern="1200" cap="none" spc="0" normalizeH="0" baseline="0" noProof="0" dirty="0">
                <a:ln>
                  <a:noFill/>
                </a:ln>
                <a:solidFill>
                  <a:srgbClr val="381B00"/>
                </a:solidFill>
                <a:effectLst/>
                <a:uLnTx/>
                <a:uFillTx/>
                <a:latin typeface="Microsoft Sans Serif"/>
                <a:ea typeface="+mn-ea"/>
                <a:cs typeface="Microsoft Sans Serif"/>
              </a:rPr>
              <a:t>Detect</a:t>
            </a:r>
            <a:endParaRPr kumimoji="0" sz="600" b="0" i="0" u="none" strike="noStrike" kern="1200" cap="none" spc="0" normalizeH="0" baseline="0" noProof="0" dirty="0">
              <a:ln>
                <a:noFill/>
              </a:ln>
              <a:solidFill>
                <a:prstClr val="black"/>
              </a:solidFill>
              <a:effectLst/>
              <a:uLnTx/>
              <a:uFillTx/>
              <a:latin typeface="Microsoft Sans Serif"/>
              <a:ea typeface="+mn-ea"/>
              <a:cs typeface="Microsoft Sans Serif"/>
            </a:endParaRPr>
          </a:p>
        </p:txBody>
      </p:sp>
      <p:sp>
        <p:nvSpPr>
          <p:cNvPr id="16" name="object 16"/>
          <p:cNvSpPr txBox="1"/>
          <p:nvPr/>
        </p:nvSpPr>
        <p:spPr>
          <a:xfrm>
            <a:off x="4560861" y="3351784"/>
            <a:ext cx="82550" cy="102235"/>
          </a:xfrm>
          <a:prstGeom prst="rect">
            <a:avLst/>
          </a:prstGeom>
        </p:spPr>
        <p:txBody>
          <a:bodyPr vert="horz" wrap="square" lIns="0" tIns="0" rIns="0" bIns="0" rtlCol="0">
            <a:spAutoFit/>
          </a:bodyPr>
          <a:lstStyle/>
          <a:p>
            <a:pPr marL="12700" marR="0" lvl="0" indent="0" algn="l" defTabSz="914400" rtl="0" eaLnBrk="1" fontAlgn="auto" latinLnBrk="0" hangingPunct="1">
              <a:lnSpc>
                <a:spcPts val="675"/>
              </a:lnSpc>
              <a:spcBef>
                <a:spcPts val="0"/>
              </a:spcBef>
              <a:spcAft>
                <a:spcPts val="0"/>
              </a:spcAft>
              <a:buClrTx/>
              <a:buSzTx/>
              <a:buFontTx/>
              <a:buNone/>
              <a:tabLst/>
              <a:defRPr/>
            </a:pPr>
            <a:r>
              <a:rPr kumimoji="0" sz="600" b="0" i="0" u="none" strike="noStrike" kern="1200" cap="none" spc="10" normalizeH="0" baseline="0" noProof="0" dirty="0">
                <a:ln>
                  <a:noFill/>
                </a:ln>
                <a:solidFill>
                  <a:srgbClr val="381B00"/>
                </a:solidFill>
                <a:effectLst/>
                <a:uLnTx/>
                <a:uFillTx/>
                <a:latin typeface="Microsoft Sans Serif"/>
                <a:ea typeface="+mn-ea"/>
                <a:cs typeface="Microsoft Sans Serif"/>
              </a:rPr>
              <a:t>N</a:t>
            </a:r>
            <a:endParaRPr kumimoji="0" sz="600" b="0" i="0" u="none" strike="noStrike" kern="1200" cap="none" spc="0" normalizeH="0" baseline="0" noProof="0" dirty="0">
              <a:ln>
                <a:noFill/>
              </a:ln>
              <a:solidFill>
                <a:prstClr val="black"/>
              </a:solidFill>
              <a:effectLst/>
              <a:uLnTx/>
              <a:uFillTx/>
              <a:latin typeface="Microsoft Sans Serif"/>
              <a:ea typeface="+mn-ea"/>
              <a:cs typeface="Microsoft Sans Serif"/>
            </a:endParaRPr>
          </a:p>
        </p:txBody>
      </p:sp>
      <p:pic>
        <p:nvPicPr>
          <p:cNvPr id="6" name="Picture 5">
            <a:extLst>
              <a:ext uri="{FF2B5EF4-FFF2-40B4-BE49-F238E27FC236}">
                <a16:creationId xmlns:a16="http://schemas.microsoft.com/office/drawing/2014/main" id="{EC21EBE1-0B71-F15B-1422-5A1E02AF9235}"/>
              </a:ext>
            </a:extLst>
          </p:cNvPr>
          <p:cNvPicPr>
            <a:picLocks noChangeAspect="1"/>
          </p:cNvPicPr>
          <p:nvPr/>
        </p:nvPicPr>
        <p:blipFill>
          <a:blip r:embed="rId3"/>
          <a:stretch>
            <a:fillRect/>
          </a:stretch>
        </p:blipFill>
        <p:spPr>
          <a:xfrm>
            <a:off x="0" y="335934"/>
            <a:ext cx="4610100" cy="1722569"/>
          </a:xfrm>
          <a:prstGeom prst="rect">
            <a:avLst/>
          </a:prstGeom>
        </p:spPr>
      </p:pic>
      <p:pic>
        <p:nvPicPr>
          <p:cNvPr id="15" name="Picture 14">
            <a:extLst>
              <a:ext uri="{FF2B5EF4-FFF2-40B4-BE49-F238E27FC236}">
                <a16:creationId xmlns:a16="http://schemas.microsoft.com/office/drawing/2014/main" id="{7F5130E5-9CF1-A637-CB19-ED00613CA61D}"/>
              </a:ext>
            </a:extLst>
          </p:cNvPr>
          <p:cNvPicPr>
            <a:picLocks noChangeAspect="1"/>
          </p:cNvPicPr>
          <p:nvPr/>
        </p:nvPicPr>
        <p:blipFill>
          <a:blip r:embed="rId4"/>
          <a:stretch>
            <a:fillRect/>
          </a:stretch>
        </p:blipFill>
        <p:spPr>
          <a:xfrm>
            <a:off x="7886" y="2063938"/>
            <a:ext cx="4610100" cy="1377613"/>
          </a:xfrm>
          <a:prstGeom prst="rect">
            <a:avLst/>
          </a:prstGeom>
        </p:spPr>
      </p:pic>
    </p:spTree>
    <p:extLst>
      <p:ext uri="{BB962C8B-B14F-4D97-AF65-F5344CB8AC3E}">
        <p14:creationId xmlns:p14="http://schemas.microsoft.com/office/powerpoint/2010/main" val="1853159151"/>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chemeClr val="tx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95300" y="59878"/>
            <a:ext cx="2133550" cy="263534"/>
          </a:xfrm>
          <a:prstGeom prst="rect">
            <a:avLst/>
          </a:prstGeom>
        </p:spPr>
        <p:txBody>
          <a:bodyPr vert="horz" wrap="square" lIns="0" tIns="17145" rIns="0" bIns="0" rtlCol="0">
            <a:spAutoFit/>
          </a:bodyPr>
          <a:lstStyle/>
          <a:p>
            <a:pPr marL="12700">
              <a:lnSpc>
                <a:spcPct val="100000"/>
              </a:lnSpc>
              <a:spcBef>
                <a:spcPts val="135"/>
              </a:spcBef>
            </a:pPr>
            <a:r>
              <a:rPr lang="en-IN" sz="1600" spc="-40" dirty="0"/>
              <a:t>Model training and Score</a:t>
            </a:r>
            <a:endParaRPr sz="1600" spc="-40" dirty="0"/>
          </a:p>
        </p:txBody>
      </p:sp>
      <p:grpSp>
        <p:nvGrpSpPr>
          <p:cNvPr id="8" name="object 8"/>
          <p:cNvGrpSpPr/>
          <p:nvPr/>
        </p:nvGrpSpPr>
        <p:grpSpPr>
          <a:xfrm>
            <a:off x="0" y="3346348"/>
            <a:ext cx="4608195" cy="109855"/>
            <a:chOff x="0" y="3346348"/>
            <a:chExt cx="4608195" cy="109855"/>
          </a:xfrm>
          <a:solidFill>
            <a:schemeClr val="tx2"/>
          </a:solidFill>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675"/>
              </a:lnSpc>
              <a:spcBef>
                <a:spcPts val="0"/>
              </a:spcBef>
              <a:spcAft>
                <a:spcPts val="0"/>
              </a:spcAft>
              <a:buClrTx/>
              <a:buSzTx/>
              <a:buFontTx/>
              <a:buNone/>
              <a:tabLst/>
              <a:defRPr/>
            </a:pPr>
            <a:fld id="{81D60167-4931-47E6-BA6A-407CBD079E47}" type="slidenum">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pPr marL="38100" marR="0" lvl="0" indent="0" algn="l" defTabSz="914400" rtl="0" eaLnBrk="1" fontAlgn="auto" latinLnBrk="0" hangingPunct="1">
                <a:lnSpc>
                  <a:spcPts val="675"/>
                </a:lnSpc>
                <a:spcBef>
                  <a:spcPts val="0"/>
                </a:spcBef>
                <a:spcAft>
                  <a:spcPts val="0"/>
                </a:spcAft>
                <a:buClrTx/>
                <a:buSzTx/>
                <a:buFontTx/>
                <a:buNone/>
                <a:tabLst/>
                <a:defRPr/>
              </a:pPr>
              <a:t>13</a:t>
            </a:fld>
            <a:r>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t>/17</a:t>
            </a:r>
          </a:p>
        </p:txBody>
      </p:sp>
      <p:sp>
        <p:nvSpPr>
          <p:cNvPr id="16" name="object 16"/>
          <p:cNvSpPr txBox="1"/>
          <p:nvPr/>
        </p:nvSpPr>
        <p:spPr>
          <a:xfrm>
            <a:off x="4560861" y="3351784"/>
            <a:ext cx="82550" cy="102235"/>
          </a:xfrm>
          <a:prstGeom prst="rect">
            <a:avLst/>
          </a:prstGeom>
        </p:spPr>
        <p:txBody>
          <a:bodyPr vert="horz" wrap="square" lIns="0" tIns="0" rIns="0" bIns="0" rtlCol="0">
            <a:spAutoFit/>
          </a:bodyPr>
          <a:lstStyle/>
          <a:p>
            <a:pPr marL="12700" marR="0" lvl="0" indent="0" algn="l" defTabSz="914400" rtl="0" eaLnBrk="1" fontAlgn="auto" latinLnBrk="0" hangingPunct="1">
              <a:lnSpc>
                <a:spcPts val="675"/>
              </a:lnSpc>
              <a:spcBef>
                <a:spcPts val="0"/>
              </a:spcBef>
              <a:spcAft>
                <a:spcPts val="0"/>
              </a:spcAft>
              <a:buClrTx/>
              <a:buSzTx/>
              <a:buFontTx/>
              <a:buNone/>
              <a:tabLst/>
              <a:defRPr/>
            </a:pPr>
            <a:r>
              <a:rPr kumimoji="0" sz="600" b="0" i="0" u="none" strike="noStrike" kern="1200" cap="none" spc="10" normalizeH="0" baseline="0" noProof="0" dirty="0">
                <a:ln>
                  <a:noFill/>
                </a:ln>
                <a:solidFill>
                  <a:srgbClr val="381B00"/>
                </a:solidFill>
                <a:effectLst/>
                <a:uLnTx/>
                <a:uFillTx/>
                <a:latin typeface="Microsoft Sans Serif"/>
                <a:ea typeface="+mn-ea"/>
                <a:cs typeface="Microsoft Sans Serif"/>
              </a:rPr>
              <a:t>N</a:t>
            </a:r>
            <a:endParaRPr kumimoji="0" sz="600" b="0" i="0" u="none" strike="noStrike" kern="1200" cap="none" spc="0" normalizeH="0" baseline="0" noProof="0" dirty="0">
              <a:ln>
                <a:noFill/>
              </a:ln>
              <a:solidFill>
                <a:prstClr val="black"/>
              </a:solidFill>
              <a:effectLst/>
              <a:uLnTx/>
              <a:uFillTx/>
              <a:latin typeface="Microsoft Sans Serif"/>
              <a:ea typeface="+mn-ea"/>
              <a:cs typeface="Microsoft Sans Serif"/>
            </a:endParaRPr>
          </a:p>
        </p:txBody>
      </p:sp>
      <p:pic>
        <p:nvPicPr>
          <p:cNvPr id="7" name="Picture 6">
            <a:extLst>
              <a:ext uri="{FF2B5EF4-FFF2-40B4-BE49-F238E27FC236}">
                <a16:creationId xmlns:a16="http://schemas.microsoft.com/office/drawing/2014/main" id="{F1CC351B-4AFA-69D4-32FF-A1EB0071F1AD}"/>
              </a:ext>
            </a:extLst>
          </p:cNvPr>
          <p:cNvPicPr>
            <a:picLocks noChangeAspect="1"/>
          </p:cNvPicPr>
          <p:nvPr/>
        </p:nvPicPr>
        <p:blipFill>
          <a:blip r:embed="rId3"/>
          <a:stretch>
            <a:fillRect/>
          </a:stretch>
        </p:blipFill>
        <p:spPr>
          <a:xfrm>
            <a:off x="95300" y="439753"/>
            <a:ext cx="4321274" cy="1800200"/>
          </a:xfrm>
          <a:prstGeom prst="rect">
            <a:avLst/>
          </a:prstGeom>
        </p:spPr>
      </p:pic>
      <p:sp>
        <p:nvSpPr>
          <p:cNvPr id="12" name="TextBox 11">
            <a:extLst>
              <a:ext uri="{FF2B5EF4-FFF2-40B4-BE49-F238E27FC236}">
                <a16:creationId xmlns:a16="http://schemas.microsoft.com/office/drawing/2014/main" id="{C5868802-D9FA-0226-8FED-50E7CD8A8933}"/>
              </a:ext>
            </a:extLst>
          </p:cNvPr>
          <p:cNvSpPr txBox="1"/>
          <p:nvPr/>
        </p:nvSpPr>
        <p:spPr>
          <a:xfrm>
            <a:off x="216818" y="2378447"/>
            <a:ext cx="4104456" cy="523220"/>
          </a:xfrm>
          <a:prstGeom prst="rect">
            <a:avLst/>
          </a:prstGeom>
          <a:noFill/>
        </p:spPr>
        <p:txBody>
          <a:bodyPr wrap="square" rtlCol="0">
            <a:spAutoFit/>
          </a:bodyPr>
          <a:lstStyle/>
          <a:p>
            <a:r>
              <a:rPr lang="en-IN" sz="1400" dirty="0"/>
              <a:t>The Score shown in the above fig is </a:t>
            </a:r>
          </a:p>
          <a:p>
            <a:r>
              <a:rPr lang="en-IN" sz="1400" dirty="0" err="1"/>
              <a:t>Accuary</a:t>
            </a:r>
            <a:r>
              <a:rPr lang="en-IN" sz="1400" dirty="0"/>
              <a:t> Score:0.917 and </a:t>
            </a:r>
            <a:r>
              <a:rPr lang="en-IN" sz="1400" dirty="0" err="1"/>
              <a:t>approx</a:t>
            </a:r>
            <a:r>
              <a:rPr lang="en-IN" sz="1400" dirty="0"/>
              <a:t>: 91% is the Accuracy</a:t>
            </a:r>
          </a:p>
        </p:txBody>
      </p:sp>
    </p:spTree>
    <p:extLst>
      <p:ext uri="{BB962C8B-B14F-4D97-AF65-F5344CB8AC3E}">
        <p14:creationId xmlns:p14="http://schemas.microsoft.com/office/powerpoint/2010/main" val="4249378238"/>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chemeClr val="tx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95300" y="59878"/>
            <a:ext cx="2133550" cy="263534"/>
          </a:xfrm>
          <a:prstGeom prst="rect">
            <a:avLst/>
          </a:prstGeom>
        </p:spPr>
        <p:txBody>
          <a:bodyPr vert="horz" wrap="square" lIns="0" tIns="17145" rIns="0" bIns="0" rtlCol="0">
            <a:spAutoFit/>
          </a:bodyPr>
          <a:lstStyle/>
          <a:p>
            <a:pPr marL="12700">
              <a:lnSpc>
                <a:spcPct val="100000"/>
              </a:lnSpc>
              <a:spcBef>
                <a:spcPts val="135"/>
              </a:spcBef>
            </a:pPr>
            <a:r>
              <a:rPr lang="en-IN" sz="1600" spc="-40" dirty="0"/>
              <a:t>Model Evaluation</a:t>
            </a:r>
            <a:endParaRPr sz="1600" spc="-40" dirty="0"/>
          </a:p>
        </p:txBody>
      </p:sp>
      <p:grpSp>
        <p:nvGrpSpPr>
          <p:cNvPr id="8" name="object 8"/>
          <p:cNvGrpSpPr/>
          <p:nvPr/>
        </p:nvGrpSpPr>
        <p:grpSpPr>
          <a:xfrm>
            <a:off x="0" y="3346348"/>
            <a:ext cx="4608195" cy="109855"/>
            <a:chOff x="0" y="3346348"/>
            <a:chExt cx="4608195" cy="109855"/>
          </a:xfrm>
          <a:solidFill>
            <a:schemeClr val="tx2"/>
          </a:solidFill>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675"/>
              </a:lnSpc>
              <a:spcBef>
                <a:spcPts val="0"/>
              </a:spcBef>
              <a:spcAft>
                <a:spcPts val="0"/>
              </a:spcAft>
              <a:buClrTx/>
              <a:buSzTx/>
              <a:buFontTx/>
              <a:buNone/>
              <a:tabLst/>
              <a:defRPr/>
            </a:pPr>
            <a:fld id="{81D60167-4931-47E6-BA6A-407CBD079E47}" type="slidenum">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pPr marL="38100" marR="0" lvl="0" indent="0" algn="l" defTabSz="914400" rtl="0" eaLnBrk="1" fontAlgn="auto" latinLnBrk="0" hangingPunct="1">
                <a:lnSpc>
                  <a:spcPts val="675"/>
                </a:lnSpc>
                <a:spcBef>
                  <a:spcPts val="0"/>
                </a:spcBef>
                <a:spcAft>
                  <a:spcPts val="0"/>
                </a:spcAft>
                <a:buClrTx/>
                <a:buSzTx/>
                <a:buFontTx/>
                <a:buNone/>
                <a:tabLst/>
                <a:defRPr/>
              </a:pPr>
              <a:t>14</a:t>
            </a:fld>
            <a:r>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t>/17</a:t>
            </a:r>
          </a:p>
        </p:txBody>
      </p:sp>
      <p:sp>
        <p:nvSpPr>
          <p:cNvPr id="16" name="object 16"/>
          <p:cNvSpPr txBox="1"/>
          <p:nvPr/>
        </p:nvSpPr>
        <p:spPr>
          <a:xfrm>
            <a:off x="4560861" y="3351784"/>
            <a:ext cx="82550" cy="102235"/>
          </a:xfrm>
          <a:prstGeom prst="rect">
            <a:avLst/>
          </a:prstGeom>
        </p:spPr>
        <p:txBody>
          <a:bodyPr vert="horz" wrap="square" lIns="0" tIns="0" rIns="0" bIns="0" rtlCol="0">
            <a:spAutoFit/>
          </a:bodyPr>
          <a:lstStyle/>
          <a:p>
            <a:pPr marL="12700" marR="0" lvl="0" indent="0" algn="l" defTabSz="914400" rtl="0" eaLnBrk="1" fontAlgn="auto" latinLnBrk="0" hangingPunct="1">
              <a:lnSpc>
                <a:spcPts val="675"/>
              </a:lnSpc>
              <a:spcBef>
                <a:spcPts val="0"/>
              </a:spcBef>
              <a:spcAft>
                <a:spcPts val="0"/>
              </a:spcAft>
              <a:buClrTx/>
              <a:buSzTx/>
              <a:buFontTx/>
              <a:buNone/>
              <a:tabLst/>
              <a:defRPr/>
            </a:pPr>
            <a:r>
              <a:rPr kumimoji="0" sz="600" b="0" i="0" u="none" strike="noStrike" kern="1200" cap="none" spc="10" normalizeH="0" baseline="0" noProof="0" dirty="0">
                <a:ln>
                  <a:noFill/>
                </a:ln>
                <a:solidFill>
                  <a:srgbClr val="381B00"/>
                </a:solidFill>
                <a:effectLst/>
                <a:uLnTx/>
                <a:uFillTx/>
                <a:latin typeface="Microsoft Sans Serif"/>
                <a:ea typeface="+mn-ea"/>
                <a:cs typeface="Microsoft Sans Serif"/>
              </a:rPr>
              <a:t>N</a:t>
            </a:r>
            <a:endParaRPr kumimoji="0" sz="600" b="0" i="0" u="none" strike="noStrike" kern="1200" cap="none" spc="0" normalizeH="0" baseline="0" noProof="0" dirty="0">
              <a:ln>
                <a:noFill/>
              </a:ln>
              <a:solidFill>
                <a:prstClr val="black"/>
              </a:solidFill>
              <a:effectLst/>
              <a:uLnTx/>
              <a:uFillTx/>
              <a:latin typeface="Microsoft Sans Serif"/>
              <a:ea typeface="+mn-ea"/>
              <a:cs typeface="Microsoft Sans Serif"/>
            </a:endParaRPr>
          </a:p>
        </p:txBody>
      </p:sp>
      <p:pic>
        <p:nvPicPr>
          <p:cNvPr id="5" name="Picture 4">
            <a:extLst>
              <a:ext uri="{FF2B5EF4-FFF2-40B4-BE49-F238E27FC236}">
                <a16:creationId xmlns:a16="http://schemas.microsoft.com/office/drawing/2014/main" id="{4A26428A-C091-A987-A0CA-81DBC192552E}"/>
              </a:ext>
            </a:extLst>
          </p:cNvPr>
          <p:cNvPicPr>
            <a:picLocks noChangeAspect="1"/>
          </p:cNvPicPr>
          <p:nvPr/>
        </p:nvPicPr>
        <p:blipFill>
          <a:blip r:embed="rId3"/>
          <a:stretch>
            <a:fillRect/>
          </a:stretch>
        </p:blipFill>
        <p:spPr>
          <a:xfrm>
            <a:off x="244325" y="431229"/>
            <a:ext cx="3566469" cy="1897544"/>
          </a:xfrm>
          <a:prstGeom prst="rect">
            <a:avLst/>
          </a:prstGeom>
        </p:spPr>
      </p:pic>
      <p:sp>
        <p:nvSpPr>
          <p:cNvPr id="6" name="TextBox 5">
            <a:extLst>
              <a:ext uri="{FF2B5EF4-FFF2-40B4-BE49-F238E27FC236}">
                <a16:creationId xmlns:a16="http://schemas.microsoft.com/office/drawing/2014/main" id="{5FE17BAB-6D11-3749-E111-5F5DC3C409D4}"/>
              </a:ext>
            </a:extLst>
          </p:cNvPr>
          <p:cNvSpPr txBox="1"/>
          <p:nvPr/>
        </p:nvSpPr>
        <p:spPr>
          <a:xfrm>
            <a:off x="234567" y="2490103"/>
            <a:ext cx="4043423" cy="461665"/>
          </a:xfrm>
          <a:prstGeom prst="rect">
            <a:avLst/>
          </a:prstGeom>
          <a:noFill/>
        </p:spPr>
        <p:txBody>
          <a:bodyPr wrap="square" rtlCol="0">
            <a:spAutoFit/>
          </a:bodyPr>
          <a:lstStyle/>
          <a:p>
            <a:r>
              <a:rPr lang="en-IN" sz="1200" dirty="0"/>
              <a:t>As we see In the above figure ,we have given input attribute values and it has predicted the price of the House.</a:t>
            </a:r>
          </a:p>
        </p:txBody>
      </p:sp>
    </p:spTree>
    <p:extLst>
      <p:ext uri="{BB962C8B-B14F-4D97-AF65-F5344CB8AC3E}">
        <p14:creationId xmlns:p14="http://schemas.microsoft.com/office/powerpoint/2010/main" val="1193929391"/>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chemeClr val="tx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95300" y="59878"/>
            <a:ext cx="2133550" cy="263534"/>
          </a:xfrm>
          <a:prstGeom prst="rect">
            <a:avLst/>
          </a:prstGeom>
        </p:spPr>
        <p:txBody>
          <a:bodyPr vert="horz" wrap="square" lIns="0" tIns="17145" rIns="0" bIns="0" rtlCol="0">
            <a:spAutoFit/>
          </a:bodyPr>
          <a:lstStyle/>
          <a:p>
            <a:pPr marL="12700">
              <a:lnSpc>
                <a:spcPct val="100000"/>
              </a:lnSpc>
              <a:spcBef>
                <a:spcPts val="135"/>
              </a:spcBef>
            </a:pPr>
            <a:r>
              <a:rPr lang="en-IN" sz="1600" spc="-40" dirty="0"/>
              <a:t>Weights and Bias</a:t>
            </a:r>
            <a:endParaRPr sz="1600" spc="-40" dirty="0"/>
          </a:p>
        </p:txBody>
      </p:sp>
      <p:grpSp>
        <p:nvGrpSpPr>
          <p:cNvPr id="8" name="object 8"/>
          <p:cNvGrpSpPr/>
          <p:nvPr/>
        </p:nvGrpSpPr>
        <p:grpSpPr>
          <a:xfrm>
            <a:off x="0" y="3346348"/>
            <a:ext cx="4608195" cy="109855"/>
            <a:chOff x="0" y="3346348"/>
            <a:chExt cx="4608195" cy="109855"/>
          </a:xfrm>
          <a:solidFill>
            <a:schemeClr val="tx2"/>
          </a:solidFill>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675"/>
              </a:lnSpc>
              <a:spcBef>
                <a:spcPts val="0"/>
              </a:spcBef>
              <a:spcAft>
                <a:spcPts val="0"/>
              </a:spcAft>
              <a:buClrTx/>
              <a:buSzTx/>
              <a:buFontTx/>
              <a:buNone/>
              <a:tabLst/>
              <a:defRPr/>
            </a:pPr>
            <a:fld id="{81D60167-4931-47E6-BA6A-407CBD079E47}" type="slidenum">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pPr marL="38100" marR="0" lvl="0" indent="0" algn="l" defTabSz="914400" rtl="0" eaLnBrk="1" fontAlgn="auto" latinLnBrk="0" hangingPunct="1">
                <a:lnSpc>
                  <a:spcPts val="675"/>
                </a:lnSpc>
                <a:spcBef>
                  <a:spcPts val="0"/>
                </a:spcBef>
                <a:spcAft>
                  <a:spcPts val="0"/>
                </a:spcAft>
                <a:buClrTx/>
                <a:buSzTx/>
                <a:buFontTx/>
                <a:buNone/>
                <a:tabLst/>
                <a:defRPr/>
              </a:pPr>
              <a:t>15</a:t>
            </a:fld>
            <a:r>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t>/17</a:t>
            </a:r>
          </a:p>
        </p:txBody>
      </p:sp>
      <p:sp>
        <p:nvSpPr>
          <p:cNvPr id="16" name="object 16"/>
          <p:cNvSpPr txBox="1"/>
          <p:nvPr/>
        </p:nvSpPr>
        <p:spPr>
          <a:xfrm>
            <a:off x="4560861" y="3351784"/>
            <a:ext cx="82550" cy="102235"/>
          </a:xfrm>
          <a:prstGeom prst="rect">
            <a:avLst/>
          </a:prstGeom>
        </p:spPr>
        <p:txBody>
          <a:bodyPr vert="horz" wrap="square" lIns="0" tIns="0" rIns="0" bIns="0" rtlCol="0">
            <a:spAutoFit/>
          </a:bodyPr>
          <a:lstStyle/>
          <a:p>
            <a:pPr marL="12700" marR="0" lvl="0" indent="0" algn="l" defTabSz="914400" rtl="0" eaLnBrk="1" fontAlgn="auto" latinLnBrk="0" hangingPunct="1">
              <a:lnSpc>
                <a:spcPts val="675"/>
              </a:lnSpc>
              <a:spcBef>
                <a:spcPts val="0"/>
              </a:spcBef>
              <a:spcAft>
                <a:spcPts val="0"/>
              </a:spcAft>
              <a:buClrTx/>
              <a:buSzTx/>
              <a:buFontTx/>
              <a:buNone/>
              <a:tabLst/>
              <a:defRPr/>
            </a:pPr>
            <a:r>
              <a:rPr kumimoji="0" sz="600" b="0" i="0" u="none" strike="noStrike" kern="1200" cap="none" spc="10" normalizeH="0" baseline="0" noProof="0" dirty="0">
                <a:ln>
                  <a:noFill/>
                </a:ln>
                <a:solidFill>
                  <a:srgbClr val="381B00"/>
                </a:solidFill>
                <a:effectLst/>
                <a:uLnTx/>
                <a:uFillTx/>
                <a:latin typeface="Microsoft Sans Serif"/>
                <a:ea typeface="+mn-ea"/>
                <a:cs typeface="Microsoft Sans Serif"/>
              </a:rPr>
              <a:t>N</a:t>
            </a:r>
            <a:endParaRPr kumimoji="0" sz="600" b="0" i="0" u="none" strike="noStrike" kern="1200" cap="none" spc="0" normalizeH="0" baseline="0" noProof="0" dirty="0">
              <a:ln>
                <a:noFill/>
              </a:ln>
              <a:solidFill>
                <a:prstClr val="black"/>
              </a:solidFill>
              <a:effectLst/>
              <a:uLnTx/>
              <a:uFillTx/>
              <a:latin typeface="Microsoft Sans Serif"/>
              <a:ea typeface="+mn-ea"/>
              <a:cs typeface="Microsoft Sans Serif"/>
            </a:endParaRPr>
          </a:p>
        </p:txBody>
      </p:sp>
      <p:sp>
        <p:nvSpPr>
          <p:cNvPr id="4" name="TextBox 3">
            <a:extLst>
              <a:ext uri="{FF2B5EF4-FFF2-40B4-BE49-F238E27FC236}">
                <a16:creationId xmlns:a16="http://schemas.microsoft.com/office/drawing/2014/main" id="{5BB28ADB-3932-70E5-9620-B84B1C76633E}"/>
              </a:ext>
            </a:extLst>
          </p:cNvPr>
          <p:cNvSpPr txBox="1"/>
          <p:nvPr/>
        </p:nvSpPr>
        <p:spPr>
          <a:xfrm>
            <a:off x="197515" y="396384"/>
            <a:ext cx="1584176" cy="276999"/>
          </a:xfrm>
          <a:prstGeom prst="rect">
            <a:avLst/>
          </a:prstGeom>
          <a:solidFill>
            <a:schemeClr val="bg2"/>
          </a:solidFill>
        </p:spPr>
        <p:txBody>
          <a:bodyPr wrap="square" rtlCol="0">
            <a:spAutoFit/>
          </a:bodyPr>
          <a:lstStyle/>
          <a:p>
            <a:pPr marL="171450" indent="-171450">
              <a:buFont typeface="Wingdings" panose="05000000000000000000" pitchFamily="2" charset="2"/>
              <a:buChar char="Ø"/>
            </a:pPr>
            <a:r>
              <a:rPr lang="en-IN" sz="1200" dirty="0"/>
              <a:t>Weights</a:t>
            </a:r>
          </a:p>
        </p:txBody>
      </p:sp>
      <p:sp>
        <p:nvSpPr>
          <p:cNvPr id="15" name="TextBox 14">
            <a:extLst>
              <a:ext uri="{FF2B5EF4-FFF2-40B4-BE49-F238E27FC236}">
                <a16:creationId xmlns:a16="http://schemas.microsoft.com/office/drawing/2014/main" id="{C3F4EFCC-1156-EAD7-09F9-2CB524B2A3D0}"/>
              </a:ext>
            </a:extLst>
          </p:cNvPr>
          <p:cNvSpPr txBox="1"/>
          <p:nvPr/>
        </p:nvSpPr>
        <p:spPr>
          <a:xfrm>
            <a:off x="197515" y="2257718"/>
            <a:ext cx="1584176" cy="276999"/>
          </a:xfrm>
          <a:prstGeom prst="rect">
            <a:avLst/>
          </a:prstGeom>
          <a:solidFill>
            <a:schemeClr val="bg2"/>
          </a:solidFill>
        </p:spPr>
        <p:txBody>
          <a:bodyPr wrap="square" rtlCol="0">
            <a:spAutoFit/>
          </a:bodyPr>
          <a:lstStyle/>
          <a:p>
            <a:pPr marL="171450" indent="-171450">
              <a:buFont typeface="Wingdings" panose="05000000000000000000" pitchFamily="2" charset="2"/>
              <a:buChar char="Ø"/>
            </a:pPr>
            <a:r>
              <a:rPr lang="en-IN" sz="1200" dirty="0"/>
              <a:t>Bias</a:t>
            </a:r>
          </a:p>
        </p:txBody>
      </p:sp>
      <p:pic>
        <p:nvPicPr>
          <p:cNvPr id="18" name="Picture 17">
            <a:extLst>
              <a:ext uri="{FF2B5EF4-FFF2-40B4-BE49-F238E27FC236}">
                <a16:creationId xmlns:a16="http://schemas.microsoft.com/office/drawing/2014/main" id="{0715F7EC-2114-14E9-AC2F-14277AF03BD7}"/>
              </a:ext>
            </a:extLst>
          </p:cNvPr>
          <p:cNvPicPr>
            <a:picLocks noChangeAspect="1"/>
          </p:cNvPicPr>
          <p:nvPr/>
        </p:nvPicPr>
        <p:blipFill>
          <a:blip r:embed="rId3"/>
          <a:stretch>
            <a:fillRect/>
          </a:stretch>
        </p:blipFill>
        <p:spPr>
          <a:xfrm>
            <a:off x="197515" y="2553352"/>
            <a:ext cx="1996613" cy="678239"/>
          </a:xfrm>
          <a:prstGeom prst="rect">
            <a:avLst/>
          </a:prstGeom>
        </p:spPr>
      </p:pic>
      <p:pic>
        <p:nvPicPr>
          <p:cNvPr id="20" name="Picture 19">
            <a:extLst>
              <a:ext uri="{FF2B5EF4-FFF2-40B4-BE49-F238E27FC236}">
                <a16:creationId xmlns:a16="http://schemas.microsoft.com/office/drawing/2014/main" id="{9088F349-29AC-981B-FB01-2A2B11E0F470}"/>
              </a:ext>
            </a:extLst>
          </p:cNvPr>
          <p:cNvPicPr>
            <a:picLocks noChangeAspect="1"/>
          </p:cNvPicPr>
          <p:nvPr/>
        </p:nvPicPr>
        <p:blipFill>
          <a:blip r:embed="rId4"/>
          <a:stretch>
            <a:fillRect/>
          </a:stretch>
        </p:blipFill>
        <p:spPr>
          <a:xfrm>
            <a:off x="191106" y="692156"/>
            <a:ext cx="3002805" cy="1362426"/>
          </a:xfrm>
          <a:prstGeom prst="rect">
            <a:avLst/>
          </a:prstGeom>
        </p:spPr>
      </p:pic>
    </p:spTree>
    <p:extLst>
      <p:ext uri="{BB962C8B-B14F-4D97-AF65-F5344CB8AC3E}">
        <p14:creationId xmlns:p14="http://schemas.microsoft.com/office/powerpoint/2010/main" val="1356514504"/>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chemeClr val="tx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95300" y="59878"/>
            <a:ext cx="2133550" cy="263534"/>
          </a:xfrm>
          <a:prstGeom prst="rect">
            <a:avLst/>
          </a:prstGeom>
        </p:spPr>
        <p:txBody>
          <a:bodyPr vert="horz" wrap="square" lIns="0" tIns="17145" rIns="0" bIns="0" rtlCol="0">
            <a:spAutoFit/>
          </a:bodyPr>
          <a:lstStyle/>
          <a:p>
            <a:pPr marL="12700">
              <a:lnSpc>
                <a:spcPct val="100000"/>
              </a:lnSpc>
              <a:spcBef>
                <a:spcPts val="135"/>
              </a:spcBef>
            </a:pPr>
            <a:r>
              <a:rPr lang="en-IN" sz="1600" spc="-40" dirty="0"/>
              <a:t>Test and Source Code</a:t>
            </a:r>
            <a:endParaRPr sz="1600" spc="-40" dirty="0"/>
          </a:p>
        </p:txBody>
      </p:sp>
      <p:grpSp>
        <p:nvGrpSpPr>
          <p:cNvPr id="8" name="object 8"/>
          <p:cNvGrpSpPr/>
          <p:nvPr/>
        </p:nvGrpSpPr>
        <p:grpSpPr>
          <a:xfrm>
            <a:off x="0" y="3346348"/>
            <a:ext cx="4608195" cy="109855"/>
            <a:chOff x="0" y="3346348"/>
            <a:chExt cx="4608195" cy="109855"/>
          </a:xfrm>
          <a:solidFill>
            <a:schemeClr val="tx2"/>
          </a:solidFill>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675"/>
              </a:lnSpc>
              <a:spcBef>
                <a:spcPts val="0"/>
              </a:spcBef>
              <a:spcAft>
                <a:spcPts val="0"/>
              </a:spcAft>
              <a:buClrTx/>
              <a:buSzTx/>
              <a:buFontTx/>
              <a:buNone/>
              <a:tabLst/>
              <a:defRPr/>
            </a:pPr>
            <a:fld id="{81D60167-4931-47E6-BA6A-407CBD079E47}" type="slidenum">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pPr marL="38100" marR="0" lvl="0" indent="0" algn="l" defTabSz="914400" rtl="0" eaLnBrk="1" fontAlgn="auto" latinLnBrk="0" hangingPunct="1">
                <a:lnSpc>
                  <a:spcPts val="675"/>
                </a:lnSpc>
                <a:spcBef>
                  <a:spcPts val="0"/>
                </a:spcBef>
                <a:spcAft>
                  <a:spcPts val="0"/>
                </a:spcAft>
                <a:buClrTx/>
                <a:buSzTx/>
                <a:buFontTx/>
                <a:buNone/>
                <a:tabLst/>
                <a:defRPr/>
              </a:pPr>
              <a:t>16</a:t>
            </a:fld>
            <a:r>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t>/17</a:t>
            </a:r>
          </a:p>
        </p:txBody>
      </p:sp>
      <p:sp>
        <p:nvSpPr>
          <p:cNvPr id="16" name="object 16"/>
          <p:cNvSpPr txBox="1"/>
          <p:nvPr/>
        </p:nvSpPr>
        <p:spPr>
          <a:xfrm>
            <a:off x="4560861" y="3351784"/>
            <a:ext cx="82550" cy="102235"/>
          </a:xfrm>
          <a:prstGeom prst="rect">
            <a:avLst/>
          </a:prstGeom>
        </p:spPr>
        <p:txBody>
          <a:bodyPr vert="horz" wrap="square" lIns="0" tIns="0" rIns="0" bIns="0" rtlCol="0">
            <a:spAutoFit/>
          </a:bodyPr>
          <a:lstStyle/>
          <a:p>
            <a:pPr marL="12700" marR="0" lvl="0" indent="0" algn="l" defTabSz="914400" rtl="0" eaLnBrk="1" fontAlgn="auto" latinLnBrk="0" hangingPunct="1">
              <a:lnSpc>
                <a:spcPts val="675"/>
              </a:lnSpc>
              <a:spcBef>
                <a:spcPts val="0"/>
              </a:spcBef>
              <a:spcAft>
                <a:spcPts val="0"/>
              </a:spcAft>
              <a:buClrTx/>
              <a:buSzTx/>
              <a:buFontTx/>
              <a:buNone/>
              <a:tabLst/>
              <a:defRPr/>
            </a:pPr>
            <a:r>
              <a:rPr kumimoji="0" sz="600" b="0" i="0" u="none" strike="noStrike" kern="1200" cap="none" spc="10" normalizeH="0" baseline="0" noProof="0" dirty="0">
                <a:ln>
                  <a:noFill/>
                </a:ln>
                <a:solidFill>
                  <a:srgbClr val="381B00"/>
                </a:solidFill>
                <a:effectLst/>
                <a:uLnTx/>
                <a:uFillTx/>
                <a:latin typeface="Microsoft Sans Serif"/>
                <a:ea typeface="+mn-ea"/>
                <a:cs typeface="Microsoft Sans Serif"/>
              </a:rPr>
              <a:t>N</a:t>
            </a:r>
            <a:endParaRPr kumimoji="0" sz="600" b="0" i="0" u="none" strike="noStrike" kern="1200" cap="none" spc="0" normalizeH="0" baseline="0" noProof="0" dirty="0">
              <a:ln>
                <a:noFill/>
              </a:ln>
              <a:solidFill>
                <a:prstClr val="black"/>
              </a:solidFill>
              <a:effectLst/>
              <a:uLnTx/>
              <a:uFillTx/>
              <a:latin typeface="Microsoft Sans Serif"/>
              <a:ea typeface="+mn-ea"/>
              <a:cs typeface="Microsoft Sans Serif"/>
            </a:endParaRPr>
          </a:p>
        </p:txBody>
      </p:sp>
      <p:pic>
        <p:nvPicPr>
          <p:cNvPr id="6" name="Picture 5">
            <a:extLst>
              <a:ext uri="{FF2B5EF4-FFF2-40B4-BE49-F238E27FC236}">
                <a16:creationId xmlns:a16="http://schemas.microsoft.com/office/drawing/2014/main" id="{C4B42FE9-0120-2E8E-93A0-BE3A6B10561F}"/>
              </a:ext>
            </a:extLst>
          </p:cNvPr>
          <p:cNvPicPr>
            <a:picLocks noChangeAspect="1"/>
          </p:cNvPicPr>
          <p:nvPr/>
        </p:nvPicPr>
        <p:blipFill>
          <a:blip r:embed="rId3"/>
          <a:stretch>
            <a:fillRect/>
          </a:stretch>
        </p:blipFill>
        <p:spPr>
          <a:xfrm>
            <a:off x="186493" y="491900"/>
            <a:ext cx="4235030" cy="2686169"/>
          </a:xfrm>
          <a:prstGeom prst="rect">
            <a:avLst/>
          </a:prstGeom>
        </p:spPr>
      </p:pic>
    </p:spTree>
    <p:extLst>
      <p:ext uri="{BB962C8B-B14F-4D97-AF65-F5344CB8AC3E}">
        <p14:creationId xmlns:p14="http://schemas.microsoft.com/office/powerpoint/2010/main" val="553909261"/>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chemeClr val="tx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95300" y="59878"/>
            <a:ext cx="2133550" cy="263534"/>
          </a:xfrm>
          <a:prstGeom prst="rect">
            <a:avLst/>
          </a:prstGeom>
        </p:spPr>
        <p:txBody>
          <a:bodyPr vert="horz" wrap="square" lIns="0" tIns="17145" rIns="0" bIns="0" rtlCol="0">
            <a:spAutoFit/>
          </a:bodyPr>
          <a:lstStyle/>
          <a:p>
            <a:pPr marL="12700">
              <a:lnSpc>
                <a:spcPct val="100000"/>
              </a:lnSpc>
              <a:spcBef>
                <a:spcPts val="135"/>
              </a:spcBef>
            </a:pPr>
            <a:r>
              <a:rPr lang="en-IN" sz="1600" spc="-40" dirty="0"/>
              <a:t>Test and Source Code</a:t>
            </a:r>
            <a:endParaRPr sz="1600" spc="-40" dirty="0"/>
          </a:p>
        </p:txBody>
      </p:sp>
      <p:grpSp>
        <p:nvGrpSpPr>
          <p:cNvPr id="8" name="object 8"/>
          <p:cNvGrpSpPr/>
          <p:nvPr/>
        </p:nvGrpSpPr>
        <p:grpSpPr>
          <a:xfrm>
            <a:off x="0" y="3346348"/>
            <a:ext cx="4608195" cy="109855"/>
            <a:chOff x="0" y="3346348"/>
            <a:chExt cx="4608195" cy="109855"/>
          </a:xfrm>
          <a:solidFill>
            <a:schemeClr val="tx2"/>
          </a:solidFill>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675"/>
              </a:lnSpc>
              <a:spcBef>
                <a:spcPts val="0"/>
              </a:spcBef>
              <a:spcAft>
                <a:spcPts val="0"/>
              </a:spcAft>
              <a:buClrTx/>
              <a:buSzTx/>
              <a:buFontTx/>
              <a:buNone/>
              <a:tabLst/>
              <a:defRPr/>
            </a:pPr>
            <a:fld id="{81D60167-4931-47E6-BA6A-407CBD079E47}" type="slidenum">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pPr marL="38100" marR="0" lvl="0" indent="0" algn="l" defTabSz="914400" rtl="0" eaLnBrk="1" fontAlgn="auto" latinLnBrk="0" hangingPunct="1">
                <a:lnSpc>
                  <a:spcPts val="675"/>
                </a:lnSpc>
                <a:spcBef>
                  <a:spcPts val="0"/>
                </a:spcBef>
                <a:spcAft>
                  <a:spcPts val="0"/>
                </a:spcAft>
                <a:buClrTx/>
                <a:buSzTx/>
                <a:buFontTx/>
                <a:buNone/>
                <a:tabLst/>
                <a:defRPr/>
              </a:pPr>
              <a:t>17</a:t>
            </a:fld>
            <a:r>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t>/17</a:t>
            </a:r>
          </a:p>
        </p:txBody>
      </p:sp>
      <p:sp>
        <p:nvSpPr>
          <p:cNvPr id="16" name="object 16"/>
          <p:cNvSpPr txBox="1"/>
          <p:nvPr/>
        </p:nvSpPr>
        <p:spPr>
          <a:xfrm>
            <a:off x="4560861" y="3351784"/>
            <a:ext cx="82550" cy="102235"/>
          </a:xfrm>
          <a:prstGeom prst="rect">
            <a:avLst/>
          </a:prstGeom>
        </p:spPr>
        <p:txBody>
          <a:bodyPr vert="horz" wrap="square" lIns="0" tIns="0" rIns="0" bIns="0" rtlCol="0">
            <a:spAutoFit/>
          </a:bodyPr>
          <a:lstStyle/>
          <a:p>
            <a:pPr marL="12700" marR="0" lvl="0" indent="0" algn="l" defTabSz="914400" rtl="0" eaLnBrk="1" fontAlgn="auto" latinLnBrk="0" hangingPunct="1">
              <a:lnSpc>
                <a:spcPts val="675"/>
              </a:lnSpc>
              <a:spcBef>
                <a:spcPts val="0"/>
              </a:spcBef>
              <a:spcAft>
                <a:spcPts val="0"/>
              </a:spcAft>
              <a:buClrTx/>
              <a:buSzTx/>
              <a:buFontTx/>
              <a:buNone/>
              <a:tabLst/>
              <a:defRPr/>
            </a:pPr>
            <a:r>
              <a:rPr kumimoji="0" sz="600" b="0" i="0" u="none" strike="noStrike" kern="1200" cap="none" spc="10" normalizeH="0" baseline="0" noProof="0" dirty="0">
                <a:ln>
                  <a:noFill/>
                </a:ln>
                <a:solidFill>
                  <a:srgbClr val="381B00"/>
                </a:solidFill>
                <a:effectLst/>
                <a:uLnTx/>
                <a:uFillTx/>
                <a:latin typeface="Microsoft Sans Serif"/>
                <a:ea typeface="+mn-ea"/>
                <a:cs typeface="Microsoft Sans Serif"/>
              </a:rPr>
              <a:t>N</a:t>
            </a:r>
            <a:endParaRPr kumimoji="0" sz="600" b="0" i="0" u="none" strike="noStrike" kern="1200" cap="none" spc="0" normalizeH="0" baseline="0" noProof="0" dirty="0">
              <a:ln>
                <a:noFill/>
              </a:ln>
              <a:solidFill>
                <a:prstClr val="black"/>
              </a:solidFill>
              <a:effectLst/>
              <a:uLnTx/>
              <a:uFillTx/>
              <a:latin typeface="Microsoft Sans Serif"/>
              <a:ea typeface="+mn-ea"/>
              <a:cs typeface="Microsoft Sans Serif"/>
            </a:endParaRPr>
          </a:p>
        </p:txBody>
      </p:sp>
      <p:pic>
        <p:nvPicPr>
          <p:cNvPr id="7" name="Picture 6">
            <a:extLst>
              <a:ext uri="{FF2B5EF4-FFF2-40B4-BE49-F238E27FC236}">
                <a16:creationId xmlns:a16="http://schemas.microsoft.com/office/drawing/2014/main" id="{69767E4D-3D12-0D6C-E5BD-F155949B659D}"/>
              </a:ext>
            </a:extLst>
          </p:cNvPr>
          <p:cNvPicPr>
            <a:picLocks noChangeAspect="1"/>
          </p:cNvPicPr>
          <p:nvPr/>
        </p:nvPicPr>
        <p:blipFill>
          <a:blip r:embed="rId3"/>
          <a:stretch>
            <a:fillRect/>
          </a:stretch>
        </p:blipFill>
        <p:spPr>
          <a:xfrm>
            <a:off x="95593" y="650255"/>
            <a:ext cx="4416830" cy="1957881"/>
          </a:xfrm>
          <a:prstGeom prst="rect">
            <a:avLst/>
          </a:prstGeom>
        </p:spPr>
      </p:pic>
    </p:spTree>
    <p:extLst>
      <p:ext uri="{BB962C8B-B14F-4D97-AF65-F5344CB8AC3E}">
        <p14:creationId xmlns:p14="http://schemas.microsoft.com/office/powerpoint/2010/main" val="1290930080"/>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chemeClr val="tx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95300" y="59878"/>
            <a:ext cx="2133550" cy="263534"/>
          </a:xfrm>
          <a:prstGeom prst="rect">
            <a:avLst/>
          </a:prstGeom>
        </p:spPr>
        <p:txBody>
          <a:bodyPr vert="horz" wrap="square" lIns="0" tIns="17145" rIns="0" bIns="0" rtlCol="0">
            <a:spAutoFit/>
          </a:bodyPr>
          <a:lstStyle/>
          <a:p>
            <a:pPr marL="12700">
              <a:lnSpc>
                <a:spcPct val="100000"/>
              </a:lnSpc>
              <a:spcBef>
                <a:spcPts val="135"/>
              </a:spcBef>
            </a:pPr>
            <a:r>
              <a:rPr lang="en-IN" sz="1600" spc="-40" dirty="0"/>
              <a:t>Output on </a:t>
            </a:r>
            <a:r>
              <a:rPr lang="en-IN" sz="1600" spc="-40" dirty="0" err="1"/>
              <a:t>Vivado</a:t>
            </a:r>
            <a:endParaRPr sz="1600" spc="-40" dirty="0"/>
          </a:p>
        </p:txBody>
      </p:sp>
      <p:grpSp>
        <p:nvGrpSpPr>
          <p:cNvPr id="8" name="object 8"/>
          <p:cNvGrpSpPr/>
          <p:nvPr/>
        </p:nvGrpSpPr>
        <p:grpSpPr>
          <a:xfrm>
            <a:off x="0" y="3346348"/>
            <a:ext cx="4608195" cy="109855"/>
            <a:chOff x="0" y="3346348"/>
            <a:chExt cx="4608195" cy="109855"/>
          </a:xfrm>
          <a:solidFill>
            <a:schemeClr val="tx2"/>
          </a:solidFill>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675"/>
              </a:lnSpc>
              <a:spcBef>
                <a:spcPts val="0"/>
              </a:spcBef>
              <a:spcAft>
                <a:spcPts val="0"/>
              </a:spcAft>
              <a:buClrTx/>
              <a:buSzTx/>
              <a:buFontTx/>
              <a:buNone/>
              <a:tabLst/>
              <a:defRPr/>
            </a:pPr>
            <a:fld id="{81D60167-4931-47E6-BA6A-407CBD079E47}" type="slidenum">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pPr marL="38100" marR="0" lvl="0" indent="0" algn="l" defTabSz="914400" rtl="0" eaLnBrk="1" fontAlgn="auto" latinLnBrk="0" hangingPunct="1">
                <a:lnSpc>
                  <a:spcPts val="675"/>
                </a:lnSpc>
                <a:spcBef>
                  <a:spcPts val="0"/>
                </a:spcBef>
                <a:spcAft>
                  <a:spcPts val="0"/>
                </a:spcAft>
                <a:buClrTx/>
                <a:buSzTx/>
                <a:buFontTx/>
                <a:buNone/>
                <a:tabLst/>
                <a:defRPr/>
              </a:pPr>
              <a:t>18</a:t>
            </a:fld>
            <a:r>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t>/17</a:t>
            </a:r>
          </a:p>
        </p:txBody>
      </p:sp>
      <p:sp>
        <p:nvSpPr>
          <p:cNvPr id="16" name="object 16"/>
          <p:cNvSpPr txBox="1"/>
          <p:nvPr/>
        </p:nvSpPr>
        <p:spPr>
          <a:xfrm>
            <a:off x="4560861" y="3351784"/>
            <a:ext cx="82550" cy="102235"/>
          </a:xfrm>
          <a:prstGeom prst="rect">
            <a:avLst/>
          </a:prstGeom>
        </p:spPr>
        <p:txBody>
          <a:bodyPr vert="horz" wrap="square" lIns="0" tIns="0" rIns="0" bIns="0" rtlCol="0">
            <a:spAutoFit/>
          </a:bodyPr>
          <a:lstStyle/>
          <a:p>
            <a:pPr marL="12700" marR="0" lvl="0" indent="0" algn="l" defTabSz="914400" rtl="0" eaLnBrk="1" fontAlgn="auto" latinLnBrk="0" hangingPunct="1">
              <a:lnSpc>
                <a:spcPts val="675"/>
              </a:lnSpc>
              <a:spcBef>
                <a:spcPts val="0"/>
              </a:spcBef>
              <a:spcAft>
                <a:spcPts val="0"/>
              </a:spcAft>
              <a:buClrTx/>
              <a:buSzTx/>
              <a:buFontTx/>
              <a:buNone/>
              <a:tabLst/>
              <a:defRPr/>
            </a:pPr>
            <a:r>
              <a:rPr kumimoji="0" sz="600" b="0" i="0" u="none" strike="noStrike" kern="1200" cap="none" spc="10" normalizeH="0" baseline="0" noProof="0" dirty="0">
                <a:ln>
                  <a:noFill/>
                </a:ln>
                <a:solidFill>
                  <a:srgbClr val="381B00"/>
                </a:solidFill>
                <a:effectLst/>
                <a:uLnTx/>
                <a:uFillTx/>
                <a:latin typeface="Microsoft Sans Serif"/>
                <a:ea typeface="+mn-ea"/>
                <a:cs typeface="Microsoft Sans Serif"/>
              </a:rPr>
              <a:t>N</a:t>
            </a:r>
            <a:endParaRPr kumimoji="0" sz="600" b="0" i="0" u="none" strike="noStrike" kern="1200" cap="none" spc="0" normalizeH="0" baseline="0" noProof="0" dirty="0">
              <a:ln>
                <a:noFill/>
              </a:ln>
              <a:solidFill>
                <a:prstClr val="black"/>
              </a:solidFill>
              <a:effectLst/>
              <a:uLnTx/>
              <a:uFillTx/>
              <a:latin typeface="Microsoft Sans Serif"/>
              <a:ea typeface="+mn-ea"/>
              <a:cs typeface="Microsoft Sans Serif"/>
            </a:endParaRPr>
          </a:p>
        </p:txBody>
      </p:sp>
      <p:pic>
        <p:nvPicPr>
          <p:cNvPr id="12" name="Picture 11">
            <a:extLst>
              <a:ext uri="{FF2B5EF4-FFF2-40B4-BE49-F238E27FC236}">
                <a16:creationId xmlns:a16="http://schemas.microsoft.com/office/drawing/2014/main" id="{9DD7016A-8124-7DA7-8EFE-45AC541CB3C6}"/>
              </a:ext>
            </a:extLst>
          </p:cNvPr>
          <p:cNvPicPr>
            <a:picLocks noChangeAspect="1"/>
          </p:cNvPicPr>
          <p:nvPr/>
        </p:nvPicPr>
        <p:blipFill>
          <a:blip r:embed="rId3"/>
          <a:stretch>
            <a:fillRect/>
          </a:stretch>
        </p:blipFill>
        <p:spPr>
          <a:xfrm>
            <a:off x="46061" y="1063020"/>
            <a:ext cx="4514800" cy="1334709"/>
          </a:xfrm>
          <a:prstGeom prst="rect">
            <a:avLst/>
          </a:prstGeom>
        </p:spPr>
      </p:pic>
      <p:sp>
        <p:nvSpPr>
          <p:cNvPr id="14" name="TextBox 13">
            <a:extLst>
              <a:ext uri="{FF2B5EF4-FFF2-40B4-BE49-F238E27FC236}">
                <a16:creationId xmlns:a16="http://schemas.microsoft.com/office/drawing/2014/main" id="{FA868C1B-D44D-DAAA-D61E-092186466235}"/>
              </a:ext>
            </a:extLst>
          </p:cNvPr>
          <p:cNvSpPr txBox="1"/>
          <p:nvPr/>
        </p:nvSpPr>
        <p:spPr>
          <a:xfrm>
            <a:off x="12978" y="582785"/>
            <a:ext cx="1440160" cy="369332"/>
          </a:xfrm>
          <a:prstGeom prst="rect">
            <a:avLst/>
          </a:prstGeom>
          <a:noFill/>
        </p:spPr>
        <p:txBody>
          <a:bodyPr wrap="square" rtlCol="0">
            <a:spAutoFit/>
          </a:bodyPr>
          <a:lstStyle/>
          <a:p>
            <a:r>
              <a:rPr lang="en-IN" sz="1600" dirty="0"/>
              <a:t>C</a:t>
            </a:r>
            <a:r>
              <a:rPr lang="en-IN" dirty="0"/>
              <a:t> </a:t>
            </a:r>
            <a:r>
              <a:rPr lang="en-IN" sz="1600" dirty="0"/>
              <a:t>Simulation</a:t>
            </a:r>
            <a:endParaRPr lang="en-IN" dirty="0"/>
          </a:p>
        </p:txBody>
      </p:sp>
    </p:spTree>
    <p:extLst>
      <p:ext uri="{BB962C8B-B14F-4D97-AF65-F5344CB8AC3E}">
        <p14:creationId xmlns:p14="http://schemas.microsoft.com/office/powerpoint/2010/main" val="3224513922"/>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chemeClr val="tx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95300" y="59878"/>
            <a:ext cx="2133550" cy="263534"/>
          </a:xfrm>
          <a:prstGeom prst="rect">
            <a:avLst/>
          </a:prstGeom>
        </p:spPr>
        <p:txBody>
          <a:bodyPr vert="horz" wrap="square" lIns="0" tIns="17145" rIns="0" bIns="0" rtlCol="0">
            <a:spAutoFit/>
          </a:bodyPr>
          <a:lstStyle/>
          <a:p>
            <a:pPr marL="12700">
              <a:lnSpc>
                <a:spcPct val="100000"/>
              </a:lnSpc>
              <a:spcBef>
                <a:spcPts val="135"/>
              </a:spcBef>
            </a:pPr>
            <a:r>
              <a:rPr lang="en-IN" sz="1600" spc="-40" dirty="0"/>
              <a:t>SYNTHESIS SUMMARY</a:t>
            </a:r>
          </a:p>
        </p:txBody>
      </p:sp>
      <p:grpSp>
        <p:nvGrpSpPr>
          <p:cNvPr id="8" name="object 8"/>
          <p:cNvGrpSpPr/>
          <p:nvPr/>
        </p:nvGrpSpPr>
        <p:grpSpPr>
          <a:xfrm>
            <a:off x="0" y="3346348"/>
            <a:ext cx="4608195" cy="109855"/>
            <a:chOff x="0" y="3346348"/>
            <a:chExt cx="4608195" cy="109855"/>
          </a:xfrm>
          <a:solidFill>
            <a:schemeClr val="tx2"/>
          </a:solidFill>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675"/>
              </a:lnSpc>
              <a:spcBef>
                <a:spcPts val="0"/>
              </a:spcBef>
              <a:spcAft>
                <a:spcPts val="0"/>
              </a:spcAft>
              <a:buClrTx/>
              <a:buSzTx/>
              <a:buFontTx/>
              <a:buNone/>
              <a:tabLst/>
              <a:defRPr/>
            </a:pPr>
            <a:fld id="{81D60167-4931-47E6-BA6A-407CBD079E47}" type="slidenum">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pPr marL="38100" marR="0" lvl="0" indent="0" algn="l" defTabSz="914400" rtl="0" eaLnBrk="1" fontAlgn="auto" latinLnBrk="0" hangingPunct="1">
                <a:lnSpc>
                  <a:spcPts val="675"/>
                </a:lnSpc>
                <a:spcBef>
                  <a:spcPts val="0"/>
                </a:spcBef>
                <a:spcAft>
                  <a:spcPts val="0"/>
                </a:spcAft>
                <a:buClrTx/>
                <a:buSzTx/>
                <a:buFontTx/>
                <a:buNone/>
                <a:tabLst/>
                <a:defRPr/>
              </a:pPr>
              <a:t>19</a:t>
            </a:fld>
            <a:r>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t>/17</a:t>
            </a:r>
          </a:p>
        </p:txBody>
      </p:sp>
      <p:sp>
        <p:nvSpPr>
          <p:cNvPr id="16" name="object 16"/>
          <p:cNvSpPr txBox="1"/>
          <p:nvPr/>
        </p:nvSpPr>
        <p:spPr>
          <a:xfrm>
            <a:off x="4560861" y="3351784"/>
            <a:ext cx="82550" cy="102235"/>
          </a:xfrm>
          <a:prstGeom prst="rect">
            <a:avLst/>
          </a:prstGeom>
        </p:spPr>
        <p:txBody>
          <a:bodyPr vert="horz" wrap="square" lIns="0" tIns="0" rIns="0" bIns="0" rtlCol="0">
            <a:spAutoFit/>
          </a:bodyPr>
          <a:lstStyle/>
          <a:p>
            <a:pPr marL="12700" marR="0" lvl="0" indent="0" algn="l" defTabSz="914400" rtl="0" eaLnBrk="1" fontAlgn="auto" latinLnBrk="0" hangingPunct="1">
              <a:lnSpc>
                <a:spcPts val="675"/>
              </a:lnSpc>
              <a:spcBef>
                <a:spcPts val="0"/>
              </a:spcBef>
              <a:spcAft>
                <a:spcPts val="0"/>
              </a:spcAft>
              <a:buClrTx/>
              <a:buSzTx/>
              <a:buFontTx/>
              <a:buNone/>
              <a:tabLst/>
              <a:defRPr/>
            </a:pPr>
            <a:r>
              <a:rPr kumimoji="0" sz="600" b="0" i="0" u="none" strike="noStrike" kern="1200" cap="none" spc="10" normalizeH="0" baseline="0" noProof="0" dirty="0">
                <a:ln>
                  <a:noFill/>
                </a:ln>
                <a:solidFill>
                  <a:srgbClr val="381B00"/>
                </a:solidFill>
                <a:effectLst/>
                <a:uLnTx/>
                <a:uFillTx/>
                <a:latin typeface="Microsoft Sans Serif"/>
                <a:ea typeface="+mn-ea"/>
                <a:cs typeface="Microsoft Sans Serif"/>
              </a:rPr>
              <a:t>N</a:t>
            </a:r>
            <a:endParaRPr kumimoji="0" sz="600" b="0" i="0" u="none" strike="noStrike" kern="1200" cap="none" spc="0" normalizeH="0" baseline="0" noProof="0" dirty="0">
              <a:ln>
                <a:noFill/>
              </a:ln>
              <a:solidFill>
                <a:prstClr val="black"/>
              </a:solidFill>
              <a:effectLst/>
              <a:uLnTx/>
              <a:uFillTx/>
              <a:latin typeface="Microsoft Sans Serif"/>
              <a:ea typeface="+mn-ea"/>
              <a:cs typeface="Microsoft Sans Serif"/>
            </a:endParaRPr>
          </a:p>
        </p:txBody>
      </p:sp>
      <p:pic>
        <p:nvPicPr>
          <p:cNvPr id="6" name="Picture 5">
            <a:extLst>
              <a:ext uri="{FF2B5EF4-FFF2-40B4-BE49-F238E27FC236}">
                <a16:creationId xmlns:a16="http://schemas.microsoft.com/office/drawing/2014/main" id="{670A5A89-09B6-781B-CFAE-9447C1C739A0}"/>
              </a:ext>
            </a:extLst>
          </p:cNvPr>
          <p:cNvPicPr>
            <a:picLocks noChangeAspect="1"/>
          </p:cNvPicPr>
          <p:nvPr/>
        </p:nvPicPr>
        <p:blipFill>
          <a:blip r:embed="rId3"/>
          <a:stretch>
            <a:fillRect/>
          </a:stretch>
        </p:blipFill>
        <p:spPr>
          <a:xfrm>
            <a:off x="46608" y="938287"/>
            <a:ext cx="4514800" cy="1629561"/>
          </a:xfrm>
          <a:prstGeom prst="rect">
            <a:avLst/>
          </a:prstGeom>
        </p:spPr>
      </p:pic>
    </p:spTree>
    <p:extLst>
      <p:ext uri="{BB962C8B-B14F-4D97-AF65-F5344CB8AC3E}">
        <p14:creationId xmlns:p14="http://schemas.microsoft.com/office/powerpoint/2010/main" val="3246428794"/>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chemeClr val="tx2"/>
          </a:solidFill>
        </p:spPr>
        <p:txBody>
          <a:bodyPr wrap="square" lIns="0" tIns="0" rIns="0" bIns="0" rtlCol="0"/>
          <a:lstStyle/>
          <a:p>
            <a:endParaRPr/>
          </a:p>
        </p:txBody>
      </p:sp>
      <p:sp>
        <p:nvSpPr>
          <p:cNvPr id="3" name="object 3"/>
          <p:cNvSpPr txBox="1">
            <a:spLocks noGrp="1"/>
          </p:cNvSpPr>
          <p:nvPr>
            <p:ph type="title"/>
          </p:nvPr>
        </p:nvSpPr>
        <p:spPr>
          <a:xfrm>
            <a:off x="95300" y="59878"/>
            <a:ext cx="1355090" cy="244475"/>
          </a:xfrm>
          <a:prstGeom prst="rect">
            <a:avLst/>
          </a:prstGeom>
        </p:spPr>
        <p:txBody>
          <a:bodyPr vert="horz" wrap="square" lIns="0" tIns="17145" rIns="0" bIns="0" rtlCol="0">
            <a:spAutoFit/>
          </a:bodyPr>
          <a:lstStyle/>
          <a:p>
            <a:pPr marL="12700">
              <a:lnSpc>
                <a:spcPct val="100000"/>
              </a:lnSpc>
              <a:spcBef>
                <a:spcPts val="135"/>
              </a:spcBef>
            </a:pPr>
            <a:r>
              <a:rPr spc="-45" dirty="0"/>
              <a:t>Table</a:t>
            </a:r>
            <a:r>
              <a:rPr spc="10" dirty="0"/>
              <a:t> </a:t>
            </a:r>
            <a:r>
              <a:rPr spc="-40" dirty="0"/>
              <a:t>of</a:t>
            </a:r>
            <a:r>
              <a:rPr spc="10" dirty="0"/>
              <a:t> </a:t>
            </a:r>
            <a:r>
              <a:rPr spc="-40" dirty="0"/>
              <a:t>Contents</a:t>
            </a:r>
          </a:p>
        </p:txBody>
      </p:sp>
      <p:sp>
        <p:nvSpPr>
          <p:cNvPr id="8" name="object 8"/>
          <p:cNvSpPr txBox="1"/>
          <p:nvPr/>
        </p:nvSpPr>
        <p:spPr>
          <a:xfrm>
            <a:off x="295173" y="886712"/>
            <a:ext cx="1205865" cy="180819"/>
          </a:xfrm>
          <a:prstGeom prst="rect">
            <a:avLst/>
          </a:prstGeom>
        </p:spPr>
        <p:txBody>
          <a:bodyPr vert="horz" wrap="square" lIns="0" tIns="11430" rIns="0" bIns="0" rtlCol="0">
            <a:spAutoFit/>
          </a:bodyPr>
          <a:lstStyle/>
          <a:p>
            <a:pPr marL="184150" indent="-171450">
              <a:lnSpc>
                <a:spcPct val="100000"/>
              </a:lnSpc>
              <a:spcBef>
                <a:spcPts val="90"/>
              </a:spcBef>
              <a:buFont typeface="Wingdings" panose="05000000000000000000" pitchFamily="2" charset="2"/>
              <a:buChar char="Ø"/>
            </a:pPr>
            <a:r>
              <a:rPr lang="en-IN" sz="1100" spc="-10" dirty="0">
                <a:solidFill>
                  <a:srgbClr val="381B00"/>
                </a:solidFill>
                <a:latin typeface="Tahoma"/>
                <a:cs typeface="Tahoma"/>
              </a:rPr>
              <a:t>Objective</a:t>
            </a:r>
            <a:endParaRPr sz="1100" dirty="0">
              <a:latin typeface="Tahoma"/>
              <a:cs typeface="Tahoma"/>
            </a:endParaRPr>
          </a:p>
        </p:txBody>
      </p:sp>
      <p:sp>
        <p:nvSpPr>
          <p:cNvPr id="11" name="object 11"/>
          <p:cNvSpPr txBox="1"/>
          <p:nvPr/>
        </p:nvSpPr>
        <p:spPr>
          <a:xfrm>
            <a:off x="295172" y="1211959"/>
            <a:ext cx="1577829" cy="180819"/>
          </a:xfrm>
          <a:prstGeom prst="rect">
            <a:avLst/>
          </a:prstGeom>
        </p:spPr>
        <p:txBody>
          <a:bodyPr vert="horz" wrap="square" lIns="0" tIns="11430" rIns="0" bIns="0" rtlCol="0">
            <a:spAutoFit/>
          </a:bodyPr>
          <a:lstStyle/>
          <a:p>
            <a:pPr marL="184150" indent="-171450">
              <a:lnSpc>
                <a:spcPct val="100000"/>
              </a:lnSpc>
              <a:spcBef>
                <a:spcPts val="90"/>
              </a:spcBef>
              <a:buFont typeface="Wingdings" panose="05000000000000000000" pitchFamily="2" charset="2"/>
              <a:buChar char="Ø"/>
            </a:pPr>
            <a:r>
              <a:rPr lang="en-IN" sz="1100" dirty="0">
                <a:latin typeface="Tahoma"/>
                <a:cs typeface="Tahoma"/>
              </a:rPr>
              <a:t>Collection of data sets</a:t>
            </a:r>
            <a:endParaRPr sz="1100" dirty="0">
              <a:latin typeface="Tahoma"/>
              <a:cs typeface="Tahoma"/>
            </a:endParaRPr>
          </a:p>
        </p:txBody>
      </p:sp>
      <p:sp>
        <p:nvSpPr>
          <p:cNvPr id="17" name="object 17"/>
          <p:cNvSpPr txBox="1"/>
          <p:nvPr/>
        </p:nvSpPr>
        <p:spPr>
          <a:xfrm>
            <a:off x="295172" y="2187675"/>
            <a:ext cx="1536065" cy="180819"/>
          </a:xfrm>
          <a:prstGeom prst="rect">
            <a:avLst/>
          </a:prstGeom>
        </p:spPr>
        <p:txBody>
          <a:bodyPr vert="horz" wrap="square" lIns="0" tIns="11430" rIns="0" bIns="0" rtlCol="0">
            <a:spAutoFit/>
          </a:bodyPr>
          <a:lstStyle/>
          <a:p>
            <a:pPr marL="184150" indent="-171450">
              <a:lnSpc>
                <a:spcPct val="100000"/>
              </a:lnSpc>
              <a:spcBef>
                <a:spcPts val="90"/>
              </a:spcBef>
              <a:buFont typeface="Wingdings" panose="05000000000000000000" pitchFamily="2" charset="2"/>
              <a:buChar char="Ø"/>
            </a:pPr>
            <a:r>
              <a:rPr lang="en-IN" sz="1100" spc="-30" dirty="0">
                <a:solidFill>
                  <a:srgbClr val="381B00"/>
                </a:solidFill>
                <a:latin typeface="Tahoma"/>
                <a:cs typeface="Tahoma"/>
              </a:rPr>
              <a:t>Import Scikit Learn</a:t>
            </a:r>
            <a:endParaRPr sz="1100" dirty="0">
              <a:latin typeface="Tahoma"/>
              <a:cs typeface="Tahoma"/>
            </a:endParaRPr>
          </a:p>
        </p:txBody>
      </p:sp>
      <p:sp>
        <p:nvSpPr>
          <p:cNvPr id="20" name="object 20"/>
          <p:cNvSpPr txBox="1"/>
          <p:nvPr/>
        </p:nvSpPr>
        <p:spPr>
          <a:xfrm>
            <a:off x="295172" y="2512922"/>
            <a:ext cx="1240804" cy="180819"/>
          </a:xfrm>
          <a:prstGeom prst="rect">
            <a:avLst/>
          </a:prstGeom>
        </p:spPr>
        <p:txBody>
          <a:bodyPr vert="horz" wrap="square" lIns="0" tIns="11430" rIns="0" bIns="0" rtlCol="0">
            <a:spAutoFit/>
          </a:bodyPr>
          <a:lstStyle/>
          <a:p>
            <a:pPr marL="184150" indent="-171450">
              <a:lnSpc>
                <a:spcPct val="100000"/>
              </a:lnSpc>
              <a:spcBef>
                <a:spcPts val="90"/>
              </a:spcBef>
              <a:buFont typeface="Wingdings" panose="05000000000000000000" pitchFamily="2" charset="2"/>
              <a:buChar char="Ø"/>
            </a:pPr>
            <a:r>
              <a:rPr lang="en-IN" sz="1100" spc="-35" dirty="0">
                <a:solidFill>
                  <a:srgbClr val="381B00"/>
                </a:solidFill>
                <a:latin typeface="Tahoma"/>
                <a:cs typeface="Tahoma"/>
              </a:rPr>
              <a:t>Test Train split</a:t>
            </a:r>
          </a:p>
        </p:txBody>
      </p:sp>
      <p:sp>
        <p:nvSpPr>
          <p:cNvPr id="23" name="object 23"/>
          <p:cNvSpPr txBox="1"/>
          <p:nvPr/>
        </p:nvSpPr>
        <p:spPr>
          <a:xfrm>
            <a:off x="295172" y="2838156"/>
            <a:ext cx="1361805" cy="180819"/>
          </a:xfrm>
          <a:prstGeom prst="rect">
            <a:avLst/>
          </a:prstGeom>
        </p:spPr>
        <p:txBody>
          <a:bodyPr vert="horz" wrap="square" lIns="0" tIns="11430" rIns="0" bIns="0" rtlCol="0">
            <a:spAutoFit/>
          </a:bodyPr>
          <a:lstStyle/>
          <a:p>
            <a:pPr marL="184150" indent="-171450">
              <a:lnSpc>
                <a:spcPct val="100000"/>
              </a:lnSpc>
              <a:spcBef>
                <a:spcPts val="90"/>
              </a:spcBef>
              <a:buFont typeface="Wingdings" panose="05000000000000000000" pitchFamily="2" charset="2"/>
              <a:buChar char="Ø"/>
            </a:pPr>
            <a:r>
              <a:rPr lang="en-IN" sz="1100" spc="-35" dirty="0">
                <a:solidFill>
                  <a:srgbClr val="381B00"/>
                </a:solidFill>
                <a:latin typeface="Tahoma"/>
                <a:cs typeface="Tahoma"/>
              </a:rPr>
              <a:t>Linear Regression</a:t>
            </a:r>
            <a:endParaRPr sz="1100" dirty="0">
              <a:latin typeface="Tahoma"/>
              <a:cs typeface="Tahoma"/>
            </a:endParaRPr>
          </a:p>
        </p:txBody>
      </p:sp>
      <p:grpSp>
        <p:nvGrpSpPr>
          <p:cNvPr id="24" name="object 24"/>
          <p:cNvGrpSpPr/>
          <p:nvPr/>
        </p:nvGrpSpPr>
        <p:grpSpPr>
          <a:xfrm>
            <a:off x="0" y="3346348"/>
            <a:ext cx="4608195" cy="109855"/>
            <a:chOff x="0" y="3346348"/>
            <a:chExt cx="4608195" cy="109855"/>
          </a:xfrm>
          <a:solidFill>
            <a:schemeClr val="tx2"/>
          </a:solidFill>
        </p:grpSpPr>
        <p:sp>
          <p:nvSpPr>
            <p:cNvPr id="25" name="object 25"/>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grpFill/>
          </p:spPr>
          <p:txBody>
            <a:bodyPr wrap="square" lIns="0" tIns="0" rIns="0" bIns="0" rtlCol="0"/>
            <a:lstStyle/>
            <a:p>
              <a:endParaRPr/>
            </a:p>
          </p:txBody>
        </p:sp>
        <p:sp>
          <p:nvSpPr>
            <p:cNvPr id="26" name="object 26"/>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endParaRPr/>
            </a:p>
          </p:txBody>
        </p:sp>
        <p:sp>
          <p:nvSpPr>
            <p:cNvPr id="27" name="object 27"/>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endParaRPr/>
            </a:p>
          </p:txBody>
        </p:sp>
      </p:grpSp>
      <p:sp>
        <p:nvSpPr>
          <p:cNvPr id="29" name="object 29"/>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2</a:t>
            </a:fld>
            <a:r>
              <a:rPr spc="15" dirty="0"/>
              <a:t>/17</a:t>
            </a:r>
          </a:p>
        </p:txBody>
      </p:sp>
      <p:sp>
        <p:nvSpPr>
          <p:cNvPr id="32" name="object 32"/>
          <p:cNvSpPr txBox="1"/>
          <p:nvPr/>
        </p:nvSpPr>
        <p:spPr>
          <a:xfrm>
            <a:off x="4560861" y="3351784"/>
            <a:ext cx="82550" cy="102235"/>
          </a:xfrm>
          <a:prstGeom prst="rect">
            <a:avLst/>
          </a:prstGeom>
        </p:spPr>
        <p:txBody>
          <a:bodyPr vert="horz" wrap="square" lIns="0" tIns="0" rIns="0" bIns="0" rtlCol="0">
            <a:spAutoFit/>
          </a:bodyPr>
          <a:lstStyle/>
          <a:p>
            <a:pPr marL="12700">
              <a:lnSpc>
                <a:spcPts val="675"/>
              </a:lnSpc>
            </a:pPr>
            <a:r>
              <a:rPr sz="600" spc="10" dirty="0">
                <a:solidFill>
                  <a:srgbClr val="381B00"/>
                </a:solidFill>
                <a:latin typeface="Microsoft Sans Serif"/>
                <a:cs typeface="Microsoft Sans Serif"/>
                <a:hlinkClick r:id="rId2" action="ppaction://hlinksldjump"/>
              </a:rPr>
              <a:t>N</a:t>
            </a:r>
            <a:endParaRPr sz="600">
              <a:latin typeface="Microsoft Sans Serif"/>
              <a:cs typeface="Microsoft Sans Serif"/>
            </a:endParaRPr>
          </a:p>
        </p:txBody>
      </p:sp>
      <p:sp>
        <p:nvSpPr>
          <p:cNvPr id="35" name="object 8">
            <a:extLst>
              <a:ext uri="{FF2B5EF4-FFF2-40B4-BE49-F238E27FC236}">
                <a16:creationId xmlns:a16="http://schemas.microsoft.com/office/drawing/2014/main" id="{CC2CAC96-95E8-8351-C6C8-A9697406EA15}"/>
              </a:ext>
            </a:extLst>
          </p:cNvPr>
          <p:cNvSpPr txBox="1"/>
          <p:nvPr/>
        </p:nvSpPr>
        <p:spPr>
          <a:xfrm>
            <a:off x="288188" y="528206"/>
            <a:ext cx="1205865" cy="180819"/>
          </a:xfrm>
          <a:prstGeom prst="rect">
            <a:avLst/>
          </a:prstGeom>
        </p:spPr>
        <p:txBody>
          <a:bodyPr vert="horz" wrap="square" lIns="0" tIns="11430" rIns="0" bIns="0" rtlCol="0">
            <a:spAutoFit/>
          </a:bodyPr>
          <a:lstStyle/>
          <a:p>
            <a:pPr marL="184150" indent="-171450">
              <a:lnSpc>
                <a:spcPct val="100000"/>
              </a:lnSpc>
              <a:spcBef>
                <a:spcPts val="90"/>
              </a:spcBef>
              <a:buFont typeface="Wingdings" panose="05000000000000000000" pitchFamily="2" charset="2"/>
              <a:buChar char="Ø"/>
            </a:pPr>
            <a:r>
              <a:rPr lang="en-IN" sz="1100" spc="-10" dirty="0">
                <a:solidFill>
                  <a:srgbClr val="381B00"/>
                </a:solidFill>
                <a:latin typeface="Tahoma"/>
                <a:cs typeface="Tahoma"/>
              </a:rPr>
              <a:t>Introduction</a:t>
            </a:r>
            <a:endParaRPr sz="1100" dirty="0">
              <a:latin typeface="Tahoma"/>
              <a:cs typeface="Tahoma"/>
            </a:endParaRPr>
          </a:p>
        </p:txBody>
      </p:sp>
      <p:sp>
        <p:nvSpPr>
          <p:cNvPr id="38" name="object 8">
            <a:extLst>
              <a:ext uri="{FF2B5EF4-FFF2-40B4-BE49-F238E27FC236}">
                <a16:creationId xmlns:a16="http://schemas.microsoft.com/office/drawing/2014/main" id="{5BB046CA-23E1-94A6-729A-FB6A6FA5AABC}"/>
              </a:ext>
            </a:extLst>
          </p:cNvPr>
          <p:cNvSpPr txBox="1"/>
          <p:nvPr/>
        </p:nvSpPr>
        <p:spPr>
          <a:xfrm>
            <a:off x="297351" y="1532605"/>
            <a:ext cx="2151715" cy="180819"/>
          </a:xfrm>
          <a:prstGeom prst="rect">
            <a:avLst/>
          </a:prstGeom>
        </p:spPr>
        <p:txBody>
          <a:bodyPr vert="horz" wrap="square" lIns="0" tIns="11430" rIns="0" bIns="0" rtlCol="0">
            <a:spAutoFit/>
          </a:bodyPr>
          <a:lstStyle/>
          <a:p>
            <a:pPr marL="184150" indent="-171450">
              <a:lnSpc>
                <a:spcPct val="100000"/>
              </a:lnSpc>
              <a:spcBef>
                <a:spcPts val="90"/>
              </a:spcBef>
              <a:buFont typeface="Wingdings" panose="05000000000000000000" pitchFamily="2" charset="2"/>
              <a:buChar char="Ø"/>
            </a:pPr>
            <a:r>
              <a:rPr lang="en-IN" sz="1100" spc="-10" dirty="0">
                <a:solidFill>
                  <a:srgbClr val="381B00"/>
                </a:solidFill>
                <a:latin typeface="Tahoma"/>
                <a:cs typeface="Tahoma"/>
              </a:rPr>
              <a:t>Pre-processing (Noise Removal)</a:t>
            </a:r>
            <a:endParaRPr sz="1100" dirty="0">
              <a:latin typeface="Tahoma"/>
              <a:cs typeface="Tahoma"/>
            </a:endParaRPr>
          </a:p>
        </p:txBody>
      </p:sp>
      <p:sp>
        <p:nvSpPr>
          <p:cNvPr id="39" name="object 8">
            <a:extLst>
              <a:ext uri="{FF2B5EF4-FFF2-40B4-BE49-F238E27FC236}">
                <a16:creationId xmlns:a16="http://schemas.microsoft.com/office/drawing/2014/main" id="{7AE949B8-7AF3-0A05-54DA-EE7E488B13EE}"/>
              </a:ext>
            </a:extLst>
          </p:cNvPr>
          <p:cNvSpPr txBox="1"/>
          <p:nvPr/>
        </p:nvSpPr>
        <p:spPr>
          <a:xfrm>
            <a:off x="309460" y="1805302"/>
            <a:ext cx="1536065" cy="180819"/>
          </a:xfrm>
          <a:prstGeom prst="rect">
            <a:avLst/>
          </a:prstGeom>
        </p:spPr>
        <p:txBody>
          <a:bodyPr vert="horz" wrap="square" lIns="0" tIns="11430" rIns="0" bIns="0" rtlCol="0">
            <a:spAutoFit/>
          </a:bodyPr>
          <a:lstStyle/>
          <a:p>
            <a:pPr marL="184150" indent="-171450">
              <a:lnSpc>
                <a:spcPct val="100000"/>
              </a:lnSpc>
              <a:spcBef>
                <a:spcPts val="90"/>
              </a:spcBef>
              <a:buFont typeface="Wingdings" panose="05000000000000000000" pitchFamily="2" charset="2"/>
              <a:buChar char="Ø"/>
            </a:pPr>
            <a:r>
              <a:rPr lang="en-IN" sz="1100" spc="-10" dirty="0">
                <a:solidFill>
                  <a:srgbClr val="381B00"/>
                </a:solidFill>
                <a:latin typeface="Tahoma"/>
                <a:cs typeface="Tahoma"/>
              </a:rPr>
              <a:t>Feature Extraction</a:t>
            </a:r>
            <a:endParaRPr sz="1100" dirty="0">
              <a:latin typeface="Tahoma"/>
              <a:cs typeface="Tahoma"/>
            </a:endParaRPr>
          </a:p>
        </p:txBody>
      </p:sp>
      <p:sp>
        <p:nvSpPr>
          <p:cNvPr id="40" name="object 8">
            <a:extLst>
              <a:ext uri="{FF2B5EF4-FFF2-40B4-BE49-F238E27FC236}">
                <a16:creationId xmlns:a16="http://schemas.microsoft.com/office/drawing/2014/main" id="{A2C4247C-337E-6E2A-C5BF-746598FEABF2}"/>
              </a:ext>
            </a:extLst>
          </p:cNvPr>
          <p:cNvSpPr txBox="1"/>
          <p:nvPr/>
        </p:nvSpPr>
        <p:spPr>
          <a:xfrm>
            <a:off x="2881114" y="528206"/>
            <a:ext cx="1368152" cy="180819"/>
          </a:xfrm>
          <a:prstGeom prst="rect">
            <a:avLst/>
          </a:prstGeom>
        </p:spPr>
        <p:txBody>
          <a:bodyPr vert="horz" wrap="square" lIns="0" tIns="11430" rIns="0" bIns="0" rtlCol="0">
            <a:spAutoFit/>
          </a:bodyPr>
          <a:lstStyle/>
          <a:p>
            <a:pPr marL="184150" indent="-171450">
              <a:lnSpc>
                <a:spcPct val="100000"/>
              </a:lnSpc>
              <a:spcBef>
                <a:spcPts val="90"/>
              </a:spcBef>
              <a:buFont typeface="Wingdings" panose="05000000000000000000" pitchFamily="2" charset="2"/>
              <a:buChar char="Ø"/>
            </a:pPr>
            <a:r>
              <a:rPr lang="en-IN" sz="1100" spc="-10" dirty="0">
                <a:solidFill>
                  <a:srgbClr val="381B00"/>
                </a:solidFill>
                <a:latin typeface="Tahoma"/>
                <a:cs typeface="Tahoma"/>
              </a:rPr>
              <a:t>Correlation Matrix</a:t>
            </a:r>
            <a:endParaRPr sz="1100" dirty="0">
              <a:latin typeface="Tahoma"/>
              <a:cs typeface="Tahoma"/>
            </a:endParaRPr>
          </a:p>
        </p:txBody>
      </p:sp>
      <p:sp>
        <p:nvSpPr>
          <p:cNvPr id="41" name="object 8">
            <a:extLst>
              <a:ext uri="{FF2B5EF4-FFF2-40B4-BE49-F238E27FC236}">
                <a16:creationId xmlns:a16="http://schemas.microsoft.com/office/drawing/2014/main" id="{FB54EADD-6332-0F3B-1179-8DA2CF91BEC9}"/>
              </a:ext>
            </a:extLst>
          </p:cNvPr>
          <p:cNvSpPr txBox="1"/>
          <p:nvPr/>
        </p:nvSpPr>
        <p:spPr>
          <a:xfrm>
            <a:off x="2881113" y="885876"/>
            <a:ext cx="1656185" cy="173124"/>
          </a:xfrm>
          <a:prstGeom prst="rect">
            <a:avLst/>
          </a:prstGeom>
        </p:spPr>
        <p:txBody>
          <a:bodyPr vert="horz" wrap="square" lIns="0" tIns="11430" rIns="0" bIns="0" rtlCol="0">
            <a:spAutoFit/>
          </a:bodyPr>
          <a:lstStyle/>
          <a:p>
            <a:pPr marL="184150" indent="-171450">
              <a:lnSpc>
                <a:spcPct val="100000"/>
              </a:lnSpc>
              <a:spcBef>
                <a:spcPts val="90"/>
              </a:spcBef>
              <a:buFont typeface="Wingdings" panose="05000000000000000000" pitchFamily="2" charset="2"/>
              <a:buChar char="Ø"/>
            </a:pPr>
            <a:r>
              <a:rPr lang="en-IN" sz="1050" spc="-10" dirty="0">
                <a:solidFill>
                  <a:srgbClr val="381B00"/>
                </a:solidFill>
                <a:latin typeface="Tahoma"/>
                <a:cs typeface="Tahoma"/>
              </a:rPr>
              <a:t>Model Training and Score</a:t>
            </a:r>
            <a:endParaRPr sz="1050" dirty="0">
              <a:latin typeface="Tahoma"/>
              <a:cs typeface="Tahoma"/>
            </a:endParaRPr>
          </a:p>
        </p:txBody>
      </p:sp>
      <p:sp>
        <p:nvSpPr>
          <p:cNvPr id="43" name="object 8">
            <a:extLst>
              <a:ext uri="{FF2B5EF4-FFF2-40B4-BE49-F238E27FC236}">
                <a16:creationId xmlns:a16="http://schemas.microsoft.com/office/drawing/2014/main" id="{265A6CF2-9C5C-B0C2-EE5F-B05AABDF821E}"/>
              </a:ext>
            </a:extLst>
          </p:cNvPr>
          <p:cNvSpPr txBox="1"/>
          <p:nvPr/>
        </p:nvSpPr>
        <p:spPr>
          <a:xfrm>
            <a:off x="2881113" y="1205554"/>
            <a:ext cx="1536065" cy="180819"/>
          </a:xfrm>
          <a:prstGeom prst="rect">
            <a:avLst/>
          </a:prstGeom>
        </p:spPr>
        <p:txBody>
          <a:bodyPr vert="horz" wrap="square" lIns="0" tIns="11430" rIns="0" bIns="0" rtlCol="0">
            <a:spAutoFit/>
          </a:bodyPr>
          <a:lstStyle/>
          <a:p>
            <a:pPr marL="184150" indent="-171450">
              <a:lnSpc>
                <a:spcPct val="100000"/>
              </a:lnSpc>
              <a:spcBef>
                <a:spcPts val="90"/>
              </a:spcBef>
              <a:buFont typeface="Wingdings" panose="05000000000000000000" pitchFamily="2" charset="2"/>
              <a:buChar char="Ø"/>
            </a:pPr>
            <a:r>
              <a:rPr lang="en-IN" sz="1100" spc="-10" dirty="0">
                <a:solidFill>
                  <a:srgbClr val="381B00"/>
                </a:solidFill>
                <a:latin typeface="Tahoma"/>
                <a:cs typeface="Tahoma"/>
              </a:rPr>
              <a:t>Test and Source code</a:t>
            </a:r>
            <a:endParaRPr sz="1100" dirty="0">
              <a:latin typeface="Tahoma"/>
              <a:cs typeface="Tahoma"/>
            </a:endParaRPr>
          </a:p>
        </p:txBody>
      </p:sp>
      <p:sp>
        <p:nvSpPr>
          <p:cNvPr id="44" name="object 8">
            <a:extLst>
              <a:ext uri="{FF2B5EF4-FFF2-40B4-BE49-F238E27FC236}">
                <a16:creationId xmlns:a16="http://schemas.microsoft.com/office/drawing/2014/main" id="{DD962B5C-F934-1442-3DFB-8D39001DC5E7}"/>
              </a:ext>
            </a:extLst>
          </p:cNvPr>
          <p:cNvSpPr txBox="1"/>
          <p:nvPr/>
        </p:nvSpPr>
        <p:spPr>
          <a:xfrm>
            <a:off x="2881113" y="1549556"/>
            <a:ext cx="1451136" cy="180819"/>
          </a:xfrm>
          <a:prstGeom prst="rect">
            <a:avLst/>
          </a:prstGeom>
        </p:spPr>
        <p:txBody>
          <a:bodyPr vert="horz" wrap="square" lIns="0" tIns="11430" rIns="0" bIns="0" rtlCol="0">
            <a:spAutoFit/>
          </a:bodyPr>
          <a:lstStyle/>
          <a:p>
            <a:pPr marL="184150" indent="-171450">
              <a:lnSpc>
                <a:spcPct val="100000"/>
              </a:lnSpc>
              <a:spcBef>
                <a:spcPts val="90"/>
              </a:spcBef>
              <a:buFont typeface="Wingdings" panose="05000000000000000000" pitchFamily="2" charset="2"/>
              <a:buChar char="Ø"/>
            </a:pPr>
            <a:r>
              <a:rPr lang="en-IN" sz="1100" spc="-10" dirty="0">
                <a:solidFill>
                  <a:srgbClr val="381B00"/>
                </a:solidFill>
                <a:latin typeface="Tahoma"/>
                <a:cs typeface="Tahoma"/>
              </a:rPr>
              <a:t>Synthesis  Summary</a:t>
            </a:r>
            <a:endParaRPr sz="1100" dirty="0">
              <a:latin typeface="Tahoma"/>
              <a:cs typeface="Tahoma"/>
            </a:endParaRPr>
          </a:p>
        </p:txBody>
      </p:sp>
      <p:sp>
        <p:nvSpPr>
          <p:cNvPr id="45" name="object 8">
            <a:extLst>
              <a:ext uri="{FF2B5EF4-FFF2-40B4-BE49-F238E27FC236}">
                <a16:creationId xmlns:a16="http://schemas.microsoft.com/office/drawing/2014/main" id="{106B109E-2C71-86E5-F85C-DC7F72A45FEC}"/>
              </a:ext>
            </a:extLst>
          </p:cNvPr>
          <p:cNvSpPr txBox="1"/>
          <p:nvPr/>
        </p:nvSpPr>
        <p:spPr>
          <a:xfrm>
            <a:off x="2881112" y="1804148"/>
            <a:ext cx="1656185" cy="180819"/>
          </a:xfrm>
          <a:prstGeom prst="rect">
            <a:avLst/>
          </a:prstGeom>
        </p:spPr>
        <p:txBody>
          <a:bodyPr vert="horz" wrap="square" lIns="0" tIns="11430" rIns="0" bIns="0" rtlCol="0">
            <a:spAutoFit/>
          </a:bodyPr>
          <a:lstStyle/>
          <a:p>
            <a:pPr marL="184150" indent="-171450">
              <a:lnSpc>
                <a:spcPct val="100000"/>
              </a:lnSpc>
              <a:spcBef>
                <a:spcPts val="90"/>
              </a:spcBef>
              <a:buFont typeface="Wingdings" panose="05000000000000000000" pitchFamily="2" charset="2"/>
              <a:buChar char="Ø"/>
            </a:pPr>
            <a:r>
              <a:rPr lang="en-IN" sz="1100" spc="-10" dirty="0">
                <a:solidFill>
                  <a:srgbClr val="381B00"/>
                </a:solidFill>
                <a:latin typeface="Tahoma"/>
                <a:cs typeface="Tahoma"/>
              </a:rPr>
              <a:t>Implementation Report</a:t>
            </a:r>
            <a:endParaRPr sz="1100" dirty="0">
              <a:latin typeface="Tahoma"/>
              <a:cs typeface="Tahoma"/>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chemeClr val="tx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95300" y="59878"/>
            <a:ext cx="2133550" cy="263534"/>
          </a:xfrm>
          <a:prstGeom prst="rect">
            <a:avLst/>
          </a:prstGeom>
        </p:spPr>
        <p:txBody>
          <a:bodyPr vert="horz" wrap="square" lIns="0" tIns="17145" rIns="0" bIns="0" rtlCol="0">
            <a:spAutoFit/>
          </a:bodyPr>
          <a:lstStyle/>
          <a:p>
            <a:pPr marL="12700">
              <a:lnSpc>
                <a:spcPct val="100000"/>
              </a:lnSpc>
              <a:spcBef>
                <a:spcPts val="135"/>
              </a:spcBef>
            </a:pPr>
            <a:r>
              <a:rPr lang="en-IN" sz="1600" spc="-40" dirty="0"/>
              <a:t>SYNTHESIS SUMMARY</a:t>
            </a:r>
            <a:endParaRPr sz="1600" spc="-40" dirty="0"/>
          </a:p>
        </p:txBody>
      </p:sp>
      <p:grpSp>
        <p:nvGrpSpPr>
          <p:cNvPr id="8" name="object 8"/>
          <p:cNvGrpSpPr/>
          <p:nvPr/>
        </p:nvGrpSpPr>
        <p:grpSpPr>
          <a:xfrm>
            <a:off x="0" y="3346348"/>
            <a:ext cx="4608195" cy="109855"/>
            <a:chOff x="0" y="3346348"/>
            <a:chExt cx="4608195" cy="109855"/>
          </a:xfrm>
          <a:solidFill>
            <a:schemeClr val="tx2"/>
          </a:solidFill>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675"/>
              </a:lnSpc>
              <a:spcBef>
                <a:spcPts val="0"/>
              </a:spcBef>
              <a:spcAft>
                <a:spcPts val="0"/>
              </a:spcAft>
              <a:buClrTx/>
              <a:buSzTx/>
              <a:buFontTx/>
              <a:buNone/>
              <a:tabLst/>
              <a:defRPr/>
            </a:pPr>
            <a:fld id="{81D60167-4931-47E6-BA6A-407CBD079E47}" type="slidenum">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pPr marL="38100" marR="0" lvl="0" indent="0" algn="l" defTabSz="914400" rtl="0" eaLnBrk="1" fontAlgn="auto" latinLnBrk="0" hangingPunct="1">
                <a:lnSpc>
                  <a:spcPts val="675"/>
                </a:lnSpc>
                <a:spcBef>
                  <a:spcPts val="0"/>
                </a:spcBef>
                <a:spcAft>
                  <a:spcPts val="0"/>
                </a:spcAft>
                <a:buClrTx/>
                <a:buSzTx/>
                <a:buFontTx/>
                <a:buNone/>
                <a:tabLst/>
                <a:defRPr/>
              </a:pPr>
              <a:t>20</a:t>
            </a:fld>
            <a:r>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t>/17</a:t>
            </a:r>
          </a:p>
        </p:txBody>
      </p:sp>
      <p:sp>
        <p:nvSpPr>
          <p:cNvPr id="16" name="object 16"/>
          <p:cNvSpPr txBox="1"/>
          <p:nvPr/>
        </p:nvSpPr>
        <p:spPr>
          <a:xfrm>
            <a:off x="4560861" y="3351784"/>
            <a:ext cx="82550" cy="102235"/>
          </a:xfrm>
          <a:prstGeom prst="rect">
            <a:avLst/>
          </a:prstGeom>
        </p:spPr>
        <p:txBody>
          <a:bodyPr vert="horz" wrap="square" lIns="0" tIns="0" rIns="0" bIns="0" rtlCol="0">
            <a:spAutoFit/>
          </a:bodyPr>
          <a:lstStyle/>
          <a:p>
            <a:pPr marL="12700" marR="0" lvl="0" indent="0" algn="l" defTabSz="914400" rtl="0" eaLnBrk="1" fontAlgn="auto" latinLnBrk="0" hangingPunct="1">
              <a:lnSpc>
                <a:spcPts val="675"/>
              </a:lnSpc>
              <a:spcBef>
                <a:spcPts val="0"/>
              </a:spcBef>
              <a:spcAft>
                <a:spcPts val="0"/>
              </a:spcAft>
              <a:buClrTx/>
              <a:buSzTx/>
              <a:buFontTx/>
              <a:buNone/>
              <a:tabLst/>
              <a:defRPr/>
            </a:pPr>
            <a:r>
              <a:rPr kumimoji="0" sz="600" b="0" i="0" u="none" strike="noStrike" kern="1200" cap="none" spc="10" normalizeH="0" baseline="0" noProof="0" dirty="0">
                <a:ln>
                  <a:noFill/>
                </a:ln>
                <a:solidFill>
                  <a:srgbClr val="381B00"/>
                </a:solidFill>
                <a:effectLst/>
                <a:uLnTx/>
                <a:uFillTx/>
                <a:latin typeface="Microsoft Sans Serif"/>
                <a:ea typeface="+mn-ea"/>
                <a:cs typeface="Microsoft Sans Serif"/>
              </a:rPr>
              <a:t>N</a:t>
            </a:r>
            <a:endParaRPr kumimoji="0" sz="600" b="0" i="0" u="none" strike="noStrike" kern="1200" cap="none" spc="0" normalizeH="0" baseline="0" noProof="0" dirty="0">
              <a:ln>
                <a:noFill/>
              </a:ln>
              <a:solidFill>
                <a:prstClr val="black"/>
              </a:solidFill>
              <a:effectLst/>
              <a:uLnTx/>
              <a:uFillTx/>
              <a:latin typeface="Microsoft Sans Serif"/>
              <a:ea typeface="+mn-ea"/>
              <a:cs typeface="Microsoft Sans Serif"/>
            </a:endParaRPr>
          </a:p>
        </p:txBody>
      </p:sp>
      <p:pic>
        <p:nvPicPr>
          <p:cNvPr id="5" name="Picture 4">
            <a:extLst>
              <a:ext uri="{FF2B5EF4-FFF2-40B4-BE49-F238E27FC236}">
                <a16:creationId xmlns:a16="http://schemas.microsoft.com/office/drawing/2014/main" id="{7F8F69E3-8A07-2C5C-16A6-C8FD990FD442}"/>
              </a:ext>
            </a:extLst>
          </p:cNvPr>
          <p:cNvPicPr>
            <a:picLocks noChangeAspect="1"/>
          </p:cNvPicPr>
          <p:nvPr/>
        </p:nvPicPr>
        <p:blipFill>
          <a:blip r:embed="rId3"/>
          <a:stretch>
            <a:fillRect/>
          </a:stretch>
        </p:blipFill>
        <p:spPr>
          <a:xfrm>
            <a:off x="47650" y="650255"/>
            <a:ext cx="4514800" cy="2289899"/>
          </a:xfrm>
          <a:prstGeom prst="rect">
            <a:avLst/>
          </a:prstGeom>
        </p:spPr>
      </p:pic>
    </p:spTree>
    <p:extLst>
      <p:ext uri="{BB962C8B-B14F-4D97-AF65-F5344CB8AC3E}">
        <p14:creationId xmlns:p14="http://schemas.microsoft.com/office/powerpoint/2010/main" val="2641994962"/>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chemeClr val="tx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95300" y="59878"/>
            <a:ext cx="2133550" cy="263534"/>
          </a:xfrm>
          <a:prstGeom prst="rect">
            <a:avLst/>
          </a:prstGeom>
        </p:spPr>
        <p:txBody>
          <a:bodyPr vert="horz" wrap="square" lIns="0" tIns="17145" rIns="0" bIns="0" rtlCol="0">
            <a:spAutoFit/>
          </a:bodyPr>
          <a:lstStyle/>
          <a:p>
            <a:pPr marL="12700">
              <a:lnSpc>
                <a:spcPct val="100000"/>
              </a:lnSpc>
              <a:spcBef>
                <a:spcPts val="135"/>
              </a:spcBef>
            </a:pPr>
            <a:r>
              <a:rPr lang="en-IN" sz="1600" spc="-40" dirty="0"/>
              <a:t>SYNTHESIS SUMMARY</a:t>
            </a:r>
          </a:p>
        </p:txBody>
      </p:sp>
      <p:grpSp>
        <p:nvGrpSpPr>
          <p:cNvPr id="8" name="object 8"/>
          <p:cNvGrpSpPr/>
          <p:nvPr/>
        </p:nvGrpSpPr>
        <p:grpSpPr>
          <a:xfrm>
            <a:off x="0" y="3346348"/>
            <a:ext cx="4608195" cy="109855"/>
            <a:chOff x="0" y="3346348"/>
            <a:chExt cx="4608195" cy="109855"/>
          </a:xfrm>
          <a:solidFill>
            <a:schemeClr val="tx2"/>
          </a:solidFill>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675"/>
              </a:lnSpc>
              <a:spcBef>
                <a:spcPts val="0"/>
              </a:spcBef>
              <a:spcAft>
                <a:spcPts val="0"/>
              </a:spcAft>
              <a:buClrTx/>
              <a:buSzTx/>
              <a:buFontTx/>
              <a:buNone/>
              <a:tabLst/>
              <a:defRPr/>
            </a:pPr>
            <a:fld id="{81D60167-4931-47E6-BA6A-407CBD079E47}" type="slidenum">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pPr marL="38100" marR="0" lvl="0" indent="0" algn="l" defTabSz="914400" rtl="0" eaLnBrk="1" fontAlgn="auto" latinLnBrk="0" hangingPunct="1">
                <a:lnSpc>
                  <a:spcPts val="675"/>
                </a:lnSpc>
                <a:spcBef>
                  <a:spcPts val="0"/>
                </a:spcBef>
                <a:spcAft>
                  <a:spcPts val="0"/>
                </a:spcAft>
                <a:buClrTx/>
                <a:buSzTx/>
                <a:buFontTx/>
                <a:buNone/>
                <a:tabLst/>
                <a:defRPr/>
              </a:pPr>
              <a:t>21</a:t>
            </a:fld>
            <a:r>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t>/17</a:t>
            </a:r>
          </a:p>
        </p:txBody>
      </p:sp>
      <p:sp>
        <p:nvSpPr>
          <p:cNvPr id="16" name="object 16"/>
          <p:cNvSpPr txBox="1"/>
          <p:nvPr/>
        </p:nvSpPr>
        <p:spPr>
          <a:xfrm>
            <a:off x="4560861" y="3351784"/>
            <a:ext cx="82550" cy="102235"/>
          </a:xfrm>
          <a:prstGeom prst="rect">
            <a:avLst/>
          </a:prstGeom>
        </p:spPr>
        <p:txBody>
          <a:bodyPr vert="horz" wrap="square" lIns="0" tIns="0" rIns="0" bIns="0" rtlCol="0">
            <a:spAutoFit/>
          </a:bodyPr>
          <a:lstStyle/>
          <a:p>
            <a:pPr marL="12700" marR="0" lvl="0" indent="0" algn="l" defTabSz="914400" rtl="0" eaLnBrk="1" fontAlgn="auto" latinLnBrk="0" hangingPunct="1">
              <a:lnSpc>
                <a:spcPts val="675"/>
              </a:lnSpc>
              <a:spcBef>
                <a:spcPts val="0"/>
              </a:spcBef>
              <a:spcAft>
                <a:spcPts val="0"/>
              </a:spcAft>
              <a:buClrTx/>
              <a:buSzTx/>
              <a:buFontTx/>
              <a:buNone/>
              <a:tabLst/>
              <a:defRPr/>
            </a:pPr>
            <a:r>
              <a:rPr kumimoji="0" sz="600" b="0" i="0" u="none" strike="noStrike" kern="1200" cap="none" spc="10" normalizeH="0" baseline="0" noProof="0" dirty="0">
                <a:ln>
                  <a:noFill/>
                </a:ln>
                <a:solidFill>
                  <a:srgbClr val="381B00"/>
                </a:solidFill>
                <a:effectLst/>
                <a:uLnTx/>
                <a:uFillTx/>
                <a:latin typeface="Microsoft Sans Serif"/>
                <a:ea typeface="+mn-ea"/>
                <a:cs typeface="Microsoft Sans Serif"/>
              </a:rPr>
              <a:t>N</a:t>
            </a:r>
            <a:endParaRPr kumimoji="0" sz="600" b="0" i="0" u="none" strike="noStrike" kern="1200" cap="none" spc="0" normalizeH="0" baseline="0" noProof="0" dirty="0">
              <a:ln>
                <a:noFill/>
              </a:ln>
              <a:solidFill>
                <a:prstClr val="black"/>
              </a:solidFill>
              <a:effectLst/>
              <a:uLnTx/>
              <a:uFillTx/>
              <a:latin typeface="Microsoft Sans Serif"/>
              <a:ea typeface="+mn-ea"/>
              <a:cs typeface="Microsoft Sans Serif"/>
            </a:endParaRPr>
          </a:p>
        </p:txBody>
      </p:sp>
      <p:pic>
        <p:nvPicPr>
          <p:cNvPr id="5" name="Picture 4">
            <a:extLst>
              <a:ext uri="{FF2B5EF4-FFF2-40B4-BE49-F238E27FC236}">
                <a16:creationId xmlns:a16="http://schemas.microsoft.com/office/drawing/2014/main" id="{124AE33A-61EF-64D5-C851-EAA69D0C9848}"/>
              </a:ext>
            </a:extLst>
          </p:cNvPr>
          <p:cNvPicPr>
            <a:picLocks noChangeAspect="1"/>
          </p:cNvPicPr>
          <p:nvPr/>
        </p:nvPicPr>
        <p:blipFill>
          <a:blip r:embed="rId3"/>
          <a:stretch>
            <a:fillRect/>
          </a:stretch>
        </p:blipFill>
        <p:spPr>
          <a:xfrm>
            <a:off x="95558" y="959022"/>
            <a:ext cx="4286250" cy="1647825"/>
          </a:xfrm>
          <a:prstGeom prst="rect">
            <a:avLst/>
          </a:prstGeom>
        </p:spPr>
      </p:pic>
    </p:spTree>
    <p:extLst>
      <p:ext uri="{BB962C8B-B14F-4D97-AF65-F5344CB8AC3E}">
        <p14:creationId xmlns:p14="http://schemas.microsoft.com/office/powerpoint/2010/main" val="2839473241"/>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chemeClr val="tx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95300" y="59878"/>
            <a:ext cx="2133550" cy="263534"/>
          </a:xfrm>
          <a:prstGeom prst="rect">
            <a:avLst/>
          </a:prstGeom>
        </p:spPr>
        <p:txBody>
          <a:bodyPr vert="horz" wrap="square" lIns="0" tIns="17145" rIns="0" bIns="0" rtlCol="0">
            <a:spAutoFit/>
          </a:bodyPr>
          <a:lstStyle/>
          <a:p>
            <a:pPr marL="12700">
              <a:lnSpc>
                <a:spcPct val="100000"/>
              </a:lnSpc>
              <a:spcBef>
                <a:spcPts val="135"/>
              </a:spcBef>
            </a:pPr>
            <a:r>
              <a:rPr lang="en-IN" sz="1600" spc="-40" dirty="0"/>
              <a:t>SYNTHESIS SUMMARY</a:t>
            </a:r>
          </a:p>
        </p:txBody>
      </p:sp>
      <p:grpSp>
        <p:nvGrpSpPr>
          <p:cNvPr id="8" name="object 8"/>
          <p:cNvGrpSpPr/>
          <p:nvPr/>
        </p:nvGrpSpPr>
        <p:grpSpPr>
          <a:xfrm>
            <a:off x="0" y="3346348"/>
            <a:ext cx="4608195" cy="109855"/>
            <a:chOff x="0" y="3346348"/>
            <a:chExt cx="4608195" cy="109855"/>
          </a:xfrm>
          <a:solidFill>
            <a:schemeClr val="tx2"/>
          </a:solidFill>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675"/>
              </a:lnSpc>
              <a:spcBef>
                <a:spcPts val="0"/>
              </a:spcBef>
              <a:spcAft>
                <a:spcPts val="0"/>
              </a:spcAft>
              <a:buClrTx/>
              <a:buSzTx/>
              <a:buFontTx/>
              <a:buNone/>
              <a:tabLst/>
              <a:defRPr/>
            </a:pPr>
            <a:fld id="{81D60167-4931-47E6-BA6A-407CBD079E47}" type="slidenum">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pPr marL="38100" marR="0" lvl="0" indent="0" algn="l" defTabSz="914400" rtl="0" eaLnBrk="1" fontAlgn="auto" latinLnBrk="0" hangingPunct="1">
                <a:lnSpc>
                  <a:spcPts val="675"/>
                </a:lnSpc>
                <a:spcBef>
                  <a:spcPts val="0"/>
                </a:spcBef>
                <a:spcAft>
                  <a:spcPts val="0"/>
                </a:spcAft>
                <a:buClrTx/>
                <a:buSzTx/>
                <a:buFontTx/>
                <a:buNone/>
                <a:tabLst/>
                <a:defRPr/>
              </a:pPr>
              <a:t>22</a:t>
            </a:fld>
            <a:r>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t>/17</a:t>
            </a:r>
          </a:p>
        </p:txBody>
      </p:sp>
      <p:sp>
        <p:nvSpPr>
          <p:cNvPr id="16" name="object 16"/>
          <p:cNvSpPr txBox="1"/>
          <p:nvPr/>
        </p:nvSpPr>
        <p:spPr>
          <a:xfrm>
            <a:off x="4560861" y="3351784"/>
            <a:ext cx="82550" cy="102235"/>
          </a:xfrm>
          <a:prstGeom prst="rect">
            <a:avLst/>
          </a:prstGeom>
        </p:spPr>
        <p:txBody>
          <a:bodyPr vert="horz" wrap="square" lIns="0" tIns="0" rIns="0" bIns="0" rtlCol="0">
            <a:spAutoFit/>
          </a:bodyPr>
          <a:lstStyle/>
          <a:p>
            <a:pPr marL="12700" marR="0" lvl="0" indent="0" algn="l" defTabSz="914400" rtl="0" eaLnBrk="1" fontAlgn="auto" latinLnBrk="0" hangingPunct="1">
              <a:lnSpc>
                <a:spcPts val="675"/>
              </a:lnSpc>
              <a:spcBef>
                <a:spcPts val="0"/>
              </a:spcBef>
              <a:spcAft>
                <a:spcPts val="0"/>
              </a:spcAft>
              <a:buClrTx/>
              <a:buSzTx/>
              <a:buFontTx/>
              <a:buNone/>
              <a:tabLst/>
              <a:defRPr/>
            </a:pPr>
            <a:r>
              <a:rPr kumimoji="0" sz="600" b="0" i="0" u="none" strike="noStrike" kern="1200" cap="none" spc="10" normalizeH="0" baseline="0" noProof="0" dirty="0">
                <a:ln>
                  <a:noFill/>
                </a:ln>
                <a:solidFill>
                  <a:srgbClr val="381B00"/>
                </a:solidFill>
                <a:effectLst/>
                <a:uLnTx/>
                <a:uFillTx/>
                <a:latin typeface="Microsoft Sans Serif"/>
                <a:ea typeface="+mn-ea"/>
                <a:cs typeface="Microsoft Sans Serif"/>
              </a:rPr>
              <a:t>N</a:t>
            </a:r>
            <a:endParaRPr kumimoji="0" sz="600" b="0" i="0" u="none" strike="noStrike" kern="1200" cap="none" spc="0" normalizeH="0" baseline="0" noProof="0" dirty="0">
              <a:ln>
                <a:noFill/>
              </a:ln>
              <a:solidFill>
                <a:prstClr val="black"/>
              </a:solidFill>
              <a:effectLst/>
              <a:uLnTx/>
              <a:uFillTx/>
              <a:latin typeface="Microsoft Sans Serif"/>
              <a:ea typeface="+mn-ea"/>
              <a:cs typeface="Microsoft Sans Serif"/>
            </a:endParaRPr>
          </a:p>
        </p:txBody>
      </p:sp>
      <p:pic>
        <p:nvPicPr>
          <p:cNvPr id="14" name="Picture 13">
            <a:extLst>
              <a:ext uri="{FF2B5EF4-FFF2-40B4-BE49-F238E27FC236}">
                <a16:creationId xmlns:a16="http://schemas.microsoft.com/office/drawing/2014/main" id="{87CA5771-292B-B3CA-AE18-CC96CBBEAFEE}"/>
              </a:ext>
            </a:extLst>
          </p:cNvPr>
          <p:cNvPicPr>
            <a:picLocks noChangeAspect="1"/>
          </p:cNvPicPr>
          <p:nvPr/>
        </p:nvPicPr>
        <p:blipFill>
          <a:blip r:embed="rId3"/>
          <a:stretch>
            <a:fillRect/>
          </a:stretch>
        </p:blipFill>
        <p:spPr>
          <a:xfrm>
            <a:off x="275465" y="410398"/>
            <a:ext cx="4088084" cy="2954511"/>
          </a:xfrm>
          <a:prstGeom prst="rect">
            <a:avLst/>
          </a:prstGeom>
        </p:spPr>
      </p:pic>
    </p:spTree>
    <p:extLst>
      <p:ext uri="{BB962C8B-B14F-4D97-AF65-F5344CB8AC3E}">
        <p14:creationId xmlns:p14="http://schemas.microsoft.com/office/powerpoint/2010/main" val="2511286111"/>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chemeClr val="tx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95300" y="59878"/>
            <a:ext cx="2133550" cy="263534"/>
          </a:xfrm>
          <a:prstGeom prst="rect">
            <a:avLst/>
          </a:prstGeom>
        </p:spPr>
        <p:txBody>
          <a:bodyPr vert="horz" wrap="square" lIns="0" tIns="17145" rIns="0" bIns="0" rtlCol="0">
            <a:spAutoFit/>
          </a:bodyPr>
          <a:lstStyle/>
          <a:p>
            <a:pPr marL="12700">
              <a:lnSpc>
                <a:spcPct val="100000"/>
              </a:lnSpc>
              <a:spcBef>
                <a:spcPts val="135"/>
              </a:spcBef>
            </a:pPr>
            <a:r>
              <a:rPr lang="en-IN" sz="1600" spc="-40" dirty="0"/>
              <a:t>SYNTHESIS SUMMARY</a:t>
            </a:r>
          </a:p>
        </p:txBody>
      </p:sp>
      <p:grpSp>
        <p:nvGrpSpPr>
          <p:cNvPr id="8" name="object 8"/>
          <p:cNvGrpSpPr/>
          <p:nvPr/>
        </p:nvGrpSpPr>
        <p:grpSpPr>
          <a:xfrm>
            <a:off x="0" y="3346348"/>
            <a:ext cx="4608195" cy="109855"/>
            <a:chOff x="0" y="3346348"/>
            <a:chExt cx="4608195" cy="109855"/>
          </a:xfrm>
          <a:solidFill>
            <a:schemeClr val="tx2"/>
          </a:solidFill>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675"/>
              </a:lnSpc>
              <a:spcBef>
                <a:spcPts val="0"/>
              </a:spcBef>
              <a:spcAft>
                <a:spcPts val="0"/>
              </a:spcAft>
              <a:buClrTx/>
              <a:buSzTx/>
              <a:buFontTx/>
              <a:buNone/>
              <a:tabLst/>
              <a:defRPr/>
            </a:pPr>
            <a:fld id="{81D60167-4931-47E6-BA6A-407CBD079E47}" type="slidenum">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pPr marL="38100" marR="0" lvl="0" indent="0" algn="l" defTabSz="914400" rtl="0" eaLnBrk="1" fontAlgn="auto" latinLnBrk="0" hangingPunct="1">
                <a:lnSpc>
                  <a:spcPts val="675"/>
                </a:lnSpc>
                <a:spcBef>
                  <a:spcPts val="0"/>
                </a:spcBef>
                <a:spcAft>
                  <a:spcPts val="0"/>
                </a:spcAft>
                <a:buClrTx/>
                <a:buSzTx/>
                <a:buFontTx/>
                <a:buNone/>
                <a:tabLst/>
                <a:defRPr/>
              </a:pPr>
              <a:t>23</a:t>
            </a:fld>
            <a:r>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t>/17</a:t>
            </a:r>
          </a:p>
        </p:txBody>
      </p:sp>
      <p:sp>
        <p:nvSpPr>
          <p:cNvPr id="16" name="object 16"/>
          <p:cNvSpPr txBox="1"/>
          <p:nvPr/>
        </p:nvSpPr>
        <p:spPr>
          <a:xfrm>
            <a:off x="4560861" y="3351784"/>
            <a:ext cx="82550" cy="102235"/>
          </a:xfrm>
          <a:prstGeom prst="rect">
            <a:avLst/>
          </a:prstGeom>
        </p:spPr>
        <p:txBody>
          <a:bodyPr vert="horz" wrap="square" lIns="0" tIns="0" rIns="0" bIns="0" rtlCol="0">
            <a:spAutoFit/>
          </a:bodyPr>
          <a:lstStyle/>
          <a:p>
            <a:pPr marL="12700" marR="0" lvl="0" indent="0" algn="l" defTabSz="914400" rtl="0" eaLnBrk="1" fontAlgn="auto" latinLnBrk="0" hangingPunct="1">
              <a:lnSpc>
                <a:spcPts val="675"/>
              </a:lnSpc>
              <a:spcBef>
                <a:spcPts val="0"/>
              </a:spcBef>
              <a:spcAft>
                <a:spcPts val="0"/>
              </a:spcAft>
              <a:buClrTx/>
              <a:buSzTx/>
              <a:buFontTx/>
              <a:buNone/>
              <a:tabLst/>
              <a:defRPr/>
            </a:pPr>
            <a:r>
              <a:rPr kumimoji="0" sz="600" b="0" i="0" u="none" strike="noStrike" kern="1200" cap="none" spc="10" normalizeH="0" baseline="0" noProof="0" dirty="0">
                <a:ln>
                  <a:noFill/>
                </a:ln>
                <a:solidFill>
                  <a:srgbClr val="381B00"/>
                </a:solidFill>
                <a:effectLst/>
                <a:uLnTx/>
                <a:uFillTx/>
                <a:latin typeface="Microsoft Sans Serif"/>
                <a:ea typeface="+mn-ea"/>
                <a:cs typeface="Microsoft Sans Serif"/>
              </a:rPr>
              <a:t>N</a:t>
            </a:r>
            <a:endParaRPr kumimoji="0" sz="600" b="0" i="0" u="none" strike="noStrike" kern="1200" cap="none" spc="0" normalizeH="0" baseline="0" noProof="0" dirty="0">
              <a:ln>
                <a:noFill/>
              </a:ln>
              <a:solidFill>
                <a:prstClr val="black"/>
              </a:solidFill>
              <a:effectLst/>
              <a:uLnTx/>
              <a:uFillTx/>
              <a:latin typeface="Microsoft Sans Serif"/>
              <a:ea typeface="+mn-ea"/>
              <a:cs typeface="Microsoft Sans Serif"/>
            </a:endParaRPr>
          </a:p>
        </p:txBody>
      </p:sp>
      <p:pic>
        <p:nvPicPr>
          <p:cNvPr id="5" name="Picture 4">
            <a:extLst>
              <a:ext uri="{FF2B5EF4-FFF2-40B4-BE49-F238E27FC236}">
                <a16:creationId xmlns:a16="http://schemas.microsoft.com/office/drawing/2014/main" id="{EC6B0F66-94F5-40EC-84AF-AC10579CD97D}"/>
              </a:ext>
            </a:extLst>
          </p:cNvPr>
          <p:cNvPicPr>
            <a:picLocks noChangeAspect="1"/>
          </p:cNvPicPr>
          <p:nvPr/>
        </p:nvPicPr>
        <p:blipFill>
          <a:blip r:embed="rId3"/>
          <a:stretch>
            <a:fillRect/>
          </a:stretch>
        </p:blipFill>
        <p:spPr>
          <a:xfrm>
            <a:off x="95300" y="515205"/>
            <a:ext cx="4465290" cy="2686338"/>
          </a:xfrm>
          <a:prstGeom prst="rect">
            <a:avLst/>
          </a:prstGeom>
        </p:spPr>
      </p:pic>
    </p:spTree>
    <p:extLst>
      <p:ext uri="{BB962C8B-B14F-4D97-AF65-F5344CB8AC3E}">
        <p14:creationId xmlns:p14="http://schemas.microsoft.com/office/powerpoint/2010/main" val="2122669486"/>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5240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chemeClr val="tx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71362" y="-108907"/>
            <a:ext cx="2521719" cy="263534"/>
          </a:xfrm>
          <a:prstGeom prst="rect">
            <a:avLst/>
          </a:prstGeom>
        </p:spPr>
        <p:txBody>
          <a:bodyPr vert="horz" wrap="square" lIns="0" tIns="17145" rIns="0" bIns="0" rtlCol="0">
            <a:spAutoFit/>
          </a:bodyPr>
          <a:lstStyle/>
          <a:p>
            <a:pPr marL="12700">
              <a:lnSpc>
                <a:spcPct val="100000"/>
              </a:lnSpc>
              <a:spcBef>
                <a:spcPts val="135"/>
              </a:spcBef>
            </a:pPr>
            <a:r>
              <a:rPr lang="en-IN" sz="1600" spc="-40" dirty="0"/>
              <a:t>CO-SIMULATION REPORT</a:t>
            </a:r>
            <a:endParaRPr sz="1600" spc="-40" dirty="0"/>
          </a:p>
        </p:txBody>
      </p:sp>
      <p:grpSp>
        <p:nvGrpSpPr>
          <p:cNvPr id="8" name="object 8"/>
          <p:cNvGrpSpPr/>
          <p:nvPr/>
        </p:nvGrpSpPr>
        <p:grpSpPr>
          <a:xfrm>
            <a:off x="0" y="3346348"/>
            <a:ext cx="4608195" cy="109855"/>
            <a:chOff x="0" y="3346348"/>
            <a:chExt cx="4608195" cy="109855"/>
          </a:xfrm>
          <a:solidFill>
            <a:schemeClr val="tx2"/>
          </a:solidFill>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675"/>
              </a:lnSpc>
              <a:spcBef>
                <a:spcPts val="0"/>
              </a:spcBef>
              <a:spcAft>
                <a:spcPts val="0"/>
              </a:spcAft>
              <a:buClrTx/>
              <a:buSzTx/>
              <a:buFontTx/>
              <a:buNone/>
              <a:tabLst/>
              <a:defRPr/>
            </a:pPr>
            <a:fld id="{81D60167-4931-47E6-BA6A-407CBD079E47}" type="slidenum">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pPr marL="38100" marR="0" lvl="0" indent="0" algn="l" defTabSz="914400" rtl="0" eaLnBrk="1" fontAlgn="auto" latinLnBrk="0" hangingPunct="1">
                <a:lnSpc>
                  <a:spcPts val="675"/>
                </a:lnSpc>
                <a:spcBef>
                  <a:spcPts val="0"/>
                </a:spcBef>
                <a:spcAft>
                  <a:spcPts val="0"/>
                </a:spcAft>
                <a:buClrTx/>
                <a:buSzTx/>
                <a:buFontTx/>
                <a:buNone/>
                <a:tabLst/>
                <a:defRPr/>
              </a:pPr>
              <a:t>24</a:t>
            </a:fld>
            <a:r>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t>/17</a:t>
            </a:r>
          </a:p>
        </p:txBody>
      </p:sp>
      <p:sp>
        <p:nvSpPr>
          <p:cNvPr id="16" name="object 16"/>
          <p:cNvSpPr txBox="1"/>
          <p:nvPr/>
        </p:nvSpPr>
        <p:spPr>
          <a:xfrm>
            <a:off x="4560861" y="3351784"/>
            <a:ext cx="82550" cy="102235"/>
          </a:xfrm>
          <a:prstGeom prst="rect">
            <a:avLst/>
          </a:prstGeom>
        </p:spPr>
        <p:txBody>
          <a:bodyPr vert="horz" wrap="square" lIns="0" tIns="0" rIns="0" bIns="0" rtlCol="0">
            <a:spAutoFit/>
          </a:bodyPr>
          <a:lstStyle/>
          <a:p>
            <a:pPr marL="12700" marR="0" lvl="0" indent="0" algn="l" defTabSz="914400" rtl="0" eaLnBrk="1" fontAlgn="auto" latinLnBrk="0" hangingPunct="1">
              <a:lnSpc>
                <a:spcPts val="675"/>
              </a:lnSpc>
              <a:spcBef>
                <a:spcPts val="0"/>
              </a:spcBef>
              <a:spcAft>
                <a:spcPts val="0"/>
              </a:spcAft>
              <a:buClrTx/>
              <a:buSzTx/>
              <a:buFontTx/>
              <a:buNone/>
              <a:tabLst/>
              <a:defRPr/>
            </a:pPr>
            <a:r>
              <a:rPr kumimoji="0" sz="600" b="0" i="0" u="none" strike="noStrike" kern="1200" cap="none" spc="10" normalizeH="0" baseline="0" noProof="0" dirty="0">
                <a:ln>
                  <a:noFill/>
                </a:ln>
                <a:solidFill>
                  <a:srgbClr val="381B00"/>
                </a:solidFill>
                <a:effectLst/>
                <a:uLnTx/>
                <a:uFillTx/>
                <a:latin typeface="Microsoft Sans Serif"/>
                <a:ea typeface="+mn-ea"/>
                <a:cs typeface="Microsoft Sans Serif"/>
              </a:rPr>
              <a:t>N</a:t>
            </a:r>
            <a:endParaRPr kumimoji="0" sz="600" b="0" i="0" u="none" strike="noStrike" kern="1200" cap="none" spc="0" normalizeH="0" baseline="0" noProof="0" dirty="0">
              <a:ln>
                <a:noFill/>
              </a:ln>
              <a:solidFill>
                <a:prstClr val="black"/>
              </a:solidFill>
              <a:effectLst/>
              <a:uLnTx/>
              <a:uFillTx/>
              <a:latin typeface="Microsoft Sans Serif"/>
              <a:ea typeface="+mn-ea"/>
              <a:cs typeface="Microsoft Sans Serif"/>
            </a:endParaRPr>
          </a:p>
        </p:txBody>
      </p:sp>
      <p:pic>
        <p:nvPicPr>
          <p:cNvPr id="5" name="Picture 4">
            <a:extLst>
              <a:ext uri="{FF2B5EF4-FFF2-40B4-BE49-F238E27FC236}">
                <a16:creationId xmlns:a16="http://schemas.microsoft.com/office/drawing/2014/main" id="{B7BC7041-C715-8FA9-8130-930F5907D60C}"/>
              </a:ext>
            </a:extLst>
          </p:cNvPr>
          <p:cNvPicPr>
            <a:picLocks noChangeAspect="1"/>
          </p:cNvPicPr>
          <p:nvPr/>
        </p:nvPicPr>
        <p:blipFill>
          <a:blip r:embed="rId3"/>
          <a:stretch>
            <a:fillRect/>
          </a:stretch>
        </p:blipFill>
        <p:spPr>
          <a:xfrm>
            <a:off x="71363" y="889427"/>
            <a:ext cx="4465290" cy="1760146"/>
          </a:xfrm>
          <a:prstGeom prst="rect">
            <a:avLst/>
          </a:prstGeom>
        </p:spPr>
      </p:pic>
    </p:spTree>
    <p:extLst>
      <p:ext uri="{BB962C8B-B14F-4D97-AF65-F5344CB8AC3E}">
        <p14:creationId xmlns:p14="http://schemas.microsoft.com/office/powerpoint/2010/main" val="3915849616"/>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chemeClr val="tx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95300" y="59878"/>
            <a:ext cx="2641798" cy="263534"/>
          </a:xfrm>
          <a:prstGeom prst="rect">
            <a:avLst/>
          </a:prstGeom>
        </p:spPr>
        <p:txBody>
          <a:bodyPr vert="horz" wrap="square" lIns="0" tIns="17145" rIns="0" bIns="0" rtlCol="0">
            <a:spAutoFit/>
          </a:bodyPr>
          <a:lstStyle/>
          <a:p>
            <a:pPr marL="12700">
              <a:lnSpc>
                <a:spcPct val="100000"/>
              </a:lnSpc>
              <a:spcBef>
                <a:spcPts val="135"/>
              </a:spcBef>
            </a:pPr>
            <a:r>
              <a:rPr lang="en-IN" sz="1600" spc="-40" dirty="0"/>
              <a:t>IMPLEMENTATION REPORT</a:t>
            </a:r>
            <a:endParaRPr sz="1600" spc="-40" dirty="0"/>
          </a:p>
        </p:txBody>
      </p:sp>
      <p:grpSp>
        <p:nvGrpSpPr>
          <p:cNvPr id="8" name="object 8"/>
          <p:cNvGrpSpPr/>
          <p:nvPr/>
        </p:nvGrpSpPr>
        <p:grpSpPr>
          <a:xfrm>
            <a:off x="0" y="3346348"/>
            <a:ext cx="4608195" cy="109855"/>
            <a:chOff x="0" y="3346348"/>
            <a:chExt cx="4608195" cy="109855"/>
          </a:xfrm>
          <a:solidFill>
            <a:schemeClr val="tx2"/>
          </a:solidFill>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675"/>
              </a:lnSpc>
              <a:spcBef>
                <a:spcPts val="0"/>
              </a:spcBef>
              <a:spcAft>
                <a:spcPts val="0"/>
              </a:spcAft>
              <a:buClrTx/>
              <a:buSzTx/>
              <a:buFontTx/>
              <a:buNone/>
              <a:tabLst/>
              <a:defRPr/>
            </a:pPr>
            <a:fld id="{81D60167-4931-47E6-BA6A-407CBD079E47}" type="slidenum">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pPr marL="38100" marR="0" lvl="0" indent="0" algn="l" defTabSz="914400" rtl="0" eaLnBrk="1" fontAlgn="auto" latinLnBrk="0" hangingPunct="1">
                <a:lnSpc>
                  <a:spcPts val="675"/>
                </a:lnSpc>
                <a:spcBef>
                  <a:spcPts val="0"/>
                </a:spcBef>
                <a:spcAft>
                  <a:spcPts val="0"/>
                </a:spcAft>
                <a:buClrTx/>
                <a:buSzTx/>
                <a:buFontTx/>
                <a:buNone/>
                <a:tabLst/>
                <a:defRPr/>
              </a:pPr>
              <a:t>25</a:t>
            </a:fld>
            <a:r>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t>/17</a:t>
            </a:r>
          </a:p>
        </p:txBody>
      </p:sp>
      <p:sp>
        <p:nvSpPr>
          <p:cNvPr id="16" name="object 16"/>
          <p:cNvSpPr txBox="1"/>
          <p:nvPr/>
        </p:nvSpPr>
        <p:spPr>
          <a:xfrm>
            <a:off x="4560861" y="3351784"/>
            <a:ext cx="82550" cy="102235"/>
          </a:xfrm>
          <a:prstGeom prst="rect">
            <a:avLst/>
          </a:prstGeom>
        </p:spPr>
        <p:txBody>
          <a:bodyPr vert="horz" wrap="square" lIns="0" tIns="0" rIns="0" bIns="0" rtlCol="0">
            <a:spAutoFit/>
          </a:bodyPr>
          <a:lstStyle/>
          <a:p>
            <a:pPr marL="12700" marR="0" lvl="0" indent="0" algn="l" defTabSz="914400" rtl="0" eaLnBrk="1" fontAlgn="auto" latinLnBrk="0" hangingPunct="1">
              <a:lnSpc>
                <a:spcPts val="675"/>
              </a:lnSpc>
              <a:spcBef>
                <a:spcPts val="0"/>
              </a:spcBef>
              <a:spcAft>
                <a:spcPts val="0"/>
              </a:spcAft>
              <a:buClrTx/>
              <a:buSzTx/>
              <a:buFontTx/>
              <a:buNone/>
              <a:tabLst/>
              <a:defRPr/>
            </a:pPr>
            <a:r>
              <a:rPr kumimoji="0" sz="600" b="0" i="0" u="none" strike="noStrike" kern="1200" cap="none" spc="10" normalizeH="0" baseline="0" noProof="0" dirty="0">
                <a:ln>
                  <a:noFill/>
                </a:ln>
                <a:solidFill>
                  <a:srgbClr val="381B00"/>
                </a:solidFill>
                <a:effectLst/>
                <a:uLnTx/>
                <a:uFillTx/>
                <a:latin typeface="Microsoft Sans Serif"/>
                <a:ea typeface="+mn-ea"/>
                <a:cs typeface="Microsoft Sans Serif"/>
              </a:rPr>
              <a:t>N</a:t>
            </a:r>
            <a:endParaRPr kumimoji="0" sz="600" b="0" i="0" u="none" strike="noStrike" kern="1200" cap="none" spc="0" normalizeH="0" baseline="0" noProof="0" dirty="0">
              <a:ln>
                <a:noFill/>
              </a:ln>
              <a:solidFill>
                <a:prstClr val="black"/>
              </a:solidFill>
              <a:effectLst/>
              <a:uLnTx/>
              <a:uFillTx/>
              <a:latin typeface="Microsoft Sans Serif"/>
              <a:ea typeface="+mn-ea"/>
              <a:cs typeface="Microsoft Sans Serif"/>
            </a:endParaRPr>
          </a:p>
        </p:txBody>
      </p:sp>
      <p:pic>
        <p:nvPicPr>
          <p:cNvPr id="5" name="Picture 4">
            <a:extLst>
              <a:ext uri="{FF2B5EF4-FFF2-40B4-BE49-F238E27FC236}">
                <a16:creationId xmlns:a16="http://schemas.microsoft.com/office/drawing/2014/main" id="{CB4EE7EE-93E8-B20B-A5E7-7B78BB66DEF1}"/>
              </a:ext>
            </a:extLst>
          </p:cNvPr>
          <p:cNvPicPr>
            <a:picLocks noChangeAspect="1"/>
          </p:cNvPicPr>
          <p:nvPr/>
        </p:nvPicPr>
        <p:blipFill>
          <a:blip r:embed="rId3"/>
          <a:stretch>
            <a:fillRect/>
          </a:stretch>
        </p:blipFill>
        <p:spPr>
          <a:xfrm>
            <a:off x="70844" y="383290"/>
            <a:ext cx="4454623" cy="3004948"/>
          </a:xfrm>
          <a:prstGeom prst="rect">
            <a:avLst/>
          </a:prstGeom>
        </p:spPr>
      </p:pic>
    </p:spTree>
    <p:extLst>
      <p:ext uri="{BB962C8B-B14F-4D97-AF65-F5344CB8AC3E}">
        <p14:creationId xmlns:p14="http://schemas.microsoft.com/office/powerpoint/2010/main" val="3641838596"/>
      </p:ext>
    </p:extLst>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chemeClr val="tx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95300" y="59878"/>
            <a:ext cx="2497782" cy="263534"/>
          </a:xfrm>
          <a:prstGeom prst="rect">
            <a:avLst/>
          </a:prstGeom>
        </p:spPr>
        <p:txBody>
          <a:bodyPr vert="horz" wrap="square" lIns="0" tIns="17145" rIns="0" bIns="0" rtlCol="0">
            <a:spAutoFit/>
          </a:bodyPr>
          <a:lstStyle/>
          <a:p>
            <a:pPr marL="12700">
              <a:lnSpc>
                <a:spcPct val="100000"/>
              </a:lnSpc>
              <a:spcBef>
                <a:spcPts val="135"/>
              </a:spcBef>
            </a:pPr>
            <a:r>
              <a:rPr lang="en-IN" sz="1600" spc="-40" dirty="0"/>
              <a:t>IMPLEMENTATION REPORT</a:t>
            </a:r>
            <a:endParaRPr sz="1600" spc="-40" dirty="0"/>
          </a:p>
        </p:txBody>
      </p:sp>
      <p:grpSp>
        <p:nvGrpSpPr>
          <p:cNvPr id="8" name="object 8"/>
          <p:cNvGrpSpPr/>
          <p:nvPr/>
        </p:nvGrpSpPr>
        <p:grpSpPr>
          <a:xfrm>
            <a:off x="0" y="3346348"/>
            <a:ext cx="4608195" cy="109855"/>
            <a:chOff x="0" y="3346348"/>
            <a:chExt cx="4608195" cy="109855"/>
          </a:xfrm>
          <a:solidFill>
            <a:schemeClr val="tx2"/>
          </a:solidFill>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675"/>
              </a:lnSpc>
              <a:spcBef>
                <a:spcPts val="0"/>
              </a:spcBef>
              <a:spcAft>
                <a:spcPts val="0"/>
              </a:spcAft>
              <a:buClrTx/>
              <a:buSzTx/>
              <a:buFontTx/>
              <a:buNone/>
              <a:tabLst/>
              <a:defRPr/>
            </a:pPr>
            <a:fld id="{81D60167-4931-47E6-BA6A-407CBD079E47}" type="slidenum">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pPr marL="38100" marR="0" lvl="0" indent="0" algn="l" defTabSz="914400" rtl="0" eaLnBrk="1" fontAlgn="auto" latinLnBrk="0" hangingPunct="1">
                <a:lnSpc>
                  <a:spcPts val="675"/>
                </a:lnSpc>
                <a:spcBef>
                  <a:spcPts val="0"/>
                </a:spcBef>
                <a:spcAft>
                  <a:spcPts val="0"/>
                </a:spcAft>
                <a:buClrTx/>
                <a:buSzTx/>
                <a:buFontTx/>
                <a:buNone/>
                <a:tabLst/>
                <a:defRPr/>
              </a:pPr>
              <a:t>26</a:t>
            </a:fld>
            <a:r>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t>/17</a:t>
            </a:r>
          </a:p>
        </p:txBody>
      </p:sp>
      <p:sp>
        <p:nvSpPr>
          <p:cNvPr id="16" name="object 16"/>
          <p:cNvSpPr txBox="1"/>
          <p:nvPr/>
        </p:nvSpPr>
        <p:spPr>
          <a:xfrm>
            <a:off x="4560861" y="3351784"/>
            <a:ext cx="82550" cy="102235"/>
          </a:xfrm>
          <a:prstGeom prst="rect">
            <a:avLst/>
          </a:prstGeom>
        </p:spPr>
        <p:txBody>
          <a:bodyPr vert="horz" wrap="square" lIns="0" tIns="0" rIns="0" bIns="0" rtlCol="0">
            <a:spAutoFit/>
          </a:bodyPr>
          <a:lstStyle/>
          <a:p>
            <a:pPr marL="12700" marR="0" lvl="0" indent="0" algn="l" defTabSz="914400" rtl="0" eaLnBrk="1" fontAlgn="auto" latinLnBrk="0" hangingPunct="1">
              <a:lnSpc>
                <a:spcPts val="675"/>
              </a:lnSpc>
              <a:spcBef>
                <a:spcPts val="0"/>
              </a:spcBef>
              <a:spcAft>
                <a:spcPts val="0"/>
              </a:spcAft>
              <a:buClrTx/>
              <a:buSzTx/>
              <a:buFontTx/>
              <a:buNone/>
              <a:tabLst/>
              <a:defRPr/>
            </a:pPr>
            <a:r>
              <a:rPr kumimoji="0" sz="600" b="0" i="0" u="none" strike="noStrike" kern="1200" cap="none" spc="10" normalizeH="0" baseline="0" noProof="0" dirty="0">
                <a:ln>
                  <a:noFill/>
                </a:ln>
                <a:solidFill>
                  <a:srgbClr val="381B00"/>
                </a:solidFill>
                <a:effectLst/>
                <a:uLnTx/>
                <a:uFillTx/>
                <a:latin typeface="Microsoft Sans Serif"/>
                <a:ea typeface="+mn-ea"/>
                <a:cs typeface="Microsoft Sans Serif"/>
              </a:rPr>
              <a:t>N</a:t>
            </a:r>
            <a:endParaRPr kumimoji="0" sz="600" b="0" i="0" u="none" strike="noStrike" kern="1200" cap="none" spc="0" normalizeH="0" baseline="0" noProof="0" dirty="0">
              <a:ln>
                <a:noFill/>
              </a:ln>
              <a:solidFill>
                <a:prstClr val="black"/>
              </a:solidFill>
              <a:effectLst/>
              <a:uLnTx/>
              <a:uFillTx/>
              <a:latin typeface="Microsoft Sans Serif"/>
              <a:ea typeface="+mn-ea"/>
              <a:cs typeface="Microsoft Sans Serif"/>
            </a:endParaRPr>
          </a:p>
        </p:txBody>
      </p:sp>
      <p:pic>
        <p:nvPicPr>
          <p:cNvPr id="15" name="Picture 14">
            <a:extLst>
              <a:ext uri="{FF2B5EF4-FFF2-40B4-BE49-F238E27FC236}">
                <a16:creationId xmlns:a16="http://schemas.microsoft.com/office/drawing/2014/main" id="{F4C6B257-1929-1B28-67E2-D5C75BA8D6DD}"/>
              </a:ext>
            </a:extLst>
          </p:cNvPr>
          <p:cNvPicPr>
            <a:picLocks noChangeAspect="1"/>
          </p:cNvPicPr>
          <p:nvPr/>
        </p:nvPicPr>
        <p:blipFill>
          <a:blip r:embed="rId3"/>
          <a:stretch>
            <a:fillRect/>
          </a:stretch>
        </p:blipFill>
        <p:spPr>
          <a:xfrm>
            <a:off x="889300" y="383290"/>
            <a:ext cx="2894445" cy="3003480"/>
          </a:xfrm>
          <a:prstGeom prst="rect">
            <a:avLst/>
          </a:prstGeom>
        </p:spPr>
      </p:pic>
    </p:spTree>
    <p:extLst>
      <p:ext uri="{BB962C8B-B14F-4D97-AF65-F5344CB8AC3E}">
        <p14:creationId xmlns:p14="http://schemas.microsoft.com/office/powerpoint/2010/main" val="4012403772"/>
      </p:ext>
    </p:extLst>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chemeClr val="tx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95300" y="59878"/>
            <a:ext cx="2497782" cy="263534"/>
          </a:xfrm>
          <a:prstGeom prst="rect">
            <a:avLst/>
          </a:prstGeom>
        </p:spPr>
        <p:txBody>
          <a:bodyPr vert="horz" wrap="square" lIns="0" tIns="17145" rIns="0" bIns="0" rtlCol="0">
            <a:spAutoFit/>
          </a:bodyPr>
          <a:lstStyle/>
          <a:p>
            <a:pPr marL="12700">
              <a:lnSpc>
                <a:spcPct val="100000"/>
              </a:lnSpc>
              <a:spcBef>
                <a:spcPts val="135"/>
              </a:spcBef>
            </a:pPr>
            <a:r>
              <a:rPr lang="en-IN" sz="1600" spc="-40" dirty="0"/>
              <a:t>IMPLEMENTATION REPORT</a:t>
            </a:r>
            <a:endParaRPr sz="1600" spc="-40" dirty="0"/>
          </a:p>
        </p:txBody>
      </p:sp>
      <p:grpSp>
        <p:nvGrpSpPr>
          <p:cNvPr id="8" name="object 8"/>
          <p:cNvGrpSpPr/>
          <p:nvPr/>
        </p:nvGrpSpPr>
        <p:grpSpPr>
          <a:xfrm>
            <a:off x="0" y="3346348"/>
            <a:ext cx="4608195" cy="109855"/>
            <a:chOff x="0" y="3346348"/>
            <a:chExt cx="4608195" cy="109855"/>
          </a:xfrm>
          <a:solidFill>
            <a:schemeClr val="tx2"/>
          </a:solidFill>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675"/>
              </a:lnSpc>
              <a:spcBef>
                <a:spcPts val="0"/>
              </a:spcBef>
              <a:spcAft>
                <a:spcPts val="0"/>
              </a:spcAft>
              <a:buClrTx/>
              <a:buSzTx/>
              <a:buFontTx/>
              <a:buNone/>
              <a:tabLst/>
              <a:defRPr/>
            </a:pPr>
            <a:fld id="{81D60167-4931-47E6-BA6A-407CBD079E47}" type="slidenum">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pPr marL="38100" marR="0" lvl="0" indent="0" algn="l" defTabSz="914400" rtl="0" eaLnBrk="1" fontAlgn="auto" latinLnBrk="0" hangingPunct="1">
                <a:lnSpc>
                  <a:spcPts val="675"/>
                </a:lnSpc>
                <a:spcBef>
                  <a:spcPts val="0"/>
                </a:spcBef>
                <a:spcAft>
                  <a:spcPts val="0"/>
                </a:spcAft>
                <a:buClrTx/>
                <a:buSzTx/>
                <a:buFontTx/>
                <a:buNone/>
                <a:tabLst/>
                <a:defRPr/>
              </a:pPr>
              <a:t>27</a:t>
            </a:fld>
            <a:r>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t>/17</a:t>
            </a:r>
          </a:p>
        </p:txBody>
      </p:sp>
      <p:sp>
        <p:nvSpPr>
          <p:cNvPr id="16" name="object 16"/>
          <p:cNvSpPr txBox="1"/>
          <p:nvPr/>
        </p:nvSpPr>
        <p:spPr>
          <a:xfrm>
            <a:off x="4560861" y="3351784"/>
            <a:ext cx="82550" cy="102235"/>
          </a:xfrm>
          <a:prstGeom prst="rect">
            <a:avLst/>
          </a:prstGeom>
        </p:spPr>
        <p:txBody>
          <a:bodyPr vert="horz" wrap="square" lIns="0" tIns="0" rIns="0" bIns="0" rtlCol="0">
            <a:spAutoFit/>
          </a:bodyPr>
          <a:lstStyle/>
          <a:p>
            <a:pPr marL="12700" marR="0" lvl="0" indent="0" algn="l" defTabSz="914400" rtl="0" eaLnBrk="1" fontAlgn="auto" latinLnBrk="0" hangingPunct="1">
              <a:lnSpc>
                <a:spcPts val="675"/>
              </a:lnSpc>
              <a:spcBef>
                <a:spcPts val="0"/>
              </a:spcBef>
              <a:spcAft>
                <a:spcPts val="0"/>
              </a:spcAft>
              <a:buClrTx/>
              <a:buSzTx/>
              <a:buFontTx/>
              <a:buNone/>
              <a:tabLst/>
              <a:defRPr/>
            </a:pPr>
            <a:r>
              <a:rPr kumimoji="0" sz="600" b="0" i="0" u="none" strike="noStrike" kern="1200" cap="none" spc="10" normalizeH="0" baseline="0" noProof="0" dirty="0">
                <a:ln>
                  <a:noFill/>
                </a:ln>
                <a:solidFill>
                  <a:srgbClr val="381B00"/>
                </a:solidFill>
                <a:effectLst/>
                <a:uLnTx/>
                <a:uFillTx/>
                <a:latin typeface="Microsoft Sans Serif"/>
                <a:ea typeface="+mn-ea"/>
                <a:cs typeface="Microsoft Sans Serif"/>
              </a:rPr>
              <a:t>N</a:t>
            </a:r>
            <a:endParaRPr kumimoji="0" sz="600" b="0" i="0" u="none" strike="noStrike" kern="1200" cap="none" spc="0" normalizeH="0" baseline="0" noProof="0" dirty="0">
              <a:ln>
                <a:noFill/>
              </a:ln>
              <a:solidFill>
                <a:prstClr val="black"/>
              </a:solidFill>
              <a:effectLst/>
              <a:uLnTx/>
              <a:uFillTx/>
              <a:latin typeface="Microsoft Sans Serif"/>
              <a:ea typeface="+mn-ea"/>
              <a:cs typeface="Microsoft Sans Serif"/>
            </a:endParaRPr>
          </a:p>
        </p:txBody>
      </p:sp>
      <p:pic>
        <p:nvPicPr>
          <p:cNvPr id="6" name="Picture 5">
            <a:extLst>
              <a:ext uri="{FF2B5EF4-FFF2-40B4-BE49-F238E27FC236}">
                <a16:creationId xmlns:a16="http://schemas.microsoft.com/office/drawing/2014/main" id="{A9BC6494-4B87-0069-E4DD-1A4EA58397A4}"/>
              </a:ext>
            </a:extLst>
          </p:cNvPr>
          <p:cNvPicPr>
            <a:picLocks noChangeAspect="1"/>
          </p:cNvPicPr>
          <p:nvPr/>
        </p:nvPicPr>
        <p:blipFill>
          <a:blip r:embed="rId3"/>
          <a:stretch>
            <a:fillRect/>
          </a:stretch>
        </p:blipFill>
        <p:spPr>
          <a:xfrm>
            <a:off x="95300" y="988460"/>
            <a:ext cx="4478304" cy="1483829"/>
          </a:xfrm>
          <a:prstGeom prst="rect">
            <a:avLst/>
          </a:prstGeom>
        </p:spPr>
      </p:pic>
    </p:spTree>
    <p:extLst>
      <p:ext uri="{BB962C8B-B14F-4D97-AF65-F5344CB8AC3E}">
        <p14:creationId xmlns:p14="http://schemas.microsoft.com/office/powerpoint/2010/main" val="4051396999"/>
      </p:ext>
    </p:extLst>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chemeClr val="tx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95300" y="59878"/>
            <a:ext cx="2497782" cy="263534"/>
          </a:xfrm>
          <a:prstGeom prst="rect">
            <a:avLst/>
          </a:prstGeom>
        </p:spPr>
        <p:txBody>
          <a:bodyPr vert="horz" wrap="square" lIns="0" tIns="17145" rIns="0" bIns="0" rtlCol="0">
            <a:spAutoFit/>
          </a:bodyPr>
          <a:lstStyle/>
          <a:p>
            <a:pPr marL="12700">
              <a:lnSpc>
                <a:spcPct val="100000"/>
              </a:lnSpc>
              <a:spcBef>
                <a:spcPts val="135"/>
              </a:spcBef>
            </a:pPr>
            <a:r>
              <a:rPr lang="en-IN" sz="1600" spc="-40" dirty="0"/>
              <a:t>IMPLEMENTATION REPORT</a:t>
            </a:r>
            <a:endParaRPr sz="1600" spc="-40" dirty="0"/>
          </a:p>
        </p:txBody>
      </p:sp>
      <p:grpSp>
        <p:nvGrpSpPr>
          <p:cNvPr id="8" name="object 8"/>
          <p:cNvGrpSpPr/>
          <p:nvPr/>
        </p:nvGrpSpPr>
        <p:grpSpPr>
          <a:xfrm>
            <a:off x="0" y="3346348"/>
            <a:ext cx="4608195" cy="109855"/>
            <a:chOff x="0" y="3346348"/>
            <a:chExt cx="4608195" cy="109855"/>
          </a:xfrm>
          <a:solidFill>
            <a:schemeClr val="tx2"/>
          </a:solidFill>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675"/>
              </a:lnSpc>
              <a:spcBef>
                <a:spcPts val="0"/>
              </a:spcBef>
              <a:spcAft>
                <a:spcPts val="0"/>
              </a:spcAft>
              <a:buClrTx/>
              <a:buSzTx/>
              <a:buFontTx/>
              <a:buNone/>
              <a:tabLst/>
              <a:defRPr/>
            </a:pPr>
            <a:fld id="{81D60167-4931-47E6-BA6A-407CBD079E47}" type="slidenum">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pPr marL="38100" marR="0" lvl="0" indent="0" algn="l" defTabSz="914400" rtl="0" eaLnBrk="1" fontAlgn="auto" latinLnBrk="0" hangingPunct="1">
                <a:lnSpc>
                  <a:spcPts val="675"/>
                </a:lnSpc>
                <a:spcBef>
                  <a:spcPts val="0"/>
                </a:spcBef>
                <a:spcAft>
                  <a:spcPts val="0"/>
                </a:spcAft>
                <a:buClrTx/>
                <a:buSzTx/>
                <a:buFontTx/>
                <a:buNone/>
                <a:tabLst/>
                <a:defRPr/>
              </a:pPr>
              <a:t>28</a:t>
            </a:fld>
            <a:r>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t>/17</a:t>
            </a:r>
          </a:p>
        </p:txBody>
      </p:sp>
      <p:sp>
        <p:nvSpPr>
          <p:cNvPr id="16" name="object 16"/>
          <p:cNvSpPr txBox="1"/>
          <p:nvPr/>
        </p:nvSpPr>
        <p:spPr>
          <a:xfrm>
            <a:off x="4560861" y="3351784"/>
            <a:ext cx="82550" cy="102235"/>
          </a:xfrm>
          <a:prstGeom prst="rect">
            <a:avLst/>
          </a:prstGeom>
        </p:spPr>
        <p:txBody>
          <a:bodyPr vert="horz" wrap="square" lIns="0" tIns="0" rIns="0" bIns="0" rtlCol="0">
            <a:spAutoFit/>
          </a:bodyPr>
          <a:lstStyle/>
          <a:p>
            <a:pPr marL="12700" marR="0" lvl="0" indent="0" algn="l" defTabSz="914400" rtl="0" eaLnBrk="1" fontAlgn="auto" latinLnBrk="0" hangingPunct="1">
              <a:lnSpc>
                <a:spcPts val="675"/>
              </a:lnSpc>
              <a:spcBef>
                <a:spcPts val="0"/>
              </a:spcBef>
              <a:spcAft>
                <a:spcPts val="0"/>
              </a:spcAft>
              <a:buClrTx/>
              <a:buSzTx/>
              <a:buFontTx/>
              <a:buNone/>
              <a:tabLst/>
              <a:defRPr/>
            </a:pPr>
            <a:r>
              <a:rPr kumimoji="0" sz="600" b="0" i="0" u="none" strike="noStrike" kern="1200" cap="none" spc="10" normalizeH="0" baseline="0" noProof="0" dirty="0">
                <a:ln>
                  <a:noFill/>
                </a:ln>
                <a:solidFill>
                  <a:srgbClr val="381B00"/>
                </a:solidFill>
                <a:effectLst/>
                <a:uLnTx/>
                <a:uFillTx/>
                <a:latin typeface="Microsoft Sans Serif"/>
                <a:ea typeface="+mn-ea"/>
                <a:cs typeface="Microsoft Sans Serif"/>
              </a:rPr>
              <a:t>N</a:t>
            </a:r>
            <a:endParaRPr kumimoji="0" sz="600" b="0" i="0" u="none" strike="noStrike" kern="1200" cap="none" spc="0" normalizeH="0" baseline="0" noProof="0" dirty="0">
              <a:ln>
                <a:noFill/>
              </a:ln>
              <a:solidFill>
                <a:prstClr val="black"/>
              </a:solidFill>
              <a:effectLst/>
              <a:uLnTx/>
              <a:uFillTx/>
              <a:latin typeface="Microsoft Sans Serif"/>
              <a:ea typeface="+mn-ea"/>
              <a:cs typeface="Microsoft Sans Serif"/>
            </a:endParaRPr>
          </a:p>
        </p:txBody>
      </p:sp>
      <p:pic>
        <p:nvPicPr>
          <p:cNvPr id="14" name="Picture 13">
            <a:extLst>
              <a:ext uri="{FF2B5EF4-FFF2-40B4-BE49-F238E27FC236}">
                <a16:creationId xmlns:a16="http://schemas.microsoft.com/office/drawing/2014/main" id="{ED9D8791-0A49-D787-8A09-C6F363F067A6}"/>
              </a:ext>
            </a:extLst>
          </p:cNvPr>
          <p:cNvPicPr>
            <a:picLocks noChangeAspect="1"/>
          </p:cNvPicPr>
          <p:nvPr/>
        </p:nvPicPr>
        <p:blipFill>
          <a:blip r:embed="rId3"/>
          <a:stretch>
            <a:fillRect/>
          </a:stretch>
        </p:blipFill>
        <p:spPr>
          <a:xfrm>
            <a:off x="586711" y="398740"/>
            <a:ext cx="3434594" cy="2956557"/>
          </a:xfrm>
          <a:prstGeom prst="rect">
            <a:avLst/>
          </a:prstGeom>
        </p:spPr>
      </p:pic>
    </p:spTree>
    <p:extLst>
      <p:ext uri="{BB962C8B-B14F-4D97-AF65-F5344CB8AC3E}">
        <p14:creationId xmlns:p14="http://schemas.microsoft.com/office/powerpoint/2010/main" val="4039372420"/>
      </p:ext>
    </p:extLst>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chemeClr val="tx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95300" y="59878"/>
            <a:ext cx="2497782" cy="263534"/>
          </a:xfrm>
          <a:prstGeom prst="rect">
            <a:avLst/>
          </a:prstGeom>
        </p:spPr>
        <p:txBody>
          <a:bodyPr vert="horz" wrap="square" lIns="0" tIns="17145" rIns="0" bIns="0" rtlCol="0">
            <a:spAutoFit/>
          </a:bodyPr>
          <a:lstStyle/>
          <a:p>
            <a:pPr marL="12700">
              <a:lnSpc>
                <a:spcPct val="100000"/>
              </a:lnSpc>
              <a:spcBef>
                <a:spcPts val="135"/>
              </a:spcBef>
            </a:pPr>
            <a:r>
              <a:rPr lang="en-IN" sz="1600" spc="-40" dirty="0"/>
              <a:t>IMPLEMENTATION REPORT</a:t>
            </a:r>
            <a:endParaRPr sz="1600" spc="-40" dirty="0"/>
          </a:p>
        </p:txBody>
      </p:sp>
      <p:grpSp>
        <p:nvGrpSpPr>
          <p:cNvPr id="8" name="object 8"/>
          <p:cNvGrpSpPr/>
          <p:nvPr/>
        </p:nvGrpSpPr>
        <p:grpSpPr>
          <a:xfrm>
            <a:off x="0" y="3346348"/>
            <a:ext cx="4608195" cy="109855"/>
            <a:chOff x="0" y="3346348"/>
            <a:chExt cx="4608195" cy="109855"/>
          </a:xfrm>
          <a:solidFill>
            <a:schemeClr val="tx2"/>
          </a:solidFill>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675"/>
              </a:lnSpc>
              <a:spcBef>
                <a:spcPts val="0"/>
              </a:spcBef>
              <a:spcAft>
                <a:spcPts val="0"/>
              </a:spcAft>
              <a:buClrTx/>
              <a:buSzTx/>
              <a:buFontTx/>
              <a:buNone/>
              <a:tabLst/>
              <a:defRPr/>
            </a:pPr>
            <a:fld id="{81D60167-4931-47E6-BA6A-407CBD079E47}" type="slidenum">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pPr marL="38100" marR="0" lvl="0" indent="0" algn="l" defTabSz="914400" rtl="0" eaLnBrk="1" fontAlgn="auto" latinLnBrk="0" hangingPunct="1">
                <a:lnSpc>
                  <a:spcPts val="675"/>
                </a:lnSpc>
                <a:spcBef>
                  <a:spcPts val="0"/>
                </a:spcBef>
                <a:spcAft>
                  <a:spcPts val="0"/>
                </a:spcAft>
                <a:buClrTx/>
                <a:buSzTx/>
                <a:buFontTx/>
                <a:buNone/>
                <a:tabLst/>
                <a:defRPr/>
              </a:pPr>
              <a:t>29</a:t>
            </a:fld>
            <a:r>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t>/17</a:t>
            </a:r>
          </a:p>
        </p:txBody>
      </p:sp>
      <p:sp>
        <p:nvSpPr>
          <p:cNvPr id="16" name="object 16"/>
          <p:cNvSpPr txBox="1"/>
          <p:nvPr/>
        </p:nvSpPr>
        <p:spPr>
          <a:xfrm>
            <a:off x="4560861" y="3351784"/>
            <a:ext cx="82550" cy="102235"/>
          </a:xfrm>
          <a:prstGeom prst="rect">
            <a:avLst/>
          </a:prstGeom>
        </p:spPr>
        <p:txBody>
          <a:bodyPr vert="horz" wrap="square" lIns="0" tIns="0" rIns="0" bIns="0" rtlCol="0">
            <a:spAutoFit/>
          </a:bodyPr>
          <a:lstStyle/>
          <a:p>
            <a:pPr marL="12700" marR="0" lvl="0" indent="0" algn="l" defTabSz="914400" rtl="0" eaLnBrk="1" fontAlgn="auto" latinLnBrk="0" hangingPunct="1">
              <a:lnSpc>
                <a:spcPts val="675"/>
              </a:lnSpc>
              <a:spcBef>
                <a:spcPts val="0"/>
              </a:spcBef>
              <a:spcAft>
                <a:spcPts val="0"/>
              </a:spcAft>
              <a:buClrTx/>
              <a:buSzTx/>
              <a:buFontTx/>
              <a:buNone/>
              <a:tabLst/>
              <a:defRPr/>
            </a:pPr>
            <a:r>
              <a:rPr kumimoji="0" sz="600" b="0" i="0" u="none" strike="noStrike" kern="1200" cap="none" spc="10" normalizeH="0" baseline="0" noProof="0" dirty="0">
                <a:ln>
                  <a:noFill/>
                </a:ln>
                <a:solidFill>
                  <a:srgbClr val="381B00"/>
                </a:solidFill>
                <a:effectLst/>
                <a:uLnTx/>
                <a:uFillTx/>
                <a:latin typeface="Microsoft Sans Serif"/>
                <a:ea typeface="+mn-ea"/>
                <a:cs typeface="Microsoft Sans Serif"/>
              </a:rPr>
              <a:t>N</a:t>
            </a:r>
            <a:endParaRPr kumimoji="0" sz="600" b="0" i="0" u="none" strike="noStrike" kern="1200" cap="none" spc="0" normalizeH="0" baseline="0" noProof="0" dirty="0">
              <a:ln>
                <a:noFill/>
              </a:ln>
              <a:solidFill>
                <a:prstClr val="black"/>
              </a:solidFill>
              <a:effectLst/>
              <a:uLnTx/>
              <a:uFillTx/>
              <a:latin typeface="Microsoft Sans Serif"/>
              <a:ea typeface="+mn-ea"/>
              <a:cs typeface="Microsoft Sans Serif"/>
            </a:endParaRPr>
          </a:p>
        </p:txBody>
      </p:sp>
      <p:pic>
        <p:nvPicPr>
          <p:cNvPr id="5" name="Picture 4">
            <a:extLst>
              <a:ext uri="{FF2B5EF4-FFF2-40B4-BE49-F238E27FC236}">
                <a16:creationId xmlns:a16="http://schemas.microsoft.com/office/drawing/2014/main" id="{F58FC35A-467A-D717-2EFF-F6C4A461EFDA}"/>
              </a:ext>
            </a:extLst>
          </p:cNvPr>
          <p:cNvPicPr>
            <a:picLocks noChangeAspect="1"/>
          </p:cNvPicPr>
          <p:nvPr/>
        </p:nvPicPr>
        <p:blipFill>
          <a:blip r:embed="rId3"/>
          <a:stretch>
            <a:fillRect/>
          </a:stretch>
        </p:blipFill>
        <p:spPr>
          <a:xfrm>
            <a:off x="288826" y="410398"/>
            <a:ext cx="4072483" cy="2949709"/>
          </a:xfrm>
          <a:prstGeom prst="rect">
            <a:avLst/>
          </a:prstGeom>
        </p:spPr>
      </p:pic>
    </p:spTree>
    <p:extLst>
      <p:ext uri="{BB962C8B-B14F-4D97-AF65-F5344CB8AC3E}">
        <p14:creationId xmlns:p14="http://schemas.microsoft.com/office/powerpoint/2010/main" val="1793270036"/>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chemeClr val="tx2"/>
          </a:solidFill>
        </p:spPr>
        <p:txBody>
          <a:bodyPr wrap="square" lIns="0" tIns="0" rIns="0" bIns="0" rtlCol="0"/>
          <a:lstStyle/>
          <a:p>
            <a:endParaRPr/>
          </a:p>
        </p:txBody>
      </p:sp>
      <p:sp>
        <p:nvSpPr>
          <p:cNvPr id="3" name="object 3"/>
          <p:cNvSpPr txBox="1">
            <a:spLocks noGrp="1"/>
          </p:cNvSpPr>
          <p:nvPr>
            <p:ph type="title"/>
          </p:nvPr>
        </p:nvSpPr>
        <p:spPr>
          <a:xfrm>
            <a:off x="95300" y="59878"/>
            <a:ext cx="934085" cy="244475"/>
          </a:xfrm>
          <a:prstGeom prst="rect">
            <a:avLst/>
          </a:prstGeom>
        </p:spPr>
        <p:txBody>
          <a:bodyPr vert="horz" wrap="square" lIns="0" tIns="17145" rIns="0" bIns="0" rtlCol="0">
            <a:spAutoFit/>
          </a:bodyPr>
          <a:lstStyle/>
          <a:p>
            <a:pPr marL="12700">
              <a:lnSpc>
                <a:spcPct val="100000"/>
              </a:lnSpc>
              <a:spcBef>
                <a:spcPts val="135"/>
              </a:spcBef>
            </a:pPr>
            <a:r>
              <a:rPr spc="-40" dirty="0"/>
              <a:t>Introduction</a:t>
            </a:r>
          </a:p>
        </p:txBody>
      </p:sp>
      <p:sp>
        <p:nvSpPr>
          <p:cNvPr id="5" name="object 5"/>
          <p:cNvSpPr txBox="1"/>
          <p:nvPr/>
        </p:nvSpPr>
        <p:spPr>
          <a:xfrm>
            <a:off x="288826" y="932038"/>
            <a:ext cx="4080510" cy="1505220"/>
          </a:xfrm>
          <a:prstGeom prst="rect">
            <a:avLst/>
          </a:prstGeom>
        </p:spPr>
        <p:txBody>
          <a:bodyPr vert="horz" wrap="square" lIns="0" tIns="6985" rIns="0" bIns="0" rtlCol="0">
            <a:spAutoFit/>
          </a:bodyPr>
          <a:lstStyle/>
          <a:p>
            <a:pPr marL="184150" marR="5080" indent="-171450">
              <a:lnSpc>
                <a:spcPct val="102600"/>
              </a:lnSpc>
              <a:spcBef>
                <a:spcPts val="300"/>
              </a:spcBef>
              <a:buFont typeface="Wingdings" panose="05000000000000000000" pitchFamily="2" charset="2"/>
              <a:buChar char="q"/>
            </a:pPr>
            <a:r>
              <a:rPr lang="en-US" sz="1100" b="0" i="0" dirty="0">
                <a:effectLst/>
                <a:latin typeface="Arial" panose="020B0604020202020204" pitchFamily="34" charset="0"/>
              </a:rPr>
              <a:t>This aim of this project is to suggest the House price by using simple Machine learning techniques. In this Project we mainly use Linear Regression to predict the House prices. </a:t>
            </a:r>
            <a:endParaRPr lang="en-US" sz="1100" dirty="0">
              <a:latin typeface="Arial" panose="020B0604020202020204" pitchFamily="34" charset="0"/>
            </a:endParaRPr>
          </a:p>
          <a:p>
            <a:pPr marL="12700" marR="5080">
              <a:lnSpc>
                <a:spcPct val="102600"/>
              </a:lnSpc>
              <a:spcBef>
                <a:spcPts val="300"/>
              </a:spcBef>
            </a:pPr>
            <a:endParaRPr lang="en-IN" sz="1100" spc="-80" dirty="0">
              <a:latin typeface="Tahoma"/>
              <a:cs typeface="Tahoma"/>
            </a:endParaRPr>
          </a:p>
          <a:p>
            <a:pPr marL="12700" marR="5080">
              <a:lnSpc>
                <a:spcPct val="102600"/>
              </a:lnSpc>
              <a:spcBef>
                <a:spcPts val="300"/>
              </a:spcBef>
            </a:pPr>
            <a:endParaRPr lang="en-IN" sz="1100" spc="-80" dirty="0">
              <a:latin typeface="Tahoma"/>
              <a:cs typeface="Tahoma"/>
            </a:endParaRPr>
          </a:p>
          <a:p>
            <a:pPr marL="184150" marR="5080" indent="-171450">
              <a:lnSpc>
                <a:spcPct val="102600"/>
              </a:lnSpc>
              <a:spcBef>
                <a:spcPts val="300"/>
              </a:spcBef>
              <a:buFont typeface="Wingdings" panose="05000000000000000000" pitchFamily="2" charset="2"/>
              <a:buChar char="q"/>
            </a:pPr>
            <a:r>
              <a:rPr lang="en-IN" sz="1100" b="0" i="0" dirty="0">
                <a:effectLst/>
                <a:latin typeface="Arial" panose="020B0604020202020204" pitchFamily="34" charset="0"/>
              </a:rPr>
              <a:t>The dataset contains various parameters like Avg</a:t>
            </a:r>
            <a:r>
              <a:rPr lang="en-IN" sz="1100" dirty="0">
                <a:latin typeface="Arial" panose="020B0604020202020204" pitchFamily="34" charset="0"/>
              </a:rPr>
              <a:t>. </a:t>
            </a:r>
            <a:r>
              <a:rPr lang="en-IN" sz="1100" b="0" i="0" dirty="0">
                <a:effectLst/>
                <a:latin typeface="Arial" panose="020B0604020202020204" pitchFamily="34" charset="0"/>
              </a:rPr>
              <a:t>Area Income, Avg. Area House Age, </a:t>
            </a:r>
            <a:r>
              <a:rPr lang="en-IN" sz="1100" b="0" i="0" dirty="0" err="1">
                <a:effectLst/>
                <a:latin typeface="Arial" panose="020B0604020202020204" pitchFamily="34" charset="0"/>
              </a:rPr>
              <a:t>Avg.Area</a:t>
            </a:r>
            <a:r>
              <a:rPr lang="en-IN" sz="1100" b="0" i="0" dirty="0">
                <a:effectLst/>
                <a:latin typeface="Arial" panose="020B0604020202020204" pitchFamily="34" charset="0"/>
              </a:rPr>
              <a:t> of Number of Rooms, </a:t>
            </a:r>
            <a:r>
              <a:rPr lang="en-IN" sz="1100" b="0" i="0" dirty="0" err="1">
                <a:effectLst/>
                <a:latin typeface="Arial" panose="020B0604020202020204" pitchFamily="34" charset="0"/>
              </a:rPr>
              <a:t>Avg.Area</a:t>
            </a:r>
            <a:r>
              <a:rPr lang="en-IN" sz="1100" b="0" i="0" dirty="0">
                <a:effectLst/>
                <a:latin typeface="Arial" panose="020B0604020202020204" pitchFamily="34" charset="0"/>
              </a:rPr>
              <a:t> Number of Bedrooms, Area Population. </a:t>
            </a:r>
            <a:endParaRPr lang="en-IN" sz="1100" spc="-80" dirty="0">
              <a:latin typeface="Tahoma"/>
              <a:cs typeface="Tahoma"/>
            </a:endParaRPr>
          </a:p>
        </p:txBody>
      </p:sp>
      <p:grpSp>
        <p:nvGrpSpPr>
          <p:cNvPr id="8" name="object 8"/>
          <p:cNvGrpSpPr/>
          <p:nvPr/>
        </p:nvGrpSpPr>
        <p:grpSpPr>
          <a:xfrm>
            <a:off x="0" y="3345944"/>
            <a:ext cx="4608195" cy="109855"/>
            <a:chOff x="0" y="3346348"/>
            <a:chExt cx="4608195" cy="109855"/>
          </a:xfrm>
          <a:solidFill>
            <a:schemeClr val="tx2"/>
          </a:solidFill>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grpFill/>
          </p:spPr>
          <p:txBody>
            <a:bodyPr wrap="square" lIns="0" tIns="0" rIns="0" bIns="0" rtlCol="0"/>
            <a:lstStyle/>
            <a:p>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endParaRPr/>
            </a:p>
          </p:txBody>
        </p:sp>
      </p:gr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3</a:t>
            </a:fld>
            <a:r>
              <a:rPr spc="15" dirty="0"/>
              <a:t>/17</a:t>
            </a:r>
          </a:p>
        </p:txBody>
      </p:sp>
      <p:sp>
        <p:nvSpPr>
          <p:cNvPr id="16" name="object 16"/>
          <p:cNvSpPr txBox="1"/>
          <p:nvPr/>
        </p:nvSpPr>
        <p:spPr>
          <a:xfrm>
            <a:off x="4560861" y="3351784"/>
            <a:ext cx="82550" cy="102235"/>
          </a:xfrm>
          <a:prstGeom prst="rect">
            <a:avLst/>
          </a:prstGeom>
        </p:spPr>
        <p:txBody>
          <a:bodyPr vert="horz" wrap="square" lIns="0" tIns="0" rIns="0" bIns="0" rtlCol="0">
            <a:spAutoFit/>
          </a:bodyPr>
          <a:lstStyle/>
          <a:p>
            <a:pPr marL="12700">
              <a:lnSpc>
                <a:spcPts val="675"/>
              </a:lnSpc>
            </a:pPr>
            <a:r>
              <a:rPr sz="600" spc="10" dirty="0">
                <a:solidFill>
                  <a:srgbClr val="381B00"/>
                </a:solidFill>
                <a:latin typeface="Microsoft Sans Serif"/>
                <a:cs typeface="Microsoft Sans Serif"/>
              </a:rPr>
              <a:t>N</a:t>
            </a:r>
            <a:endParaRPr sz="600" dirty="0">
              <a:latin typeface="Microsoft Sans Serif"/>
              <a:cs typeface="Microsoft Sans Serif"/>
            </a:endParaRP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5886" y="1370335"/>
            <a:ext cx="1536066" cy="393056"/>
          </a:xfrm>
          <a:prstGeom prst="rect">
            <a:avLst/>
          </a:prstGeom>
        </p:spPr>
        <p:txBody>
          <a:bodyPr vert="horz" wrap="square" lIns="0" tIns="15875" rIns="0" bIns="0" rtlCol="0">
            <a:spAutoFit/>
          </a:bodyPr>
          <a:lstStyle/>
          <a:p>
            <a:pPr marL="12700">
              <a:lnSpc>
                <a:spcPct val="100000"/>
              </a:lnSpc>
              <a:spcBef>
                <a:spcPts val="125"/>
              </a:spcBef>
            </a:pPr>
            <a:r>
              <a:rPr sz="2450" i="1" spc="-85" dirty="0">
                <a:solidFill>
                  <a:srgbClr val="000000"/>
                </a:solidFill>
                <a:latin typeface="Trebuchet MS"/>
                <a:cs typeface="Trebuchet MS"/>
              </a:rPr>
              <a:t>Thank</a:t>
            </a:r>
            <a:r>
              <a:rPr sz="2450" i="1" spc="-50" dirty="0">
                <a:solidFill>
                  <a:srgbClr val="000000"/>
                </a:solidFill>
                <a:latin typeface="Trebuchet MS"/>
                <a:cs typeface="Trebuchet MS"/>
              </a:rPr>
              <a:t> </a:t>
            </a:r>
            <a:r>
              <a:rPr sz="2450" i="1" spc="-125" dirty="0">
                <a:solidFill>
                  <a:srgbClr val="000000"/>
                </a:solidFill>
                <a:latin typeface="Trebuchet MS"/>
                <a:cs typeface="Trebuchet MS"/>
              </a:rPr>
              <a:t>You</a:t>
            </a:r>
            <a:endParaRPr sz="2450" dirty="0">
              <a:latin typeface="Trebuchet MS"/>
              <a:cs typeface="Trebuchet MS"/>
            </a:endParaRPr>
          </a:p>
        </p:txBody>
      </p:sp>
      <p:grpSp>
        <p:nvGrpSpPr>
          <p:cNvPr id="3" name="object 3"/>
          <p:cNvGrpSpPr/>
          <p:nvPr/>
        </p:nvGrpSpPr>
        <p:grpSpPr>
          <a:xfrm>
            <a:off x="0" y="3346348"/>
            <a:ext cx="4608195" cy="109855"/>
            <a:chOff x="0" y="3346348"/>
            <a:chExt cx="4608195" cy="109855"/>
          </a:xfrm>
          <a:solidFill>
            <a:schemeClr val="tx2"/>
          </a:solidFill>
        </p:grpSpPr>
        <p:sp>
          <p:nvSpPr>
            <p:cNvPr id="4" name="object 4"/>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grpFill/>
          </p:spPr>
          <p:txBody>
            <a:bodyPr wrap="square" lIns="0" tIns="0" rIns="0" bIns="0" rtlCol="0"/>
            <a:lstStyle/>
            <a:p>
              <a:endParaRPr/>
            </a:p>
          </p:txBody>
        </p:sp>
        <p:sp>
          <p:nvSpPr>
            <p:cNvPr id="5" name="object 5"/>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endParaRPr/>
            </a:p>
          </p:txBody>
        </p:sp>
        <p:sp>
          <p:nvSpPr>
            <p:cNvPr id="6" name="object 6"/>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30</a:t>
            </a:fld>
            <a:r>
              <a:rPr spc="15" dirty="0"/>
              <a:t>/17</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chemeClr val="tx2"/>
          </a:solidFill>
        </p:spPr>
        <p:txBody>
          <a:bodyPr wrap="square" lIns="0" tIns="0" rIns="0" bIns="0" rtlCol="0"/>
          <a:lstStyle/>
          <a:p>
            <a:endParaRPr/>
          </a:p>
        </p:txBody>
      </p:sp>
      <p:sp>
        <p:nvSpPr>
          <p:cNvPr id="3" name="object 3"/>
          <p:cNvSpPr txBox="1">
            <a:spLocks noGrp="1"/>
          </p:cNvSpPr>
          <p:nvPr>
            <p:ph type="title"/>
          </p:nvPr>
        </p:nvSpPr>
        <p:spPr>
          <a:xfrm>
            <a:off x="95300" y="59878"/>
            <a:ext cx="2133550" cy="232756"/>
          </a:xfrm>
          <a:prstGeom prst="rect">
            <a:avLst/>
          </a:prstGeom>
        </p:spPr>
        <p:txBody>
          <a:bodyPr vert="horz" wrap="square" lIns="0" tIns="17145" rIns="0" bIns="0" rtlCol="0">
            <a:spAutoFit/>
          </a:bodyPr>
          <a:lstStyle/>
          <a:p>
            <a:pPr marL="12700">
              <a:lnSpc>
                <a:spcPct val="100000"/>
              </a:lnSpc>
              <a:spcBef>
                <a:spcPts val="135"/>
              </a:spcBef>
            </a:pPr>
            <a:r>
              <a:rPr lang="en-IN" spc="-40" dirty="0"/>
              <a:t>Objective</a:t>
            </a:r>
            <a:endParaRPr spc="-40" dirty="0"/>
          </a:p>
        </p:txBody>
      </p:sp>
      <p:sp>
        <p:nvSpPr>
          <p:cNvPr id="5" name="object 5"/>
          <p:cNvSpPr txBox="1"/>
          <p:nvPr/>
        </p:nvSpPr>
        <p:spPr>
          <a:xfrm>
            <a:off x="323850" y="554785"/>
            <a:ext cx="4080510" cy="2546210"/>
          </a:xfrm>
          <a:prstGeom prst="rect">
            <a:avLst/>
          </a:prstGeom>
        </p:spPr>
        <p:txBody>
          <a:bodyPr vert="horz" wrap="square" lIns="0" tIns="6985" rIns="0" bIns="0" rtlCol="0">
            <a:spAutoFit/>
          </a:bodyPr>
          <a:lstStyle/>
          <a:p>
            <a:pPr marL="171450" indent="-171450" algn="l">
              <a:buFont typeface="Wingdings" panose="05000000000000000000" pitchFamily="2" charset="2"/>
              <a:buChar char="q"/>
            </a:pPr>
            <a:r>
              <a:rPr lang="en-US" sz="1100" b="1" i="0" dirty="0">
                <a:solidFill>
                  <a:srgbClr val="292929"/>
                </a:solidFill>
                <a:effectLst/>
                <a:latin typeface="source-serif-pro"/>
              </a:rPr>
              <a:t>Training</a:t>
            </a:r>
            <a:r>
              <a:rPr lang="en-US" sz="1100" b="0" i="0" dirty="0">
                <a:solidFill>
                  <a:srgbClr val="292929"/>
                </a:solidFill>
                <a:effectLst/>
                <a:latin typeface="source-serif-pro"/>
              </a:rPr>
              <a:t>: Our training data consists of 3300 examples of houses with 6 features describing every aspect of the house. We are given sale prices (labels) for each house. The training data is what we will use to “teach” our models.</a:t>
            </a:r>
          </a:p>
          <a:p>
            <a:pPr marL="171450" indent="-171450" algn="l">
              <a:buFont typeface="Wingdings" panose="05000000000000000000" pitchFamily="2" charset="2"/>
              <a:buChar char="q"/>
            </a:pPr>
            <a:r>
              <a:rPr lang="en-US" sz="1100" b="1" i="0" dirty="0">
                <a:solidFill>
                  <a:srgbClr val="292929"/>
                </a:solidFill>
                <a:effectLst/>
                <a:latin typeface="source-serif-pro"/>
              </a:rPr>
              <a:t>Testing</a:t>
            </a:r>
            <a:r>
              <a:rPr lang="en-US" sz="1100" b="0" i="0" dirty="0">
                <a:solidFill>
                  <a:srgbClr val="292929"/>
                </a:solidFill>
                <a:effectLst/>
                <a:latin typeface="source-serif-pro"/>
              </a:rPr>
              <a:t>: The test data set consists of 2200 examples with the same number of features as the training data. Our test data set excludes the sale price because this is what we are trying to predict. Once our models have been built we will run the best one to test data.</a:t>
            </a:r>
          </a:p>
          <a:p>
            <a:pPr algn="l"/>
            <a:endParaRPr lang="en-US" sz="1100" b="0" i="0" dirty="0">
              <a:solidFill>
                <a:srgbClr val="292929"/>
              </a:solidFill>
              <a:effectLst/>
              <a:latin typeface="source-serif-pro"/>
            </a:endParaRPr>
          </a:p>
          <a:p>
            <a:pPr marL="171450" indent="-171450" algn="l">
              <a:buFont typeface="Wingdings" panose="05000000000000000000" pitchFamily="2" charset="2"/>
              <a:buChar char="q"/>
            </a:pPr>
            <a:r>
              <a:rPr lang="en-US" sz="1100" b="1" i="0" dirty="0">
                <a:solidFill>
                  <a:srgbClr val="292929"/>
                </a:solidFill>
                <a:effectLst/>
                <a:latin typeface="source-serif-pro"/>
              </a:rPr>
              <a:t>Task</a:t>
            </a:r>
            <a:r>
              <a:rPr lang="en-US" sz="1100" b="0" i="0" dirty="0">
                <a:solidFill>
                  <a:srgbClr val="292929"/>
                </a:solidFill>
                <a:effectLst/>
                <a:latin typeface="source-serif-pro"/>
              </a:rPr>
              <a:t>: Machine learning tasks are usually split into three categories; supervised, unsupervised and reinforcement. For this competition, our task is supervised learning.</a:t>
            </a:r>
          </a:p>
          <a:p>
            <a:br>
              <a:rPr lang="en-US" sz="1100" b="0" i="0" dirty="0">
                <a:solidFill>
                  <a:srgbClr val="5D6879"/>
                </a:solidFill>
                <a:effectLst/>
                <a:latin typeface="Lato" panose="020F0502020204030203" pitchFamily="34" charset="0"/>
              </a:rPr>
            </a:br>
            <a:br>
              <a:rPr lang="en-US" sz="1100" b="0" i="0" dirty="0">
                <a:solidFill>
                  <a:srgbClr val="5D6879"/>
                </a:solidFill>
                <a:effectLst/>
                <a:latin typeface="Lato" panose="020F0502020204030203" pitchFamily="34" charset="0"/>
              </a:rPr>
            </a:br>
            <a:endParaRPr lang="en-IN" sz="1100" spc="-80" dirty="0">
              <a:latin typeface="Tahoma"/>
              <a:cs typeface="Tahoma"/>
            </a:endParaRPr>
          </a:p>
        </p:txBody>
      </p:sp>
      <p:grpSp>
        <p:nvGrpSpPr>
          <p:cNvPr id="8" name="object 8"/>
          <p:cNvGrpSpPr/>
          <p:nvPr/>
        </p:nvGrpSpPr>
        <p:grpSpPr>
          <a:xfrm>
            <a:off x="0" y="3345944"/>
            <a:ext cx="4608195" cy="109855"/>
            <a:chOff x="0" y="3346348"/>
            <a:chExt cx="4608195" cy="109855"/>
          </a:xfrm>
          <a:solidFill>
            <a:schemeClr val="tx2"/>
          </a:solidFill>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grpFill/>
          </p:spPr>
          <p:txBody>
            <a:bodyPr wrap="square" lIns="0" tIns="0" rIns="0" bIns="0" rtlCol="0"/>
            <a:lstStyle/>
            <a:p>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endParaRPr/>
            </a:p>
          </p:txBody>
        </p:sp>
      </p:gr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4</a:t>
            </a:fld>
            <a:r>
              <a:rPr spc="15" dirty="0"/>
              <a:t>/17</a:t>
            </a:r>
          </a:p>
        </p:txBody>
      </p:sp>
      <p:sp>
        <p:nvSpPr>
          <p:cNvPr id="16" name="object 16"/>
          <p:cNvSpPr txBox="1"/>
          <p:nvPr/>
        </p:nvSpPr>
        <p:spPr>
          <a:xfrm>
            <a:off x="4560861" y="3351784"/>
            <a:ext cx="82550" cy="102235"/>
          </a:xfrm>
          <a:prstGeom prst="rect">
            <a:avLst/>
          </a:prstGeom>
        </p:spPr>
        <p:txBody>
          <a:bodyPr vert="horz" wrap="square" lIns="0" tIns="0" rIns="0" bIns="0" rtlCol="0">
            <a:spAutoFit/>
          </a:bodyPr>
          <a:lstStyle/>
          <a:p>
            <a:pPr marL="12700">
              <a:lnSpc>
                <a:spcPts val="675"/>
              </a:lnSpc>
            </a:pPr>
            <a:r>
              <a:rPr sz="600" spc="10" dirty="0">
                <a:solidFill>
                  <a:srgbClr val="381B00"/>
                </a:solidFill>
                <a:latin typeface="Microsoft Sans Serif"/>
                <a:cs typeface="Microsoft Sans Serif"/>
              </a:rPr>
              <a:t>N</a:t>
            </a:r>
            <a:endParaRPr sz="600" dirty="0">
              <a:latin typeface="Microsoft Sans Serif"/>
              <a:cs typeface="Microsoft Sans Serif"/>
            </a:endParaRPr>
          </a:p>
        </p:txBody>
      </p:sp>
    </p:spTree>
    <p:extLst>
      <p:ext uri="{BB962C8B-B14F-4D97-AF65-F5344CB8AC3E}">
        <p14:creationId xmlns:p14="http://schemas.microsoft.com/office/powerpoint/2010/main" val="355007035"/>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chemeClr val="tx2"/>
          </a:solidFill>
        </p:spPr>
        <p:txBody>
          <a:bodyPr wrap="square" lIns="0" tIns="0" rIns="0" bIns="0" rtlCol="0"/>
          <a:lstStyle/>
          <a:p>
            <a:endParaRPr/>
          </a:p>
        </p:txBody>
      </p:sp>
      <p:sp>
        <p:nvSpPr>
          <p:cNvPr id="3" name="object 3"/>
          <p:cNvSpPr txBox="1">
            <a:spLocks noGrp="1"/>
          </p:cNvSpPr>
          <p:nvPr>
            <p:ph type="title"/>
          </p:nvPr>
        </p:nvSpPr>
        <p:spPr>
          <a:xfrm>
            <a:off x="95300" y="59878"/>
            <a:ext cx="2133550" cy="232756"/>
          </a:xfrm>
          <a:prstGeom prst="rect">
            <a:avLst/>
          </a:prstGeom>
        </p:spPr>
        <p:txBody>
          <a:bodyPr vert="horz" wrap="square" lIns="0" tIns="17145" rIns="0" bIns="0" rtlCol="0">
            <a:spAutoFit/>
          </a:bodyPr>
          <a:lstStyle/>
          <a:p>
            <a:pPr marL="12700">
              <a:lnSpc>
                <a:spcPct val="100000"/>
              </a:lnSpc>
              <a:spcBef>
                <a:spcPts val="135"/>
              </a:spcBef>
            </a:pPr>
            <a:r>
              <a:rPr lang="en-US" spc="-40" dirty="0"/>
              <a:t>P</a:t>
            </a:r>
            <a:r>
              <a:rPr lang="en-IN" spc="-40" dirty="0" err="1"/>
              <a:t>roject</a:t>
            </a:r>
            <a:r>
              <a:rPr lang="en-IN" spc="-40" dirty="0"/>
              <a:t> </a:t>
            </a:r>
            <a:r>
              <a:rPr lang="en-IN" spc="-40" dirty="0" err="1"/>
              <a:t>WorkFlow</a:t>
            </a:r>
            <a:endParaRPr spc="-40" dirty="0"/>
          </a:p>
        </p:txBody>
      </p:sp>
      <p:grpSp>
        <p:nvGrpSpPr>
          <p:cNvPr id="8" name="object 8"/>
          <p:cNvGrpSpPr/>
          <p:nvPr/>
        </p:nvGrpSpPr>
        <p:grpSpPr>
          <a:xfrm>
            <a:off x="0" y="3346348"/>
            <a:ext cx="4608195" cy="109855"/>
            <a:chOff x="0" y="3346348"/>
            <a:chExt cx="4608195" cy="109855"/>
          </a:xfrm>
          <a:solidFill>
            <a:schemeClr val="tx2"/>
          </a:solidFill>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grpFill/>
          </p:spPr>
          <p:txBody>
            <a:bodyPr wrap="square" lIns="0" tIns="0" rIns="0" bIns="0" rtlCol="0"/>
            <a:lstStyle/>
            <a:p>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endParaRPr/>
            </a:p>
          </p:txBody>
        </p:sp>
      </p:gr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5</a:t>
            </a:fld>
            <a:r>
              <a:rPr spc="15" dirty="0"/>
              <a:t>/17</a:t>
            </a:r>
          </a:p>
        </p:txBody>
      </p:sp>
      <p:sp>
        <p:nvSpPr>
          <p:cNvPr id="16" name="object 16"/>
          <p:cNvSpPr txBox="1"/>
          <p:nvPr/>
        </p:nvSpPr>
        <p:spPr>
          <a:xfrm>
            <a:off x="4560861" y="3351784"/>
            <a:ext cx="82550" cy="102235"/>
          </a:xfrm>
          <a:prstGeom prst="rect">
            <a:avLst/>
          </a:prstGeom>
        </p:spPr>
        <p:txBody>
          <a:bodyPr vert="horz" wrap="square" lIns="0" tIns="0" rIns="0" bIns="0" rtlCol="0">
            <a:spAutoFit/>
          </a:bodyPr>
          <a:lstStyle/>
          <a:p>
            <a:pPr marL="12700">
              <a:lnSpc>
                <a:spcPts val="675"/>
              </a:lnSpc>
            </a:pPr>
            <a:r>
              <a:rPr sz="600" spc="10" dirty="0">
                <a:solidFill>
                  <a:srgbClr val="381B00"/>
                </a:solidFill>
                <a:latin typeface="Microsoft Sans Serif"/>
                <a:cs typeface="Microsoft Sans Serif"/>
              </a:rPr>
              <a:t>N</a:t>
            </a:r>
            <a:endParaRPr sz="600" dirty="0">
              <a:latin typeface="Microsoft Sans Serif"/>
              <a:cs typeface="Microsoft Sans Serif"/>
            </a:endParaRPr>
          </a:p>
        </p:txBody>
      </p:sp>
      <p:sp>
        <p:nvSpPr>
          <p:cNvPr id="4" name="TextBox 3">
            <a:extLst>
              <a:ext uri="{FF2B5EF4-FFF2-40B4-BE49-F238E27FC236}">
                <a16:creationId xmlns:a16="http://schemas.microsoft.com/office/drawing/2014/main" id="{20EEC368-6352-19F6-85C3-9DB0DC4FD222}"/>
              </a:ext>
            </a:extLst>
          </p:cNvPr>
          <p:cNvSpPr txBox="1"/>
          <p:nvPr/>
        </p:nvSpPr>
        <p:spPr>
          <a:xfrm>
            <a:off x="1276350" y="408465"/>
            <a:ext cx="1905000" cy="276999"/>
          </a:xfrm>
          <a:prstGeom prst="rect">
            <a:avLst/>
          </a:prstGeom>
          <a:solidFill>
            <a:schemeClr val="bg2"/>
          </a:solidFill>
        </p:spPr>
        <p:txBody>
          <a:bodyPr wrap="square" rtlCol="0">
            <a:spAutoFit/>
          </a:bodyPr>
          <a:lstStyle/>
          <a:p>
            <a:pPr marL="171450" indent="-171450">
              <a:buFont typeface="Wingdings" panose="05000000000000000000" pitchFamily="2" charset="2"/>
              <a:buChar char="Ø"/>
            </a:pPr>
            <a:r>
              <a:rPr lang="en-IN" sz="1200" dirty="0">
                <a:latin typeface="Arial" panose="020B0604020202020204" pitchFamily="34" charset="0"/>
                <a:cs typeface="Arial" panose="020B0604020202020204" pitchFamily="34" charset="0"/>
              </a:rPr>
              <a:t>Collection of datasets</a:t>
            </a:r>
          </a:p>
        </p:txBody>
      </p:sp>
      <p:sp>
        <p:nvSpPr>
          <p:cNvPr id="6" name="TextBox 5">
            <a:extLst>
              <a:ext uri="{FF2B5EF4-FFF2-40B4-BE49-F238E27FC236}">
                <a16:creationId xmlns:a16="http://schemas.microsoft.com/office/drawing/2014/main" id="{6EC3DABB-0A55-2132-C76A-E2A263E4578F}"/>
              </a:ext>
            </a:extLst>
          </p:cNvPr>
          <p:cNvSpPr txBox="1"/>
          <p:nvPr/>
        </p:nvSpPr>
        <p:spPr>
          <a:xfrm>
            <a:off x="1276350" y="873343"/>
            <a:ext cx="2552676" cy="276999"/>
          </a:xfrm>
          <a:prstGeom prst="rect">
            <a:avLst/>
          </a:prstGeom>
          <a:solidFill>
            <a:schemeClr val="bg2"/>
          </a:solidFill>
        </p:spPr>
        <p:txBody>
          <a:bodyPr wrap="square" rtlCol="0">
            <a:spAutoFit/>
          </a:bodyPr>
          <a:lstStyle/>
          <a:p>
            <a:pPr marL="171450" indent="-171450">
              <a:buFont typeface="Wingdings" panose="05000000000000000000" pitchFamily="2" charset="2"/>
              <a:buChar char="Ø"/>
            </a:pPr>
            <a:r>
              <a:rPr lang="en-IN" sz="1200" dirty="0">
                <a:latin typeface="Arial" panose="020B0604020202020204" pitchFamily="34" charset="0"/>
                <a:cs typeface="Arial" panose="020B0604020202020204" pitchFamily="34" charset="0"/>
              </a:rPr>
              <a:t>Pre-Processing(Noise Removal)</a:t>
            </a:r>
          </a:p>
        </p:txBody>
      </p:sp>
      <p:pic>
        <p:nvPicPr>
          <p:cNvPr id="12" name="Picture 11">
            <a:extLst>
              <a:ext uri="{FF2B5EF4-FFF2-40B4-BE49-F238E27FC236}">
                <a16:creationId xmlns:a16="http://schemas.microsoft.com/office/drawing/2014/main" id="{2D54234B-4BC0-6118-A8D0-90C6EE9CB190}"/>
              </a:ext>
            </a:extLst>
          </p:cNvPr>
          <p:cNvPicPr>
            <a:picLocks noChangeAspect="1"/>
          </p:cNvPicPr>
          <p:nvPr/>
        </p:nvPicPr>
        <p:blipFill>
          <a:blip r:embed="rId2"/>
          <a:stretch>
            <a:fillRect/>
          </a:stretch>
        </p:blipFill>
        <p:spPr>
          <a:xfrm>
            <a:off x="1276350" y="1325431"/>
            <a:ext cx="1905000" cy="333375"/>
          </a:xfrm>
          <a:prstGeom prst="rect">
            <a:avLst/>
          </a:prstGeom>
        </p:spPr>
      </p:pic>
      <p:pic>
        <p:nvPicPr>
          <p:cNvPr id="18" name="Picture 17">
            <a:extLst>
              <a:ext uri="{FF2B5EF4-FFF2-40B4-BE49-F238E27FC236}">
                <a16:creationId xmlns:a16="http://schemas.microsoft.com/office/drawing/2014/main" id="{FC863368-F7EF-C26D-529B-BE6EBC76C6B7}"/>
              </a:ext>
            </a:extLst>
          </p:cNvPr>
          <p:cNvPicPr>
            <a:picLocks noChangeAspect="1"/>
          </p:cNvPicPr>
          <p:nvPr/>
        </p:nvPicPr>
        <p:blipFill>
          <a:blip r:embed="rId3"/>
          <a:stretch>
            <a:fillRect/>
          </a:stretch>
        </p:blipFill>
        <p:spPr>
          <a:xfrm>
            <a:off x="1256288" y="1833303"/>
            <a:ext cx="2232272" cy="323850"/>
          </a:xfrm>
          <a:prstGeom prst="rect">
            <a:avLst/>
          </a:prstGeom>
        </p:spPr>
      </p:pic>
      <p:pic>
        <p:nvPicPr>
          <p:cNvPr id="20" name="Picture 19">
            <a:extLst>
              <a:ext uri="{FF2B5EF4-FFF2-40B4-BE49-F238E27FC236}">
                <a16:creationId xmlns:a16="http://schemas.microsoft.com/office/drawing/2014/main" id="{F25F7E58-A6BC-021C-81A2-71170BD6A45E}"/>
              </a:ext>
            </a:extLst>
          </p:cNvPr>
          <p:cNvPicPr>
            <a:picLocks noChangeAspect="1"/>
          </p:cNvPicPr>
          <p:nvPr/>
        </p:nvPicPr>
        <p:blipFill>
          <a:blip r:embed="rId4"/>
          <a:stretch>
            <a:fillRect/>
          </a:stretch>
        </p:blipFill>
        <p:spPr>
          <a:xfrm>
            <a:off x="1279158" y="2321952"/>
            <a:ext cx="1905000" cy="333375"/>
          </a:xfrm>
          <a:prstGeom prst="rect">
            <a:avLst/>
          </a:prstGeom>
        </p:spPr>
      </p:pic>
      <p:cxnSp>
        <p:nvCxnSpPr>
          <p:cNvPr id="22" name="Straight Arrow Connector 21">
            <a:extLst>
              <a:ext uri="{FF2B5EF4-FFF2-40B4-BE49-F238E27FC236}">
                <a16:creationId xmlns:a16="http://schemas.microsoft.com/office/drawing/2014/main" id="{312E6DEF-6B43-47D2-F1B2-B7DCCC6C12E1}"/>
              </a:ext>
            </a:extLst>
          </p:cNvPr>
          <p:cNvCxnSpPr>
            <a:cxnSpLocks/>
          </p:cNvCxnSpPr>
          <p:nvPr/>
        </p:nvCxnSpPr>
        <p:spPr>
          <a:xfrm>
            <a:off x="2089026" y="685464"/>
            <a:ext cx="0" cy="180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1495AC3-3E12-0DC8-7EEB-74FD15012D1B}"/>
              </a:ext>
            </a:extLst>
          </p:cNvPr>
          <p:cNvCxnSpPr>
            <a:cxnSpLocks/>
          </p:cNvCxnSpPr>
          <p:nvPr/>
        </p:nvCxnSpPr>
        <p:spPr>
          <a:xfrm flipH="1">
            <a:off x="2079382" y="1159648"/>
            <a:ext cx="4822" cy="185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D704A4F-745C-E536-60F0-5509260E1871}"/>
              </a:ext>
            </a:extLst>
          </p:cNvPr>
          <p:cNvCxnSpPr/>
          <p:nvPr/>
        </p:nvCxnSpPr>
        <p:spPr>
          <a:xfrm>
            <a:off x="2075190" y="1609111"/>
            <a:ext cx="0" cy="242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110DE26-2B2A-B9D7-D087-72CDD92808EE}"/>
              </a:ext>
            </a:extLst>
          </p:cNvPr>
          <p:cNvCxnSpPr/>
          <p:nvPr/>
        </p:nvCxnSpPr>
        <p:spPr>
          <a:xfrm>
            <a:off x="2089026" y="2090415"/>
            <a:ext cx="0" cy="242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72C26A9-7745-6EC9-FEED-9070F007D327}"/>
              </a:ext>
            </a:extLst>
          </p:cNvPr>
          <p:cNvSpPr txBox="1"/>
          <p:nvPr/>
        </p:nvSpPr>
        <p:spPr>
          <a:xfrm>
            <a:off x="1276350" y="2881470"/>
            <a:ext cx="2160240" cy="307777"/>
          </a:xfrm>
          <a:prstGeom prst="rect">
            <a:avLst/>
          </a:prstGeom>
          <a:solidFill>
            <a:srgbClr val="EEECE1"/>
          </a:solidFill>
        </p:spPr>
        <p:txBody>
          <a:bodyPr wrap="square" rtlCol="0">
            <a:spAutoFit/>
          </a:bodyPr>
          <a:lstStyle/>
          <a:p>
            <a:pPr marL="285750" indent="-285750">
              <a:buFont typeface="Wingdings" panose="05000000000000000000" pitchFamily="2" charset="2"/>
              <a:buChar char="Ø"/>
            </a:pPr>
            <a:r>
              <a:rPr lang="en-IN" sz="1400" dirty="0"/>
              <a:t>Use Linear Regression</a:t>
            </a:r>
          </a:p>
        </p:txBody>
      </p:sp>
      <p:cxnSp>
        <p:nvCxnSpPr>
          <p:cNvPr id="33" name="Straight Arrow Connector 32">
            <a:extLst>
              <a:ext uri="{FF2B5EF4-FFF2-40B4-BE49-F238E27FC236}">
                <a16:creationId xmlns:a16="http://schemas.microsoft.com/office/drawing/2014/main" id="{B574DEE7-C116-73EA-6509-157ACFF661F4}"/>
              </a:ext>
            </a:extLst>
          </p:cNvPr>
          <p:cNvCxnSpPr/>
          <p:nvPr/>
        </p:nvCxnSpPr>
        <p:spPr>
          <a:xfrm>
            <a:off x="2074932" y="2638942"/>
            <a:ext cx="0" cy="242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4863639"/>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chemeClr val="tx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95300" y="59878"/>
            <a:ext cx="2133550" cy="232756"/>
          </a:xfrm>
          <a:prstGeom prst="rect">
            <a:avLst/>
          </a:prstGeom>
        </p:spPr>
        <p:txBody>
          <a:bodyPr vert="horz" wrap="square" lIns="0" tIns="17145" rIns="0" bIns="0" rtlCol="0">
            <a:spAutoFit/>
          </a:bodyPr>
          <a:lstStyle/>
          <a:p>
            <a:pPr marL="12700">
              <a:lnSpc>
                <a:spcPct val="100000"/>
              </a:lnSpc>
              <a:spcBef>
                <a:spcPts val="135"/>
              </a:spcBef>
            </a:pPr>
            <a:r>
              <a:rPr lang="en-IN" spc="-40" dirty="0"/>
              <a:t>Steps Validation</a:t>
            </a:r>
            <a:endParaRPr spc="-40" dirty="0"/>
          </a:p>
        </p:txBody>
      </p:sp>
      <p:grpSp>
        <p:nvGrpSpPr>
          <p:cNvPr id="8" name="object 8"/>
          <p:cNvGrpSpPr/>
          <p:nvPr/>
        </p:nvGrpSpPr>
        <p:grpSpPr>
          <a:xfrm>
            <a:off x="0" y="3346348"/>
            <a:ext cx="4608195" cy="109855"/>
            <a:chOff x="0" y="3346348"/>
            <a:chExt cx="4608195" cy="109855"/>
          </a:xfrm>
          <a:solidFill>
            <a:schemeClr val="tx2"/>
          </a:solidFill>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675"/>
              </a:lnSpc>
              <a:spcBef>
                <a:spcPts val="0"/>
              </a:spcBef>
              <a:spcAft>
                <a:spcPts val="0"/>
              </a:spcAft>
              <a:buClrTx/>
              <a:buSzTx/>
              <a:buFontTx/>
              <a:buNone/>
              <a:tabLst/>
              <a:defRPr/>
            </a:pPr>
            <a:fld id="{81D60167-4931-47E6-BA6A-407CBD079E47}" type="slidenum">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pPr marL="38100" marR="0" lvl="0" indent="0" algn="l" defTabSz="914400" rtl="0" eaLnBrk="1" fontAlgn="auto" latinLnBrk="0" hangingPunct="1">
                <a:lnSpc>
                  <a:spcPts val="675"/>
                </a:lnSpc>
                <a:spcBef>
                  <a:spcPts val="0"/>
                </a:spcBef>
                <a:spcAft>
                  <a:spcPts val="0"/>
                </a:spcAft>
                <a:buClrTx/>
                <a:buSzTx/>
                <a:buFontTx/>
                <a:buNone/>
                <a:tabLst/>
                <a:defRPr/>
              </a:pPr>
              <a:t>6</a:t>
            </a:fld>
            <a:r>
              <a:rPr kumimoji="0" sz="600" b="0" i="0" u="none" strike="noStrike" kern="1200" cap="none" spc="15" normalizeH="0" baseline="0" noProof="0" dirty="0">
                <a:ln>
                  <a:noFill/>
                </a:ln>
                <a:solidFill>
                  <a:srgbClr val="AFA499"/>
                </a:solidFill>
                <a:effectLst/>
                <a:uLnTx/>
                <a:uFillTx/>
                <a:latin typeface="Microsoft Sans Serif"/>
                <a:ea typeface="+mn-ea"/>
                <a:cs typeface="Microsoft Sans Serif"/>
              </a:rPr>
              <a:t>/17</a:t>
            </a:r>
          </a:p>
        </p:txBody>
      </p:sp>
      <p:sp>
        <p:nvSpPr>
          <p:cNvPr id="16" name="object 16"/>
          <p:cNvSpPr txBox="1"/>
          <p:nvPr/>
        </p:nvSpPr>
        <p:spPr>
          <a:xfrm>
            <a:off x="4560861" y="3351784"/>
            <a:ext cx="82550" cy="102235"/>
          </a:xfrm>
          <a:prstGeom prst="rect">
            <a:avLst/>
          </a:prstGeom>
        </p:spPr>
        <p:txBody>
          <a:bodyPr vert="horz" wrap="square" lIns="0" tIns="0" rIns="0" bIns="0" rtlCol="0">
            <a:spAutoFit/>
          </a:bodyPr>
          <a:lstStyle/>
          <a:p>
            <a:pPr marL="12700" marR="0" lvl="0" indent="0" algn="l" defTabSz="914400" rtl="0" eaLnBrk="1" fontAlgn="auto" latinLnBrk="0" hangingPunct="1">
              <a:lnSpc>
                <a:spcPts val="675"/>
              </a:lnSpc>
              <a:spcBef>
                <a:spcPts val="0"/>
              </a:spcBef>
              <a:spcAft>
                <a:spcPts val="0"/>
              </a:spcAft>
              <a:buClrTx/>
              <a:buSzTx/>
              <a:buFontTx/>
              <a:buNone/>
              <a:tabLst/>
              <a:defRPr/>
            </a:pPr>
            <a:r>
              <a:rPr kumimoji="0" sz="600" b="0" i="0" u="none" strike="noStrike" kern="1200" cap="none" spc="10" normalizeH="0" baseline="0" noProof="0" dirty="0">
                <a:ln>
                  <a:noFill/>
                </a:ln>
                <a:solidFill>
                  <a:srgbClr val="381B00"/>
                </a:solidFill>
                <a:effectLst/>
                <a:uLnTx/>
                <a:uFillTx/>
                <a:latin typeface="Microsoft Sans Serif"/>
                <a:ea typeface="+mn-ea"/>
                <a:cs typeface="Microsoft Sans Serif"/>
              </a:rPr>
              <a:t>N</a:t>
            </a:r>
            <a:endParaRPr kumimoji="0" sz="600" b="0" i="0" u="none" strike="noStrike" kern="1200" cap="none" spc="0" normalizeH="0" baseline="0" noProof="0" dirty="0">
              <a:ln>
                <a:noFill/>
              </a:ln>
              <a:solidFill>
                <a:prstClr val="black"/>
              </a:solidFill>
              <a:effectLst/>
              <a:uLnTx/>
              <a:uFillTx/>
              <a:latin typeface="Microsoft Sans Serif"/>
              <a:ea typeface="+mn-ea"/>
              <a:cs typeface="Microsoft Sans Serif"/>
            </a:endParaRPr>
          </a:p>
        </p:txBody>
      </p:sp>
      <p:sp>
        <p:nvSpPr>
          <p:cNvPr id="4" name="TextBox 3">
            <a:extLst>
              <a:ext uri="{FF2B5EF4-FFF2-40B4-BE49-F238E27FC236}">
                <a16:creationId xmlns:a16="http://schemas.microsoft.com/office/drawing/2014/main" id="{20EEC368-6352-19F6-85C3-9DB0DC4FD222}"/>
              </a:ext>
            </a:extLst>
          </p:cNvPr>
          <p:cNvSpPr txBox="1"/>
          <p:nvPr/>
        </p:nvSpPr>
        <p:spPr>
          <a:xfrm>
            <a:off x="209575" y="397539"/>
            <a:ext cx="1905000" cy="276999"/>
          </a:xfrm>
          <a:prstGeom prst="rect">
            <a:avLst/>
          </a:prstGeom>
          <a:solidFill>
            <a:schemeClr val="bg2"/>
          </a:solid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Collection of datasets</a:t>
            </a:r>
          </a:p>
        </p:txBody>
      </p:sp>
      <p:sp>
        <p:nvSpPr>
          <p:cNvPr id="6" name="TextBox 5">
            <a:extLst>
              <a:ext uri="{FF2B5EF4-FFF2-40B4-BE49-F238E27FC236}">
                <a16:creationId xmlns:a16="http://schemas.microsoft.com/office/drawing/2014/main" id="{6EC3DABB-0A55-2132-C76A-E2A263E4578F}"/>
              </a:ext>
            </a:extLst>
          </p:cNvPr>
          <p:cNvSpPr txBox="1"/>
          <p:nvPr/>
        </p:nvSpPr>
        <p:spPr>
          <a:xfrm>
            <a:off x="190674" y="2320391"/>
            <a:ext cx="2552676" cy="276999"/>
          </a:xfrm>
          <a:prstGeom prst="rect">
            <a:avLst/>
          </a:prstGeom>
          <a:solidFill>
            <a:schemeClr val="bg2"/>
          </a:solid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Pre-Processing(Noise Removal)</a:t>
            </a:r>
          </a:p>
        </p:txBody>
      </p:sp>
      <p:sp>
        <p:nvSpPr>
          <p:cNvPr id="15" name="object 5">
            <a:extLst>
              <a:ext uri="{FF2B5EF4-FFF2-40B4-BE49-F238E27FC236}">
                <a16:creationId xmlns:a16="http://schemas.microsoft.com/office/drawing/2014/main" id="{80EA3682-1B2E-F266-BF10-F81A941AA947}"/>
              </a:ext>
            </a:extLst>
          </p:cNvPr>
          <p:cNvSpPr txBox="1"/>
          <p:nvPr/>
        </p:nvSpPr>
        <p:spPr>
          <a:xfrm>
            <a:off x="209575" y="2646798"/>
            <a:ext cx="4275603" cy="699550"/>
          </a:xfrm>
          <a:prstGeom prst="rect">
            <a:avLst/>
          </a:prstGeom>
        </p:spPr>
        <p:txBody>
          <a:bodyPr vert="horz" wrap="square" lIns="0" tIns="6985" rIns="0" bIns="0" rtlCol="0">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For the successful application pre-processing is required. The data which is acquired from different resources are sometime in raw form. It may contain some incomplete, redundant, inconsistent data. Therefore in this step such redundant data should be filtered. Data should be normalized.</a:t>
            </a:r>
            <a:br>
              <a:rPr kumimoji="0" lang="en-US" sz="900" b="0" i="0" u="none" strike="noStrike" kern="1200" cap="none" spc="0" normalizeH="0" baseline="0" noProof="0" dirty="0">
                <a:ln>
                  <a:noFill/>
                </a:ln>
                <a:solidFill>
                  <a:srgbClr val="5D6879"/>
                </a:solidFill>
                <a:effectLst/>
                <a:uLnTx/>
                <a:uFillTx/>
                <a:latin typeface="Lato" panose="020F0502020204030203" pitchFamily="34" charset="0"/>
                <a:ea typeface="+mn-ea"/>
                <a:cs typeface="+mn-cs"/>
              </a:rPr>
            </a:br>
            <a:endParaRPr kumimoji="0" lang="en-IN" sz="900" b="0" i="0" u="none" strike="noStrike" kern="1200" cap="none" spc="-80" normalizeH="0" baseline="0" noProof="0" dirty="0">
              <a:ln>
                <a:noFill/>
              </a:ln>
              <a:solidFill>
                <a:prstClr val="black"/>
              </a:solidFill>
              <a:effectLst/>
              <a:uLnTx/>
              <a:uFillTx/>
              <a:latin typeface="Tahoma"/>
              <a:ea typeface="+mn-ea"/>
              <a:cs typeface="Tahoma"/>
            </a:endParaRPr>
          </a:p>
        </p:txBody>
      </p:sp>
      <p:pic>
        <p:nvPicPr>
          <p:cNvPr id="17" name="Picture 16">
            <a:extLst>
              <a:ext uri="{FF2B5EF4-FFF2-40B4-BE49-F238E27FC236}">
                <a16:creationId xmlns:a16="http://schemas.microsoft.com/office/drawing/2014/main" id="{FBE9D885-2FDC-15E6-8622-F426EAD20AEF}"/>
              </a:ext>
            </a:extLst>
          </p:cNvPr>
          <p:cNvPicPr>
            <a:picLocks noChangeAspect="1"/>
          </p:cNvPicPr>
          <p:nvPr/>
        </p:nvPicPr>
        <p:blipFill>
          <a:blip r:embed="rId2"/>
          <a:stretch>
            <a:fillRect/>
          </a:stretch>
        </p:blipFill>
        <p:spPr>
          <a:xfrm>
            <a:off x="209575" y="698604"/>
            <a:ext cx="4205431" cy="1549017"/>
          </a:xfrm>
          <a:prstGeom prst="rect">
            <a:avLst/>
          </a:prstGeom>
        </p:spPr>
      </p:pic>
    </p:spTree>
    <p:extLst>
      <p:ext uri="{BB962C8B-B14F-4D97-AF65-F5344CB8AC3E}">
        <p14:creationId xmlns:p14="http://schemas.microsoft.com/office/powerpoint/2010/main" val="3012653620"/>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chemeClr val="tx2"/>
          </a:solidFill>
        </p:spPr>
        <p:txBody>
          <a:bodyPr wrap="square" lIns="0" tIns="0" rIns="0" bIns="0" rtlCol="0"/>
          <a:lstStyle/>
          <a:p>
            <a:endParaRPr/>
          </a:p>
        </p:txBody>
      </p:sp>
      <p:sp>
        <p:nvSpPr>
          <p:cNvPr id="3" name="object 3"/>
          <p:cNvSpPr txBox="1">
            <a:spLocks noGrp="1"/>
          </p:cNvSpPr>
          <p:nvPr>
            <p:ph type="title"/>
          </p:nvPr>
        </p:nvSpPr>
        <p:spPr>
          <a:xfrm>
            <a:off x="95300" y="59878"/>
            <a:ext cx="2133550" cy="232756"/>
          </a:xfrm>
          <a:prstGeom prst="rect">
            <a:avLst/>
          </a:prstGeom>
        </p:spPr>
        <p:txBody>
          <a:bodyPr vert="horz" wrap="square" lIns="0" tIns="17145" rIns="0" bIns="0" rtlCol="0">
            <a:spAutoFit/>
          </a:bodyPr>
          <a:lstStyle/>
          <a:p>
            <a:pPr marL="12700">
              <a:lnSpc>
                <a:spcPct val="100000"/>
              </a:lnSpc>
              <a:spcBef>
                <a:spcPts val="135"/>
              </a:spcBef>
            </a:pPr>
            <a:r>
              <a:rPr lang="en-IN" spc="-40" dirty="0"/>
              <a:t>Steps Validation</a:t>
            </a:r>
            <a:endParaRPr spc="-40" dirty="0"/>
          </a:p>
        </p:txBody>
      </p:sp>
      <p:sp>
        <p:nvSpPr>
          <p:cNvPr id="5" name="object 5"/>
          <p:cNvSpPr txBox="1"/>
          <p:nvPr/>
        </p:nvSpPr>
        <p:spPr>
          <a:xfrm>
            <a:off x="397153" y="687060"/>
            <a:ext cx="4080510" cy="853439"/>
          </a:xfrm>
          <a:prstGeom prst="rect">
            <a:avLst/>
          </a:prstGeom>
        </p:spPr>
        <p:txBody>
          <a:bodyPr vert="horz" wrap="square" lIns="0" tIns="6985" rIns="0" bIns="0" rtlCol="0">
            <a:spAutoFit/>
          </a:bodyPr>
          <a:lstStyle/>
          <a:p>
            <a:pPr marL="171450" indent="-171450" algn="l" rtl="0">
              <a:buFont typeface="Wingdings" panose="05000000000000000000" pitchFamily="2" charset="2"/>
              <a:buChar char="q"/>
            </a:pPr>
            <a:r>
              <a:rPr lang="en-US" sz="1100" b="0" i="0" dirty="0">
                <a:effectLst/>
                <a:latin typeface="Arial" panose="020B0604020202020204" pitchFamily="34" charset="0"/>
              </a:rPr>
              <a:t>This step is focus on identifying and using most relevant attribute from the dataset. Through this process irrelevant and redundant information is removed for the application of classifiers.</a:t>
            </a:r>
            <a:br>
              <a:rPr lang="en-US" sz="1100" b="0" i="0" dirty="0">
                <a:solidFill>
                  <a:srgbClr val="5D6879"/>
                </a:solidFill>
                <a:effectLst/>
                <a:latin typeface="Lato" panose="020F0502020204030203" pitchFamily="34" charset="0"/>
              </a:rPr>
            </a:br>
            <a:endParaRPr lang="en-IN" sz="1100" spc="-80" dirty="0">
              <a:latin typeface="Tahoma"/>
              <a:cs typeface="Tahoma"/>
            </a:endParaRPr>
          </a:p>
        </p:txBody>
      </p:sp>
      <p:grpSp>
        <p:nvGrpSpPr>
          <p:cNvPr id="8" name="object 8"/>
          <p:cNvGrpSpPr/>
          <p:nvPr/>
        </p:nvGrpSpPr>
        <p:grpSpPr>
          <a:xfrm>
            <a:off x="0" y="3346348"/>
            <a:ext cx="4608195" cy="109855"/>
            <a:chOff x="0" y="3346348"/>
            <a:chExt cx="4608195" cy="109855"/>
          </a:xfrm>
          <a:solidFill>
            <a:schemeClr val="tx2"/>
          </a:solidFill>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grpFill/>
          </p:spPr>
          <p:txBody>
            <a:bodyPr wrap="square" lIns="0" tIns="0" rIns="0" bIns="0" rtlCol="0"/>
            <a:lstStyle/>
            <a:p>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endParaRPr dirty="0"/>
            </a:p>
          </p:txBody>
        </p:sp>
      </p:gr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7</a:t>
            </a:fld>
            <a:r>
              <a:rPr spc="15" dirty="0"/>
              <a:t>/17</a:t>
            </a:r>
          </a:p>
        </p:txBody>
      </p:sp>
      <p:sp>
        <p:nvSpPr>
          <p:cNvPr id="16" name="object 16"/>
          <p:cNvSpPr txBox="1"/>
          <p:nvPr/>
        </p:nvSpPr>
        <p:spPr>
          <a:xfrm>
            <a:off x="4560861" y="3351784"/>
            <a:ext cx="82550" cy="102235"/>
          </a:xfrm>
          <a:prstGeom prst="rect">
            <a:avLst/>
          </a:prstGeom>
        </p:spPr>
        <p:txBody>
          <a:bodyPr vert="horz" wrap="square" lIns="0" tIns="0" rIns="0" bIns="0" rtlCol="0">
            <a:spAutoFit/>
          </a:bodyPr>
          <a:lstStyle/>
          <a:p>
            <a:pPr marL="12700">
              <a:lnSpc>
                <a:spcPts val="675"/>
              </a:lnSpc>
            </a:pPr>
            <a:r>
              <a:rPr sz="600" spc="10" dirty="0">
                <a:solidFill>
                  <a:srgbClr val="381B00"/>
                </a:solidFill>
                <a:latin typeface="Microsoft Sans Serif"/>
                <a:cs typeface="Microsoft Sans Serif"/>
              </a:rPr>
              <a:t>N</a:t>
            </a:r>
            <a:endParaRPr sz="600" dirty="0">
              <a:latin typeface="Microsoft Sans Serif"/>
              <a:cs typeface="Microsoft Sans Serif"/>
            </a:endParaRPr>
          </a:p>
        </p:txBody>
      </p:sp>
      <p:sp>
        <p:nvSpPr>
          <p:cNvPr id="4" name="TextBox 3">
            <a:extLst>
              <a:ext uri="{FF2B5EF4-FFF2-40B4-BE49-F238E27FC236}">
                <a16:creationId xmlns:a16="http://schemas.microsoft.com/office/drawing/2014/main" id="{20EEC368-6352-19F6-85C3-9DB0DC4FD222}"/>
              </a:ext>
            </a:extLst>
          </p:cNvPr>
          <p:cNvSpPr txBox="1"/>
          <p:nvPr/>
        </p:nvSpPr>
        <p:spPr>
          <a:xfrm>
            <a:off x="209575" y="397539"/>
            <a:ext cx="1905000" cy="276999"/>
          </a:xfrm>
          <a:prstGeom prst="rect">
            <a:avLst/>
          </a:prstGeom>
          <a:solidFill>
            <a:schemeClr val="bg2"/>
          </a:solidFill>
        </p:spPr>
        <p:txBody>
          <a:bodyPr wrap="square" rtlCol="0">
            <a:spAutoFit/>
          </a:bodyPr>
          <a:lstStyle/>
          <a:p>
            <a:pPr marL="171450" indent="-171450">
              <a:buFont typeface="Wingdings" panose="05000000000000000000" pitchFamily="2" charset="2"/>
              <a:buChar char="Ø"/>
            </a:pPr>
            <a:r>
              <a:rPr lang="en-IN" sz="1200" dirty="0">
                <a:latin typeface="Arial" panose="020B0604020202020204" pitchFamily="34" charset="0"/>
                <a:cs typeface="Arial" panose="020B0604020202020204" pitchFamily="34" charset="0"/>
              </a:rPr>
              <a:t>Feature Extraction</a:t>
            </a:r>
          </a:p>
        </p:txBody>
      </p:sp>
      <p:sp>
        <p:nvSpPr>
          <p:cNvPr id="6" name="TextBox 5">
            <a:extLst>
              <a:ext uri="{FF2B5EF4-FFF2-40B4-BE49-F238E27FC236}">
                <a16:creationId xmlns:a16="http://schemas.microsoft.com/office/drawing/2014/main" id="{6EC3DABB-0A55-2132-C76A-E2A263E4578F}"/>
              </a:ext>
            </a:extLst>
          </p:cNvPr>
          <p:cNvSpPr txBox="1"/>
          <p:nvPr/>
        </p:nvSpPr>
        <p:spPr>
          <a:xfrm>
            <a:off x="209575" y="1506618"/>
            <a:ext cx="2552676" cy="276999"/>
          </a:xfrm>
          <a:prstGeom prst="rect">
            <a:avLst/>
          </a:prstGeom>
          <a:solidFill>
            <a:schemeClr val="bg2"/>
          </a:solidFill>
        </p:spPr>
        <p:txBody>
          <a:bodyPr wrap="square" rtlCol="0">
            <a:spAutoFit/>
          </a:bodyPr>
          <a:lstStyle/>
          <a:p>
            <a:pPr marL="171450" indent="-171450">
              <a:buFont typeface="Wingdings" panose="05000000000000000000" pitchFamily="2" charset="2"/>
              <a:buChar char="Ø"/>
            </a:pPr>
            <a:r>
              <a:rPr lang="en-IN" sz="1200" dirty="0">
                <a:latin typeface="Arial" panose="020B0604020202020204" pitchFamily="34" charset="0"/>
                <a:cs typeface="Arial" panose="020B0604020202020204" pitchFamily="34" charset="0"/>
              </a:rPr>
              <a:t>Scikit-Learn</a:t>
            </a:r>
          </a:p>
        </p:txBody>
      </p:sp>
      <p:pic>
        <p:nvPicPr>
          <p:cNvPr id="17" name="Picture 16">
            <a:extLst>
              <a:ext uri="{FF2B5EF4-FFF2-40B4-BE49-F238E27FC236}">
                <a16:creationId xmlns:a16="http://schemas.microsoft.com/office/drawing/2014/main" id="{A41D706D-F874-08FA-49DB-67216B31667C}"/>
              </a:ext>
            </a:extLst>
          </p:cNvPr>
          <p:cNvPicPr>
            <a:picLocks noChangeAspect="1"/>
          </p:cNvPicPr>
          <p:nvPr/>
        </p:nvPicPr>
        <p:blipFill>
          <a:blip r:embed="rId2"/>
          <a:stretch>
            <a:fillRect/>
          </a:stretch>
        </p:blipFill>
        <p:spPr>
          <a:xfrm>
            <a:off x="210969" y="1894864"/>
            <a:ext cx="4250258" cy="764369"/>
          </a:xfrm>
          <a:prstGeom prst="rect">
            <a:avLst/>
          </a:prstGeom>
        </p:spPr>
      </p:pic>
    </p:spTree>
    <p:extLst>
      <p:ext uri="{BB962C8B-B14F-4D97-AF65-F5344CB8AC3E}">
        <p14:creationId xmlns:p14="http://schemas.microsoft.com/office/powerpoint/2010/main" val="233283455"/>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1703"/>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chemeClr val="tx2"/>
          </a:solidFill>
        </p:spPr>
        <p:txBody>
          <a:bodyPr wrap="square" lIns="0" tIns="0" rIns="0" bIns="0" rtlCol="0"/>
          <a:lstStyle/>
          <a:p>
            <a:endParaRPr/>
          </a:p>
        </p:txBody>
      </p:sp>
      <p:sp>
        <p:nvSpPr>
          <p:cNvPr id="3" name="object 3"/>
          <p:cNvSpPr txBox="1">
            <a:spLocks noGrp="1"/>
          </p:cNvSpPr>
          <p:nvPr>
            <p:ph type="title"/>
          </p:nvPr>
        </p:nvSpPr>
        <p:spPr>
          <a:xfrm>
            <a:off x="95300" y="59878"/>
            <a:ext cx="2133550" cy="232756"/>
          </a:xfrm>
          <a:prstGeom prst="rect">
            <a:avLst/>
          </a:prstGeom>
        </p:spPr>
        <p:txBody>
          <a:bodyPr vert="horz" wrap="square" lIns="0" tIns="17145" rIns="0" bIns="0" rtlCol="0">
            <a:spAutoFit/>
          </a:bodyPr>
          <a:lstStyle/>
          <a:p>
            <a:pPr marL="12700">
              <a:lnSpc>
                <a:spcPct val="100000"/>
              </a:lnSpc>
              <a:spcBef>
                <a:spcPts val="135"/>
              </a:spcBef>
            </a:pPr>
            <a:r>
              <a:rPr lang="en-IN" spc="-40" dirty="0"/>
              <a:t>Steps Validation</a:t>
            </a:r>
            <a:endParaRPr spc="-40" dirty="0"/>
          </a:p>
        </p:txBody>
      </p:sp>
      <p:sp>
        <p:nvSpPr>
          <p:cNvPr id="5" name="object 5"/>
          <p:cNvSpPr txBox="1"/>
          <p:nvPr/>
        </p:nvSpPr>
        <p:spPr>
          <a:xfrm>
            <a:off x="228306" y="759343"/>
            <a:ext cx="4080510" cy="2592376"/>
          </a:xfrm>
          <a:prstGeom prst="rect">
            <a:avLst/>
          </a:prstGeom>
        </p:spPr>
        <p:txBody>
          <a:bodyPr vert="horz" wrap="square" lIns="0" tIns="6985" rIns="0" bIns="0" rtlCol="0">
            <a:spAutoFit/>
          </a:bodyPr>
          <a:lstStyle/>
          <a:p>
            <a:pPr marL="171450" indent="-171450" algn="l" rtl="0">
              <a:buFont typeface="Wingdings" panose="05000000000000000000" pitchFamily="2" charset="2"/>
              <a:buChar char="q"/>
            </a:pPr>
            <a:endParaRPr lang="en-US" sz="1100" b="0" i="0" dirty="0">
              <a:effectLst/>
              <a:latin typeface="Arial" panose="020B0604020202020204" pitchFamily="34" charset="0"/>
            </a:endParaRPr>
          </a:p>
          <a:p>
            <a:pPr marL="171450" indent="-171450" algn="l" rtl="0">
              <a:buFont typeface="Wingdings" panose="05000000000000000000" pitchFamily="2" charset="2"/>
              <a:buChar char="q"/>
            </a:pPr>
            <a:endParaRPr lang="en-US" sz="1100" dirty="0">
              <a:latin typeface="Arial" panose="020B0604020202020204" pitchFamily="34" charset="0"/>
            </a:endParaRPr>
          </a:p>
          <a:p>
            <a:pPr marL="171450" indent="-171450" algn="l" rtl="0">
              <a:buFont typeface="Wingdings" panose="05000000000000000000" pitchFamily="2" charset="2"/>
              <a:buChar char="q"/>
            </a:pPr>
            <a:endParaRPr lang="en-US" sz="1100" b="0" i="0" dirty="0">
              <a:effectLst/>
              <a:latin typeface="Arial" panose="020B0604020202020204" pitchFamily="34" charset="0"/>
            </a:endParaRPr>
          </a:p>
          <a:p>
            <a:pPr marL="171450" indent="-171450" algn="l" rtl="0">
              <a:buFont typeface="Wingdings" panose="05000000000000000000" pitchFamily="2" charset="2"/>
              <a:buChar char="q"/>
            </a:pPr>
            <a:endParaRPr lang="en-US" sz="1100" dirty="0">
              <a:latin typeface="Arial" panose="020B0604020202020204" pitchFamily="34" charset="0"/>
            </a:endParaRPr>
          </a:p>
          <a:p>
            <a:pPr marL="171450" indent="-171450" algn="l" rtl="0">
              <a:buFont typeface="Wingdings" panose="05000000000000000000" pitchFamily="2" charset="2"/>
              <a:buChar char="q"/>
            </a:pPr>
            <a:endParaRPr lang="en-US" sz="1100" b="0" i="0" dirty="0">
              <a:effectLst/>
              <a:latin typeface="Arial" panose="020B0604020202020204" pitchFamily="34" charset="0"/>
            </a:endParaRPr>
          </a:p>
          <a:p>
            <a:pPr marL="171450" indent="-171450" algn="l" rtl="0">
              <a:buFont typeface="Wingdings" panose="05000000000000000000" pitchFamily="2" charset="2"/>
              <a:buChar char="q"/>
            </a:pPr>
            <a:endParaRPr lang="en-US" sz="1100" dirty="0">
              <a:latin typeface="Arial" panose="020B0604020202020204" pitchFamily="34" charset="0"/>
            </a:endParaRPr>
          </a:p>
          <a:p>
            <a:pPr marL="171450" indent="-171450" algn="l" rtl="0">
              <a:buFont typeface="Wingdings" panose="05000000000000000000" pitchFamily="2" charset="2"/>
              <a:buChar char="q"/>
            </a:pPr>
            <a:endParaRPr lang="en-US" sz="1100" b="0" i="0" dirty="0">
              <a:effectLst/>
              <a:latin typeface="Arial" panose="020B0604020202020204" pitchFamily="34" charset="0"/>
            </a:endParaRPr>
          </a:p>
          <a:p>
            <a:pPr marL="171450" indent="-171450" algn="l" rtl="0">
              <a:buFont typeface="Wingdings" panose="05000000000000000000" pitchFamily="2" charset="2"/>
              <a:buChar char="q"/>
            </a:pPr>
            <a:endParaRPr lang="en-US" sz="1100" dirty="0">
              <a:latin typeface="Arial" panose="020B0604020202020204" pitchFamily="34" charset="0"/>
            </a:endParaRPr>
          </a:p>
          <a:p>
            <a:pPr marL="171450" indent="-171450" algn="l" rtl="0">
              <a:buFont typeface="Wingdings" panose="05000000000000000000" pitchFamily="2" charset="2"/>
              <a:buChar char="q"/>
            </a:pPr>
            <a:r>
              <a:rPr lang="en-US" sz="1000" b="0" i="0" dirty="0">
                <a:effectLst/>
                <a:latin typeface="Arial" panose="020B0604020202020204" pitchFamily="34" charset="0"/>
              </a:rPr>
              <a:t>To split our dataset into two distinct sets according to our needs one for training the model and the other for evaluating the functionality and precision of the trained model we import train test split from scikit-learn.</a:t>
            </a:r>
          </a:p>
          <a:p>
            <a:pPr marL="171450" indent="-171450" algn="l" rtl="0">
              <a:buFont typeface="Wingdings" panose="05000000000000000000" pitchFamily="2" charset="2"/>
              <a:buChar char="q"/>
            </a:pPr>
            <a:r>
              <a:rPr lang="en-US" sz="1000" b="0" i="0" dirty="0">
                <a:effectLst/>
                <a:latin typeface="Arial" panose="020B0604020202020204" pitchFamily="34" charset="0"/>
              </a:rPr>
              <a:t>This allows us to select the optimal method. On the training data, we use several supervised learning algorithms to get results on the testing data for each algorithm. Then the model’s top performing algorithm is chosen</a:t>
            </a:r>
            <a:endParaRPr lang="en-IN" sz="1000" spc="-80" dirty="0">
              <a:latin typeface="Tahoma"/>
              <a:cs typeface="Tahoma"/>
            </a:endParaRPr>
          </a:p>
        </p:txBody>
      </p:sp>
      <p:grpSp>
        <p:nvGrpSpPr>
          <p:cNvPr id="8" name="object 8"/>
          <p:cNvGrpSpPr/>
          <p:nvPr/>
        </p:nvGrpSpPr>
        <p:grpSpPr>
          <a:xfrm>
            <a:off x="0" y="3346348"/>
            <a:ext cx="4608195" cy="109855"/>
            <a:chOff x="0" y="3346348"/>
            <a:chExt cx="4608195" cy="109855"/>
          </a:xfrm>
          <a:solidFill>
            <a:schemeClr val="tx2"/>
          </a:solidFill>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grpFill/>
          </p:spPr>
          <p:txBody>
            <a:bodyPr wrap="square" lIns="0" tIns="0" rIns="0" bIns="0" rtlCol="0"/>
            <a:lstStyle/>
            <a:p>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endParaRPr/>
            </a:p>
          </p:txBody>
        </p:sp>
      </p:gr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8</a:t>
            </a:fld>
            <a:r>
              <a:rPr spc="15" dirty="0"/>
              <a:t>/17</a:t>
            </a:r>
          </a:p>
        </p:txBody>
      </p:sp>
      <p:sp>
        <p:nvSpPr>
          <p:cNvPr id="16" name="object 16"/>
          <p:cNvSpPr txBox="1"/>
          <p:nvPr/>
        </p:nvSpPr>
        <p:spPr>
          <a:xfrm>
            <a:off x="4560861" y="3351784"/>
            <a:ext cx="82550" cy="102235"/>
          </a:xfrm>
          <a:prstGeom prst="rect">
            <a:avLst/>
          </a:prstGeom>
        </p:spPr>
        <p:txBody>
          <a:bodyPr vert="horz" wrap="square" lIns="0" tIns="0" rIns="0" bIns="0" rtlCol="0">
            <a:spAutoFit/>
          </a:bodyPr>
          <a:lstStyle/>
          <a:p>
            <a:pPr marL="12700">
              <a:lnSpc>
                <a:spcPts val="675"/>
              </a:lnSpc>
            </a:pPr>
            <a:r>
              <a:rPr sz="600" spc="10" dirty="0">
                <a:solidFill>
                  <a:srgbClr val="381B00"/>
                </a:solidFill>
                <a:latin typeface="Microsoft Sans Serif"/>
                <a:cs typeface="Microsoft Sans Serif"/>
              </a:rPr>
              <a:t>N</a:t>
            </a:r>
            <a:endParaRPr sz="600" dirty="0">
              <a:latin typeface="Microsoft Sans Serif"/>
              <a:cs typeface="Microsoft Sans Serif"/>
            </a:endParaRPr>
          </a:p>
        </p:txBody>
      </p:sp>
      <p:sp>
        <p:nvSpPr>
          <p:cNvPr id="4" name="TextBox 3">
            <a:extLst>
              <a:ext uri="{FF2B5EF4-FFF2-40B4-BE49-F238E27FC236}">
                <a16:creationId xmlns:a16="http://schemas.microsoft.com/office/drawing/2014/main" id="{20EEC368-6352-19F6-85C3-9DB0DC4FD222}"/>
              </a:ext>
            </a:extLst>
          </p:cNvPr>
          <p:cNvSpPr txBox="1"/>
          <p:nvPr/>
        </p:nvSpPr>
        <p:spPr>
          <a:xfrm>
            <a:off x="209575" y="397539"/>
            <a:ext cx="1905000" cy="276999"/>
          </a:xfrm>
          <a:prstGeom prst="rect">
            <a:avLst/>
          </a:prstGeom>
          <a:solidFill>
            <a:schemeClr val="bg2"/>
          </a:solidFill>
        </p:spPr>
        <p:txBody>
          <a:bodyPr wrap="square" rtlCol="0">
            <a:spAutoFit/>
          </a:bodyPr>
          <a:lstStyle/>
          <a:p>
            <a:pPr marL="171450" indent="-171450">
              <a:buFont typeface="Wingdings" panose="05000000000000000000" pitchFamily="2" charset="2"/>
              <a:buChar char="Ø"/>
            </a:pPr>
            <a:r>
              <a:rPr lang="en-IN" sz="1200" dirty="0">
                <a:latin typeface="Arial" panose="020B0604020202020204" pitchFamily="34" charset="0"/>
                <a:cs typeface="Arial" panose="020B0604020202020204" pitchFamily="34" charset="0"/>
              </a:rPr>
              <a:t>Test-Train-Split</a:t>
            </a:r>
          </a:p>
        </p:txBody>
      </p:sp>
      <p:pic>
        <p:nvPicPr>
          <p:cNvPr id="7" name="Picture 6">
            <a:extLst>
              <a:ext uri="{FF2B5EF4-FFF2-40B4-BE49-F238E27FC236}">
                <a16:creationId xmlns:a16="http://schemas.microsoft.com/office/drawing/2014/main" id="{6FC0D804-CAE3-40D5-2781-E01612DE7DD6}"/>
              </a:ext>
            </a:extLst>
          </p:cNvPr>
          <p:cNvPicPr>
            <a:picLocks noChangeAspect="1"/>
          </p:cNvPicPr>
          <p:nvPr/>
        </p:nvPicPr>
        <p:blipFill rotWithShape="1">
          <a:blip r:embed="rId2"/>
          <a:srcRect b="30038"/>
          <a:stretch/>
        </p:blipFill>
        <p:spPr>
          <a:xfrm>
            <a:off x="222553" y="721557"/>
            <a:ext cx="4400525" cy="1341769"/>
          </a:xfrm>
          <a:prstGeom prst="rect">
            <a:avLst/>
          </a:prstGeom>
        </p:spPr>
      </p:pic>
    </p:spTree>
    <p:extLst>
      <p:ext uri="{BB962C8B-B14F-4D97-AF65-F5344CB8AC3E}">
        <p14:creationId xmlns:p14="http://schemas.microsoft.com/office/powerpoint/2010/main" val="3345626813"/>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chemeClr val="tx2"/>
          </a:solidFill>
        </p:spPr>
        <p:txBody>
          <a:bodyPr wrap="square" lIns="0" tIns="0" rIns="0" bIns="0" rtlCol="0"/>
          <a:lstStyle/>
          <a:p>
            <a:endParaRPr/>
          </a:p>
        </p:txBody>
      </p:sp>
      <p:sp>
        <p:nvSpPr>
          <p:cNvPr id="3" name="object 3"/>
          <p:cNvSpPr txBox="1">
            <a:spLocks noGrp="1"/>
          </p:cNvSpPr>
          <p:nvPr>
            <p:ph type="title"/>
          </p:nvPr>
        </p:nvSpPr>
        <p:spPr>
          <a:xfrm>
            <a:off x="95300" y="59878"/>
            <a:ext cx="2133550" cy="232756"/>
          </a:xfrm>
          <a:prstGeom prst="rect">
            <a:avLst/>
          </a:prstGeom>
        </p:spPr>
        <p:txBody>
          <a:bodyPr vert="horz" wrap="square" lIns="0" tIns="17145" rIns="0" bIns="0" rtlCol="0">
            <a:spAutoFit/>
          </a:bodyPr>
          <a:lstStyle/>
          <a:p>
            <a:pPr marL="12700">
              <a:lnSpc>
                <a:spcPct val="100000"/>
              </a:lnSpc>
              <a:spcBef>
                <a:spcPts val="135"/>
              </a:spcBef>
            </a:pPr>
            <a:r>
              <a:rPr lang="en-IN" spc="-40" dirty="0"/>
              <a:t>Steps Validation</a:t>
            </a:r>
            <a:endParaRPr spc="-40" dirty="0"/>
          </a:p>
        </p:txBody>
      </p:sp>
      <p:grpSp>
        <p:nvGrpSpPr>
          <p:cNvPr id="8" name="object 8"/>
          <p:cNvGrpSpPr/>
          <p:nvPr/>
        </p:nvGrpSpPr>
        <p:grpSpPr>
          <a:xfrm>
            <a:off x="0" y="3346348"/>
            <a:ext cx="4608195" cy="109855"/>
            <a:chOff x="0" y="3346348"/>
            <a:chExt cx="4608195" cy="109855"/>
          </a:xfrm>
          <a:solidFill>
            <a:schemeClr val="tx2"/>
          </a:solidFill>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grpFill/>
          </p:spPr>
          <p:txBody>
            <a:bodyPr wrap="square" lIns="0" tIns="0" rIns="0" bIns="0" rtlCol="0"/>
            <a:lstStyle/>
            <a:p>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grpFill/>
          </p:spPr>
          <p:txBody>
            <a:bodyPr wrap="square" lIns="0" tIns="0" rIns="0" bIns="0" rtlCol="0"/>
            <a:lstStyle/>
            <a:p>
              <a:endParaRPr/>
            </a:p>
          </p:txBody>
        </p:sp>
      </p:gr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9</a:t>
            </a:fld>
            <a:r>
              <a:rPr spc="15" dirty="0"/>
              <a:t>/17</a:t>
            </a:r>
          </a:p>
        </p:txBody>
      </p:sp>
      <p:sp>
        <p:nvSpPr>
          <p:cNvPr id="16" name="object 16"/>
          <p:cNvSpPr txBox="1"/>
          <p:nvPr/>
        </p:nvSpPr>
        <p:spPr>
          <a:xfrm>
            <a:off x="4560861" y="3351784"/>
            <a:ext cx="82550" cy="102235"/>
          </a:xfrm>
          <a:prstGeom prst="rect">
            <a:avLst/>
          </a:prstGeom>
        </p:spPr>
        <p:txBody>
          <a:bodyPr vert="horz" wrap="square" lIns="0" tIns="0" rIns="0" bIns="0" rtlCol="0">
            <a:spAutoFit/>
          </a:bodyPr>
          <a:lstStyle/>
          <a:p>
            <a:pPr marL="12700">
              <a:lnSpc>
                <a:spcPts val="675"/>
              </a:lnSpc>
            </a:pPr>
            <a:r>
              <a:rPr sz="600" spc="10" dirty="0">
                <a:solidFill>
                  <a:srgbClr val="381B00"/>
                </a:solidFill>
                <a:latin typeface="Microsoft Sans Serif"/>
                <a:cs typeface="Microsoft Sans Serif"/>
              </a:rPr>
              <a:t>N</a:t>
            </a:r>
            <a:endParaRPr sz="600" dirty="0">
              <a:latin typeface="Microsoft Sans Serif"/>
              <a:cs typeface="Microsoft Sans Serif"/>
            </a:endParaRPr>
          </a:p>
        </p:txBody>
      </p:sp>
      <p:sp>
        <p:nvSpPr>
          <p:cNvPr id="4" name="TextBox 3">
            <a:extLst>
              <a:ext uri="{FF2B5EF4-FFF2-40B4-BE49-F238E27FC236}">
                <a16:creationId xmlns:a16="http://schemas.microsoft.com/office/drawing/2014/main" id="{20EEC368-6352-19F6-85C3-9DB0DC4FD222}"/>
              </a:ext>
            </a:extLst>
          </p:cNvPr>
          <p:cNvSpPr txBox="1"/>
          <p:nvPr/>
        </p:nvSpPr>
        <p:spPr>
          <a:xfrm>
            <a:off x="209575" y="397539"/>
            <a:ext cx="1905000" cy="276999"/>
          </a:xfrm>
          <a:prstGeom prst="rect">
            <a:avLst/>
          </a:prstGeom>
          <a:solidFill>
            <a:schemeClr val="bg2"/>
          </a:solidFill>
        </p:spPr>
        <p:txBody>
          <a:bodyPr wrap="square" rtlCol="0">
            <a:spAutoFit/>
          </a:bodyPr>
          <a:lstStyle/>
          <a:p>
            <a:pPr marL="171450" indent="-171450">
              <a:buFont typeface="Wingdings" panose="05000000000000000000" pitchFamily="2" charset="2"/>
              <a:buChar char="Ø"/>
            </a:pPr>
            <a:r>
              <a:rPr lang="en-IN" sz="1200" dirty="0">
                <a:latin typeface="Arial" panose="020B0604020202020204" pitchFamily="34" charset="0"/>
                <a:cs typeface="Arial" panose="020B0604020202020204" pitchFamily="34" charset="0"/>
              </a:rPr>
              <a:t>Linear Regression</a:t>
            </a:r>
          </a:p>
        </p:txBody>
      </p:sp>
      <p:sp>
        <p:nvSpPr>
          <p:cNvPr id="6" name="TextBox 5">
            <a:extLst>
              <a:ext uri="{FF2B5EF4-FFF2-40B4-BE49-F238E27FC236}">
                <a16:creationId xmlns:a16="http://schemas.microsoft.com/office/drawing/2014/main" id="{6E0256E3-2910-1696-F153-7A1E67AD0802}"/>
              </a:ext>
            </a:extLst>
          </p:cNvPr>
          <p:cNvSpPr txBox="1"/>
          <p:nvPr/>
        </p:nvSpPr>
        <p:spPr>
          <a:xfrm>
            <a:off x="147191" y="1205807"/>
            <a:ext cx="2236440" cy="1954381"/>
          </a:xfrm>
          <a:prstGeom prst="rect">
            <a:avLst/>
          </a:prstGeom>
          <a:noFill/>
        </p:spPr>
        <p:txBody>
          <a:bodyPr wrap="square" rtlCol="0">
            <a:spAutoFit/>
          </a:bodyPr>
          <a:lstStyle/>
          <a:p>
            <a:r>
              <a:rPr lang="en-US" sz="1100" b="0" i="0" dirty="0">
                <a:effectLst/>
                <a:latin typeface="arial" panose="020B0604020202020204" pitchFamily="34" charset="0"/>
              </a:rPr>
              <a:t>Linear regression analysis is </a:t>
            </a:r>
            <a:r>
              <a:rPr lang="en-US" sz="1100" i="0" dirty="0">
                <a:effectLst/>
                <a:latin typeface="arial" panose="020B0604020202020204" pitchFamily="34" charset="0"/>
              </a:rPr>
              <a:t>used to predict the value of a variable based on the value of another variable</a:t>
            </a:r>
            <a:r>
              <a:rPr lang="en-US" sz="1100" b="0" i="0" dirty="0">
                <a:effectLst/>
                <a:latin typeface="arial" panose="020B0604020202020204" pitchFamily="34" charset="0"/>
              </a:rPr>
              <a:t>. Here we are using 5 inputs to predict the house Price. The variable you want to predict is called the dependent variable. The variable you are using to predict the other variable's value is called the independent variable.</a:t>
            </a:r>
            <a:endParaRPr lang="en-IN" sz="1100" dirty="0"/>
          </a:p>
        </p:txBody>
      </p:sp>
      <p:pic>
        <p:nvPicPr>
          <p:cNvPr id="15" name="Picture 14">
            <a:extLst>
              <a:ext uri="{FF2B5EF4-FFF2-40B4-BE49-F238E27FC236}">
                <a16:creationId xmlns:a16="http://schemas.microsoft.com/office/drawing/2014/main" id="{2AC1841F-503A-1FD8-E6CE-74AC80508272}"/>
              </a:ext>
            </a:extLst>
          </p:cNvPr>
          <p:cNvPicPr>
            <a:picLocks noChangeAspect="1"/>
          </p:cNvPicPr>
          <p:nvPr/>
        </p:nvPicPr>
        <p:blipFill rotWithShape="1">
          <a:blip r:embed="rId2"/>
          <a:srcRect r="48438"/>
          <a:stretch/>
        </p:blipFill>
        <p:spPr>
          <a:xfrm>
            <a:off x="2316381" y="1241380"/>
            <a:ext cx="2161282" cy="1972253"/>
          </a:xfrm>
          <a:prstGeom prst="rect">
            <a:avLst/>
          </a:prstGeom>
        </p:spPr>
      </p:pic>
      <p:pic>
        <p:nvPicPr>
          <p:cNvPr id="18" name="Picture 17">
            <a:extLst>
              <a:ext uri="{FF2B5EF4-FFF2-40B4-BE49-F238E27FC236}">
                <a16:creationId xmlns:a16="http://schemas.microsoft.com/office/drawing/2014/main" id="{144E4F45-342D-D7AA-DBD1-46FE3B037FED}"/>
              </a:ext>
            </a:extLst>
          </p:cNvPr>
          <p:cNvPicPr>
            <a:picLocks noChangeAspect="1"/>
          </p:cNvPicPr>
          <p:nvPr/>
        </p:nvPicPr>
        <p:blipFill>
          <a:blip r:embed="rId3"/>
          <a:stretch>
            <a:fillRect/>
          </a:stretch>
        </p:blipFill>
        <p:spPr>
          <a:xfrm>
            <a:off x="230321" y="716134"/>
            <a:ext cx="3878916" cy="409251"/>
          </a:xfrm>
          <a:prstGeom prst="rect">
            <a:avLst/>
          </a:prstGeom>
        </p:spPr>
      </p:pic>
    </p:spTree>
    <p:extLst>
      <p:ext uri="{BB962C8B-B14F-4D97-AF65-F5344CB8AC3E}">
        <p14:creationId xmlns:p14="http://schemas.microsoft.com/office/powerpoint/2010/main" val="825048"/>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Amit (Summer Project)</Template>
  <TotalTime>4876</TotalTime>
  <Words>871</Words>
  <Application>Microsoft Office PowerPoint</Application>
  <PresentationFormat>Custom</PresentationFormat>
  <Paragraphs>187</Paragraphs>
  <Slides>30</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Arial</vt:lpstr>
      <vt:lpstr>Calibri</vt:lpstr>
      <vt:lpstr>Lato</vt:lpstr>
      <vt:lpstr>Microsoft Sans Serif</vt:lpstr>
      <vt:lpstr>source-serif-pro</vt:lpstr>
      <vt:lpstr>Tahoma</vt:lpstr>
      <vt:lpstr>Trebuchet MS</vt:lpstr>
      <vt:lpstr>Wingdings</vt:lpstr>
      <vt:lpstr>Office Theme</vt:lpstr>
      <vt:lpstr>House Pricing Prediction Using Machine Learning Algorithm </vt:lpstr>
      <vt:lpstr>Table of Contents</vt:lpstr>
      <vt:lpstr>Introduction</vt:lpstr>
      <vt:lpstr>Objective</vt:lpstr>
      <vt:lpstr>Project WorkFlow</vt:lpstr>
      <vt:lpstr>Steps Validation</vt:lpstr>
      <vt:lpstr>Steps Validation</vt:lpstr>
      <vt:lpstr>Steps Validation</vt:lpstr>
      <vt:lpstr>Steps Validation</vt:lpstr>
      <vt:lpstr>Schema of The DataSet</vt:lpstr>
      <vt:lpstr>Correlation Matrix</vt:lpstr>
      <vt:lpstr>Pair Plot</vt:lpstr>
      <vt:lpstr>Model training and Score</vt:lpstr>
      <vt:lpstr>Model Evaluation</vt:lpstr>
      <vt:lpstr>Weights and Bias</vt:lpstr>
      <vt:lpstr>Test and Source Code</vt:lpstr>
      <vt:lpstr>Test and Source Code</vt:lpstr>
      <vt:lpstr>Output on Vivado</vt:lpstr>
      <vt:lpstr>SYNTHESIS SUMMARY</vt:lpstr>
      <vt:lpstr>SYNTHESIS SUMMARY</vt:lpstr>
      <vt:lpstr>SYNTHESIS SUMMARY</vt:lpstr>
      <vt:lpstr>SYNTHESIS SUMMARY</vt:lpstr>
      <vt:lpstr>SYNTHESIS SUMMARY</vt:lpstr>
      <vt:lpstr>CO-SIMULATION REPORT</vt:lpstr>
      <vt:lpstr>IMPLEMENTATION REPORT</vt:lpstr>
      <vt:lpstr>IMPLEMENTATION REPORT</vt:lpstr>
      <vt:lpstr>IMPLEMENTATION REPORT</vt:lpstr>
      <vt:lpstr>IMPLEMENTATION REPORT</vt:lpstr>
      <vt:lpstr>IMPLEMENTATION REPORT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Recommendation using Machine Learning Techniques</dc:title>
  <dc:creator>Ramesh Reddy</dc:creator>
  <cp:lastModifiedBy>Ramesh Reddy</cp:lastModifiedBy>
  <cp:revision>1</cp:revision>
  <dcterms:created xsi:type="dcterms:W3CDTF">2022-11-12T21:20:08Z</dcterms:created>
  <dcterms:modified xsi:type="dcterms:W3CDTF">2022-11-16T06:36:21Z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2022-08-21T00:00:00Z</vt:filetime>
  </property>
  <property fmtid="{D5CDD505-2E9C-101B-9397-08002B2CF9AE}" pid="3" name="Creator">
    <vt:lpwstr>LaTeX with Beamer class</vt:lpwstr>
  </property>
  <property fmtid="{D5CDD505-2E9C-101B-9397-08002B2CF9AE}" pid="4" name="LastSaved">
    <vt:filetime>2022-08-21T00:00:00Z</vt:filetime>
  </property>
</Properties>
</file>