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1pPr>
    <a:lvl2pPr marL="0" marR="0" indent="3429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2pPr>
    <a:lvl3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3pPr>
    <a:lvl4pPr marL="0" marR="0" indent="10287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4pPr>
    <a:lvl5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5pPr>
    <a:lvl6pPr marL="0" marR="0" indent="17145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6pPr>
    <a:lvl7pPr marL="0" marR="0" indent="2057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7pPr>
    <a:lvl8pPr marL="0" marR="0" indent="24003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8pPr>
    <a:lvl9pPr marL="0" marR="0" indent="2743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/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2944467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40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21"/>
          </p:nvPr>
        </p:nvSpPr>
        <p:spPr>
          <a:xfrm>
            <a:off x="3632200" y="5442942"/>
            <a:ext cx="19735800" cy="1320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22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i="1" sz="70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bstract background with layers of red and white rectangles"/>
          <p:cNvSpPr/>
          <p:nvPr>
            <p:ph type="pic" idx="21"/>
          </p:nvPr>
        </p:nvSpPr>
        <p:spPr>
          <a:xfrm>
            <a:off x="-127000" y="-2540000"/>
            <a:ext cx="24637999" cy="26768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stract background with layers of red and white rectangles"/>
          <p:cNvSpPr/>
          <p:nvPr>
            <p:ph type="pic" idx="21"/>
          </p:nvPr>
        </p:nvSpPr>
        <p:spPr>
          <a:xfrm>
            <a:off x="-38100" y="-4394200"/>
            <a:ext cx="24460199" cy="26574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22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</a:p>
        </p:txBody>
      </p:sp>
      <p:sp>
        <p:nvSpPr>
          <p:cNvPr id="23" name="Line"/>
          <p:cNvSpPr/>
          <p:nvPr/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22948900" y="12922250"/>
            <a:ext cx="419088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Abstract background with overlapping blue, green and white circles of different sizes"/>
          <p:cNvSpPr/>
          <p:nvPr>
            <p:ph type="pic" idx="21"/>
          </p:nvPr>
        </p:nvSpPr>
        <p:spPr>
          <a:xfrm>
            <a:off x="12306300" y="-114300"/>
            <a:ext cx="13931900" cy="1393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"/>
          <p:cNvSpPr/>
          <p:nvPr/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Abstract background with layers of red and white rectangles"/>
          <p:cNvSpPr/>
          <p:nvPr>
            <p:ph type="pic" idx="21"/>
          </p:nvPr>
        </p:nvSpPr>
        <p:spPr>
          <a:xfrm>
            <a:off x="-381000" y="-114300"/>
            <a:ext cx="13931900" cy="151364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bstract background with layers of red and white rectangles"/>
          <p:cNvSpPr/>
          <p:nvPr>
            <p:ph type="pic" idx="21"/>
          </p:nvPr>
        </p:nvSpPr>
        <p:spPr>
          <a:xfrm>
            <a:off x="1016000" y="-1333500"/>
            <a:ext cx="13970000" cy="1517782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Abstract background with overlapping green and yellow shapes"/>
          <p:cNvSpPr/>
          <p:nvPr>
            <p:ph type="pic" sz="half" idx="22"/>
          </p:nvPr>
        </p:nvSpPr>
        <p:spPr>
          <a:xfrm>
            <a:off x="15240000" y="-1130300"/>
            <a:ext cx="9296400" cy="80348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Abstract background with overlapping blue, green and white circles of different sizes"/>
          <p:cNvSpPr/>
          <p:nvPr>
            <p:ph type="pic" sz="half" idx="23"/>
          </p:nvPr>
        </p:nvSpPr>
        <p:spPr>
          <a:xfrm>
            <a:off x="15240000" y="5778500"/>
            <a:ext cx="8382000" cy="838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i="1" spc="39" sz="4000"/>
            </a:lvl1pPr>
            <a:lvl2pPr marL="0" indent="0">
              <a:spcBef>
                <a:spcPts val="2000"/>
              </a:spcBef>
              <a:buSzTx/>
              <a:buFontTx/>
              <a:buNone/>
              <a:defRPr i="1" spc="39" sz="4000"/>
            </a:lvl2pPr>
            <a:lvl3pPr marL="0" indent="0">
              <a:spcBef>
                <a:spcPts val="2000"/>
              </a:spcBef>
              <a:buSzTx/>
              <a:buFontTx/>
              <a:buNone/>
              <a:defRPr i="1" spc="39" sz="4000"/>
            </a:lvl3pPr>
            <a:lvl4pPr marL="0" indent="0">
              <a:spcBef>
                <a:spcPts val="2000"/>
              </a:spcBef>
              <a:buSzTx/>
              <a:buFontTx/>
              <a:buNone/>
              <a:defRPr i="1" spc="39" sz="4000"/>
            </a:lvl4pPr>
            <a:lvl5pPr marL="0" indent="0">
              <a:spcBef>
                <a:spcPts val="2000"/>
              </a:spcBef>
              <a:buSzTx/>
              <a:buFontTx/>
              <a:buNone/>
              <a:defRPr i="1" spc="39"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948900" y="12928600"/>
            <a:ext cx="41908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2500">
                <a:solidFill>
                  <a:srgbClr val="747676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3429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10287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17145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2057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24003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2743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1015999" y="2412074"/>
            <a:ext cx="22352001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Basic Details of the team…"/>
          <p:cNvSpPr txBox="1"/>
          <p:nvPr>
            <p:ph type="title"/>
          </p:nvPr>
        </p:nvSpPr>
        <p:spPr>
          <a:xfrm>
            <a:off x="1049125" y="426931"/>
            <a:ext cx="22285750" cy="21941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40000"/>
              </a:lnSpc>
            </a:pPr>
            <a:r>
              <a:t>Basic Details of the team </a:t>
            </a:r>
          </a:p>
          <a:p>
            <a:pPr>
              <a:lnSpc>
                <a:spcPct val="40000"/>
              </a:lnSpc>
            </a:pPr>
            <a:r>
              <a:t>And problem statement </a:t>
            </a:r>
          </a:p>
        </p:txBody>
      </p:sp>
      <p:sp>
        <p:nvSpPr>
          <p:cNvPr id="130" name="Organization Name : Netaji Subhash University of Technology, Dwarka, New Delhi - 59…"/>
          <p:cNvSpPr txBox="1"/>
          <p:nvPr>
            <p:ph type="body" idx="1"/>
          </p:nvPr>
        </p:nvSpPr>
        <p:spPr>
          <a:xfrm>
            <a:off x="1016000" y="2785441"/>
            <a:ext cx="22352001" cy="9260472"/>
          </a:xfrm>
          <a:prstGeom prst="rect">
            <a:avLst/>
          </a:prstGeom>
        </p:spPr>
        <p:txBody>
          <a:bodyPr/>
          <a:lstStyle/>
          <a:p>
            <a:pPr/>
            <a:r>
              <a:t>Organization Name : Netaji Subhash University of Technology, Dwarka, New Delhi - 59</a:t>
            </a:r>
          </a:p>
          <a:p>
            <a:pPr/>
            <a:r>
              <a:t>PS Code : DR716</a:t>
            </a:r>
          </a:p>
          <a:p>
            <a:pPr/>
            <a:r>
              <a:t>Problem Statement Title : Integrated information platform for information about Indian Universities</a:t>
            </a:r>
          </a:p>
          <a:p>
            <a:pPr/>
            <a:r>
              <a:t>Team name : Brute4s</a:t>
            </a:r>
          </a:p>
          <a:p>
            <a:pPr/>
            <a:r>
              <a:t>Team Leader Name : Yash Bansal</a:t>
            </a:r>
          </a:p>
          <a:p>
            <a:pPr/>
            <a:r>
              <a:t>Institute Code (AISHE) : U-1056</a:t>
            </a:r>
          </a:p>
          <a:p>
            <a:pPr/>
            <a:r>
              <a:t>Theme Name : Smart Education</a:t>
            </a:r>
          </a:p>
        </p:txBody>
      </p:sp>
      <p:sp>
        <p:nvSpPr>
          <p:cNvPr id="131" name="Rectangle"/>
          <p:cNvSpPr txBox="1"/>
          <p:nvPr/>
        </p:nvSpPr>
        <p:spPr>
          <a:xfrm>
            <a:off x="15414771" y="8264358"/>
            <a:ext cx="7739958" cy="285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330200">
              <a:lnSpc>
                <a:spcPct val="70000"/>
              </a:lnSpc>
              <a:spcBef>
                <a:spcPts val="0"/>
              </a:spcBef>
              <a:defRPr spc="0" sz="2800">
                <a:solidFill>
                  <a:srgbClr val="747676"/>
                </a:solidFill>
              </a:defRPr>
            </a:p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14771" y="8264358"/>
            <a:ext cx="6414300" cy="2755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Abstract background with overlapping green and yellow shapes" descr="Abstract background with overlapping green and yellow shapes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26712" r="12568" b="13856"/>
          <a:stretch>
            <a:fillRect/>
          </a:stretch>
        </p:blipFill>
        <p:spPr>
          <a:xfrm>
            <a:off x="15240000" y="1016000"/>
            <a:ext cx="8128000" cy="4775200"/>
          </a:xfrm>
          <a:prstGeom prst="rect">
            <a:avLst/>
          </a:prstGeom>
        </p:spPr>
      </p:pic>
      <p:sp>
        <p:nvSpPr>
          <p:cNvPr id="135" name="Idea/Approach Details"/>
          <p:cNvSpPr txBox="1"/>
          <p:nvPr>
            <p:ph type="body" sz="quarter" idx="1"/>
          </p:nvPr>
        </p:nvSpPr>
        <p:spPr>
          <a:xfrm>
            <a:off x="1016000" y="11540745"/>
            <a:ext cx="22352000" cy="1905001"/>
          </a:xfrm>
          <a:prstGeom prst="rect">
            <a:avLst/>
          </a:prstGeom>
        </p:spPr>
        <p:txBody>
          <a:bodyPr/>
          <a:lstStyle/>
          <a:p>
            <a:pPr lvl="1" algn="ctr">
              <a:lnSpc>
                <a:spcPct val="70000"/>
              </a:lnSpc>
              <a:spcBef>
                <a:spcPts val="0"/>
              </a:spcBef>
              <a:defRPr spc="0" sz="7000">
                <a:solidFill>
                  <a:srgbClr val="747676"/>
                </a:solidFill>
              </a:defRPr>
            </a:pPr>
            <a:r>
              <a:t>Idea/Approach Details</a:t>
            </a:r>
          </a:p>
        </p:txBody>
      </p:sp>
      <p:sp>
        <p:nvSpPr>
          <p:cNvPr id="136" name="Description of prototype :…"/>
          <p:cNvSpPr txBox="1"/>
          <p:nvPr/>
        </p:nvSpPr>
        <p:spPr>
          <a:xfrm>
            <a:off x="1115389" y="863600"/>
            <a:ext cx="13771222" cy="1079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Description of prototype : </a:t>
            </a:r>
          </a:p>
          <a:p>
            <a:pPr marL="564444" indent="-564444">
              <a:buSzPct val="75000"/>
              <a:buFont typeface="Zapf Dingbats"/>
              <a:buChar char="➤"/>
            </a:pPr>
            <a:r>
              <a:t>Our website presents the colleges which offer technical courses in different backgrounds.</a:t>
            </a:r>
          </a:p>
          <a:p>
            <a:pPr marL="564444" indent="-564444">
              <a:buSzPct val="75000"/>
              <a:buFont typeface="Zapf Dingbats"/>
              <a:buChar char="➤"/>
            </a:pPr>
            <a:r>
              <a:t>We also show more about that college and their courses after you click on a particular college placard.</a:t>
            </a:r>
          </a:p>
          <a:p>
            <a:pPr marL="564444" indent="-564444">
              <a:buSzPct val="75000"/>
              <a:buFont typeface="Zapf Dingbats"/>
              <a:buChar char="➤"/>
            </a:pPr>
            <a:r>
              <a:t>We have implemented a search bar to search for a particular college.</a:t>
            </a:r>
          </a:p>
          <a:p>
            <a:pPr/>
          </a:p>
          <a:p>
            <a:pPr/>
            <a:r>
              <a:t>Addons : </a:t>
            </a:r>
          </a:p>
          <a:p>
            <a:pPr marL="564444" indent="-564444">
              <a:buSzPct val="75000"/>
              <a:buFont typeface="Zapf Dingbats"/>
              <a:buChar char="➤"/>
            </a:pPr>
            <a:r>
              <a:t>Recommendation Filter for students to see different other colleges based on their searching data.</a:t>
            </a:r>
          </a:p>
          <a:p>
            <a:pPr marL="564444" indent="-564444">
              <a:buSzPct val="75000"/>
              <a:buFont typeface="Zapf Dingbats"/>
              <a:buChar char="➤"/>
            </a:pPr>
            <a:r>
              <a:t>Review system where students of that college can review their colleges. (Low priority)</a:t>
            </a:r>
          </a:p>
        </p:txBody>
      </p:sp>
      <p:sp>
        <p:nvSpPr>
          <p:cNvPr id="137" name="Tech stack :…"/>
          <p:cNvSpPr txBox="1"/>
          <p:nvPr/>
        </p:nvSpPr>
        <p:spPr>
          <a:xfrm>
            <a:off x="15211583" y="6496050"/>
            <a:ext cx="9102376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Tech stack : </a:t>
            </a:r>
          </a:p>
          <a:p>
            <a:pPr marL="564444" indent="-564444">
              <a:lnSpc>
                <a:spcPct val="70000"/>
              </a:lnSpc>
              <a:buSzPct val="75000"/>
              <a:buFont typeface="Zapf Dingbats"/>
              <a:buChar char="➤"/>
            </a:pPr>
            <a:r>
              <a:t>Nodejs with express framework for backend</a:t>
            </a:r>
          </a:p>
          <a:p>
            <a:pPr marL="564444" indent="-564444">
              <a:lnSpc>
                <a:spcPct val="70000"/>
              </a:lnSpc>
              <a:buSzPct val="75000"/>
              <a:buFont typeface="Zapf Dingbats"/>
              <a:buChar char="➤"/>
            </a:pPr>
            <a:r>
              <a:t>HTML, CSS, JS for frontend (Bootstrap,jquery)</a:t>
            </a:r>
          </a:p>
          <a:p>
            <a:pPr marL="564444" indent="-564444">
              <a:lnSpc>
                <a:spcPct val="70000"/>
              </a:lnSpc>
              <a:buSzPct val="75000"/>
              <a:buFont typeface="Zapf Dingbats"/>
              <a:buChar char="➤"/>
            </a:pPr>
            <a:r>
              <a:t>Handlebar templating engine</a:t>
            </a:r>
          </a:p>
          <a:p>
            <a:pPr marL="564444" indent="-564444">
              <a:lnSpc>
                <a:spcPct val="70000"/>
              </a:lnSpc>
              <a:buSzPct val="75000"/>
              <a:buFont typeface="Zapf Dingbats"/>
              <a:buChar char="➤"/>
            </a:pPr>
            <a:r>
              <a:t>MongoDB as our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" name="Use cases and unique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619125">
              <a:lnSpc>
                <a:spcPct val="70000"/>
              </a:lnSpc>
              <a:spcBef>
                <a:spcPts val="0"/>
              </a:spcBef>
              <a:defRPr cap="none" i="1" sz="5250"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/>
            <a:r>
              <a:t>Use cases and unique features</a:t>
            </a:r>
          </a:p>
        </p:txBody>
      </p:sp>
      <p:sp>
        <p:nvSpPr>
          <p:cNvPr id="141" name="Our user will expect comparisons and organised data for courses in our site, which is our vision and a fundamental in our pro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user will expect comparisons and organised data for courses in our site, which is our vision and a fundamental in our project.</a:t>
            </a:r>
          </a:p>
          <a:p>
            <a:pPr/>
            <a:r>
              <a:t>Credible source of information and guide to a student’s career choices.</a:t>
            </a:r>
          </a:p>
          <a:p>
            <a:pPr/>
            <a:r>
              <a:t>Lack of information is leading to self-glorification and inbreeding among University and College students and faculty members.</a:t>
            </a:r>
          </a:p>
          <a:p>
            <a:pPr/>
            <a:r>
              <a:t>Our site will help both student and faculty communities for self-improvement through comparison and emulation.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" name="Team member 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2700"/>
              </a:spcBef>
              <a:defRPr sz="6225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Team member details</a:t>
            </a:r>
          </a:p>
        </p:txBody>
      </p:sp>
      <p:sp>
        <p:nvSpPr>
          <p:cNvPr id="145" name="Team Leader Name : Yash Bansal  Branch : Btech Stream : CSAI Year : II…"/>
          <p:cNvSpPr txBox="1"/>
          <p:nvPr>
            <p:ph type="body" sz="half" idx="1"/>
          </p:nvPr>
        </p:nvSpPr>
        <p:spPr>
          <a:xfrm>
            <a:off x="1016000" y="2540000"/>
            <a:ext cx="10489920" cy="10160000"/>
          </a:xfrm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1700"/>
              </a:spcBef>
              <a:defRPr sz="3150"/>
            </a:pPr>
            <a:r>
              <a:t>Team Leader Name : Yash Bansal </a:t>
            </a:r>
            <a:br/>
            <a:r>
              <a:t>Branch : Btech</a:t>
            </a:r>
            <a:br/>
            <a:r>
              <a:t>Stream : CSAI</a:t>
            </a:r>
            <a:br/>
            <a:r>
              <a:t>Year : II</a:t>
            </a:r>
          </a:p>
          <a:p>
            <a:pPr marL="444500" indent="-444500" defTabSz="577850">
              <a:spcBef>
                <a:spcPts val="1700"/>
              </a:spcBef>
              <a:defRPr sz="3150"/>
            </a:pPr>
            <a:r>
              <a:t>Team Member 1 Name : Harsh Adhikari</a:t>
            </a:r>
            <a:br/>
            <a:r>
              <a:t>Branch : Btech</a:t>
            </a:r>
            <a:br/>
            <a:r>
              <a:t>Stream : CSAI</a:t>
            </a:r>
            <a:br/>
            <a:r>
              <a:t>Year : II</a:t>
            </a:r>
          </a:p>
          <a:p>
            <a:pPr marL="444500" indent="-444500" defTabSz="577850">
              <a:spcBef>
                <a:spcPts val="1700"/>
              </a:spcBef>
              <a:defRPr sz="3150"/>
            </a:pPr>
            <a:r>
              <a:t>Team Member 2 Name : Tarun Kishore</a:t>
            </a:r>
            <a:br/>
            <a:r>
              <a:t>Branch : Btech</a:t>
            </a:r>
            <a:br/>
            <a:r>
              <a:t>Stream : CSAI</a:t>
            </a:r>
            <a:br/>
            <a:r>
              <a:t>Year : II</a:t>
            </a:r>
          </a:p>
          <a:p>
            <a:pPr marL="444500" indent="-444500" defTabSz="577850">
              <a:spcBef>
                <a:spcPts val="1700"/>
              </a:spcBef>
              <a:defRPr sz="3150"/>
            </a:pPr>
            <a:r>
              <a:rPr>
                <a:solidFill>
                  <a:srgbClr val="000000"/>
                </a:solidFill>
              </a:rPr>
              <a:t>Team Mentor 1 Name : Dr. Pinaki 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Category : Academic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Expertise : Operating systems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Domain Experience : 20+ years</a:t>
            </a:r>
            <a:br/>
          </a:p>
        </p:txBody>
      </p:sp>
      <p:sp>
        <p:nvSpPr>
          <p:cNvPr id="146" name="Team Member 3 Name : Himanshu Rathore Branch : Btech Stream : CSAI Year : II…"/>
          <p:cNvSpPr txBox="1"/>
          <p:nvPr/>
        </p:nvSpPr>
        <p:spPr>
          <a:xfrm>
            <a:off x="11925040" y="2649972"/>
            <a:ext cx="10328307" cy="101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 defTabSz="577850">
              <a:spcBef>
                <a:spcPts val="1700"/>
              </a:spcBef>
              <a:buSzPct val="75000"/>
              <a:buFont typeface="Zapf Dingbats"/>
              <a:buChar char="➤"/>
              <a:defRPr i="0" spc="0" sz="3150"/>
            </a:pPr>
            <a:r>
              <a:t>Team Member 3 Name : Himanshu Rathore</a:t>
            </a:r>
            <a:br/>
            <a:r>
              <a:t>Branch : Btech</a:t>
            </a:r>
            <a:br/>
            <a:r>
              <a:t>Stream : CSAI</a:t>
            </a:r>
            <a:br/>
            <a:r>
              <a:t>Year : II</a:t>
            </a:r>
          </a:p>
          <a:p>
            <a:pPr marL="444500" indent="-444500" defTabSz="577850">
              <a:spcBef>
                <a:spcPts val="1700"/>
              </a:spcBef>
              <a:buSzPct val="75000"/>
              <a:buFont typeface="Zapf Dingbats"/>
              <a:buChar char="➤"/>
              <a:defRPr i="0" spc="0" sz="3150"/>
            </a:pPr>
            <a:r>
              <a:t>Team Member 4 Name : Chetan</a:t>
            </a:r>
            <a:br/>
            <a:r>
              <a:t>Branch : Btech</a:t>
            </a:r>
            <a:br/>
            <a:r>
              <a:t>Stream : ICE</a:t>
            </a:r>
            <a:br/>
            <a:r>
              <a:t>Year : II</a:t>
            </a:r>
          </a:p>
          <a:p>
            <a:pPr marL="444500" indent="-444500" defTabSz="577850">
              <a:spcBef>
                <a:spcPts val="1700"/>
              </a:spcBef>
              <a:buSzPct val="75000"/>
              <a:buFont typeface="Zapf Dingbats"/>
              <a:buChar char="➤"/>
              <a:defRPr i="0" spc="0" sz="3150"/>
            </a:pPr>
            <a:r>
              <a:t>Team Member 5 Name : Pavani Dubey</a:t>
            </a:r>
            <a:br/>
            <a:r>
              <a:t>Branch : Btech</a:t>
            </a:r>
            <a:br/>
            <a:r>
              <a:t>Stream : COE</a:t>
            </a:r>
            <a:br/>
            <a:r>
              <a:t>Year : II</a:t>
            </a:r>
          </a:p>
          <a:p>
            <a:pPr marL="444500" indent="-444500" defTabSz="577850">
              <a:spcBef>
                <a:spcPts val="1700"/>
              </a:spcBef>
              <a:buSzPct val="75000"/>
              <a:buFont typeface="Zapf Dingbats"/>
              <a:buChar char="➤"/>
              <a:defRPr i="0" spc="0" sz="3150"/>
            </a:pPr>
            <a:r>
              <a:rPr>
                <a:solidFill>
                  <a:srgbClr val="000000"/>
                </a:solidFill>
              </a:rPr>
              <a:t>Team Mentor 2 Name : Dr. Mohinder Pal Singh Bhatia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Category : Academic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Expertise : Software Engineering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Domain Experience : 30+ years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