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53" d="100"/>
          <a:sy n="53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0" b="1" i="0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sz="70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bstract background with layers of red and white rectangles"/>
          <p:cNvSpPr>
            <a:spLocks noGrp="1"/>
          </p:cNvSpPr>
          <p:nvPr>
            <p:ph type="pic" idx="21"/>
          </p:nvPr>
        </p:nvSpPr>
        <p:spPr>
          <a:xfrm>
            <a:off x="-127000" y="-2540000"/>
            <a:ext cx="24637999" cy="267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stract background with layers of red and white rectangles"/>
          <p:cNvSpPr>
            <a:spLocks noGrp="1"/>
          </p:cNvSpPr>
          <p:nvPr>
            <p:ph type="pic" idx="21"/>
          </p:nvPr>
        </p:nvSpPr>
        <p:spPr>
          <a:xfrm>
            <a:off x="-38100" y="-4394200"/>
            <a:ext cx="24460199" cy="26574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Rectangle"/>
          <p:cNvSpPr>
            <a:spLocks noGrp="1"/>
          </p:cNvSpPr>
          <p:nvPr>
            <p:ph type="body" sz="half" idx="22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/>
          </a:p>
        </p:txBody>
      </p:sp>
      <p:sp>
        <p:nvSpPr>
          <p:cNvPr id="23" name="Line"/>
          <p:cNvSpPr/>
          <p:nvPr/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48900" y="12922250"/>
            <a:ext cx="41908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Abstract background with overlapping blue, green and white circles of different sizes"/>
          <p:cNvSpPr>
            <a:spLocks noGrp="1"/>
          </p:cNvSpPr>
          <p:nvPr>
            <p:ph type="pic" idx="21"/>
          </p:nvPr>
        </p:nvSpPr>
        <p:spPr>
          <a:xfrm>
            <a:off x="12306300" y="-114300"/>
            <a:ext cx="13931900" cy="1393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Abstract background with layers of red and white rectangles"/>
          <p:cNvSpPr>
            <a:spLocks noGrp="1"/>
          </p:cNvSpPr>
          <p:nvPr>
            <p:ph type="pic" idx="21"/>
          </p:nvPr>
        </p:nvSpPr>
        <p:spPr>
          <a:xfrm>
            <a:off x="-381000" y="-114300"/>
            <a:ext cx="13931900" cy="15136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bstract background with layers of red and white rectangles"/>
          <p:cNvSpPr>
            <a:spLocks noGrp="1"/>
          </p:cNvSpPr>
          <p:nvPr>
            <p:ph type="pic" idx="21"/>
          </p:nvPr>
        </p:nvSpPr>
        <p:spPr>
          <a:xfrm>
            <a:off x="1016000" y="-1333500"/>
            <a:ext cx="13970000" cy="151778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Abstract background with overlapping green and yellow shapes"/>
          <p:cNvSpPr>
            <a:spLocks noGrp="1"/>
          </p:cNvSpPr>
          <p:nvPr>
            <p:ph type="pic" sz="half" idx="22"/>
          </p:nvPr>
        </p:nvSpPr>
        <p:spPr>
          <a:xfrm>
            <a:off x="15240000" y="-1130300"/>
            <a:ext cx="9296400" cy="8034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Abstract background with overlapping blue, green and white circles of different sizes"/>
          <p:cNvSpPr>
            <a:spLocks noGrp="1"/>
          </p:cNvSpPr>
          <p:nvPr>
            <p:ph type="pic" sz="half" idx="23"/>
          </p:nvPr>
        </p:nvSpPr>
        <p:spPr>
          <a:xfrm>
            <a:off x="15240000" y="5778500"/>
            <a:ext cx="8382000" cy="838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sz="4000" i="1" spc="39"/>
            </a:lvl1pPr>
            <a:lvl2pPr marL="0" indent="0">
              <a:spcBef>
                <a:spcPts val="2000"/>
              </a:spcBef>
              <a:buSzTx/>
              <a:buFontTx/>
              <a:buNone/>
              <a:defRPr sz="4000" i="1" spc="39"/>
            </a:lvl2pPr>
            <a:lvl3pPr marL="0" indent="0">
              <a:spcBef>
                <a:spcPts val="2000"/>
              </a:spcBef>
              <a:buSzTx/>
              <a:buFontTx/>
              <a:buNone/>
              <a:defRPr sz="4000" i="1" spc="39"/>
            </a:lvl3pPr>
            <a:lvl4pPr marL="0" indent="0">
              <a:spcBef>
                <a:spcPts val="2000"/>
              </a:spcBef>
              <a:buSzTx/>
              <a:buFontTx/>
              <a:buNone/>
              <a:defRPr sz="4000" i="1" spc="39"/>
            </a:lvl4pPr>
            <a:lvl5pPr marL="0" indent="0">
              <a:spcBef>
                <a:spcPts val="2000"/>
              </a:spcBef>
              <a:buSzTx/>
              <a:buFontTx/>
              <a:buNone/>
              <a:defRPr sz="4000" i="1" spc="3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48900" y="12928600"/>
            <a:ext cx="41908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1015999" y="2412074"/>
            <a:ext cx="22352001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" name="Basic Details of the team…"/>
          <p:cNvSpPr txBox="1">
            <a:spLocks noGrp="1"/>
          </p:cNvSpPr>
          <p:nvPr>
            <p:ph type="title"/>
          </p:nvPr>
        </p:nvSpPr>
        <p:spPr>
          <a:xfrm>
            <a:off x="1049125" y="426931"/>
            <a:ext cx="22285750" cy="21941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40000"/>
              </a:lnSpc>
            </a:pPr>
            <a:r>
              <a:t>Basic Details of the team </a:t>
            </a:r>
          </a:p>
          <a:p>
            <a:pPr>
              <a:lnSpc>
                <a:spcPct val="40000"/>
              </a:lnSpc>
            </a:pPr>
            <a:r>
              <a:t>And problem statement </a:t>
            </a:r>
          </a:p>
        </p:txBody>
      </p:sp>
      <p:sp>
        <p:nvSpPr>
          <p:cNvPr id="130" name="Organization Name : Netaji Subhash University of Technology, Dwarka, New Delhi - 59…"/>
          <p:cNvSpPr txBox="1">
            <a:spLocks noGrp="1"/>
          </p:cNvSpPr>
          <p:nvPr>
            <p:ph type="body" idx="1"/>
          </p:nvPr>
        </p:nvSpPr>
        <p:spPr>
          <a:xfrm>
            <a:off x="1016000" y="2785441"/>
            <a:ext cx="22352001" cy="9260472"/>
          </a:xfrm>
          <a:prstGeom prst="rect">
            <a:avLst/>
          </a:prstGeom>
        </p:spPr>
        <p:txBody>
          <a:bodyPr/>
          <a:lstStyle/>
          <a:p>
            <a:r>
              <a:t>Organization Name : Netaji Subhash University of Technology, Dwarka, New Delhi - 59</a:t>
            </a:r>
          </a:p>
          <a:p>
            <a:r>
              <a:t>PS Code : DR716</a:t>
            </a:r>
          </a:p>
          <a:p>
            <a:r>
              <a:t>Problem Statement Title : Integrated information platform for information about Indian Universities</a:t>
            </a:r>
          </a:p>
          <a:p>
            <a:r>
              <a:t>Team name : Brute4s</a:t>
            </a:r>
          </a:p>
          <a:p>
            <a:r>
              <a:t>Team Leader Name : Yash Bansal</a:t>
            </a:r>
          </a:p>
          <a:p>
            <a:r>
              <a:t>Institute Code (AISHE) : U-1056</a:t>
            </a:r>
          </a:p>
          <a:p>
            <a:r>
              <a:t>Theme Name : Smart Education</a:t>
            </a:r>
          </a:p>
        </p:txBody>
      </p:sp>
      <p:sp>
        <p:nvSpPr>
          <p:cNvPr id="131" name="Rectangle"/>
          <p:cNvSpPr txBox="1"/>
          <p:nvPr/>
        </p:nvSpPr>
        <p:spPr>
          <a:xfrm>
            <a:off x="15414771" y="8264358"/>
            <a:ext cx="7739958" cy="285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ctr" defTabSz="330200">
              <a:lnSpc>
                <a:spcPct val="70000"/>
              </a:lnSpc>
              <a:spcBef>
                <a:spcPts val="0"/>
              </a:spcBef>
              <a:defRPr sz="2800" spc="0">
                <a:solidFill>
                  <a:srgbClr val="747676"/>
                </a:solidFill>
              </a:defRPr>
            </a:pPr>
            <a:endParaRPr/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771" y="8264358"/>
            <a:ext cx="6414300" cy="2755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dea/Approach Details"/>
          <p:cNvSpPr txBox="1">
            <a:spLocks noGrp="1"/>
          </p:cNvSpPr>
          <p:nvPr>
            <p:ph type="body" sz="quarter" idx="1"/>
          </p:nvPr>
        </p:nvSpPr>
        <p:spPr>
          <a:xfrm>
            <a:off x="1016000" y="12482668"/>
            <a:ext cx="22352000" cy="1905001"/>
          </a:xfrm>
          <a:prstGeom prst="rect">
            <a:avLst/>
          </a:prstGeom>
        </p:spPr>
        <p:txBody>
          <a:bodyPr/>
          <a:lstStyle/>
          <a:p>
            <a:pPr lvl="1" algn="ctr">
              <a:lnSpc>
                <a:spcPct val="70000"/>
              </a:lnSpc>
              <a:spcBef>
                <a:spcPts val="0"/>
              </a:spcBef>
              <a:defRPr sz="7000" spc="0">
                <a:solidFill>
                  <a:srgbClr val="747676"/>
                </a:solidFill>
              </a:defRPr>
            </a:pPr>
            <a:r>
              <a:rPr dirty="0"/>
              <a:t>Idea/Approach Details</a:t>
            </a:r>
          </a:p>
        </p:txBody>
      </p:sp>
      <p:sp>
        <p:nvSpPr>
          <p:cNvPr id="136" name="Description of prototype :…"/>
          <p:cNvSpPr txBox="1"/>
          <p:nvPr/>
        </p:nvSpPr>
        <p:spPr>
          <a:xfrm>
            <a:off x="1115389" y="863600"/>
            <a:ext cx="13771222" cy="1079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Description of prototype : 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rPr dirty="0"/>
              <a:t>Our website presents the colleges which offer technical courses in different backgrounds.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rPr dirty="0"/>
              <a:t>We also show more about that college and their courses after you click on a particular college placard.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rPr dirty="0"/>
              <a:t>We have implemented a search bar to search for a particular college.</a:t>
            </a:r>
          </a:p>
          <a:p>
            <a:endParaRPr dirty="0"/>
          </a:p>
          <a:p>
            <a:r>
              <a:rPr dirty="0"/>
              <a:t>Addons : 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rPr dirty="0"/>
              <a:t>Recommendation Filter for students to see different other colleges based on their searching data.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rPr dirty="0"/>
              <a:t>Review system where students of that college can review their colleges. (Low priority)</a:t>
            </a:r>
          </a:p>
        </p:txBody>
      </p:sp>
      <p:sp>
        <p:nvSpPr>
          <p:cNvPr id="137" name="Tech stack :…"/>
          <p:cNvSpPr txBox="1"/>
          <p:nvPr/>
        </p:nvSpPr>
        <p:spPr>
          <a:xfrm>
            <a:off x="15281624" y="7805892"/>
            <a:ext cx="9102376" cy="43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Tech stack : </a:t>
            </a:r>
          </a:p>
          <a:p>
            <a:pPr marL="564444" indent="-564444">
              <a:lnSpc>
                <a:spcPct val="70000"/>
              </a:lnSpc>
              <a:buSzPct val="75000"/>
              <a:buFont typeface="Zapf Dingbats"/>
              <a:buChar char="➤"/>
            </a:pPr>
            <a:r>
              <a:rPr dirty="0"/>
              <a:t>Nodejs with express framework for backend</a:t>
            </a:r>
          </a:p>
          <a:p>
            <a:pPr marL="564444" indent="-564444">
              <a:lnSpc>
                <a:spcPct val="70000"/>
              </a:lnSpc>
              <a:buSzPct val="75000"/>
              <a:buFont typeface="Zapf Dingbats"/>
              <a:buChar char="➤"/>
            </a:pPr>
            <a:r>
              <a:rPr dirty="0"/>
              <a:t>HTML, CSS, JS for frontend (</a:t>
            </a:r>
            <a:r>
              <a:rPr dirty="0" err="1"/>
              <a:t>Bootstrap,jquery</a:t>
            </a:r>
            <a:r>
              <a:rPr dirty="0"/>
              <a:t>)</a:t>
            </a:r>
          </a:p>
          <a:p>
            <a:pPr marL="564444" indent="-564444">
              <a:lnSpc>
                <a:spcPct val="70000"/>
              </a:lnSpc>
              <a:buSzPct val="75000"/>
              <a:buFont typeface="Zapf Dingbats"/>
              <a:buChar char="➤"/>
            </a:pPr>
            <a:r>
              <a:rPr dirty="0"/>
              <a:t>Handlebar</a:t>
            </a:r>
            <a:r>
              <a:rPr lang="en-US" dirty="0"/>
              <a:t>s</a:t>
            </a:r>
            <a:r>
              <a:rPr dirty="0"/>
              <a:t> templating engine</a:t>
            </a:r>
          </a:p>
          <a:p>
            <a:pPr marL="564444" indent="-564444">
              <a:lnSpc>
                <a:spcPct val="70000"/>
              </a:lnSpc>
              <a:buSzPct val="75000"/>
              <a:buFont typeface="Zapf Dingbats"/>
              <a:buChar char="➤"/>
            </a:pPr>
            <a:r>
              <a:rPr dirty="0"/>
              <a:t>MongoDB as our database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09E7D24-6B20-DF4F-A29C-DA860606C55B}"/>
              </a:ext>
            </a:extLst>
          </p:cNvPr>
          <p:cNvPicPr>
            <a:picLocks noGrp="1" noChangeAspect="1"/>
          </p:cNvPicPr>
          <p:nvPr>
            <p:ph type="pic" sz="half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4801"/>
          <a:stretch>
            <a:fillRect/>
          </a:stretch>
        </p:blipFill>
        <p:spPr>
          <a:xfrm>
            <a:off x="15281625" y="0"/>
            <a:ext cx="9102376" cy="7867173"/>
          </a:xfr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" name="Use cases and unique fea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619125">
              <a:lnSpc>
                <a:spcPct val="70000"/>
              </a:lnSpc>
              <a:spcBef>
                <a:spcPts val="0"/>
              </a:spcBef>
              <a:defRPr sz="5250" i="1" cap="none"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r>
              <a:t>Use cases and unique features</a:t>
            </a:r>
          </a:p>
        </p:txBody>
      </p:sp>
      <p:sp>
        <p:nvSpPr>
          <p:cNvPr id="141" name="Our user will expect comparisons and organised data for courses in our site, which is our vision and a fundamental in our projec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user will expect comparisons and organised data for courses in our site, which is our vision and a fundamental in our project.</a:t>
            </a:r>
          </a:p>
          <a:p>
            <a:r>
              <a:t>Credible source of information and guide to a student’s career choices.</a:t>
            </a:r>
          </a:p>
          <a:p>
            <a:r>
              <a:t>Lack of information is leading to self-glorification and inbreeding among University and College students and faculty members.</a:t>
            </a:r>
          </a:p>
          <a:p>
            <a:r>
              <a:t>Our site will help both student and faculty communities for self-improvement through comparison and emulation.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Team member detai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85165">
              <a:spcBef>
                <a:spcPts val="2700"/>
              </a:spcBef>
              <a:defRPr sz="6225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Team member details</a:t>
            </a:r>
          </a:p>
        </p:txBody>
      </p:sp>
      <p:sp>
        <p:nvSpPr>
          <p:cNvPr id="145" name="Team Leader Name : Yash Bansal  Branch : Btech Stream : CSAI Year : II…"/>
          <p:cNvSpPr txBox="1">
            <a:spLocks noGrp="1"/>
          </p:cNvSpPr>
          <p:nvPr>
            <p:ph type="body" sz="half" idx="1"/>
          </p:nvPr>
        </p:nvSpPr>
        <p:spPr>
          <a:xfrm>
            <a:off x="1016000" y="2540000"/>
            <a:ext cx="10489920" cy="10160000"/>
          </a:xfrm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1700"/>
              </a:spcBef>
              <a:defRPr sz="3150"/>
            </a:pPr>
            <a:r>
              <a:rPr dirty="0"/>
              <a:t>Team Leader Name : Yash Bansal </a:t>
            </a:r>
            <a:br>
              <a:rPr dirty="0"/>
            </a:br>
            <a:r>
              <a:rPr dirty="0"/>
              <a:t>Branch : </a:t>
            </a:r>
            <a:r>
              <a:rPr dirty="0" err="1"/>
              <a:t>Btech</a:t>
            </a:r>
            <a:br>
              <a:rPr dirty="0"/>
            </a:br>
            <a:r>
              <a:rPr dirty="0"/>
              <a:t>Stream : CSAI</a:t>
            </a:r>
            <a:br>
              <a:rPr dirty="0"/>
            </a:br>
            <a:r>
              <a:rPr dirty="0"/>
              <a:t>Year : II</a:t>
            </a:r>
          </a:p>
          <a:p>
            <a:pPr marL="444500" indent="-444500" defTabSz="577850">
              <a:spcBef>
                <a:spcPts val="1700"/>
              </a:spcBef>
              <a:defRPr sz="3150"/>
            </a:pPr>
            <a:r>
              <a:rPr dirty="0"/>
              <a:t>Team Member 1 Name : Harsh Adhikari</a:t>
            </a:r>
            <a:br>
              <a:rPr dirty="0"/>
            </a:br>
            <a:r>
              <a:rPr dirty="0"/>
              <a:t>Branch : </a:t>
            </a:r>
            <a:r>
              <a:rPr dirty="0" err="1"/>
              <a:t>Btech</a:t>
            </a:r>
            <a:br>
              <a:rPr dirty="0"/>
            </a:br>
            <a:r>
              <a:rPr dirty="0"/>
              <a:t>Stream : CSAI</a:t>
            </a:r>
            <a:br>
              <a:rPr dirty="0"/>
            </a:br>
            <a:r>
              <a:rPr dirty="0"/>
              <a:t>Year : II</a:t>
            </a:r>
          </a:p>
          <a:p>
            <a:pPr marL="444500" indent="-444500" defTabSz="577850">
              <a:spcBef>
                <a:spcPts val="1700"/>
              </a:spcBef>
              <a:defRPr sz="3150"/>
            </a:pPr>
            <a:r>
              <a:rPr dirty="0"/>
              <a:t>Team Member 2 Name : </a:t>
            </a:r>
            <a:r>
              <a:rPr dirty="0" err="1"/>
              <a:t>Tarun</a:t>
            </a:r>
            <a:r>
              <a:rPr dirty="0"/>
              <a:t> Kishore</a:t>
            </a:r>
            <a:br>
              <a:rPr dirty="0"/>
            </a:br>
            <a:r>
              <a:rPr dirty="0"/>
              <a:t>Branch : </a:t>
            </a:r>
            <a:r>
              <a:rPr dirty="0" err="1"/>
              <a:t>Btech</a:t>
            </a:r>
            <a:br>
              <a:rPr dirty="0"/>
            </a:br>
            <a:r>
              <a:rPr dirty="0"/>
              <a:t>Stream : CSAI</a:t>
            </a:r>
            <a:br>
              <a:rPr dirty="0"/>
            </a:br>
            <a:r>
              <a:rPr dirty="0"/>
              <a:t>Year : II</a:t>
            </a:r>
          </a:p>
          <a:p>
            <a:pPr marL="444500" indent="-444500" defTabSz="577850">
              <a:spcBef>
                <a:spcPts val="1700"/>
              </a:spcBef>
              <a:defRPr sz="3150"/>
            </a:pPr>
            <a:r>
              <a:rPr dirty="0">
                <a:solidFill>
                  <a:srgbClr val="000000"/>
                </a:solidFill>
              </a:rPr>
              <a:t>Team Mentor 1 Name : Dr. </a:t>
            </a:r>
            <a:r>
              <a:rPr>
                <a:solidFill>
                  <a:srgbClr val="000000"/>
                </a:solidFill>
              </a:rPr>
              <a:t>Pinaki</a:t>
            </a:r>
            <a:r>
              <a:rPr lang="en-US">
                <a:solidFill>
                  <a:srgbClr val="000000"/>
                </a:solidFill>
              </a:rPr>
              <a:t> Chakraborty</a:t>
            </a:r>
            <a:r>
              <a:rPr>
                <a:solidFill>
                  <a:srgbClr val="000000"/>
                </a:solidFill>
              </a:rPr>
              <a:t> 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Category : Academic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Expertise : Operating systems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Domain Experience : 20+ years</a:t>
            </a:r>
            <a:br>
              <a:rPr dirty="0"/>
            </a:br>
            <a:endParaRPr dirty="0"/>
          </a:p>
        </p:txBody>
      </p:sp>
      <p:sp>
        <p:nvSpPr>
          <p:cNvPr id="146" name="Team Member 3 Name : Himanshu Rathore Branch : Btech Stream : CSAI Year : II…"/>
          <p:cNvSpPr txBox="1"/>
          <p:nvPr/>
        </p:nvSpPr>
        <p:spPr>
          <a:xfrm>
            <a:off x="11925040" y="2649972"/>
            <a:ext cx="10328307" cy="101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44500" indent="-444500" defTabSz="577850">
              <a:spcBef>
                <a:spcPts val="1700"/>
              </a:spcBef>
              <a:buSzPct val="75000"/>
              <a:buFont typeface="Zapf Dingbats"/>
              <a:buChar char="➤"/>
              <a:defRPr sz="3150" i="0" spc="0"/>
            </a:pPr>
            <a:r>
              <a:t>Team Member 3 Name : Himanshu Rathore</a:t>
            </a:r>
            <a:br/>
            <a:r>
              <a:t>Branch : Btech</a:t>
            </a:r>
            <a:br/>
            <a:r>
              <a:t>Stream : CSAI</a:t>
            </a:r>
            <a:br/>
            <a:r>
              <a:t>Year : II</a:t>
            </a:r>
          </a:p>
          <a:p>
            <a:pPr marL="444500" indent="-444500" defTabSz="577850">
              <a:spcBef>
                <a:spcPts val="1700"/>
              </a:spcBef>
              <a:buSzPct val="75000"/>
              <a:buFont typeface="Zapf Dingbats"/>
              <a:buChar char="➤"/>
              <a:defRPr sz="3150" i="0" spc="0"/>
            </a:pPr>
            <a:r>
              <a:t>Team Member 4 Name : Chetan</a:t>
            </a:r>
            <a:br/>
            <a:r>
              <a:t>Branch : Btech</a:t>
            </a:r>
            <a:br/>
            <a:r>
              <a:t>Stream : ICE</a:t>
            </a:r>
            <a:br/>
            <a:r>
              <a:t>Year : II</a:t>
            </a:r>
          </a:p>
          <a:p>
            <a:pPr marL="444500" indent="-444500" defTabSz="577850">
              <a:spcBef>
                <a:spcPts val="1700"/>
              </a:spcBef>
              <a:buSzPct val="75000"/>
              <a:buFont typeface="Zapf Dingbats"/>
              <a:buChar char="➤"/>
              <a:defRPr sz="3150" i="0" spc="0"/>
            </a:pPr>
            <a:r>
              <a:t>Team Member 5 Name : Pavani Dubey</a:t>
            </a:r>
            <a:br/>
            <a:r>
              <a:t>Branch : Btech</a:t>
            </a:r>
            <a:br/>
            <a:r>
              <a:t>Stream : COE</a:t>
            </a:r>
            <a:br/>
            <a:r>
              <a:t>Year : II</a:t>
            </a:r>
          </a:p>
          <a:p>
            <a:pPr marL="444500" indent="-444500" defTabSz="577850">
              <a:spcBef>
                <a:spcPts val="1700"/>
              </a:spcBef>
              <a:buSzPct val="75000"/>
              <a:buFont typeface="Zapf Dingbats"/>
              <a:buChar char="➤"/>
              <a:defRPr sz="3150" i="0" spc="0"/>
            </a:pPr>
            <a:r>
              <a:rPr>
                <a:solidFill>
                  <a:srgbClr val="000000"/>
                </a:solidFill>
              </a:rPr>
              <a:t>Team Mentor 2 Name : Dr. Mohinder Pal Singh Bhatia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Category : Academic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Expertise : Software Engineering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Domain Experience : 30+ years</a:t>
            </a:r>
            <a:br/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Macintosh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Baskerville</vt:lpstr>
      <vt:lpstr>DIN Alternate Bold</vt:lpstr>
      <vt:lpstr>DIN Condensed Bold</vt:lpstr>
      <vt:lpstr>Helvetica</vt:lpstr>
      <vt:lpstr>Helvetica Neue</vt:lpstr>
      <vt:lpstr>Iowan Old Style Roman</vt:lpstr>
      <vt:lpstr>Zapf Dingbats</vt:lpstr>
      <vt:lpstr>New_Template9</vt:lpstr>
      <vt:lpstr>Basic Details of the team  And problem statement </vt:lpstr>
      <vt:lpstr>PowerPoint Presentation</vt:lpstr>
      <vt:lpstr>Use cases and unique features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 And problem statement </dc:title>
  <cp:lastModifiedBy>Yash Bansal</cp:lastModifiedBy>
  <cp:revision>2</cp:revision>
  <dcterms:modified xsi:type="dcterms:W3CDTF">2022-03-29T02:34:46Z</dcterms:modified>
</cp:coreProperties>
</file>