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8625" y="457200"/>
            <a:ext cx="82983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Test 3, look at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arenR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Updated GMM_EM Algo Slides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arenR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SVM Slide #30 values are wrong. Look at graph on Slide #31. It will give you the updated correct values.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In Q-Bank Unit 4 - the Qs marked in red is not included for Test3 as it came in Test 2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