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23bce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23bce5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623bce52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623bce52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623bce52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623bce52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623bce52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623bce52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623bce52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623bce52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623bce52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623bce52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41e7f98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41e7f98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825FC4-CE2A-8020-7ED6-09EE7FE2878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48006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airbnb.com/get-the-dat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Dashboards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link 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https://insideairbnb.com/get-the-data/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68" y="689350"/>
            <a:ext cx="9124783" cy="35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50" y="-640125"/>
            <a:ext cx="8416850" cy="56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190850" cy="48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325" y="-122000"/>
            <a:ext cx="7268350" cy="596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25" y="-391675"/>
            <a:ext cx="7810976" cy="56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2850" y="1495351"/>
            <a:ext cx="9404000" cy="20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(7days) deadline —&gt; 10th aug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any two city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 drive folder, add two files, access to everyone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Dashboard (powerbi, tableau)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Record a video (video length &gt; 7mins, max 20,30mins) → obs studio, loom,zoom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Email → 9th aug → google form → submit → add a link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On-screen Show (16:9)</PresentationFormat>
  <Paragraphs>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Simple Light</vt:lpstr>
      <vt:lpstr>AIRBNB Dashboards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Submission (7days) deadline —&gt; 10th aug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Tarun Kumar (MSC CREWING SERVICES MUMBAI)</cp:lastModifiedBy>
  <cp:revision>1</cp:revision>
  <dcterms:modified xsi:type="dcterms:W3CDTF">2025-08-05T11:11:39Z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Simple Light:3</vt:lpwstr>
  </property>
  <property fmtid="{D5CDD505-2E9C-101B-9397-08002B2CF9AE}" pid="3" name="ClassificationContentMarkingFooterText">
    <vt:lpwstr>Sensitivity: Internal</vt:lpwstr>
  </property>
</Properties>
</file>