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72" r:id="rId9"/>
    <p:sldId id="273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C931-9DC4-44D8-8AAE-D0C1CDE1A966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9C8EAC0-F043-4719-972A-590CA36529E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5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C931-9DC4-44D8-8AAE-D0C1CDE1A966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EAC0-F043-4719-972A-590CA36529E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2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C931-9DC4-44D8-8AAE-D0C1CDE1A966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EAC0-F043-4719-972A-590CA36529E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08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C931-9DC4-44D8-8AAE-D0C1CDE1A966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EAC0-F043-4719-972A-590CA36529E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1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C931-9DC4-44D8-8AAE-D0C1CDE1A966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EAC0-F043-4719-972A-590CA36529E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8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C931-9DC4-44D8-8AAE-D0C1CDE1A966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EAC0-F043-4719-972A-590CA36529E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4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C931-9DC4-44D8-8AAE-D0C1CDE1A966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EAC0-F043-4719-972A-590CA36529E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07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C931-9DC4-44D8-8AAE-D0C1CDE1A966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EAC0-F043-4719-972A-590CA36529E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7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C931-9DC4-44D8-8AAE-D0C1CDE1A966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EAC0-F043-4719-972A-590CA3652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12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C931-9DC4-44D8-8AAE-D0C1CDE1A966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EAC0-F043-4719-972A-590CA36529E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45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340C931-9DC4-44D8-8AAE-D0C1CDE1A966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EAC0-F043-4719-972A-590CA36529E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83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C931-9DC4-44D8-8AAE-D0C1CDE1A966}" type="datetimeFigureOut">
              <a:rPr lang="en-IN" smtClean="0"/>
              <a:t>01-03-2020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9C8EAC0-F043-4719-972A-590CA36529E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1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digest.com/microcontroller-projects/arduino-python-tutorial" TargetMode="External"/><Relationship Id="rId2" Type="http://schemas.openxmlformats.org/officeDocument/2006/relationships/hyperlink" Target="https://circuitdigest.com/microcontroller-projects/control-your-computer-with-hand-gestur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AE42-BA1B-4056-B8C4-070AC22B2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2268" y="209096"/>
            <a:ext cx="8637073" cy="3219904"/>
          </a:xfrm>
        </p:spPr>
        <p:txBody>
          <a:bodyPr>
            <a:normAutofit/>
          </a:bodyPr>
          <a:lstStyle/>
          <a:p>
            <a:r>
              <a:rPr lang="en-IN" sz="3200" dirty="0"/>
              <a:t>CSE2006 </a:t>
            </a:r>
            <a:br>
              <a:rPr lang="en-IN" sz="3200" dirty="0"/>
            </a:br>
            <a:r>
              <a:rPr lang="en-IN" sz="3200" dirty="0"/>
              <a:t>MICROPROCESSOR AND INTERFACING</a:t>
            </a:r>
            <a:br>
              <a:rPr lang="en-IN" sz="3200" dirty="0"/>
            </a:br>
            <a:r>
              <a:rPr lang="en-IN" sz="3200" dirty="0"/>
              <a:t>J COMPONENT</a:t>
            </a:r>
            <a:br>
              <a:rPr lang="en-IN" sz="3200" dirty="0"/>
            </a:br>
            <a:r>
              <a:rPr lang="en-IN" sz="3200" dirty="0"/>
              <a:t>REVIEW – 2</a:t>
            </a:r>
            <a:br>
              <a:rPr lang="en-IN" sz="3200" dirty="0"/>
            </a:br>
            <a:r>
              <a:rPr lang="en-IN" sz="3200" dirty="0"/>
              <a:t>PROF . BALAMURUGAN M 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7F232-889C-4E70-938F-1B6E3419D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2268" y="3549782"/>
            <a:ext cx="9859946" cy="2612421"/>
          </a:xfrm>
        </p:spPr>
        <p:txBody>
          <a:bodyPr>
            <a:normAutofit/>
          </a:bodyPr>
          <a:lstStyle/>
          <a:p>
            <a:r>
              <a:rPr lang="en-IN" b="1" u="sng" dirty="0"/>
              <a:t>PROJECT TITLE : CONTROLLING VLC MEDIA PLAYER THROUGH HAND GUESTURE</a:t>
            </a:r>
          </a:p>
          <a:p>
            <a:r>
              <a:rPr lang="en-IN" dirty="0"/>
              <a:t>TEAM MEMBERS : </a:t>
            </a:r>
          </a:p>
          <a:p>
            <a:r>
              <a:rPr lang="en-IN" dirty="0"/>
              <a:t>TARUN A H 18BCE1213</a:t>
            </a:r>
          </a:p>
          <a:p>
            <a:r>
              <a:rPr lang="en-IN" dirty="0"/>
              <a:t>LOKESH KRISHNAN 18BCE1239</a:t>
            </a:r>
          </a:p>
        </p:txBody>
      </p:sp>
    </p:spTree>
    <p:extLst>
      <p:ext uri="{BB962C8B-B14F-4D97-AF65-F5344CB8AC3E}">
        <p14:creationId xmlns:p14="http://schemas.microsoft.com/office/powerpoint/2010/main" val="12495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F1A5-8DF7-4BCC-AF26-F210FD21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A7F7-03AF-4F80-B471-C0DD20F18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7707772" cy="3450613"/>
          </a:xfrm>
        </p:spPr>
        <p:txBody>
          <a:bodyPr>
            <a:normAutofit/>
          </a:bodyPr>
          <a:lstStyle/>
          <a:p>
            <a:r>
              <a:rPr lang="en-IN" b="1" u="sng" dirty="0"/>
              <a:t>MODULE 1 : Initial setting up of the Arduino uno board with the laptop . </a:t>
            </a:r>
          </a:p>
          <a:p>
            <a:pPr marL="0" indent="0">
              <a:buNone/>
            </a:pPr>
            <a:r>
              <a:rPr lang="en-IN" dirty="0"/>
              <a:t>              This module covers the downloading of the ARDUINO IDE and setting up of the necessary PORT (COM PORT) and noting the appropriate Port number for serial communication . It also covers performing basic operations such as blinking LED experiment , etc. to check whether Arduino UNO is working or not</a:t>
            </a:r>
          </a:p>
        </p:txBody>
      </p:sp>
      <p:pic>
        <p:nvPicPr>
          <p:cNvPr id="5122" name="Picture 2" descr="Image result for Arduino IDE">
            <a:extLst>
              <a:ext uri="{FF2B5EF4-FFF2-40B4-BE49-F238E27FC236}">
                <a16:creationId xmlns:a16="http://schemas.microsoft.com/office/drawing/2014/main" id="{2C8A794E-0EE4-4590-8AFD-D304441ED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352" y="2579076"/>
            <a:ext cx="2857500" cy="216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79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190C-1A6E-4F09-9B50-77C15E6F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45A8-4A98-4A06-9CCB-C4E02158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47349" cy="3870163"/>
          </a:xfrm>
        </p:spPr>
        <p:txBody>
          <a:bodyPr/>
          <a:lstStyle/>
          <a:p>
            <a:pPr algn="just"/>
            <a:r>
              <a:rPr lang="en-IN" b="1" u="sng" dirty="0"/>
              <a:t>MODULE 2 : Connecting Ultrasonic sensors with Arduino UNO Board . </a:t>
            </a:r>
          </a:p>
          <a:p>
            <a:pPr marL="0" indent="0" algn="just">
              <a:buNone/>
            </a:pPr>
            <a:r>
              <a:rPr lang="en-IN" dirty="0"/>
              <a:t>             Connecting the ECHO , TRIG , GND and VCC pins of the SENSORS to the appropriate Pins of the Arduino and ensuring that the Arduino powers up the sensor , when Arduino is connected with the laptop through USB CABLE . </a:t>
            </a:r>
          </a:p>
          <a:p>
            <a:pPr marL="0" indent="0" algn="just">
              <a:buNone/>
            </a:pPr>
            <a:r>
              <a:rPr lang="en-IN" dirty="0"/>
              <a:t>            </a:t>
            </a:r>
          </a:p>
        </p:txBody>
      </p:sp>
      <p:pic>
        <p:nvPicPr>
          <p:cNvPr id="6146" name="Picture 2" descr="Image result for connecting ultrasonic sensor to arduino">
            <a:extLst>
              <a:ext uri="{FF2B5EF4-FFF2-40B4-BE49-F238E27FC236}">
                <a16:creationId xmlns:a16="http://schemas.microsoft.com/office/drawing/2014/main" id="{EF729EC2-FD54-4DCE-8C8A-E359A431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84049"/>
            <a:ext cx="6096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60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617E-19CC-46DB-9C83-7370F333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D8C2-8F9B-4068-96AE-31D9F3AC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807" y="2015732"/>
            <a:ext cx="9879690" cy="2988515"/>
          </a:xfrm>
        </p:spPr>
        <p:txBody>
          <a:bodyPr>
            <a:normAutofit lnSpcReduction="10000"/>
          </a:bodyPr>
          <a:lstStyle/>
          <a:p>
            <a:r>
              <a:rPr lang="en-IN" b="1" u="sng" dirty="0"/>
              <a:t>MODULE 3 :  Connecting Arduino UNO with the python module . </a:t>
            </a:r>
          </a:p>
          <a:p>
            <a:pPr marL="0" indent="0">
              <a:buNone/>
            </a:pPr>
            <a:r>
              <a:rPr lang="en-IN" dirty="0"/>
              <a:t>         This module covers the serial communication of Arduino UNO with python . It includes installing of python libraries such as : </a:t>
            </a:r>
          </a:p>
          <a:p>
            <a:r>
              <a:rPr lang="en-IN" dirty="0"/>
              <a:t>          </a:t>
            </a:r>
            <a:r>
              <a:rPr lang="en-IN" dirty="0" err="1"/>
              <a:t>Pyserial</a:t>
            </a:r>
            <a:r>
              <a:rPr lang="en-IN" dirty="0"/>
              <a:t>  - For serial communication with ARDUINO UNO</a:t>
            </a:r>
          </a:p>
          <a:p>
            <a:r>
              <a:rPr lang="en-IN" dirty="0"/>
              <a:t>          </a:t>
            </a:r>
            <a:r>
              <a:rPr lang="en-IN" dirty="0" err="1"/>
              <a:t>PyautoGUI</a:t>
            </a:r>
            <a:r>
              <a:rPr lang="en-IN" dirty="0"/>
              <a:t> – For controlling the keyboard : It presses the necessary key for     	performing appropriate actions based on the information sent by the ARDUINO 	UNO.  </a:t>
            </a:r>
          </a:p>
        </p:txBody>
      </p:sp>
      <p:pic>
        <p:nvPicPr>
          <p:cNvPr id="7170" name="Picture 2" descr="Image result for pyautogui logo">
            <a:extLst>
              <a:ext uri="{FF2B5EF4-FFF2-40B4-BE49-F238E27FC236}">
                <a16:creationId xmlns:a16="http://schemas.microsoft.com/office/drawing/2014/main" id="{E5D2BBEF-66B7-46D1-96FF-55DD71114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166" y="4663786"/>
            <a:ext cx="3158971" cy="207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80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A7F1-5880-4864-967A-2195585F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7171-2B9F-4874-8ADC-09E0E325E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MODULE 4 : Specifying the hand distance and programming the ARDUINO: </a:t>
            </a:r>
          </a:p>
          <a:p>
            <a:pPr marL="0" indent="0">
              <a:buNone/>
            </a:pPr>
            <a:r>
              <a:rPr lang="en-IN" dirty="0"/>
              <a:t>         This module covers the programming part of ARDUINO UNO and ultrasonic sensors . The code specifies the distance of the hand from the monitor to be detected by the sensor . A check should also be placed on whether 2 sensors are getting enabled at the same time or only one sensor . A check should also be placed on whether the hand remains static at the same position or is getting moved toward or away from the monitor.</a:t>
            </a:r>
          </a:p>
          <a:p>
            <a:pPr marL="0" indent="0">
              <a:buNone/>
            </a:pPr>
            <a:r>
              <a:rPr lang="en-IN" dirty="0"/>
              <a:t>Based on this check , strings such as ‘Play/Pause’ , ‘Forward’ , ‘Rewind’, ‘Volume UP’ , ‘Volume Down’ are sent to the python module by the Arduino . </a:t>
            </a:r>
          </a:p>
        </p:txBody>
      </p:sp>
    </p:spTree>
    <p:extLst>
      <p:ext uri="{BB962C8B-B14F-4D97-AF65-F5344CB8AC3E}">
        <p14:creationId xmlns:p14="http://schemas.microsoft.com/office/powerpoint/2010/main" val="317932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6B6A-2391-405A-982C-E49C131C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BF05-EDAD-4695-9AF9-99189E13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MODULE 5: Programming the Python module</a:t>
            </a:r>
          </a:p>
          <a:p>
            <a:pPr marL="0" indent="0">
              <a:buNone/>
            </a:pPr>
            <a:r>
              <a:rPr lang="en-IN" dirty="0"/>
              <a:t>      This module covers programming the python module by importing the installed libraries . The port number and baud rate are specified for serial communication . It also decodes the information sent by the ARDUINO UNO . </a:t>
            </a:r>
          </a:p>
          <a:p>
            <a:pPr marL="0" indent="0">
              <a:buNone/>
            </a:pPr>
            <a:r>
              <a:rPr lang="en-IN" dirty="0"/>
              <a:t>For ex : If it receives ‘ Play / Pause ‘ , then spacebar is pressed by the </a:t>
            </a:r>
            <a:r>
              <a:rPr lang="en-IN" dirty="0" err="1"/>
              <a:t>pyautogui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             if it receives ‘Forward’ , then </a:t>
            </a:r>
            <a:r>
              <a:rPr lang="en-IN" dirty="0" err="1"/>
              <a:t>ctrl+R</a:t>
            </a:r>
            <a:r>
              <a:rPr lang="en-IN" dirty="0"/>
              <a:t> is pressed by the </a:t>
            </a:r>
            <a:r>
              <a:rPr lang="en-IN" dirty="0" err="1"/>
              <a:t>pyautogui</a:t>
            </a:r>
            <a:r>
              <a:rPr lang="en-IN" dirty="0"/>
              <a:t> . </a:t>
            </a:r>
          </a:p>
          <a:p>
            <a:pPr marL="0" indent="0">
              <a:buNone/>
            </a:pPr>
            <a:r>
              <a:rPr lang="en-IN" dirty="0"/>
              <a:t>The necessary action taken is printed on the output screen for verification . </a:t>
            </a:r>
          </a:p>
        </p:txBody>
      </p:sp>
    </p:spTree>
    <p:extLst>
      <p:ext uri="{BB962C8B-B14F-4D97-AF65-F5344CB8AC3E}">
        <p14:creationId xmlns:p14="http://schemas.microsoft.com/office/powerpoint/2010/main" val="2785071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8B61-48E5-4E3A-B22B-2688329C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7D13-63D3-45F1-B366-397D27101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MODULE 6 : Placing the hand over the monitor and verification : </a:t>
            </a:r>
          </a:p>
          <a:p>
            <a:pPr marL="0" indent="0">
              <a:buNone/>
            </a:pPr>
            <a:r>
              <a:rPr lang="en-IN" dirty="0"/>
              <a:t>      The code is uploaded on to the ARDUINO UNO from ARDUINO IDE and compiled . </a:t>
            </a:r>
          </a:p>
          <a:p>
            <a:pPr marL="0" indent="0">
              <a:buNone/>
            </a:pPr>
            <a:r>
              <a:rPr lang="en-IN" dirty="0"/>
              <a:t>      The python code is then compiled and start to RUN . </a:t>
            </a:r>
          </a:p>
          <a:p>
            <a:pPr marL="0" indent="0">
              <a:buNone/>
            </a:pPr>
            <a:r>
              <a:rPr lang="en-IN" dirty="0"/>
              <a:t>      VLC media player is opened and video is started . </a:t>
            </a:r>
          </a:p>
          <a:p>
            <a:pPr marL="0" indent="0">
              <a:buNone/>
            </a:pPr>
            <a:r>
              <a:rPr lang="en-IN" dirty="0"/>
              <a:t>      Hand is placed over the monitor and then gestures are evaluated . </a:t>
            </a:r>
          </a:p>
        </p:txBody>
      </p:sp>
    </p:spTree>
    <p:extLst>
      <p:ext uri="{BB962C8B-B14F-4D97-AF65-F5344CB8AC3E}">
        <p14:creationId xmlns:p14="http://schemas.microsoft.com/office/powerpoint/2010/main" val="335145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A403-90EB-4904-B901-DD52760D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GESTURES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CE88-49B5-44A9-A7E0-CA05311EE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Play / Pause        :     Placing both the hands at 40cm from the monitor</a:t>
            </a:r>
          </a:p>
          <a:p>
            <a:r>
              <a:rPr lang="en-IN" dirty="0"/>
              <a:t>Forward             :     Placing right hand at 15cm from the monitor and moving towards 		                     the screen</a:t>
            </a:r>
          </a:p>
          <a:p>
            <a:r>
              <a:rPr lang="en-IN" dirty="0"/>
              <a:t>Rewind               :     Placing right hand at 15cm from the monitor and moving away 	  		        from the screen</a:t>
            </a:r>
          </a:p>
          <a:p>
            <a:r>
              <a:rPr lang="en-IN" dirty="0"/>
              <a:t>Volume UP          :     Placing left hand at 15cm from the monitor and moving towards  		         	        the screen</a:t>
            </a:r>
          </a:p>
          <a:p>
            <a:r>
              <a:rPr lang="en-IN" dirty="0"/>
              <a:t>Volume Down     :      Placing left hand at 15cm from the monitor and moving away from the 		         screen </a:t>
            </a:r>
          </a:p>
        </p:txBody>
      </p:sp>
    </p:spTree>
    <p:extLst>
      <p:ext uri="{BB962C8B-B14F-4D97-AF65-F5344CB8AC3E}">
        <p14:creationId xmlns:p14="http://schemas.microsoft.com/office/powerpoint/2010/main" val="255448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A0DE-35F8-43D9-A91D-0D7C9F7D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DIAGRAM</a:t>
            </a:r>
          </a:p>
        </p:txBody>
      </p:sp>
      <p:pic>
        <p:nvPicPr>
          <p:cNvPr id="8194" name="Picture 2" descr="Control your Computer with Hand Gestures using Arduino Circuit">
            <a:extLst>
              <a:ext uri="{FF2B5EF4-FFF2-40B4-BE49-F238E27FC236}">
                <a16:creationId xmlns:a16="http://schemas.microsoft.com/office/drawing/2014/main" id="{BD8AF6D7-07B8-44AD-8A7F-9B6DAF1090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436" y="2016125"/>
            <a:ext cx="9193452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70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9DAB-AD99-438A-B5F4-2F60C519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07F9-EBA3-4943-B16D-10E75174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TIME – FRAME : </a:t>
            </a:r>
          </a:p>
          <a:p>
            <a:pPr marL="0" indent="0">
              <a:buNone/>
            </a:pPr>
            <a:r>
              <a:rPr lang="en-IN" dirty="0"/>
              <a:t>    MODULE  - 1 completed on 10</a:t>
            </a:r>
            <a:r>
              <a:rPr lang="en-IN" baseline="30000" dirty="0"/>
              <a:t>th</a:t>
            </a:r>
            <a:r>
              <a:rPr lang="en-IN" dirty="0"/>
              <a:t> Feb 2020</a:t>
            </a:r>
          </a:p>
          <a:p>
            <a:pPr marL="0" indent="0">
              <a:buNone/>
            </a:pPr>
            <a:r>
              <a:rPr lang="en-IN" dirty="0"/>
              <a:t>    MODULE – 2 completed on  12</a:t>
            </a:r>
            <a:r>
              <a:rPr lang="en-IN" baseline="30000" dirty="0"/>
              <a:t>th</a:t>
            </a:r>
            <a:r>
              <a:rPr lang="en-IN" dirty="0"/>
              <a:t> Feb 2020</a:t>
            </a:r>
          </a:p>
          <a:p>
            <a:pPr marL="0" indent="0">
              <a:buNone/>
            </a:pPr>
            <a:r>
              <a:rPr lang="en-IN" dirty="0"/>
              <a:t>    MODULE – 3 completed on  13</a:t>
            </a:r>
            <a:r>
              <a:rPr lang="en-IN" baseline="30000" dirty="0"/>
              <a:t>th</a:t>
            </a:r>
            <a:r>
              <a:rPr lang="en-IN" dirty="0"/>
              <a:t> Feb 2020</a:t>
            </a:r>
          </a:p>
          <a:p>
            <a:pPr marL="0" indent="0">
              <a:buNone/>
            </a:pPr>
            <a:r>
              <a:rPr lang="en-IN" dirty="0"/>
              <a:t>    MODULE – 4 done on 14</a:t>
            </a:r>
            <a:r>
              <a:rPr lang="en-IN" baseline="30000" dirty="0"/>
              <a:t>th</a:t>
            </a:r>
            <a:r>
              <a:rPr lang="en-IN" dirty="0"/>
              <a:t> – 16</a:t>
            </a:r>
            <a:r>
              <a:rPr lang="en-IN" baseline="30000" dirty="0"/>
              <a:t>th</a:t>
            </a:r>
            <a:r>
              <a:rPr lang="en-IN" dirty="0"/>
              <a:t> Feb 2020</a:t>
            </a:r>
          </a:p>
          <a:p>
            <a:pPr marL="0" indent="0">
              <a:buNone/>
            </a:pPr>
            <a:r>
              <a:rPr lang="en-IN" dirty="0"/>
              <a:t>    MODULE – 5 completed on 18</a:t>
            </a:r>
            <a:r>
              <a:rPr lang="en-IN" baseline="30000" dirty="0"/>
              <a:t>th</a:t>
            </a:r>
            <a:r>
              <a:rPr lang="en-IN" dirty="0"/>
              <a:t> Feb 2020</a:t>
            </a:r>
          </a:p>
          <a:p>
            <a:pPr marL="0" indent="0">
              <a:buNone/>
            </a:pPr>
            <a:r>
              <a:rPr lang="en-IN" dirty="0"/>
              <a:t>    MODULE – 6 completed on 20</a:t>
            </a:r>
            <a:r>
              <a:rPr lang="en-IN" baseline="30000" dirty="0"/>
              <a:t>th</a:t>
            </a:r>
            <a:r>
              <a:rPr lang="en-IN" dirty="0"/>
              <a:t> Feb 2020</a:t>
            </a:r>
          </a:p>
        </p:txBody>
      </p:sp>
    </p:spTree>
    <p:extLst>
      <p:ext uri="{BB962C8B-B14F-4D97-AF65-F5344CB8AC3E}">
        <p14:creationId xmlns:p14="http://schemas.microsoft.com/office/powerpoint/2010/main" val="620051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9802-E5D1-43A6-A740-BEC94B8B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3E6E-BE0E-4F58-99E1-8FEF472C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https://circuitdigest.com/microcontroller-projects/control-your-computer-with-hand-gestures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https://circuitdigest.com/microcontroller-projects/arduino-python-tutorial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83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2863-4749-43FB-9874-6957082D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31D52-E767-4420-B695-2EB8DFEB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ABSTRACT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COMPONENTS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SOFTWARES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WORKING 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MODULES IN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GESTURES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CIRCUIT DIAGRAM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10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3F75-52A0-4531-96F0-D30CB022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C99B-666D-4FB6-B208-6AA31D03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This project deals with controlling VLC media player using hand </a:t>
            </a:r>
            <a:r>
              <a:rPr lang="en-IN" dirty="0" err="1"/>
              <a:t>guesture</a:t>
            </a:r>
            <a:r>
              <a:rPr lang="en-IN" dirty="0"/>
              <a:t>. Hence, by using our project , hand gesture feature can be easily added on to any laptops . </a:t>
            </a:r>
          </a:p>
          <a:p>
            <a:r>
              <a:rPr lang="en-IN" dirty="0"/>
              <a:t>The hand can be detected using 2 Ultrasonic sensors ( One for left hand and one for right hand ).</a:t>
            </a:r>
          </a:p>
          <a:p>
            <a:r>
              <a:rPr lang="en-IN" dirty="0"/>
              <a:t>The ultrasonic sensor passes information to the Arduino .  The Arduino encodes the information sent by the sensors and sends it to python module using serial communication.</a:t>
            </a:r>
          </a:p>
          <a:p>
            <a:r>
              <a:rPr lang="en-IN" dirty="0"/>
              <a:t>The python module ( </a:t>
            </a:r>
            <a:r>
              <a:rPr lang="en-IN" dirty="0" err="1"/>
              <a:t>PyautoGUI</a:t>
            </a:r>
            <a:r>
              <a:rPr lang="en-IN" dirty="0"/>
              <a:t>) decodes the serial information and performs the necessary actions. </a:t>
            </a:r>
          </a:p>
          <a:p>
            <a:r>
              <a:rPr lang="en-IN" dirty="0"/>
              <a:t>The gestures can be customized to perform necessary actions.</a:t>
            </a:r>
          </a:p>
        </p:txBody>
      </p:sp>
    </p:spTree>
    <p:extLst>
      <p:ext uri="{BB962C8B-B14F-4D97-AF65-F5344CB8AC3E}">
        <p14:creationId xmlns:p14="http://schemas.microsoft.com/office/powerpoint/2010/main" val="320567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B513-B767-4553-994E-50F49E25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ComPONENTS</a:t>
            </a:r>
            <a:r>
              <a:rPr lang="en-IN" dirty="0"/>
              <a:t>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6679-7420-4268-B66D-008E59F0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pPr algn="just"/>
            <a:r>
              <a:rPr lang="en-IN" b="1" u="sng" dirty="0"/>
              <a:t>1. Ultrasonic Sensors ( 2 Nos.) </a:t>
            </a:r>
          </a:p>
          <a:p>
            <a:pPr marL="0" indent="0" algn="just">
              <a:buNone/>
            </a:pPr>
            <a:r>
              <a:rPr lang="en-IN" dirty="0"/>
              <a:t>For detecting the hand (left and right) and passing the signal to Arduino UNO</a:t>
            </a:r>
          </a:p>
        </p:txBody>
      </p:sp>
      <p:pic>
        <p:nvPicPr>
          <p:cNvPr id="1026" name="Picture 2" descr="Image result for ultrasonic sensor">
            <a:extLst>
              <a:ext uri="{FF2B5EF4-FFF2-40B4-BE49-F238E27FC236}">
                <a16:creationId xmlns:a16="http://schemas.microsoft.com/office/drawing/2014/main" id="{69CE10E3-9D2C-43CD-8ED7-8E03A83AD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354" y="2154962"/>
            <a:ext cx="338137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02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0765-A00C-425A-94BD-420DA56C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8482-6EAF-481E-9390-1849D7F1F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854743" cy="3450613"/>
          </a:xfrm>
        </p:spPr>
        <p:txBody>
          <a:bodyPr/>
          <a:lstStyle/>
          <a:p>
            <a:pPr algn="just"/>
            <a:r>
              <a:rPr lang="en-IN" b="1" u="sng" dirty="0"/>
              <a:t>2. Arduino UNO BOARD : </a:t>
            </a:r>
          </a:p>
          <a:p>
            <a:pPr algn="just"/>
            <a:r>
              <a:rPr lang="en-IN" dirty="0"/>
              <a:t>It powers the ultrasonic sensors and receives the information from the sensors.</a:t>
            </a:r>
          </a:p>
          <a:p>
            <a:pPr algn="just"/>
            <a:r>
              <a:rPr lang="en-IN" dirty="0"/>
              <a:t>It encodes the received information and gets connected with the python via serial communication and sends it to the python module .</a:t>
            </a:r>
          </a:p>
          <a:p>
            <a:pPr algn="just"/>
            <a:r>
              <a:rPr lang="en-IN" dirty="0"/>
              <a:t>The python module decodes the information and performs the necessary actions. </a:t>
            </a:r>
          </a:p>
          <a:p>
            <a:pPr algn="just"/>
            <a:endParaRPr lang="en-IN" dirty="0"/>
          </a:p>
        </p:txBody>
      </p:sp>
      <p:pic>
        <p:nvPicPr>
          <p:cNvPr id="2050" name="Picture 2" descr="Image result for arduino uno">
            <a:extLst>
              <a:ext uri="{FF2B5EF4-FFF2-40B4-BE49-F238E27FC236}">
                <a16:creationId xmlns:a16="http://schemas.microsoft.com/office/drawing/2014/main" id="{7C4A8C24-C806-4A58-8272-13B9D890D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610" y="2114383"/>
            <a:ext cx="4678532" cy="344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44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ED1C-000B-4627-9211-A86907D9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5CDD-F92B-4290-8F71-70E2BBAFF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952398" cy="3450613"/>
          </a:xfrm>
        </p:spPr>
        <p:txBody>
          <a:bodyPr/>
          <a:lstStyle/>
          <a:p>
            <a:pPr algn="just"/>
            <a:r>
              <a:rPr lang="en-IN" b="1" u="sng" dirty="0"/>
              <a:t>3. Breadboard : </a:t>
            </a:r>
          </a:p>
          <a:p>
            <a:pPr algn="just"/>
            <a:r>
              <a:rPr lang="en-IN" dirty="0"/>
              <a:t>For connecting ECHO , TRIG , VCC and GND pins of the two sensors with the VCC , GND and respective pins of ARDUINO . </a:t>
            </a:r>
          </a:p>
        </p:txBody>
      </p:sp>
      <p:pic>
        <p:nvPicPr>
          <p:cNvPr id="3074" name="Picture 2" descr="Image result for breadboard">
            <a:extLst>
              <a:ext uri="{FF2B5EF4-FFF2-40B4-BE49-F238E27FC236}">
                <a16:creationId xmlns:a16="http://schemas.microsoft.com/office/drawing/2014/main" id="{1FF30642-D4B4-4341-851A-14E0BE4F7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455" y="2125416"/>
            <a:ext cx="44958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92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0FE5-FCCC-4535-B9BC-FD716F2C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7095-47CB-426A-A30C-9B546EBC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961275" cy="3450613"/>
          </a:xfrm>
        </p:spPr>
        <p:txBody>
          <a:bodyPr/>
          <a:lstStyle/>
          <a:p>
            <a:pPr algn="just"/>
            <a:r>
              <a:rPr lang="en-IN" b="1" u="sng" dirty="0"/>
              <a:t>4. ARDUINO USB CABLE : </a:t>
            </a:r>
          </a:p>
          <a:p>
            <a:pPr algn="just"/>
            <a:r>
              <a:rPr lang="en-IN" dirty="0"/>
              <a:t>For powering the Arduino UNO board which in turn powers the sensors </a:t>
            </a:r>
          </a:p>
          <a:p>
            <a:pPr algn="just"/>
            <a:endParaRPr lang="en-IN" dirty="0"/>
          </a:p>
          <a:p>
            <a:pPr algn="just"/>
            <a:r>
              <a:rPr lang="en-IN" b="1" u="sng" dirty="0"/>
              <a:t>5. Connecting wires : </a:t>
            </a:r>
          </a:p>
          <a:p>
            <a:pPr algn="just"/>
            <a:r>
              <a:rPr lang="en-IN" dirty="0"/>
              <a:t>For connecting the pins of Sensors with the appropriate slots in UNO board</a:t>
            </a:r>
          </a:p>
        </p:txBody>
      </p:sp>
      <p:pic>
        <p:nvPicPr>
          <p:cNvPr id="4098" name="Picture 2" descr="Image result for arduino usb cable">
            <a:extLst>
              <a:ext uri="{FF2B5EF4-FFF2-40B4-BE49-F238E27FC236}">
                <a16:creationId xmlns:a16="http://schemas.microsoft.com/office/drawing/2014/main" id="{FC67AE4F-309D-4B70-ACEA-8E852A5DB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14" y="1964137"/>
            <a:ext cx="3526943" cy="184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le-male jumper wires">
            <a:extLst>
              <a:ext uri="{FF2B5EF4-FFF2-40B4-BE49-F238E27FC236}">
                <a16:creationId xmlns:a16="http://schemas.microsoft.com/office/drawing/2014/main" id="{68D85751-9575-45AA-ABC8-B2E9AAC62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14" y="4132259"/>
            <a:ext cx="3526943" cy="174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73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0A-0842-479C-B1AC-5E856ED8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487C-5B3A-44A9-BBC2-2F9181F58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ARDUINO IDE</a:t>
            </a:r>
          </a:p>
          <a:p>
            <a:r>
              <a:rPr lang="en-IN" b="1" u="sng" dirty="0"/>
              <a:t>PYTHON IDLE (3.8.1 32 – bit )</a:t>
            </a:r>
          </a:p>
          <a:p>
            <a:r>
              <a:rPr lang="en-IN" b="1" u="sng" dirty="0" err="1"/>
              <a:t>Pyserial</a:t>
            </a:r>
            <a:r>
              <a:rPr lang="en-IN" b="1" u="sng" dirty="0"/>
              <a:t> library of Python</a:t>
            </a:r>
          </a:p>
          <a:p>
            <a:r>
              <a:rPr lang="en-IN" b="1" u="sng" dirty="0" err="1"/>
              <a:t>Pyautogui</a:t>
            </a:r>
            <a:r>
              <a:rPr lang="en-IN" b="1" u="sng" dirty="0"/>
              <a:t> library of Python</a:t>
            </a:r>
          </a:p>
          <a:p>
            <a:r>
              <a:rPr lang="en-IN" b="1" u="sng" dirty="0"/>
              <a:t>Time library of Python ( comes along with the </a:t>
            </a:r>
            <a:r>
              <a:rPr lang="en-IN" b="1" u="sng" dirty="0" err="1"/>
              <a:t>pyautogui</a:t>
            </a:r>
            <a:r>
              <a:rPr lang="en-IN" b="1" u="sng" dirty="0"/>
              <a:t> library 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04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37D7-7350-461A-A8B6-185E1462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95641"/>
            <a:ext cx="9603275" cy="757951"/>
          </a:xfrm>
        </p:spPr>
        <p:txBody>
          <a:bodyPr/>
          <a:lstStyle/>
          <a:p>
            <a:r>
              <a:rPr lang="en-IN" dirty="0"/>
              <a:t>Working </a:t>
            </a:r>
            <a:r>
              <a:rPr lang="en-IN" dirty="0" err="1"/>
              <a:t>MethoDOLOGY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809C90-27FD-4A08-88BC-4933007CD71D}"/>
              </a:ext>
            </a:extLst>
          </p:cNvPr>
          <p:cNvSpPr/>
          <p:nvPr/>
        </p:nvSpPr>
        <p:spPr>
          <a:xfrm>
            <a:off x="372859" y="2080330"/>
            <a:ext cx="2317071" cy="195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Ultrasonic sensors gets powered up when Arduino is connected to laptop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436D4-2E07-41F2-B732-13604A9F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43" y="4309368"/>
            <a:ext cx="2317071" cy="1764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marL="0" indent="0" algn="ctr">
              <a:buNone/>
            </a:pPr>
            <a:r>
              <a:rPr lang="en-IN" dirty="0"/>
              <a:t>Ultrasonic sensor senses the hand and passes information to </a:t>
            </a:r>
            <a:r>
              <a:rPr lang="en-IN" dirty="0" err="1"/>
              <a:t>arduino</a:t>
            </a:r>
            <a:endParaRPr lang="en-IN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7DC159A-8DF5-43FC-8CF8-82A2F7795F3D}"/>
              </a:ext>
            </a:extLst>
          </p:cNvPr>
          <p:cNvSpPr txBox="1">
            <a:spLocks/>
          </p:cNvSpPr>
          <p:nvPr/>
        </p:nvSpPr>
        <p:spPr>
          <a:xfrm>
            <a:off x="3508897" y="4649310"/>
            <a:ext cx="2386613" cy="1452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Arduino checks whether both the </a:t>
            </a:r>
            <a:r>
              <a:rPr lang="en-IN" dirty="0" err="1"/>
              <a:t>senosrs</a:t>
            </a:r>
            <a:r>
              <a:rPr lang="en-IN" dirty="0"/>
              <a:t> are enabled or only one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3F4663-09E4-4431-B323-C0BBA4B56054}"/>
              </a:ext>
            </a:extLst>
          </p:cNvPr>
          <p:cNvSpPr/>
          <p:nvPr/>
        </p:nvSpPr>
        <p:spPr>
          <a:xfrm>
            <a:off x="3578439" y="2080330"/>
            <a:ext cx="2317071" cy="195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Arduino checks whether hand is held at a fixed position or constantly changing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372996-FFF0-4E8A-850F-5ED9EC3FD83A}"/>
              </a:ext>
            </a:extLst>
          </p:cNvPr>
          <p:cNvSpPr/>
          <p:nvPr/>
        </p:nvSpPr>
        <p:spPr>
          <a:xfrm>
            <a:off x="6477006" y="2080330"/>
            <a:ext cx="2566749" cy="2014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Based on these conditions , Arduino encodes the string as ‘ Play / Pause , ‘Rewind’, ‘ Forward ‘ , ‘ Vol UP’ , ‘Vol Down’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107BB0-A7FB-4F55-A3BC-0C44AE4452B6}"/>
              </a:ext>
            </a:extLst>
          </p:cNvPr>
          <p:cNvSpPr/>
          <p:nvPr/>
        </p:nvSpPr>
        <p:spPr>
          <a:xfrm>
            <a:off x="6635335" y="4448082"/>
            <a:ext cx="2566749" cy="165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 passes the encoded string to python module through serial communication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123BCC-F943-4ADF-AE35-59916053989F}"/>
              </a:ext>
            </a:extLst>
          </p:cNvPr>
          <p:cNvSpPr/>
          <p:nvPr/>
        </p:nvSpPr>
        <p:spPr>
          <a:xfrm>
            <a:off x="9816673" y="4448082"/>
            <a:ext cx="2183907" cy="161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 python module receives the string and decodes the information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729AED-9D4B-42A6-8C59-F9E59E4A1A9C}"/>
              </a:ext>
            </a:extLst>
          </p:cNvPr>
          <p:cNvSpPr/>
          <p:nvPr/>
        </p:nvSpPr>
        <p:spPr>
          <a:xfrm>
            <a:off x="9613968" y="2080330"/>
            <a:ext cx="2386612" cy="195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Based on the decoded string , </a:t>
            </a:r>
            <a:r>
              <a:rPr lang="en-IN" dirty="0" err="1"/>
              <a:t>pyautogui</a:t>
            </a:r>
            <a:r>
              <a:rPr lang="en-IN" dirty="0"/>
              <a:t> module is called to perform the necessary keyboard action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736B0A-72FF-42A9-8B13-5F74AFFABD71}"/>
              </a:ext>
            </a:extLst>
          </p:cNvPr>
          <p:cNvCxnSpPr/>
          <p:nvPr/>
        </p:nvCxnSpPr>
        <p:spPr>
          <a:xfrm>
            <a:off x="1535837" y="3826276"/>
            <a:ext cx="0" cy="48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5ED3BE-D072-4633-A76A-4D222A84DFC5}"/>
              </a:ext>
            </a:extLst>
          </p:cNvPr>
          <p:cNvCxnSpPr>
            <a:cxnSpLocks/>
          </p:cNvCxnSpPr>
          <p:nvPr/>
        </p:nvCxnSpPr>
        <p:spPr>
          <a:xfrm>
            <a:off x="2689930" y="5442012"/>
            <a:ext cx="818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3918F7-98B7-4CF5-AFFF-C2A660052E53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702204" y="4030462"/>
            <a:ext cx="34771" cy="61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957AE4-DE46-4E0D-BAE7-68CF567431B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895510" y="3055396"/>
            <a:ext cx="581496" cy="3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70B510-1BAB-43EE-BB8D-C5138BCDE2FE}"/>
              </a:ext>
            </a:extLst>
          </p:cNvPr>
          <p:cNvCxnSpPr>
            <a:stCxn id="9" idx="2"/>
          </p:cNvCxnSpPr>
          <p:nvPr/>
        </p:nvCxnSpPr>
        <p:spPr>
          <a:xfrm>
            <a:off x="7760381" y="4094824"/>
            <a:ext cx="7580" cy="35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50D769-02FC-4F8E-93FF-7B5658872C3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9202084" y="5255221"/>
            <a:ext cx="614589" cy="1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5A029B-F072-4719-A6F7-B04A5BF1E19F}"/>
              </a:ext>
            </a:extLst>
          </p:cNvPr>
          <p:cNvCxnSpPr>
            <a:stCxn id="11" idx="0"/>
          </p:cNvCxnSpPr>
          <p:nvPr/>
        </p:nvCxnSpPr>
        <p:spPr>
          <a:xfrm flipV="1">
            <a:off x="10908627" y="4030462"/>
            <a:ext cx="2029" cy="41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8028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146</TotalTime>
  <Words>1117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CSE2006  MICROPROCESSOR AND INTERFACING J COMPONENT REVIEW – 2 PROF . BALAMURUGAN M S</vt:lpstr>
      <vt:lpstr>CONTENTS</vt:lpstr>
      <vt:lpstr>ABSTRACT</vt:lpstr>
      <vt:lpstr>ComPONENTS REQUIRED</vt:lpstr>
      <vt:lpstr>PowerPoint Presentation</vt:lpstr>
      <vt:lpstr>PowerPoint Presentation</vt:lpstr>
      <vt:lpstr>PowerPoint Presentation</vt:lpstr>
      <vt:lpstr>SOFTWARES REQUIRED</vt:lpstr>
      <vt:lpstr>Working MethoDOLOGY</vt:lpstr>
      <vt:lpstr>MODULAR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GESTURES DESCRIPTION</vt:lpstr>
      <vt:lpstr>CIRCUIT DIAGRAM</vt:lpstr>
      <vt:lpstr>PROJECT PLANNING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CSE2006  MICROPROCESSOR AND INTERFACING J COMPONENT REVIEW – 2 PROF . BALAMURUGAN M S</dc:title>
  <dc:creator>tarunhariharan0607@outlook.com</dc:creator>
  <cp:lastModifiedBy>tarunhariharan0607@outlook.com</cp:lastModifiedBy>
  <cp:revision>26</cp:revision>
  <dcterms:created xsi:type="dcterms:W3CDTF">2020-02-28T16:07:25Z</dcterms:created>
  <dcterms:modified xsi:type="dcterms:W3CDTF">2020-03-01T13:53:54Z</dcterms:modified>
</cp:coreProperties>
</file>