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301" r:id="rId21"/>
    <p:sldId id="302" r:id="rId22"/>
    <p:sldId id="294" r:id="rId23"/>
    <p:sldId id="295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06-11-2021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06-11-2021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06-11-2021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06-11-2021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06-11-2021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</a:t>
            </a:r>
            <a:r>
              <a:rPr lang="en-US"/>
              <a:t>(Part-B)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1" y="380864"/>
            <a:ext cx="7570298" cy="5876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][0]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][2]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a[1][0]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a[1][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a[1][2]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a[2][0]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a[2][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a[2][2]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CSE101-Computer Programming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5" y="365125"/>
            <a:ext cx="8690202" cy="59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0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CSE101-Computer Programming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4371"/>
            <a:ext cx="6921608" cy="6211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85048"/>
            <a:ext cx="6151894" cy="37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7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b="1" dirty="0"/>
              <a:t>1. Column-Major Order: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/>
              <a:t/>
            </a: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2423</Words>
  <Application>Microsoft Office PowerPoint</Application>
  <PresentationFormat>Widescreen</PresentationFormat>
  <Paragraphs>376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CSE101-Lec#15(Part-B)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PowerPoint Presentation</vt:lpstr>
      <vt:lpstr>PowerPoint Presentation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Salil Batra</dc:creator>
  <cp:lastModifiedBy>vipin kumar</cp:lastModifiedBy>
  <cp:revision>6</cp:revision>
  <dcterms:created xsi:type="dcterms:W3CDTF">2021-10-25T06:09:15Z</dcterms:created>
  <dcterms:modified xsi:type="dcterms:W3CDTF">2021-11-06T04:53:52Z</dcterms:modified>
</cp:coreProperties>
</file>