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12"/>
  </p:notesMasterIdLst>
  <p:sldIdLst>
    <p:sldId id="328" r:id="rId3"/>
    <p:sldId id="258" r:id="rId4"/>
    <p:sldId id="260" r:id="rId5"/>
    <p:sldId id="259" r:id="rId6"/>
    <p:sldId id="329" r:id="rId7"/>
    <p:sldId id="330" r:id="rId8"/>
    <p:sldId id="331" r:id="rId9"/>
    <p:sldId id="333" r:id="rId10"/>
    <p:sldId id="33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F32A6-2003-4BD1-A330-0BFC8BA3743C}" v="264" dt="2025-06-25T17:06:34.394"/>
    <p1510:client id="{39DDB4B8-8976-43E4-ABB6-FAA1010DBCBA}" v="2" dt="2025-06-26T10:25:05.8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42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C8D69-9EBA-4CD1-9799-8DE2D105B2FA}" type="datetimeFigureOut">
              <a:rPr/>
              <a:pPr/>
              <a:t>6/26/2025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9688C-0460-4DDC-BDB8-2F929D7484F1}" type="slidenum">
              <a:rPr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5131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7124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E195471-80E6-2173-AB78-E4AE69292A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563663" y="856093"/>
            <a:ext cx="9064674" cy="5145815"/>
            <a:chOff x="1400539" y="700853"/>
            <a:chExt cx="9699638" cy="55062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F183DD5A-FAA9-3AB5-A277-0BD8F58B7AC9}"/>
                </a:ext>
              </a:extLst>
            </p:cNvPr>
            <p:cNvSpPr/>
            <p:nvPr userDrawn="1"/>
          </p:nvSpPr>
          <p:spPr>
            <a:xfrm>
              <a:off x="1400539" y="700853"/>
              <a:ext cx="5506270" cy="55062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922BF3AA-2377-DDB1-A0FA-B1CEAEC0FCE9}"/>
                </a:ext>
              </a:extLst>
            </p:cNvPr>
            <p:cNvSpPr/>
            <p:nvPr userDrawn="1"/>
          </p:nvSpPr>
          <p:spPr>
            <a:xfrm>
              <a:off x="5593907" y="700853"/>
              <a:ext cx="5506270" cy="55062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D1324873-CBF5-A3C4-2FED-7A74AB030421}"/>
                </a:ext>
              </a:extLst>
            </p:cNvPr>
            <p:cNvSpPr/>
            <p:nvPr userDrawn="1"/>
          </p:nvSpPr>
          <p:spPr>
            <a:xfrm>
              <a:off x="5593907" y="1672186"/>
              <a:ext cx="1312902" cy="3563605"/>
            </a:xfrm>
            <a:custGeom>
              <a:avLst/>
              <a:gdLst>
                <a:gd name="connsiteX0" fmla="*/ 656451 w 1312902"/>
                <a:gd name="connsiteY0" fmla="*/ 0 h 3563605"/>
                <a:gd name="connsiteX1" fmla="*/ 684220 w 1312902"/>
                <a:gd name="connsiteY1" fmla="*/ 30553 h 3563605"/>
                <a:gd name="connsiteX2" fmla="*/ 1312902 w 1312902"/>
                <a:gd name="connsiteY2" fmla="*/ 1781802 h 3563605"/>
                <a:gd name="connsiteX3" fmla="*/ 684220 w 1312902"/>
                <a:gd name="connsiteY3" fmla="*/ 3533052 h 3563605"/>
                <a:gd name="connsiteX4" fmla="*/ 656451 w 1312902"/>
                <a:gd name="connsiteY4" fmla="*/ 3563605 h 3563605"/>
                <a:gd name="connsiteX5" fmla="*/ 628683 w 1312902"/>
                <a:gd name="connsiteY5" fmla="*/ 3533052 h 3563605"/>
                <a:gd name="connsiteX6" fmla="*/ 0 w 1312902"/>
                <a:gd name="connsiteY6" fmla="*/ 1781802 h 3563605"/>
                <a:gd name="connsiteX7" fmla="*/ 628683 w 1312902"/>
                <a:gd name="connsiteY7" fmla="*/ 30553 h 35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902" h="3563605">
                  <a:moveTo>
                    <a:pt x="656451" y="0"/>
                  </a:moveTo>
                  <a:lnTo>
                    <a:pt x="684220" y="30553"/>
                  </a:lnTo>
                  <a:cubicBezTo>
                    <a:pt x="1076971" y="506457"/>
                    <a:pt x="1312902" y="1116577"/>
                    <a:pt x="1312902" y="1781802"/>
                  </a:cubicBezTo>
                  <a:cubicBezTo>
                    <a:pt x="1312902" y="2447027"/>
                    <a:pt x="1076971" y="3057147"/>
                    <a:pt x="684220" y="3533052"/>
                  </a:cubicBezTo>
                  <a:lnTo>
                    <a:pt x="656451" y="3563605"/>
                  </a:lnTo>
                  <a:lnTo>
                    <a:pt x="628683" y="3533052"/>
                  </a:lnTo>
                  <a:cubicBezTo>
                    <a:pt x="235932" y="3057147"/>
                    <a:pt x="0" y="2447027"/>
                    <a:pt x="0" y="1781802"/>
                  </a:cubicBezTo>
                  <a:cubicBezTo>
                    <a:pt x="0" y="1116577"/>
                    <a:pt x="235932" y="506457"/>
                    <a:pt x="628683" y="3055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685799"/>
            <a:ext cx="10058397" cy="4572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E5D51DDB-9673-3EB3-5A4C-FC9A8E5EB2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15B6928-C16A-14F7-594D-C117C2FFA2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F10B5E-BE44-608A-DE4B-D90C921A83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694945"/>
            <a:ext cx="4297680" cy="5468112"/>
          </a:xfrm>
        </p:spPr>
        <p:txBody>
          <a:bodyPr lIns="0" tIns="0" rIns="0" bIns="0" anchor="t" anchorCtr="0">
            <a:normAutofit/>
          </a:bodyPr>
          <a:lstStyle>
            <a:lvl1pPr marL="457200" indent="-4572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rabicPeriod"/>
              <a:defRPr sz="2400"/>
            </a:lvl1pPr>
            <a:lvl2pPr marL="914400" indent="-4572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lphaLcPeriod"/>
              <a:defRPr sz="2000"/>
            </a:lvl2pPr>
            <a:lvl3pPr marL="1257300" indent="-3429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rabicParenR"/>
              <a:defRPr sz="1800"/>
            </a:lvl3pPr>
            <a:lvl4pPr marL="1714500" indent="-3429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lphaLcParenR"/>
              <a:defRPr sz="1600"/>
            </a:lvl4pPr>
            <a:lvl5pPr marL="2171700" indent="-3429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romanLcPeriod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CDF790A-BE20-4B91-3E2A-684AF14B98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772434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FB062180-6901-78B5-8F7B-76665DF860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4074761" y="-551669"/>
            <a:ext cx="4042479" cy="5145816"/>
          </a:xfrm>
          <a:custGeom>
            <a:avLst/>
            <a:gdLst>
              <a:gd name="connsiteX0" fmla="*/ 0 w 4042479"/>
              <a:gd name="connsiteY0" fmla="*/ 4683197 h 5145816"/>
              <a:gd name="connsiteX1" fmla="*/ 0 w 4042479"/>
              <a:gd name="connsiteY1" fmla="*/ 462619 h 5145816"/>
              <a:gd name="connsiteX2" fmla="*/ 31034 w 4042479"/>
              <a:gd name="connsiteY2" fmla="*/ 439413 h 5145816"/>
              <a:gd name="connsiteX3" fmla="*/ 1469571 w 4042479"/>
              <a:gd name="connsiteY3" fmla="*/ 0 h 5145816"/>
              <a:gd name="connsiteX4" fmla="*/ 4042479 w 4042479"/>
              <a:gd name="connsiteY4" fmla="*/ 2572908 h 5145816"/>
              <a:gd name="connsiteX5" fmla="*/ 1469571 w 4042479"/>
              <a:gd name="connsiteY5" fmla="*/ 5145816 h 5145816"/>
              <a:gd name="connsiteX6" fmla="*/ 31034 w 4042479"/>
              <a:gd name="connsiteY6" fmla="*/ 4706404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2479" h="5145816">
                <a:moveTo>
                  <a:pt x="0" y="4683197"/>
                </a:moveTo>
                <a:lnTo>
                  <a:pt x="0" y="462619"/>
                </a:lnTo>
                <a:lnTo>
                  <a:pt x="31034" y="439413"/>
                </a:lnTo>
                <a:cubicBezTo>
                  <a:pt x="441673" y="161990"/>
                  <a:pt x="936704" y="0"/>
                  <a:pt x="1469571" y="0"/>
                </a:cubicBezTo>
                <a:cubicBezTo>
                  <a:pt x="2890549" y="0"/>
                  <a:pt x="4042479" y="1151930"/>
                  <a:pt x="4042479" y="2572908"/>
                </a:cubicBezTo>
                <a:cubicBezTo>
                  <a:pt x="4042479" y="3993886"/>
                  <a:pt x="2890549" y="5145816"/>
                  <a:pt x="1469571" y="5145816"/>
                </a:cubicBezTo>
                <a:cubicBezTo>
                  <a:pt x="936704" y="5145816"/>
                  <a:pt x="441672" y="4983826"/>
                  <a:pt x="31034" y="470640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4E5909B6-3BD3-89A6-C532-2485920A25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4074762" y="2263853"/>
            <a:ext cx="4042477" cy="5145816"/>
          </a:xfrm>
          <a:custGeom>
            <a:avLst/>
            <a:gdLst>
              <a:gd name="connsiteX0" fmla="*/ 0 w 4042477"/>
              <a:gd name="connsiteY0" fmla="*/ 2572908 h 5145816"/>
              <a:gd name="connsiteX1" fmla="*/ 2572908 w 4042477"/>
              <a:gd name="connsiteY1" fmla="*/ 0 h 5145816"/>
              <a:gd name="connsiteX2" fmla="*/ 4011446 w 4042477"/>
              <a:gd name="connsiteY2" fmla="*/ 439412 h 5145816"/>
              <a:gd name="connsiteX3" fmla="*/ 4042477 w 4042477"/>
              <a:gd name="connsiteY3" fmla="*/ 462617 h 5145816"/>
              <a:gd name="connsiteX4" fmla="*/ 4042477 w 4042477"/>
              <a:gd name="connsiteY4" fmla="*/ 4683199 h 5145816"/>
              <a:gd name="connsiteX5" fmla="*/ 4011445 w 4042477"/>
              <a:gd name="connsiteY5" fmla="*/ 4706404 h 5145816"/>
              <a:gd name="connsiteX6" fmla="*/ 2572908 w 4042477"/>
              <a:gd name="connsiteY6" fmla="*/ 5145816 h 5145816"/>
              <a:gd name="connsiteX7" fmla="*/ 0 w 4042477"/>
              <a:gd name="connsiteY7" fmla="*/ 2572908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2477" h="5145816">
                <a:moveTo>
                  <a:pt x="0" y="2572908"/>
                </a:moveTo>
                <a:cubicBezTo>
                  <a:pt x="0" y="1151930"/>
                  <a:pt x="1151930" y="0"/>
                  <a:pt x="2572908" y="0"/>
                </a:cubicBezTo>
                <a:cubicBezTo>
                  <a:pt x="3105775" y="0"/>
                  <a:pt x="3600807" y="161990"/>
                  <a:pt x="4011446" y="439412"/>
                </a:cubicBezTo>
                <a:lnTo>
                  <a:pt x="4042477" y="462617"/>
                </a:lnTo>
                <a:lnTo>
                  <a:pt x="4042477" y="4683199"/>
                </a:lnTo>
                <a:lnTo>
                  <a:pt x="4011445" y="4706404"/>
                </a:lnTo>
                <a:cubicBezTo>
                  <a:pt x="3600806" y="4983826"/>
                  <a:pt x="3105775" y="5145816"/>
                  <a:pt x="2572908" y="5145816"/>
                </a:cubicBezTo>
                <a:cubicBezTo>
                  <a:pt x="1151930" y="5145816"/>
                  <a:pt x="0" y="3993886"/>
                  <a:pt x="0" y="257290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D1324873-CBF5-A3C4-2FED-7A74AB0304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5482522" y="1763840"/>
            <a:ext cx="1226956" cy="3330322"/>
          </a:xfrm>
          <a:custGeom>
            <a:avLst/>
            <a:gdLst>
              <a:gd name="connsiteX0" fmla="*/ 656451 w 1312902"/>
              <a:gd name="connsiteY0" fmla="*/ 0 h 3563605"/>
              <a:gd name="connsiteX1" fmla="*/ 684220 w 1312902"/>
              <a:gd name="connsiteY1" fmla="*/ 30553 h 3563605"/>
              <a:gd name="connsiteX2" fmla="*/ 1312902 w 1312902"/>
              <a:gd name="connsiteY2" fmla="*/ 1781802 h 3563605"/>
              <a:gd name="connsiteX3" fmla="*/ 684220 w 1312902"/>
              <a:gd name="connsiteY3" fmla="*/ 3533052 h 3563605"/>
              <a:gd name="connsiteX4" fmla="*/ 656451 w 1312902"/>
              <a:gd name="connsiteY4" fmla="*/ 3563605 h 3563605"/>
              <a:gd name="connsiteX5" fmla="*/ 628683 w 1312902"/>
              <a:gd name="connsiteY5" fmla="*/ 3533052 h 3563605"/>
              <a:gd name="connsiteX6" fmla="*/ 0 w 1312902"/>
              <a:gd name="connsiteY6" fmla="*/ 1781802 h 3563605"/>
              <a:gd name="connsiteX7" fmla="*/ 628683 w 1312902"/>
              <a:gd name="connsiteY7" fmla="*/ 30553 h 356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2902" h="3563605">
                <a:moveTo>
                  <a:pt x="656451" y="0"/>
                </a:moveTo>
                <a:lnTo>
                  <a:pt x="684220" y="30553"/>
                </a:lnTo>
                <a:cubicBezTo>
                  <a:pt x="1076971" y="506457"/>
                  <a:pt x="1312902" y="1116577"/>
                  <a:pt x="1312902" y="1781802"/>
                </a:cubicBezTo>
                <a:cubicBezTo>
                  <a:pt x="1312902" y="2447027"/>
                  <a:pt x="1076971" y="3057147"/>
                  <a:pt x="684220" y="3533052"/>
                </a:cubicBezTo>
                <a:lnTo>
                  <a:pt x="656451" y="3563605"/>
                </a:lnTo>
                <a:lnTo>
                  <a:pt x="628683" y="3533052"/>
                </a:lnTo>
                <a:cubicBezTo>
                  <a:pt x="235932" y="3057147"/>
                  <a:pt x="0" y="2447027"/>
                  <a:pt x="0" y="1781802"/>
                </a:cubicBezTo>
                <a:cubicBezTo>
                  <a:pt x="0" y="1116577"/>
                  <a:pt x="235932" y="506457"/>
                  <a:pt x="628683" y="3055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685798"/>
            <a:ext cx="10058400" cy="4572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799" y="5267956"/>
            <a:ext cx="10058400" cy="91440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E5D51DDB-9673-3EB3-5A4C-FC9A8E5EB2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15B6928-C16A-14F7-594D-C117C2FFA2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49207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F10B5E-BE44-608A-DE4B-D90C921A83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694945"/>
            <a:ext cx="4572000" cy="5468112"/>
          </a:xfrm>
        </p:spPr>
        <p:txBody>
          <a:bodyPr lIns="0" tIns="0" rIns="0" bIns="0" anchor="t" anchorCtr="0"/>
          <a:lstStyle>
            <a:lvl1pPr marL="0" indent="0">
              <a:lnSpc>
                <a:spcPts val="2400"/>
              </a:lnSpc>
              <a:spcBef>
                <a:spcPts val="1000"/>
              </a:spcBef>
              <a:buNone/>
              <a:defRPr/>
            </a:lvl1pPr>
            <a:lvl2pPr marL="742950" indent="-2857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5800" y="5953968"/>
            <a:ext cx="365760" cy="36576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CDF790A-BE20-4B91-3E2A-684AF14B98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681981-ACA6-F321-B526-C400A1D9E7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86D413-D12F-D4FC-0369-637417A8ACA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225693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nd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E5D51DDB-9673-3EB3-5A4C-FC9A8E5EB2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15B6928-C16A-14F7-594D-C117C2FFA2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585531A5-E0BC-2493-B1DF-7FDEBBD00D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0" y="856093"/>
            <a:ext cx="5791637" cy="5145815"/>
            <a:chOff x="6400363" y="856093"/>
            <a:chExt cx="5791637" cy="514581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xmlns="" id="{59204924-0071-7102-F00E-8494C96FA10C}"/>
                </a:ext>
              </a:extLst>
            </p:cNvPr>
            <p:cNvSpPr/>
            <p:nvPr userDrawn="1"/>
          </p:nvSpPr>
          <p:spPr>
            <a:xfrm flipH="1">
              <a:off x="6400363" y="856093"/>
              <a:ext cx="5145815" cy="51458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EC3D4C6F-59E1-AAC8-F730-988C9DA079C9}"/>
                </a:ext>
              </a:extLst>
            </p:cNvPr>
            <p:cNvSpPr/>
            <p:nvPr userDrawn="1"/>
          </p:nvSpPr>
          <p:spPr>
            <a:xfrm flipH="1">
              <a:off x="10319220" y="953697"/>
              <a:ext cx="1872780" cy="4949246"/>
            </a:xfrm>
            <a:custGeom>
              <a:avLst/>
              <a:gdLst>
                <a:gd name="connsiteX0" fmla="*/ 0 w 1872780"/>
                <a:gd name="connsiteY0" fmla="*/ 0 h 4949246"/>
                <a:gd name="connsiteX1" fmla="*/ 0 w 1872780"/>
                <a:gd name="connsiteY1" fmla="*/ 4949246 h 4949246"/>
                <a:gd name="connsiteX2" fmla="*/ 64976 w 1872780"/>
                <a:gd name="connsiteY2" fmla="*/ 4932538 h 4949246"/>
                <a:gd name="connsiteX3" fmla="*/ 1872780 w 1872780"/>
                <a:gd name="connsiteY3" fmla="*/ 2475303 h 4949246"/>
                <a:gd name="connsiteX4" fmla="*/ 936480 w 1872780"/>
                <a:gd name="connsiteY4" fmla="*/ 489922 h 4949246"/>
                <a:gd name="connsiteX5" fmla="*/ 816865 w 1872780"/>
                <a:gd name="connsiteY5" fmla="*/ 400475 h 4949246"/>
                <a:gd name="connsiteX6" fmla="*/ 816865 w 1872780"/>
                <a:gd name="connsiteY6" fmla="*/ 403694 h 4949246"/>
                <a:gd name="connsiteX7" fmla="*/ 688294 w 1872780"/>
                <a:gd name="connsiteY7" fmla="*/ 403694 h 4949246"/>
                <a:gd name="connsiteX8" fmla="*/ 688294 w 1872780"/>
                <a:gd name="connsiteY8" fmla="*/ 311361 h 4949246"/>
                <a:gd name="connsiteX9" fmla="*/ 526273 w 1872780"/>
                <a:gd name="connsiteY9" fmla="*/ 212931 h 4949246"/>
                <a:gd name="connsiteX10" fmla="*/ 95108 w 1872780"/>
                <a:gd name="connsiteY10" fmla="*/ 27645 h 4949246"/>
                <a:gd name="connsiteX0" fmla="*/ 0 w 1872780"/>
                <a:gd name="connsiteY0" fmla="*/ 0 h 4949246"/>
                <a:gd name="connsiteX1" fmla="*/ 0 w 1872780"/>
                <a:gd name="connsiteY1" fmla="*/ 4949246 h 4949246"/>
                <a:gd name="connsiteX2" fmla="*/ 64976 w 1872780"/>
                <a:gd name="connsiteY2" fmla="*/ 4932538 h 4949246"/>
                <a:gd name="connsiteX3" fmla="*/ 1872780 w 1872780"/>
                <a:gd name="connsiteY3" fmla="*/ 2475303 h 4949246"/>
                <a:gd name="connsiteX4" fmla="*/ 936480 w 1872780"/>
                <a:gd name="connsiteY4" fmla="*/ 489922 h 4949246"/>
                <a:gd name="connsiteX5" fmla="*/ 816865 w 1872780"/>
                <a:gd name="connsiteY5" fmla="*/ 400475 h 4949246"/>
                <a:gd name="connsiteX6" fmla="*/ 816865 w 1872780"/>
                <a:gd name="connsiteY6" fmla="*/ 403694 h 4949246"/>
                <a:gd name="connsiteX7" fmla="*/ 820319 w 1872780"/>
                <a:gd name="connsiteY7" fmla="*/ 335236 h 4949246"/>
                <a:gd name="connsiteX8" fmla="*/ 688294 w 1872780"/>
                <a:gd name="connsiteY8" fmla="*/ 311361 h 4949246"/>
                <a:gd name="connsiteX9" fmla="*/ 526273 w 1872780"/>
                <a:gd name="connsiteY9" fmla="*/ 212931 h 4949246"/>
                <a:gd name="connsiteX10" fmla="*/ 95108 w 1872780"/>
                <a:gd name="connsiteY10" fmla="*/ 27645 h 4949246"/>
                <a:gd name="connsiteX11" fmla="*/ 0 w 1872780"/>
                <a:gd name="connsiteY11" fmla="*/ 0 h 4949246"/>
                <a:gd name="connsiteX0" fmla="*/ 0 w 1872780"/>
                <a:gd name="connsiteY0" fmla="*/ 0 h 4949246"/>
                <a:gd name="connsiteX1" fmla="*/ 0 w 1872780"/>
                <a:gd name="connsiteY1" fmla="*/ 4949246 h 4949246"/>
                <a:gd name="connsiteX2" fmla="*/ 64976 w 1872780"/>
                <a:gd name="connsiteY2" fmla="*/ 4932538 h 4949246"/>
                <a:gd name="connsiteX3" fmla="*/ 1872780 w 1872780"/>
                <a:gd name="connsiteY3" fmla="*/ 2475303 h 4949246"/>
                <a:gd name="connsiteX4" fmla="*/ 936480 w 1872780"/>
                <a:gd name="connsiteY4" fmla="*/ 489922 h 4949246"/>
                <a:gd name="connsiteX5" fmla="*/ 816865 w 1872780"/>
                <a:gd name="connsiteY5" fmla="*/ 400475 h 4949246"/>
                <a:gd name="connsiteX6" fmla="*/ 816865 w 1872780"/>
                <a:gd name="connsiteY6" fmla="*/ 403694 h 4949246"/>
                <a:gd name="connsiteX7" fmla="*/ 688294 w 1872780"/>
                <a:gd name="connsiteY7" fmla="*/ 311361 h 4949246"/>
                <a:gd name="connsiteX8" fmla="*/ 526273 w 1872780"/>
                <a:gd name="connsiteY8" fmla="*/ 212931 h 4949246"/>
                <a:gd name="connsiteX9" fmla="*/ 95108 w 1872780"/>
                <a:gd name="connsiteY9" fmla="*/ 27645 h 4949246"/>
                <a:gd name="connsiteX10" fmla="*/ 0 w 1872780"/>
                <a:gd name="connsiteY10" fmla="*/ 0 h 494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2780" h="4949246">
                  <a:moveTo>
                    <a:pt x="0" y="0"/>
                  </a:moveTo>
                  <a:lnTo>
                    <a:pt x="0" y="4949246"/>
                  </a:lnTo>
                  <a:lnTo>
                    <a:pt x="64976" y="4932538"/>
                  </a:lnTo>
                  <a:cubicBezTo>
                    <a:pt x="1112326" y="4606779"/>
                    <a:pt x="1872780" y="3629848"/>
                    <a:pt x="1872780" y="2475303"/>
                  </a:cubicBezTo>
                  <a:cubicBezTo>
                    <a:pt x="1872780" y="1676003"/>
                    <a:pt x="1508302" y="961831"/>
                    <a:pt x="936480" y="489922"/>
                  </a:cubicBezTo>
                  <a:lnTo>
                    <a:pt x="816865" y="400475"/>
                  </a:lnTo>
                  <a:lnTo>
                    <a:pt x="816865" y="403694"/>
                  </a:lnTo>
                  <a:lnTo>
                    <a:pt x="688294" y="311361"/>
                  </a:lnTo>
                  <a:lnTo>
                    <a:pt x="526273" y="212931"/>
                  </a:lnTo>
                  <a:cubicBezTo>
                    <a:pt x="389561" y="138665"/>
                    <a:pt x="245366" y="76429"/>
                    <a:pt x="95108" y="276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1884E397-4075-3615-C87B-9D22754DFD4C}"/>
                </a:ext>
              </a:extLst>
            </p:cNvPr>
            <p:cNvSpPr/>
            <p:nvPr userDrawn="1"/>
          </p:nvSpPr>
          <p:spPr>
            <a:xfrm flipH="1">
              <a:off x="10319222" y="1763840"/>
              <a:ext cx="1226956" cy="3330322"/>
            </a:xfrm>
            <a:custGeom>
              <a:avLst/>
              <a:gdLst>
                <a:gd name="connsiteX0" fmla="*/ 656451 w 1312902"/>
                <a:gd name="connsiteY0" fmla="*/ 0 h 3563605"/>
                <a:gd name="connsiteX1" fmla="*/ 684220 w 1312902"/>
                <a:gd name="connsiteY1" fmla="*/ 30553 h 3563605"/>
                <a:gd name="connsiteX2" fmla="*/ 1312902 w 1312902"/>
                <a:gd name="connsiteY2" fmla="*/ 1781802 h 3563605"/>
                <a:gd name="connsiteX3" fmla="*/ 684220 w 1312902"/>
                <a:gd name="connsiteY3" fmla="*/ 3533052 h 3563605"/>
                <a:gd name="connsiteX4" fmla="*/ 656451 w 1312902"/>
                <a:gd name="connsiteY4" fmla="*/ 3563605 h 3563605"/>
                <a:gd name="connsiteX5" fmla="*/ 628683 w 1312902"/>
                <a:gd name="connsiteY5" fmla="*/ 3533052 h 3563605"/>
                <a:gd name="connsiteX6" fmla="*/ 0 w 1312902"/>
                <a:gd name="connsiteY6" fmla="*/ 1781802 h 3563605"/>
                <a:gd name="connsiteX7" fmla="*/ 628683 w 1312902"/>
                <a:gd name="connsiteY7" fmla="*/ 30553 h 35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902" h="3563605">
                  <a:moveTo>
                    <a:pt x="656451" y="0"/>
                  </a:moveTo>
                  <a:lnTo>
                    <a:pt x="684220" y="30553"/>
                  </a:lnTo>
                  <a:cubicBezTo>
                    <a:pt x="1076971" y="506457"/>
                    <a:pt x="1312902" y="1116577"/>
                    <a:pt x="1312902" y="1781802"/>
                  </a:cubicBezTo>
                  <a:cubicBezTo>
                    <a:pt x="1312902" y="2447027"/>
                    <a:pt x="1076971" y="3057147"/>
                    <a:pt x="684220" y="3533052"/>
                  </a:cubicBezTo>
                  <a:lnTo>
                    <a:pt x="656451" y="3563605"/>
                  </a:lnTo>
                  <a:lnTo>
                    <a:pt x="628683" y="3533052"/>
                  </a:lnTo>
                  <a:cubicBezTo>
                    <a:pt x="235932" y="3057147"/>
                    <a:pt x="0" y="2447027"/>
                    <a:pt x="0" y="1781802"/>
                  </a:cubicBezTo>
                  <a:cubicBezTo>
                    <a:pt x="0" y="1116577"/>
                    <a:pt x="235932" y="506457"/>
                    <a:pt x="628683" y="3055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3137" y="400925"/>
            <a:ext cx="8913947" cy="4061745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3140" y="4519311"/>
            <a:ext cx="8913949" cy="1657202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E08CADAB-C836-336D-DC60-E20AAE3199B4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972878"/>
            <a:ext cx="1264455" cy="4926287"/>
          </a:xfrm>
          <a:custGeom>
            <a:avLst/>
            <a:gdLst>
              <a:gd name="connsiteX0" fmla="*/ 0 w 1264455"/>
              <a:gd name="connsiteY0" fmla="*/ 0 h 4926287"/>
              <a:gd name="connsiteX1" fmla="*/ 53564 w 1264455"/>
              <a:gd name="connsiteY1" fmla="*/ 0 h 4926287"/>
              <a:gd name="connsiteX2" fmla="*/ 184430 w 1264455"/>
              <a:gd name="connsiteY2" fmla="*/ 42338 h 4926287"/>
              <a:gd name="connsiteX3" fmla="*/ 1264455 w 1264455"/>
              <a:gd name="connsiteY3" fmla="*/ 797216 h 4926287"/>
              <a:gd name="connsiteX4" fmla="*/ 1245431 w 1264455"/>
              <a:gd name="connsiteY4" fmla="*/ 818786 h 4926287"/>
              <a:gd name="connsiteX5" fmla="*/ 646813 w 1264455"/>
              <a:gd name="connsiteY5" fmla="*/ 2455489 h 4926287"/>
              <a:gd name="connsiteX6" fmla="*/ 1245431 w 1264455"/>
              <a:gd name="connsiteY6" fmla="*/ 4092193 h 4926287"/>
              <a:gd name="connsiteX7" fmla="*/ 1264455 w 1264455"/>
              <a:gd name="connsiteY7" fmla="*/ 4113762 h 4926287"/>
              <a:gd name="connsiteX8" fmla="*/ 362544 w 1264455"/>
              <a:gd name="connsiteY8" fmla="*/ 4796931 h 4926287"/>
              <a:gd name="connsiteX9" fmla="*/ 201663 w 1264455"/>
              <a:gd name="connsiteY9" fmla="*/ 4862847 h 4926287"/>
              <a:gd name="connsiteX10" fmla="*/ 166695 w 1264455"/>
              <a:gd name="connsiteY10" fmla="*/ 4875645 h 4926287"/>
              <a:gd name="connsiteX11" fmla="*/ 49533 w 1264455"/>
              <a:gd name="connsiteY11" fmla="*/ 4913551 h 4926287"/>
              <a:gd name="connsiteX12" fmla="*/ 0 w 1264455"/>
              <a:gd name="connsiteY12" fmla="*/ 4926287 h 492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64455" h="4926287">
                <a:moveTo>
                  <a:pt x="0" y="0"/>
                </a:moveTo>
                <a:lnTo>
                  <a:pt x="53564" y="0"/>
                </a:lnTo>
                <a:lnTo>
                  <a:pt x="184430" y="42338"/>
                </a:lnTo>
                <a:cubicBezTo>
                  <a:pt x="607635" y="197310"/>
                  <a:pt x="979255" y="460836"/>
                  <a:pt x="1264455" y="797216"/>
                </a:cubicBezTo>
                <a:lnTo>
                  <a:pt x="1245431" y="818786"/>
                </a:lnTo>
                <a:cubicBezTo>
                  <a:pt x="871295" y="1264121"/>
                  <a:pt x="646813" y="1833796"/>
                  <a:pt x="646813" y="2455489"/>
                </a:cubicBezTo>
                <a:cubicBezTo>
                  <a:pt x="646813" y="3077183"/>
                  <a:pt x="871295" y="3648126"/>
                  <a:pt x="1245431" y="4092193"/>
                </a:cubicBezTo>
                <a:lnTo>
                  <a:pt x="1264455" y="4113762"/>
                </a:lnTo>
                <a:cubicBezTo>
                  <a:pt x="1019998" y="4403040"/>
                  <a:pt x="712048" y="4638079"/>
                  <a:pt x="362544" y="4796931"/>
                </a:cubicBezTo>
                <a:lnTo>
                  <a:pt x="201663" y="4862847"/>
                </a:lnTo>
                <a:lnTo>
                  <a:pt x="166695" y="4875645"/>
                </a:lnTo>
                <a:lnTo>
                  <a:pt x="49533" y="4913551"/>
                </a:lnTo>
                <a:lnTo>
                  <a:pt x="0" y="4926287"/>
                </a:lnTo>
                <a:close/>
              </a:path>
            </a:pathLst>
          </a:custGeom>
          <a:noFill/>
        </p:spPr>
        <p:txBody>
          <a:bodyPr wrap="square" lIns="0" tIns="100584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xmlns="" val="3561007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F10B5E-BE44-608A-DE4B-D90C921A83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94944"/>
            <a:ext cx="3931919" cy="2763442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xmlns="" id="{19D2F740-9D68-14D7-A2BD-C7AF3ED65878}"/>
              </a:ext>
            </a:extLst>
          </p:cNvPr>
          <p:cNvSpPr>
            <a:spLocks noGrp="1"/>
          </p:cNvSpPr>
          <p:nvPr>
            <p:ph type="subTitle" idx="12" hasCustomPrompt="1"/>
          </p:nvPr>
        </p:nvSpPr>
        <p:spPr>
          <a:xfrm>
            <a:off x="5753101" y="694944"/>
            <a:ext cx="4805362" cy="121157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800" b="1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70D09E7E-72DE-59AE-3220-C9E02D690C9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77333" y="3607903"/>
            <a:ext cx="3931920" cy="257212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>
              <a:lnSpc>
                <a:spcPts val="2400"/>
              </a:lnSpc>
              <a:buNone/>
              <a:defRPr/>
            </a:lvl1pPr>
            <a:lvl2pPr>
              <a:lnSpc>
                <a:spcPts val="2400"/>
              </a:lnSpc>
              <a:defRPr/>
            </a:lvl2pPr>
            <a:lvl3pPr>
              <a:lnSpc>
                <a:spcPts val="2400"/>
              </a:lnSpc>
              <a:defRPr/>
            </a:lvl3pPr>
            <a:lvl4pPr>
              <a:lnSpc>
                <a:spcPts val="2400"/>
              </a:lnSpc>
              <a:defRPr/>
            </a:lvl4pPr>
            <a:lvl5pPr>
              <a:lnSpc>
                <a:spcPts val="2400"/>
              </a:lnSpc>
              <a:defRPr/>
            </a:lvl5pPr>
          </a:lstStyle>
          <a:p>
            <a:pPr marL="342900" marR="0" lvl="0" indent="-342900" algn="l" defTabSz="4572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2157413"/>
            <a:ext cx="5753098" cy="4005643"/>
          </a:xfrm>
        </p:spPr>
        <p:txBody>
          <a:bodyPr lIns="0" tIns="0" rIns="0" bIns="0" anchor="t" anchorCtr="0"/>
          <a:lstStyle>
            <a:lvl1pPr marL="0" indent="0">
              <a:lnSpc>
                <a:spcPts val="3000"/>
              </a:lnSpc>
              <a:spcBef>
                <a:spcPts val="2800"/>
              </a:spcBef>
              <a:buNone/>
              <a:defRPr/>
            </a:lvl1pPr>
            <a:lvl2pPr marL="742950" indent="-2857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CDF790A-BE20-4B91-3E2A-684AF14B98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BA300139-9769-561C-12A0-4A466D0741A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F4BEE22E-6B38-F772-940C-BDD74D402C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607963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94944"/>
            <a:ext cx="5880629" cy="1690444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70D09E7E-72DE-59AE-3220-C9E02D690C9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77334" y="2476239"/>
            <a:ext cx="5880629" cy="32379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xmlns="" id="{1AD12D1E-D950-DF90-FC1D-F9BFC8962A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18338" y="0"/>
            <a:ext cx="5173662" cy="6858000"/>
          </a:xfrm>
          <a:custGeom>
            <a:avLst/>
            <a:gdLst>
              <a:gd name="connsiteX0" fmla="*/ 3805872 w 5173662"/>
              <a:gd name="connsiteY0" fmla="*/ 690240 h 6858000"/>
              <a:gd name="connsiteX1" fmla="*/ 3805872 w 5173662"/>
              <a:gd name="connsiteY1" fmla="*/ 818256 h 6858000"/>
              <a:gd name="connsiteX2" fmla="*/ 4262100 w 5173662"/>
              <a:gd name="connsiteY2" fmla="*/ 818256 h 6858000"/>
              <a:gd name="connsiteX3" fmla="*/ 3729696 w 5173662"/>
              <a:gd name="connsiteY3" fmla="*/ 1350660 h 6858000"/>
              <a:gd name="connsiteX4" fmla="*/ 3820217 w 5173662"/>
              <a:gd name="connsiteY4" fmla="*/ 1441181 h 6858000"/>
              <a:gd name="connsiteX5" fmla="*/ 4360085 w 5173662"/>
              <a:gd name="connsiteY5" fmla="*/ 901313 h 6858000"/>
              <a:gd name="connsiteX6" fmla="*/ 4360085 w 5173662"/>
              <a:gd name="connsiteY6" fmla="*/ 1365882 h 6858000"/>
              <a:gd name="connsiteX7" fmla="*/ 4488101 w 5173662"/>
              <a:gd name="connsiteY7" fmla="*/ 1365882 h 6858000"/>
              <a:gd name="connsiteX8" fmla="*/ 4488101 w 5173662"/>
              <a:gd name="connsiteY8" fmla="*/ 818256 h 6858000"/>
              <a:gd name="connsiteX9" fmla="*/ 4488102 w 5173662"/>
              <a:gd name="connsiteY9" fmla="*/ 818256 h 6858000"/>
              <a:gd name="connsiteX10" fmla="*/ 4488102 w 5173662"/>
              <a:gd name="connsiteY10" fmla="*/ 690240 h 6858000"/>
              <a:gd name="connsiteX11" fmla="*/ 4488101 w 5173662"/>
              <a:gd name="connsiteY11" fmla="*/ 690240 h 6858000"/>
              <a:gd name="connsiteX12" fmla="*/ 4360085 w 5173662"/>
              <a:gd name="connsiteY12" fmla="*/ 690240 h 6858000"/>
              <a:gd name="connsiteX13" fmla="*/ 0 w 5173662"/>
              <a:gd name="connsiteY13" fmla="*/ 0 h 6858000"/>
              <a:gd name="connsiteX14" fmla="*/ 5173662 w 5173662"/>
              <a:gd name="connsiteY14" fmla="*/ 0 h 6858000"/>
              <a:gd name="connsiteX15" fmla="*/ 5173662 w 5173662"/>
              <a:gd name="connsiteY15" fmla="*/ 6858000 h 6858000"/>
              <a:gd name="connsiteX16" fmla="*/ 0 w 5173662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73662" h="6858000">
                <a:moveTo>
                  <a:pt x="3805872" y="690240"/>
                </a:moveTo>
                <a:lnTo>
                  <a:pt x="3805872" y="818256"/>
                </a:lnTo>
                <a:lnTo>
                  <a:pt x="4262100" y="818256"/>
                </a:lnTo>
                <a:lnTo>
                  <a:pt x="3729696" y="1350660"/>
                </a:lnTo>
                <a:lnTo>
                  <a:pt x="3820217" y="1441181"/>
                </a:lnTo>
                <a:lnTo>
                  <a:pt x="4360085" y="901313"/>
                </a:lnTo>
                <a:lnTo>
                  <a:pt x="4360085" y="1365882"/>
                </a:lnTo>
                <a:lnTo>
                  <a:pt x="4488101" y="1365882"/>
                </a:lnTo>
                <a:lnTo>
                  <a:pt x="4488101" y="818256"/>
                </a:lnTo>
                <a:lnTo>
                  <a:pt x="4488102" y="818256"/>
                </a:lnTo>
                <a:lnTo>
                  <a:pt x="4488102" y="690240"/>
                </a:lnTo>
                <a:lnTo>
                  <a:pt x="4488101" y="690240"/>
                </a:lnTo>
                <a:lnTo>
                  <a:pt x="4360085" y="690240"/>
                </a:lnTo>
                <a:close/>
                <a:moveTo>
                  <a:pt x="0" y="0"/>
                </a:moveTo>
                <a:lnTo>
                  <a:pt x="5173662" y="0"/>
                </a:lnTo>
                <a:lnTo>
                  <a:pt x="517366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CDF790A-BE20-4B91-3E2A-684AF14B98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0E6EFE9-69CE-71E1-5B5B-E344DFB9DFF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0CF949-C78F-45EC-4CDE-5D1B002F007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57151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F10B5E-BE44-608A-DE4B-D90C921A83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862641"/>
            <a:ext cx="4339805" cy="2566357"/>
          </a:xfr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/>
            </a:lvl1pPr>
            <a:lvl2pPr marL="7429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99E1EFA6-BBF1-0CF2-B2A5-354FA4442608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753101" y="3657818"/>
            <a:ext cx="4339805" cy="2734053"/>
          </a:xfr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/>
            </a:lvl1pPr>
            <a:lvl2pPr marL="7429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CDF790A-BE20-4B91-3E2A-684AF14B98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5F8106A4-B5DE-575D-F7FC-30617899BB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6D562560-6E8E-BE71-34A7-27F566AA4B3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2403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5"/>
            <a:ext cx="10058400" cy="1280160"/>
          </a:xfrm>
        </p:spPr>
        <p:txBody>
          <a:bodyPr lIns="0" tIns="0" rIns="0" bIns="9144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6C166B37-A875-10F1-3052-1F5C0DBA005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86741" y="2140864"/>
            <a:ext cx="3797114" cy="3494753"/>
          </a:xfrm>
        </p:spPr>
        <p:txBody>
          <a:bodyPr lIns="91440">
            <a:normAutofit/>
          </a:bodyPr>
          <a:lstStyle>
            <a:lvl1pPr>
              <a:spcBef>
                <a:spcPts val="2800"/>
              </a:spcBef>
              <a:defRPr sz="2400"/>
            </a:lvl1pPr>
            <a:lvl2pPr>
              <a:spcBef>
                <a:spcPts val="2800"/>
              </a:spcBef>
              <a:defRPr sz="2000"/>
            </a:lvl2pPr>
            <a:lvl3pPr>
              <a:spcBef>
                <a:spcPts val="2800"/>
              </a:spcBef>
              <a:defRPr sz="1800"/>
            </a:lvl3pPr>
            <a:lvl4pPr>
              <a:spcBef>
                <a:spcPts val="2800"/>
              </a:spcBef>
              <a:defRPr sz="1600"/>
            </a:lvl4pPr>
            <a:lvl5pPr>
              <a:spcBef>
                <a:spcPts val="2800"/>
              </a:spcBef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xmlns="" id="{16CC85AA-22A1-34BB-C21E-8EEC11334A9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054600" y="2103438"/>
            <a:ext cx="6451600" cy="35321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CDF790A-BE20-4B91-3E2A-684AF14B98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016CDA2-E91D-329D-7637-2B7A71AB4DE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DC0597-1B00-EE50-9A1B-7B2CD5D3EEA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1305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5"/>
            <a:ext cx="10058400" cy="1280160"/>
          </a:xfrm>
        </p:spPr>
        <p:txBody>
          <a:bodyPr lIns="0" tIns="0" rIns="0" bIns="9144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xmlns="" id="{FDB2F69B-2054-2B19-B5CA-CB02C02F9006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85800" y="2103438"/>
            <a:ext cx="10820400" cy="37020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CDF790A-BE20-4B91-3E2A-684AF14B98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5CD5D5A-0193-F076-B3BC-8B80744EFDC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704FF8D-2D04-5E87-990C-B171F1B47A9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6374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FB062180-6901-78B5-8F7B-76665DF860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4074761" y="-551669"/>
            <a:ext cx="4042479" cy="5145816"/>
          </a:xfrm>
          <a:custGeom>
            <a:avLst/>
            <a:gdLst>
              <a:gd name="connsiteX0" fmla="*/ 0 w 4042479"/>
              <a:gd name="connsiteY0" fmla="*/ 4683197 h 5145816"/>
              <a:gd name="connsiteX1" fmla="*/ 0 w 4042479"/>
              <a:gd name="connsiteY1" fmla="*/ 462619 h 5145816"/>
              <a:gd name="connsiteX2" fmla="*/ 31034 w 4042479"/>
              <a:gd name="connsiteY2" fmla="*/ 439413 h 5145816"/>
              <a:gd name="connsiteX3" fmla="*/ 1469571 w 4042479"/>
              <a:gd name="connsiteY3" fmla="*/ 0 h 5145816"/>
              <a:gd name="connsiteX4" fmla="*/ 4042479 w 4042479"/>
              <a:gd name="connsiteY4" fmla="*/ 2572908 h 5145816"/>
              <a:gd name="connsiteX5" fmla="*/ 1469571 w 4042479"/>
              <a:gd name="connsiteY5" fmla="*/ 5145816 h 5145816"/>
              <a:gd name="connsiteX6" fmla="*/ 31034 w 4042479"/>
              <a:gd name="connsiteY6" fmla="*/ 4706404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2479" h="5145816">
                <a:moveTo>
                  <a:pt x="0" y="4683197"/>
                </a:moveTo>
                <a:lnTo>
                  <a:pt x="0" y="462619"/>
                </a:lnTo>
                <a:lnTo>
                  <a:pt x="31034" y="439413"/>
                </a:lnTo>
                <a:cubicBezTo>
                  <a:pt x="441673" y="161990"/>
                  <a:pt x="936704" y="0"/>
                  <a:pt x="1469571" y="0"/>
                </a:cubicBezTo>
                <a:cubicBezTo>
                  <a:pt x="2890549" y="0"/>
                  <a:pt x="4042479" y="1151930"/>
                  <a:pt x="4042479" y="2572908"/>
                </a:cubicBezTo>
                <a:cubicBezTo>
                  <a:pt x="4042479" y="3993886"/>
                  <a:pt x="2890549" y="5145816"/>
                  <a:pt x="1469571" y="5145816"/>
                </a:cubicBezTo>
                <a:cubicBezTo>
                  <a:pt x="936704" y="5145816"/>
                  <a:pt x="441672" y="4983826"/>
                  <a:pt x="31034" y="470640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xmlns="" id="{4E5909B6-3BD3-89A6-C532-2485920A25E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4074762" y="2263853"/>
            <a:ext cx="4042477" cy="5145816"/>
          </a:xfrm>
          <a:custGeom>
            <a:avLst/>
            <a:gdLst>
              <a:gd name="connsiteX0" fmla="*/ 0 w 4042477"/>
              <a:gd name="connsiteY0" fmla="*/ 2572908 h 5145816"/>
              <a:gd name="connsiteX1" fmla="*/ 2572908 w 4042477"/>
              <a:gd name="connsiteY1" fmla="*/ 0 h 5145816"/>
              <a:gd name="connsiteX2" fmla="*/ 4011446 w 4042477"/>
              <a:gd name="connsiteY2" fmla="*/ 439412 h 5145816"/>
              <a:gd name="connsiteX3" fmla="*/ 4042477 w 4042477"/>
              <a:gd name="connsiteY3" fmla="*/ 462617 h 5145816"/>
              <a:gd name="connsiteX4" fmla="*/ 4042477 w 4042477"/>
              <a:gd name="connsiteY4" fmla="*/ 4683199 h 5145816"/>
              <a:gd name="connsiteX5" fmla="*/ 4011445 w 4042477"/>
              <a:gd name="connsiteY5" fmla="*/ 4706404 h 5145816"/>
              <a:gd name="connsiteX6" fmla="*/ 2572908 w 4042477"/>
              <a:gd name="connsiteY6" fmla="*/ 5145816 h 5145816"/>
              <a:gd name="connsiteX7" fmla="*/ 0 w 4042477"/>
              <a:gd name="connsiteY7" fmla="*/ 2572908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2477" h="5145816">
                <a:moveTo>
                  <a:pt x="0" y="2572908"/>
                </a:moveTo>
                <a:cubicBezTo>
                  <a:pt x="0" y="1151930"/>
                  <a:pt x="1151930" y="0"/>
                  <a:pt x="2572908" y="0"/>
                </a:cubicBezTo>
                <a:cubicBezTo>
                  <a:pt x="3105775" y="0"/>
                  <a:pt x="3600807" y="161990"/>
                  <a:pt x="4011446" y="439412"/>
                </a:cubicBezTo>
                <a:lnTo>
                  <a:pt x="4042477" y="462617"/>
                </a:lnTo>
                <a:lnTo>
                  <a:pt x="4042477" y="4683199"/>
                </a:lnTo>
                <a:lnTo>
                  <a:pt x="4011445" y="4706404"/>
                </a:lnTo>
                <a:cubicBezTo>
                  <a:pt x="3600806" y="4983826"/>
                  <a:pt x="3105775" y="5145816"/>
                  <a:pt x="2572908" y="5145816"/>
                </a:cubicBezTo>
                <a:cubicBezTo>
                  <a:pt x="1151930" y="5145816"/>
                  <a:pt x="0" y="3993886"/>
                  <a:pt x="0" y="257290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D1324873-CBF5-A3C4-2FED-7A74AB0304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5482522" y="1763840"/>
            <a:ext cx="1226956" cy="3330322"/>
          </a:xfrm>
          <a:custGeom>
            <a:avLst/>
            <a:gdLst>
              <a:gd name="connsiteX0" fmla="*/ 656451 w 1312902"/>
              <a:gd name="connsiteY0" fmla="*/ 0 h 3563605"/>
              <a:gd name="connsiteX1" fmla="*/ 684220 w 1312902"/>
              <a:gd name="connsiteY1" fmla="*/ 30553 h 3563605"/>
              <a:gd name="connsiteX2" fmla="*/ 1312902 w 1312902"/>
              <a:gd name="connsiteY2" fmla="*/ 1781802 h 3563605"/>
              <a:gd name="connsiteX3" fmla="*/ 684220 w 1312902"/>
              <a:gd name="connsiteY3" fmla="*/ 3533052 h 3563605"/>
              <a:gd name="connsiteX4" fmla="*/ 656451 w 1312902"/>
              <a:gd name="connsiteY4" fmla="*/ 3563605 h 3563605"/>
              <a:gd name="connsiteX5" fmla="*/ 628683 w 1312902"/>
              <a:gd name="connsiteY5" fmla="*/ 3533052 h 3563605"/>
              <a:gd name="connsiteX6" fmla="*/ 0 w 1312902"/>
              <a:gd name="connsiteY6" fmla="*/ 1781802 h 3563605"/>
              <a:gd name="connsiteX7" fmla="*/ 628683 w 1312902"/>
              <a:gd name="connsiteY7" fmla="*/ 30553 h 356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2902" h="3563605">
                <a:moveTo>
                  <a:pt x="656451" y="0"/>
                </a:moveTo>
                <a:lnTo>
                  <a:pt x="684220" y="30553"/>
                </a:lnTo>
                <a:cubicBezTo>
                  <a:pt x="1076971" y="506457"/>
                  <a:pt x="1312902" y="1116577"/>
                  <a:pt x="1312902" y="1781802"/>
                </a:cubicBezTo>
                <a:cubicBezTo>
                  <a:pt x="1312902" y="2447027"/>
                  <a:pt x="1076971" y="3057147"/>
                  <a:pt x="684220" y="3533052"/>
                </a:cubicBezTo>
                <a:lnTo>
                  <a:pt x="656451" y="3563605"/>
                </a:lnTo>
                <a:lnTo>
                  <a:pt x="628683" y="3533052"/>
                </a:lnTo>
                <a:cubicBezTo>
                  <a:pt x="235932" y="3057147"/>
                  <a:pt x="0" y="2447027"/>
                  <a:pt x="0" y="1781802"/>
                </a:cubicBezTo>
                <a:cubicBezTo>
                  <a:pt x="0" y="1116577"/>
                  <a:pt x="235932" y="506457"/>
                  <a:pt x="628683" y="3055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E5D51DDB-9673-3EB3-5A4C-FC9A8E5EB2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15B6928-C16A-14F7-594D-C117C2FFA2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824273D7-57D0-754C-B3BD-00D85865C8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23091" y="3427812"/>
            <a:ext cx="5143494" cy="3430188"/>
          </a:xfrm>
          <a:custGeom>
            <a:avLst/>
            <a:gdLst>
              <a:gd name="connsiteX0" fmla="*/ 922627 w 5143494"/>
              <a:gd name="connsiteY0" fmla="*/ 0 h 3430188"/>
              <a:gd name="connsiteX1" fmla="*/ 955285 w 5143494"/>
              <a:gd name="connsiteY1" fmla="*/ 29682 h 3430188"/>
              <a:gd name="connsiteX2" fmla="*/ 2591894 w 5143494"/>
              <a:gd name="connsiteY2" fmla="*/ 617209 h 3430188"/>
              <a:gd name="connsiteX3" fmla="*/ 4228502 w 5143494"/>
              <a:gd name="connsiteY3" fmla="*/ 29682 h 3430188"/>
              <a:gd name="connsiteX4" fmla="*/ 4240798 w 5143494"/>
              <a:gd name="connsiteY4" fmla="*/ 18506 h 3430188"/>
              <a:gd name="connsiteX5" fmla="*/ 4390247 w 5143494"/>
              <a:gd name="connsiteY5" fmla="*/ 157278 h 3430188"/>
              <a:gd name="connsiteX6" fmla="*/ 5143494 w 5143494"/>
              <a:gd name="connsiteY6" fmla="*/ 2015180 h 3430188"/>
              <a:gd name="connsiteX7" fmla="*/ 4833098 w 5143494"/>
              <a:gd name="connsiteY7" fmla="*/ 3267589 h 3430188"/>
              <a:gd name="connsiteX8" fmla="*/ 4736412 w 5143494"/>
              <a:gd name="connsiteY8" fmla="*/ 3430188 h 3430188"/>
              <a:gd name="connsiteX9" fmla="*/ 407083 w 5143494"/>
              <a:gd name="connsiteY9" fmla="*/ 3430188 h 3430188"/>
              <a:gd name="connsiteX10" fmla="*/ 310396 w 5143494"/>
              <a:gd name="connsiteY10" fmla="*/ 3267589 h 3430188"/>
              <a:gd name="connsiteX11" fmla="*/ 0 w 5143494"/>
              <a:gd name="connsiteY11" fmla="*/ 2015180 h 3430188"/>
              <a:gd name="connsiteX12" fmla="*/ 753247 w 5143494"/>
              <a:gd name="connsiteY12" fmla="*/ 157278 h 343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43494" h="3430188">
                <a:moveTo>
                  <a:pt x="922627" y="0"/>
                </a:moveTo>
                <a:lnTo>
                  <a:pt x="955285" y="29682"/>
                </a:lnTo>
                <a:cubicBezTo>
                  <a:pt x="1400036" y="396722"/>
                  <a:pt x="1970216" y="617209"/>
                  <a:pt x="2591894" y="617209"/>
                </a:cubicBezTo>
                <a:cubicBezTo>
                  <a:pt x="3213572" y="617209"/>
                  <a:pt x="3783752" y="396722"/>
                  <a:pt x="4228502" y="29682"/>
                </a:cubicBezTo>
                <a:lnTo>
                  <a:pt x="4240798" y="18506"/>
                </a:lnTo>
                <a:lnTo>
                  <a:pt x="4390247" y="157278"/>
                </a:lnTo>
                <a:cubicBezTo>
                  <a:pt x="4855642" y="632756"/>
                  <a:pt x="5143494" y="1289624"/>
                  <a:pt x="5143494" y="2015180"/>
                </a:cubicBezTo>
                <a:cubicBezTo>
                  <a:pt x="5143494" y="2468653"/>
                  <a:pt x="5031052" y="2895294"/>
                  <a:pt x="4833098" y="3267589"/>
                </a:cubicBezTo>
                <a:lnTo>
                  <a:pt x="4736412" y="3430188"/>
                </a:lnTo>
                <a:lnTo>
                  <a:pt x="407083" y="3430188"/>
                </a:lnTo>
                <a:lnTo>
                  <a:pt x="310396" y="3267589"/>
                </a:lnTo>
                <a:cubicBezTo>
                  <a:pt x="112443" y="2895294"/>
                  <a:pt x="0" y="2468653"/>
                  <a:pt x="0" y="2015180"/>
                </a:cubicBezTo>
                <a:cubicBezTo>
                  <a:pt x="0" y="1289624"/>
                  <a:pt x="287853" y="632756"/>
                  <a:pt x="753247" y="157278"/>
                </a:cubicBezTo>
                <a:close/>
              </a:path>
            </a:pathLst>
          </a:custGeom>
          <a:noFill/>
        </p:spPr>
        <p:txBody>
          <a:bodyPr wrap="square" tIns="9144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685798"/>
            <a:ext cx="10058400" cy="326644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848672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6">
            <a:extLst>
              <a:ext uri="{FF2B5EF4-FFF2-40B4-BE49-F238E27FC236}">
                <a16:creationId xmlns:a16="http://schemas.microsoft.com/office/drawing/2014/main" xmlns="" id="{BB199B51-3DFF-3DF2-E402-55A5DA84946E}"/>
              </a:ext>
            </a:extLst>
          </p:cNvPr>
          <p:cNvSpPr/>
          <p:nvPr userDrawn="1"/>
        </p:nvSpPr>
        <p:spPr>
          <a:xfrm>
            <a:off x="7010400" y="0"/>
            <a:ext cx="5175265" cy="6859269"/>
          </a:xfrm>
          <a:custGeom>
            <a:avLst/>
            <a:gdLst>
              <a:gd name="connsiteX0" fmla="*/ 0 w 5175265"/>
              <a:gd name="connsiteY0" fmla="*/ 0 h 6859269"/>
              <a:gd name="connsiteX1" fmla="*/ 0 w 5175265"/>
              <a:gd name="connsiteY1" fmla="*/ 6407150 h 6859269"/>
              <a:gd name="connsiteX2" fmla="*/ 4494943 w 5175265"/>
              <a:gd name="connsiteY2" fmla="*/ 6407150 h 6859269"/>
              <a:gd name="connsiteX3" fmla="*/ 4505078 w 5175265"/>
              <a:gd name="connsiteY3" fmla="*/ 6417310 h 6859269"/>
              <a:gd name="connsiteX4" fmla="*/ 4494943 w 5175265"/>
              <a:gd name="connsiteY4" fmla="*/ 6427470 h 6859269"/>
              <a:gd name="connsiteX5" fmla="*/ 0 w 5175265"/>
              <a:gd name="connsiteY5" fmla="*/ 6427470 h 6859269"/>
              <a:gd name="connsiteX6" fmla="*/ 0 w 5175265"/>
              <a:gd name="connsiteY6" fmla="*/ 6859270 h 6859269"/>
              <a:gd name="connsiteX7" fmla="*/ 5175266 w 5175265"/>
              <a:gd name="connsiteY7" fmla="*/ 6859270 h 6859269"/>
              <a:gd name="connsiteX8" fmla="*/ 5175266 w 5175265"/>
              <a:gd name="connsiteY8" fmla="*/ 0 h 6859269"/>
              <a:gd name="connsiteX9" fmla="*/ 0 w 5175265"/>
              <a:gd name="connsiteY9" fmla="*/ 0 h 6859269"/>
              <a:gd name="connsiteX10" fmla="*/ 4491143 w 5175265"/>
              <a:gd name="connsiteY10" fmla="*/ 1362710 h 6859269"/>
              <a:gd name="connsiteX11" fmla="*/ 4364453 w 5175265"/>
              <a:gd name="connsiteY11" fmla="*/ 1362710 h 6859269"/>
              <a:gd name="connsiteX12" fmla="*/ 4364453 w 5175265"/>
              <a:gd name="connsiteY12" fmla="*/ 895350 h 6859269"/>
              <a:gd name="connsiteX13" fmla="*/ 3826023 w 5175265"/>
              <a:gd name="connsiteY13" fmla="*/ 1435100 h 6859269"/>
              <a:gd name="connsiteX14" fmla="*/ 3736073 w 5175265"/>
              <a:gd name="connsiteY14" fmla="*/ 1344930 h 6859269"/>
              <a:gd name="connsiteX15" fmla="*/ 4261835 w 5175265"/>
              <a:gd name="connsiteY15" fmla="*/ 817880 h 6859269"/>
              <a:gd name="connsiteX16" fmla="*/ 3807019 w 5175265"/>
              <a:gd name="connsiteY16" fmla="*/ 817880 h 6859269"/>
              <a:gd name="connsiteX17" fmla="*/ 3807019 w 5175265"/>
              <a:gd name="connsiteY17" fmla="*/ 690880 h 6859269"/>
              <a:gd name="connsiteX18" fmla="*/ 4364453 w 5175265"/>
              <a:gd name="connsiteY18" fmla="*/ 690880 h 6859269"/>
              <a:gd name="connsiteX19" fmla="*/ 4482274 w 5175265"/>
              <a:gd name="connsiteY19" fmla="*/ 690880 h 6859269"/>
              <a:gd name="connsiteX20" fmla="*/ 4491143 w 5175265"/>
              <a:gd name="connsiteY20" fmla="*/ 690880 h 6859269"/>
              <a:gd name="connsiteX21" fmla="*/ 4491143 w 5175265"/>
              <a:gd name="connsiteY21" fmla="*/ 1362710 h 6859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75265" h="6859269">
                <a:moveTo>
                  <a:pt x="0" y="0"/>
                </a:moveTo>
                <a:lnTo>
                  <a:pt x="0" y="6407150"/>
                </a:lnTo>
                <a:lnTo>
                  <a:pt x="4494943" y="6407150"/>
                </a:lnTo>
                <a:cubicBezTo>
                  <a:pt x="4500011" y="6407150"/>
                  <a:pt x="4505078" y="6410960"/>
                  <a:pt x="4505078" y="6417310"/>
                </a:cubicBezTo>
                <a:cubicBezTo>
                  <a:pt x="4505078" y="6423660"/>
                  <a:pt x="4501278" y="6427470"/>
                  <a:pt x="4494943" y="6427470"/>
                </a:cubicBezTo>
                <a:lnTo>
                  <a:pt x="0" y="6427470"/>
                </a:lnTo>
                <a:lnTo>
                  <a:pt x="0" y="6859270"/>
                </a:lnTo>
                <a:lnTo>
                  <a:pt x="5175266" y="6859270"/>
                </a:lnTo>
                <a:lnTo>
                  <a:pt x="5175266" y="0"/>
                </a:lnTo>
                <a:lnTo>
                  <a:pt x="0" y="0"/>
                </a:lnTo>
                <a:close/>
                <a:moveTo>
                  <a:pt x="4491143" y="1362710"/>
                </a:moveTo>
                <a:lnTo>
                  <a:pt x="4364453" y="1362710"/>
                </a:lnTo>
                <a:lnTo>
                  <a:pt x="4364453" y="895350"/>
                </a:lnTo>
                <a:lnTo>
                  <a:pt x="3826023" y="1435100"/>
                </a:lnTo>
                <a:lnTo>
                  <a:pt x="3736073" y="1344930"/>
                </a:lnTo>
                <a:lnTo>
                  <a:pt x="4261835" y="817880"/>
                </a:lnTo>
                <a:lnTo>
                  <a:pt x="3807019" y="817880"/>
                </a:lnTo>
                <a:lnTo>
                  <a:pt x="3807019" y="690880"/>
                </a:lnTo>
                <a:lnTo>
                  <a:pt x="4364453" y="690880"/>
                </a:lnTo>
                <a:lnTo>
                  <a:pt x="4482274" y="690880"/>
                </a:lnTo>
                <a:lnTo>
                  <a:pt x="4491143" y="690880"/>
                </a:lnTo>
                <a:lnTo>
                  <a:pt x="4491143" y="136271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6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9584266" cy="1387852"/>
          </a:xfrm>
        </p:spPr>
        <p:txBody>
          <a:bodyPr lIns="0" tIns="0" rIns="45720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94F37D59-BF08-6CEE-197E-A579E47015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7BC225B1-A420-C658-9FD7-067B9FEFF74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77334" y="2552698"/>
            <a:ext cx="5964766" cy="3083217"/>
          </a:xfrm>
        </p:spPr>
        <p:txBody>
          <a:bodyPr lIns="91440">
            <a:noAutofit/>
          </a:bodyPr>
          <a:lstStyle>
            <a:lvl1pPr marL="457200" indent="-457200">
              <a:spcBef>
                <a:spcPts val="1600"/>
              </a:spcBef>
              <a:buSzPct val="100000"/>
              <a:buFont typeface="+mj-lt"/>
              <a:buAutoNum type="arabicPeriod"/>
              <a:defRPr sz="1800"/>
            </a:lvl1pPr>
            <a:lvl2pPr marL="800100" indent="-342900">
              <a:spcBef>
                <a:spcPts val="1600"/>
              </a:spcBef>
              <a:buSzPct val="100000"/>
              <a:buFont typeface="+mj-lt"/>
              <a:buAutoNum type="alphaLcPeriod"/>
              <a:defRPr sz="1600"/>
            </a:lvl2pPr>
            <a:lvl3pPr marL="1257300" indent="-342900">
              <a:spcBef>
                <a:spcPts val="1600"/>
              </a:spcBef>
              <a:buSzPct val="100000"/>
              <a:buFont typeface="+mj-lt"/>
              <a:buAutoNum type="arabicParenR"/>
              <a:defRPr sz="1400"/>
            </a:lvl3pPr>
            <a:lvl4pPr marL="1600200" indent="-228600">
              <a:spcBef>
                <a:spcPts val="1600"/>
              </a:spcBef>
              <a:buSzPct val="100000"/>
              <a:buFont typeface="+mj-lt"/>
              <a:buAutoNum type="alphaLcParenR"/>
              <a:defRPr sz="1200"/>
            </a:lvl4pPr>
            <a:lvl5pPr marL="2057400" indent="-228600">
              <a:spcBef>
                <a:spcPts val="1600"/>
              </a:spcBef>
              <a:buSzPct val="100000"/>
              <a:buFont typeface="+mj-lt"/>
              <a:buAutoNum type="romanLcPeriod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665F9D66-4BCE-5466-BE42-19F154C5BF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56513" y="2552699"/>
            <a:ext cx="3842913" cy="3083216"/>
          </a:xfrm>
        </p:spPr>
        <p:txBody>
          <a:bodyPr>
            <a:noAutofit/>
          </a:bodyPr>
          <a:lstStyle>
            <a:lvl1pPr marL="457200" indent="-457200">
              <a:lnSpc>
                <a:spcPts val="2400"/>
              </a:lnSpc>
              <a:spcBef>
                <a:spcPts val="2800"/>
              </a:spcBef>
              <a:defRPr sz="2400"/>
            </a:lvl1pPr>
            <a:lvl2pPr>
              <a:lnSpc>
                <a:spcPts val="2400"/>
              </a:lnSpc>
              <a:spcBef>
                <a:spcPts val="2800"/>
              </a:spcBef>
              <a:defRPr sz="2000"/>
            </a:lvl2pPr>
            <a:lvl3pPr>
              <a:lnSpc>
                <a:spcPts val="2400"/>
              </a:lnSpc>
              <a:spcBef>
                <a:spcPts val="2800"/>
              </a:spcBef>
              <a:defRPr sz="1800"/>
            </a:lvl3pPr>
            <a:lvl4pPr>
              <a:lnSpc>
                <a:spcPts val="2400"/>
              </a:lnSpc>
              <a:spcBef>
                <a:spcPts val="2800"/>
              </a:spcBef>
              <a:defRPr sz="1600"/>
            </a:lvl4pPr>
            <a:lvl5pPr>
              <a:lnSpc>
                <a:spcPts val="2400"/>
              </a:lnSpc>
              <a:spcBef>
                <a:spcPts val="2800"/>
              </a:spcBef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673DFC-848F-3CB1-23EC-9E1D65E487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F699A12-3443-5523-F408-1CF310CF25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3387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ub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5E195471-80E6-2173-AB78-E4AE69292A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1563663" y="856093"/>
            <a:ext cx="9064674" cy="5145815"/>
            <a:chOff x="1400539" y="700853"/>
            <a:chExt cx="9699638" cy="55062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xmlns="" id="{F183DD5A-FAA9-3AB5-A277-0BD8F58B7AC9}"/>
                </a:ext>
              </a:extLst>
            </p:cNvPr>
            <p:cNvSpPr/>
            <p:nvPr userDrawn="1"/>
          </p:nvSpPr>
          <p:spPr>
            <a:xfrm>
              <a:off x="1400539" y="700853"/>
              <a:ext cx="5506270" cy="55062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xmlns="" id="{922BF3AA-2377-DDB1-A0FA-B1CEAEC0FCE9}"/>
                </a:ext>
              </a:extLst>
            </p:cNvPr>
            <p:cNvSpPr/>
            <p:nvPr userDrawn="1"/>
          </p:nvSpPr>
          <p:spPr>
            <a:xfrm>
              <a:off x="5593907" y="700853"/>
              <a:ext cx="5506270" cy="55062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xmlns="" id="{D1324873-CBF5-A3C4-2FED-7A74AB030421}"/>
                </a:ext>
              </a:extLst>
            </p:cNvPr>
            <p:cNvSpPr/>
            <p:nvPr userDrawn="1"/>
          </p:nvSpPr>
          <p:spPr>
            <a:xfrm>
              <a:off x="5593907" y="1672186"/>
              <a:ext cx="1312902" cy="3563605"/>
            </a:xfrm>
            <a:custGeom>
              <a:avLst/>
              <a:gdLst>
                <a:gd name="connsiteX0" fmla="*/ 656451 w 1312902"/>
                <a:gd name="connsiteY0" fmla="*/ 0 h 3563605"/>
                <a:gd name="connsiteX1" fmla="*/ 684220 w 1312902"/>
                <a:gd name="connsiteY1" fmla="*/ 30553 h 3563605"/>
                <a:gd name="connsiteX2" fmla="*/ 1312902 w 1312902"/>
                <a:gd name="connsiteY2" fmla="*/ 1781802 h 3563605"/>
                <a:gd name="connsiteX3" fmla="*/ 684220 w 1312902"/>
                <a:gd name="connsiteY3" fmla="*/ 3533052 h 3563605"/>
                <a:gd name="connsiteX4" fmla="*/ 656451 w 1312902"/>
                <a:gd name="connsiteY4" fmla="*/ 3563605 h 3563605"/>
                <a:gd name="connsiteX5" fmla="*/ 628683 w 1312902"/>
                <a:gd name="connsiteY5" fmla="*/ 3533052 h 3563605"/>
                <a:gd name="connsiteX6" fmla="*/ 0 w 1312902"/>
                <a:gd name="connsiteY6" fmla="*/ 1781802 h 3563605"/>
                <a:gd name="connsiteX7" fmla="*/ 628683 w 1312902"/>
                <a:gd name="connsiteY7" fmla="*/ 30553 h 35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902" h="3563605">
                  <a:moveTo>
                    <a:pt x="656451" y="0"/>
                  </a:moveTo>
                  <a:lnTo>
                    <a:pt x="684220" y="30553"/>
                  </a:lnTo>
                  <a:cubicBezTo>
                    <a:pt x="1076971" y="506457"/>
                    <a:pt x="1312902" y="1116577"/>
                    <a:pt x="1312902" y="1781802"/>
                  </a:cubicBezTo>
                  <a:cubicBezTo>
                    <a:pt x="1312902" y="2447027"/>
                    <a:pt x="1076971" y="3057147"/>
                    <a:pt x="684220" y="3533052"/>
                  </a:cubicBezTo>
                  <a:lnTo>
                    <a:pt x="656451" y="3563605"/>
                  </a:lnTo>
                  <a:lnTo>
                    <a:pt x="628683" y="3533052"/>
                  </a:lnTo>
                  <a:cubicBezTo>
                    <a:pt x="235932" y="3057147"/>
                    <a:pt x="0" y="2447027"/>
                    <a:pt x="0" y="1781802"/>
                  </a:cubicBezTo>
                  <a:cubicBezTo>
                    <a:pt x="0" y="1116577"/>
                    <a:pt x="235932" y="506457"/>
                    <a:pt x="628683" y="3055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85799"/>
            <a:ext cx="10058400" cy="4572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799" y="5257798"/>
            <a:ext cx="10820397" cy="911425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33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E5D51DDB-9673-3EB3-5A4C-FC9A8E5EB2C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E15B6928-C16A-14F7-594D-C117C2FFA2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141090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DF10B5E-BE44-608A-DE4B-D90C921A83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CDF790A-BE20-4B91-3E2A-684AF14B98D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5CBD89-63D9-CB44-E4AE-7915C4D7850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8E4793-C529-931D-7D27-4D166104240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396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98" r:id="rId8"/>
    <p:sldLayoutId id="2147483697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94946"/>
            <a:ext cx="3793387" cy="27340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1744" y="1926775"/>
            <a:ext cx="5862526" cy="42362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" y="5943600"/>
            <a:ext cx="365760" cy="365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0" tIns="0" rIns="0" bIns="0" rtlCol="0" anchor="ctr" anchorCtr="0"/>
          <a:lstStyle>
            <a:lvl1pPr algn="ctr">
              <a:defRPr sz="1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5F71F1EA-20C8-8269-4328-9CFD833A93B4}"/>
              </a:ext>
            </a:extLst>
          </p:cNvPr>
          <p:cNvGrpSpPr/>
          <p:nvPr userDrawn="1"/>
        </p:nvGrpSpPr>
        <p:grpSpPr>
          <a:xfrm>
            <a:off x="10838266" y="752719"/>
            <a:ext cx="602728" cy="596004"/>
            <a:chOff x="11118823" y="513726"/>
            <a:chExt cx="602728" cy="59600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93C92664-11DA-FCCE-2DBA-5940FD85729D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96335C2E-70C2-3AA2-D2F6-9837BEB891AF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C37E2B3B-D823-D184-ED44-A72BCBB8C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05B05127-A3EE-BCA6-38E9-FEE0E6134EFE}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3862978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1E98D2-F38D-1ACF-2990-1F0273375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9107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FD4BCE-35F6-425E-BEE7-07902E8BBFFC}" type="datetimeFigureOut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9DE75F-DF1E-1625-34E8-3AEB1503F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3" r:id="rId2"/>
    <p:sldLayoutId id="2147483669" r:id="rId3"/>
    <p:sldLayoutId id="2147483668" r:id="rId4"/>
    <p:sldLayoutId id="2147483689" r:id="rId5"/>
    <p:sldLayoutId id="2147483690" r:id="rId6"/>
    <p:sldLayoutId id="2147483691" r:id="rId7"/>
    <p:sldLayoutId id="2147483694" r:id="rId8"/>
    <p:sldLayoutId id="2147483695" r:id="rId9"/>
    <p:sldLayoutId id="2147483670" r:id="rId10"/>
    <p:sldLayoutId id="2147483696" r:id="rId11"/>
    <p:sldLayoutId id="2147483678" r:id="rId12"/>
    <p:sldLayoutId id="2147483677" r:id="rId13"/>
    <p:sldLayoutId id="2147483671" r:id="rId14"/>
  </p:sldLayoutIdLst>
  <p:hf sldNum="0" hdr="0" ftr="0" dt="0"/>
  <p:txStyles>
    <p:titleStyle>
      <a:lvl1pPr algn="l" defTabSz="457200" rtl="0" eaLnBrk="1" latinLnBrk="0" hangingPunct="1">
        <a:lnSpc>
          <a:spcPts val="4500"/>
        </a:lnSpc>
        <a:spcBef>
          <a:spcPct val="0"/>
        </a:spcBef>
        <a:buNone/>
        <a:defRPr sz="40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D2B3E29-AA39-2977-F74A-63BE0CD13EFE}"/>
              </a:ext>
            </a:extLst>
          </p:cNvPr>
          <p:cNvSpPr txBox="1"/>
          <p:nvPr/>
        </p:nvSpPr>
        <p:spPr>
          <a:xfrm>
            <a:off x="483655" y="2208649"/>
            <a:ext cx="4276112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chemeClr val="accent6">
                    <a:lumMod val="49000"/>
                  </a:schemeClr>
                </a:solidFill>
              </a:rPr>
              <a:t>Prediction of</a:t>
            </a:r>
            <a:endParaRPr lang="en-US" sz="4400" dirty="0">
              <a:solidFill>
                <a:schemeClr val="accent6">
                  <a:lumMod val="49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accent6">
                    <a:lumMod val="49000"/>
                  </a:schemeClr>
                </a:solidFill>
              </a:rPr>
              <a:t> </a:t>
            </a:r>
          </a:p>
          <a:p>
            <a:pPr algn="ctr"/>
            <a:r>
              <a:rPr lang="en-US" sz="4400" b="1" dirty="0">
                <a:solidFill>
                  <a:schemeClr val="accent6">
                    <a:lumMod val="49000"/>
                  </a:schemeClr>
                </a:solidFill>
              </a:rPr>
              <a:t>Fouling Factor</a:t>
            </a:r>
          </a:p>
        </p:txBody>
      </p:sp>
      <p:sp>
        <p:nvSpPr>
          <p:cNvPr id="6" name="Content Placeholder 35">
            <a:extLst>
              <a:ext uri="{FF2B5EF4-FFF2-40B4-BE49-F238E27FC236}">
                <a16:creationId xmlns:a16="http://schemas.microsoft.com/office/drawing/2014/main" xmlns="" id="{735FF7FE-86A0-34D0-5382-E2CB802957BB}"/>
              </a:ext>
            </a:extLst>
          </p:cNvPr>
          <p:cNvSpPr>
            <a:spLocks noGrp="1"/>
          </p:cNvSpPr>
          <p:nvPr/>
        </p:nvSpPr>
        <p:spPr>
          <a:xfrm>
            <a:off x="5816211" y="1503151"/>
            <a:ext cx="5898874" cy="371581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457200" indent="-457200" algn="l" defTabSz="457200" rtl="0" eaLnBrk="1" latinLnBrk="0" hangingPunct="1">
              <a:lnSpc>
                <a:spcPts val="2400"/>
              </a:lnSpc>
              <a:spcBef>
                <a:spcPts val="2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lnSpc>
                <a:spcPts val="2400"/>
              </a:lnSpc>
              <a:spcBef>
                <a:spcPts val="2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lnSpc>
                <a:spcPts val="2400"/>
              </a:lnSpc>
              <a:spcBef>
                <a:spcPts val="2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lnSpc>
                <a:spcPts val="2400"/>
              </a:lnSpc>
              <a:spcBef>
                <a:spcPts val="2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lnSpc>
                <a:spcPts val="2400"/>
              </a:lnSpc>
              <a:spcBef>
                <a:spcPts val="28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accent1">
                    <a:lumMod val="49000"/>
                  </a:schemeClr>
                </a:solidFill>
              </a:rPr>
              <a:t>Stacking Model</a:t>
            </a:r>
          </a:p>
          <a:p>
            <a:pPr>
              <a:buClr>
                <a:srgbClr val="262626"/>
              </a:buClr>
            </a:pPr>
            <a:endParaRPr lang="en-US" sz="3200" dirty="0">
              <a:solidFill>
                <a:schemeClr val="accent1">
                  <a:lumMod val="49000"/>
                </a:schemeClr>
              </a:solidFill>
            </a:endParaRPr>
          </a:p>
          <a:p>
            <a:r>
              <a:rPr lang="en-US" sz="3200" dirty="0">
                <a:solidFill>
                  <a:schemeClr val="accent1">
                    <a:lumMod val="49000"/>
                  </a:schemeClr>
                </a:solidFill>
              </a:rPr>
              <a:t>Feedforward Neural Network</a:t>
            </a:r>
          </a:p>
          <a:p>
            <a:pPr marL="0" indent="0">
              <a:buClr>
                <a:srgbClr val="262626"/>
              </a:buClr>
              <a:buNone/>
            </a:pPr>
            <a:endParaRPr lang="en-US" sz="3200" dirty="0">
              <a:solidFill>
                <a:schemeClr val="accent1">
                  <a:lumMod val="49000"/>
                </a:schemeClr>
              </a:solidFill>
            </a:endParaRPr>
          </a:p>
          <a:p>
            <a:pPr>
              <a:buClr>
                <a:srgbClr val="262626"/>
              </a:buClr>
            </a:pPr>
            <a:r>
              <a:rPr lang="en-US" sz="3200" dirty="0">
                <a:solidFill>
                  <a:schemeClr val="accent1">
                    <a:lumMod val="49000"/>
                  </a:schemeClr>
                </a:solidFill>
              </a:rPr>
              <a:t>Transformer Time Series</a:t>
            </a:r>
          </a:p>
          <a:p>
            <a:pPr marL="0" indent="0">
              <a:buClr>
                <a:srgbClr val="262626"/>
              </a:buClr>
              <a:buNone/>
            </a:pPr>
            <a:r>
              <a:rPr lang="en-US" sz="3200" dirty="0">
                <a:solidFill>
                  <a:schemeClr val="accent1">
                    <a:lumMod val="49000"/>
                  </a:schemeClr>
                </a:solidFill>
              </a:rPr>
              <a:t> Forecasting</a:t>
            </a:r>
            <a:endParaRPr lang="en-US" dirty="0">
              <a:solidFill>
                <a:schemeClr val="accent1">
                  <a:lumMod val="49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1310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BAE792A9-9EDB-DC15-657F-A16424992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5C7DCFD5-E777-CF63-D412-C77994ED1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66695445"/>
              </p:ext>
            </p:extLst>
          </p:nvPr>
        </p:nvGraphicFramePr>
        <p:xfrm>
          <a:off x="643467" y="1691094"/>
          <a:ext cx="10910520" cy="4155825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1785726">
                  <a:extLst>
                    <a:ext uri="{9D8B030D-6E8A-4147-A177-3AD203B41FA5}">
                      <a16:colId xmlns:a16="http://schemas.microsoft.com/office/drawing/2014/main" xmlns="" val="2089550901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xmlns="" val="1546591198"/>
                    </a:ext>
                  </a:extLst>
                </a:gridCol>
                <a:gridCol w="3291839">
                  <a:extLst>
                    <a:ext uri="{9D8B030D-6E8A-4147-A177-3AD203B41FA5}">
                      <a16:colId xmlns:a16="http://schemas.microsoft.com/office/drawing/2014/main" xmlns="" val="32558340"/>
                    </a:ext>
                  </a:extLst>
                </a:gridCol>
                <a:gridCol w="2952595">
                  <a:extLst>
                    <a:ext uri="{9D8B030D-6E8A-4147-A177-3AD203B41FA5}">
                      <a16:colId xmlns:a16="http://schemas.microsoft.com/office/drawing/2014/main" xmlns="" val="46262439"/>
                    </a:ext>
                  </a:extLst>
                </a:gridCol>
              </a:tblGrid>
              <a:tr h="1470065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2000" b="0" cap="none" spc="0" dirty="0">
                          <a:solidFill>
                            <a:schemeClr val="bg1"/>
                          </a:solidFill>
                          <a:effectLst/>
                          <a:latin typeface="Trebuchet MS"/>
                        </a:rPr>
                        <a:t>Metric</a:t>
                      </a:r>
                    </a:p>
                  </a:txBody>
                  <a:tcPr marL="169885" marR="130680" marT="130680" marB="130680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2000" b="0" cap="none" spc="0" dirty="0">
                          <a:solidFill>
                            <a:schemeClr val="bg1"/>
                          </a:solidFill>
                          <a:effectLst/>
                          <a:latin typeface="Trebuchet MS"/>
                        </a:rPr>
                        <a:t>Stacking </a:t>
                      </a:r>
                      <a:endParaRPr lang="en-US" sz="20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2000" b="0" cap="none" spc="0" dirty="0">
                          <a:solidFill>
                            <a:schemeClr val="bg1"/>
                          </a:solidFill>
                          <a:effectLst/>
                          <a:latin typeface="Trebuchet MS"/>
                        </a:rPr>
                        <a:t>Model</a:t>
                      </a:r>
                      <a:endParaRPr lang="en-US" sz="2000" b="0" cap="none" spc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69885" marR="130680" marT="130680" marB="13068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2000" b="0" cap="none" spc="0" dirty="0">
                          <a:solidFill>
                            <a:schemeClr val="bg1"/>
                          </a:solidFill>
                          <a:effectLst/>
                          <a:latin typeface="Trebuchet MS"/>
                        </a:rPr>
                        <a:t>Feedforward</a:t>
                      </a:r>
                    </a:p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2000" b="0" cap="none" spc="0" dirty="0">
                          <a:solidFill>
                            <a:schemeClr val="bg1"/>
                          </a:solidFill>
                          <a:effectLst/>
                          <a:latin typeface="Trebuchet MS"/>
                        </a:rPr>
                        <a:t>Neural Network</a:t>
                      </a:r>
                    </a:p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2000" b="0" cap="none" spc="0" dirty="0">
                          <a:solidFill>
                            <a:schemeClr val="bg1"/>
                          </a:solidFill>
                          <a:effectLst/>
                          <a:latin typeface="Trebuchet MS"/>
                        </a:rPr>
                        <a:t>For Regression</a:t>
                      </a:r>
                    </a:p>
                  </a:txBody>
                  <a:tcPr marL="169885" marR="130680" marT="130680" marB="13068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2000" b="0" cap="none" spc="0" dirty="0">
                          <a:solidFill>
                            <a:schemeClr val="bg1"/>
                          </a:solidFill>
                          <a:effectLst/>
                          <a:latin typeface="Trebuchet MS"/>
                        </a:rPr>
                        <a:t>LSTM</a:t>
                      </a:r>
                    </a:p>
                  </a:txBody>
                  <a:tcPr marL="169885" marR="130679" marT="130679" marB="13067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84100687"/>
                  </a:ext>
                </a:extLst>
              </a:tr>
              <a:tr h="67146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MAE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9885" marR="130680" marT="130680" marB="130680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0.0044</a:t>
                      </a:r>
                    </a:p>
                  </a:txBody>
                  <a:tcPr marL="169885" marR="130680" marT="130680" marB="13068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0.0152</a:t>
                      </a:r>
                    </a:p>
                  </a:txBody>
                  <a:tcPr marL="169885" marR="130680" marT="130680" marB="13068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0.0212</a:t>
                      </a:r>
                    </a:p>
                  </a:txBody>
                  <a:tcPr marL="169885" marR="130679" marT="130679" marB="130679" anchor="ctr">
                    <a:lnL w="63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L>
                    <a:lnR w="63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1026416"/>
                  </a:ext>
                </a:extLst>
              </a:tr>
              <a:tr h="67146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MSE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9885" marR="130680" marT="130680" marB="13068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0.00013</a:t>
                      </a:r>
                    </a:p>
                  </a:txBody>
                  <a:tcPr marL="169885" marR="130680" marT="130680" marB="13068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0.0007</a:t>
                      </a:r>
                    </a:p>
                  </a:txBody>
                  <a:tcPr marL="169885" marR="130680" marT="130680" marB="13068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0.0018</a:t>
                      </a:r>
                    </a:p>
                  </a:txBody>
                  <a:tcPr marL="169885" marR="130679" marT="130679" marB="13067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12229192"/>
                  </a:ext>
                </a:extLst>
              </a:tr>
              <a:tr h="67146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R²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9885" marR="130680" marT="130680" marB="130680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0.9960</a:t>
                      </a:r>
                    </a:p>
                  </a:txBody>
                  <a:tcPr marL="169885" marR="130680" marT="130680" marB="13068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0.9784</a:t>
                      </a:r>
                    </a:p>
                  </a:txBody>
                  <a:tcPr marL="169885" marR="130680" marT="130680" marB="130680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0.9484</a:t>
                      </a:r>
                    </a:p>
                  </a:txBody>
                  <a:tcPr marL="169885" marR="130679" marT="130679" marB="130679" anchor="ctr">
                    <a:lnL w="63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L>
                    <a:lnR w="635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79593977"/>
                  </a:ext>
                </a:extLst>
              </a:tr>
              <a:tr h="671371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RAE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9885" marR="130680" marT="130680" marB="13068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0.0291</a:t>
                      </a:r>
                      <a:endParaRPr lang="en-US" sz="2000" cap="none" spc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169885" marR="130680" marT="130680" marB="13068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0.1237</a:t>
                      </a:r>
                    </a:p>
                  </a:txBody>
                  <a:tcPr marL="169885" marR="130680" marT="130680" marB="130680" anchor="ctr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en-US" sz="2000" cap="none" spc="0" dirty="0">
                          <a:solidFill>
                            <a:schemeClr val="tx1"/>
                          </a:solidFill>
                          <a:effectLst/>
                          <a:latin typeface="Trebuchet MS"/>
                        </a:rPr>
                        <a:t>0.1387</a:t>
                      </a:r>
                    </a:p>
                  </a:txBody>
                  <a:tcPr marL="169885" marR="130679" marT="130679" marB="130679"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845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7990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FECFFD94-A03B-3A59-9835-D4749F495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graph with blue dots&#10;&#10;AI-generated content may be incorrect.">
            <a:extLst>
              <a:ext uri="{FF2B5EF4-FFF2-40B4-BE49-F238E27FC236}">
                <a16:creationId xmlns:a16="http://schemas.microsoft.com/office/drawing/2014/main" xmlns="" id="{EF199452-6580-9ED7-286D-D5B842F25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80" y="499692"/>
            <a:ext cx="8239066" cy="6117404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18BF1126-F1F0-C857-E3A0-D419C61888BA}"/>
              </a:ext>
            </a:extLst>
          </p:cNvPr>
          <p:cNvSpPr txBox="1"/>
          <p:nvPr/>
        </p:nvSpPr>
        <p:spPr>
          <a:xfrm>
            <a:off x="4910346" y="186265"/>
            <a:ext cx="17479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Stacking Model</a:t>
            </a:r>
          </a:p>
        </p:txBody>
      </p:sp>
    </p:spTree>
    <p:extLst>
      <p:ext uri="{BB962C8B-B14F-4D97-AF65-F5344CB8AC3E}">
        <p14:creationId xmlns:p14="http://schemas.microsoft.com/office/powerpoint/2010/main" xmlns="" val="405064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8A4B5D17-D3FD-7255-14EF-E37C58A97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blue dots&#10;&#10;AI-generated content may be incorrect.">
            <a:extLst>
              <a:ext uri="{FF2B5EF4-FFF2-40B4-BE49-F238E27FC236}">
                <a16:creationId xmlns:a16="http://schemas.microsoft.com/office/drawing/2014/main" xmlns="" id="{65B3ED70-2898-268F-08C9-7E3D5175E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70" y="651024"/>
            <a:ext cx="10696038" cy="6001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CF2F1EF-6CC7-3E56-1633-62F1C34F2C0A}"/>
              </a:ext>
            </a:extLst>
          </p:cNvPr>
          <p:cNvSpPr txBox="1"/>
          <p:nvPr/>
        </p:nvSpPr>
        <p:spPr>
          <a:xfrm>
            <a:off x="3717985" y="135466"/>
            <a:ext cx="476880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Feedforward Neural Network for Regression</a:t>
            </a:r>
          </a:p>
        </p:txBody>
      </p:sp>
    </p:spTree>
    <p:extLst>
      <p:ext uri="{BB962C8B-B14F-4D97-AF65-F5344CB8AC3E}">
        <p14:creationId xmlns:p14="http://schemas.microsoft.com/office/powerpoint/2010/main" xmlns="" val="135762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F9082F0A-6EC7-99DA-EBBE-776CE90B0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287053DA-5403-5A7E-2F30-805DE6EF805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D5B61269-12EA-A265-9720-86202DE2CF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2A4C2D34-A685-CF07-AB26-0791B0E8D0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20A039C9-F0B8-03EC-12AE-6C92238040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616ADD09-59ED-A7C4-AF73-C19A4B978AF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xmlns="" id="{25274616-43DF-0994-293B-F3521B08CF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xmlns="" id="{6F4F4D42-E431-D80E-D3CE-EC872382D2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with blue dots and a red line&#10;&#10;AI-generated content may be incorrect.">
            <a:extLst>
              <a:ext uri="{FF2B5EF4-FFF2-40B4-BE49-F238E27FC236}">
                <a16:creationId xmlns:a16="http://schemas.microsoft.com/office/drawing/2014/main" xmlns="" id="{E4C3122C-A0D9-7B42-4987-4C74F65C3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572" y="377856"/>
            <a:ext cx="9553573" cy="615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5914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43DDC53C-CCE1-E392-2835-6CE6DD1A5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5F9994AD-6D71-27E4-0880-BF1560DD56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D14B0E35-C9E5-4529-A9C4-6686BE54EC6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1CE1625-82DE-34BD-3C3E-36EB1CE9A3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AAC7BB3C-EE74-F017-E76E-B2577816FF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CDB2980-0F48-DC85-E367-E1C481B08C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xmlns="" id="{D2C69B24-1CF3-7052-9666-5FCCB2DFA77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xmlns="" id="{D569B3A3-76E0-796A-924F-AAF496A5C8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12C84CE-8968-A2E8-EAB0-5C3F0A25821A}"/>
              </a:ext>
            </a:extLst>
          </p:cNvPr>
          <p:cNvSpPr txBox="1"/>
          <p:nvPr/>
        </p:nvSpPr>
        <p:spPr>
          <a:xfrm>
            <a:off x="2931543" y="2570959"/>
            <a:ext cx="6339840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76000"/>
                    <a:lumOff val="24000"/>
                  </a:schemeClr>
                </a:solidFill>
              </a:rPr>
              <a:t>Transformer</a:t>
            </a:r>
            <a:endParaRPr lang="en-US" sz="8000" dirty="0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9673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94EF1188-8C74-90DD-F272-81C0BEA47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showing a number of steps&#10;&#10;AI-generated content may be incorrect.">
            <a:extLst>
              <a:ext uri="{FF2B5EF4-FFF2-40B4-BE49-F238E27FC236}">
                <a16:creationId xmlns:a16="http://schemas.microsoft.com/office/drawing/2014/main" xmlns="" id="{11ED254D-A835-7B27-0117-49FB0F1D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85" y="744111"/>
            <a:ext cx="9869352" cy="6117402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CB72B6F3-F413-3C7E-9007-5AAFBE86E132}"/>
              </a:ext>
            </a:extLst>
          </p:cNvPr>
          <p:cNvSpPr txBox="1"/>
          <p:nvPr/>
        </p:nvSpPr>
        <p:spPr>
          <a:xfrm>
            <a:off x="1871126" y="143427"/>
            <a:ext cx="80043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Case - 1  Training  = 500 ,     Forecasting = 500         </a:t>
            </a:r>
            <a:r>
              <a:rPr lang="en-US" dirty="0" smtClean="0"/>
              <a:t>R² </a:t>
            </a:r>
            <a:r>
              <a:rPr lang="en-US" dirty="0"/>
              <a:t>value = 0.8554</a:t>
            </a:r>
          </a:p>
        </p:txBody>
      </p:sp>
    </p:spTree>
    <p:extLst>
      <p:ext uri="{BB962C8B-B14F-4D97-AF65-F5344CB8AC3E}">
        <p14:creationId xmlns:p14="http://schemas.microsoft.com/office/powerpoint/2010/main" xmlns="" val="3980241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36952A62-3E96-07DB-323A-40C63CB50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F59051AD-E06E-F567-A3B3-972B78238C77}"/>
              </a:ext>
            </a:extLst>
          </p:cNvPr>
          <p:cNvSpPr txBox="1"/>
          <p:nvPr/>
        </p:nvSpPr>
        <p:spPr>
          <a:xfrm>
            <a:off x="1737360" y="195943"/>
            <a:ext cx="82949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Case - 2  Training  = 500 ,     Forecasting =4732       </a:t>
            </a:r>
            <a:r>
              <a:rPr lang="en-US" dirty="0" smtClean="0"/>
              <a:t>    </a:t>
            </a:r>
            <a:r>
              <a:rPr lang="en-US" dirty="0"/>
              <a:t>R² value = 0.8543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5CBF565-4F7F-FF68-FB02-A0ED1002D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25937" y="750775"/>
            <a:ext cx="9648384" cy="546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62301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C0FA8C3-70F3-AF65-8339-1DA8288A2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F3060C83-F051-4F0E-ABAD-AA0DFC48B2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xmlns="" id="{83C98ABE-055B-441F-B07E-44F97F083C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29FDB030-9B49-4CED-8CCD-4D99382388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3783CA14-24A1-485C-8B30-D6A5D87987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9A97C86A-04D6-40F7-AE84-31AB43E6A84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xmlns="" id="{FF9F2414-84E8-453E-B1F3-389FDE8192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with blue lines and red lines&#10;&#10;AI-generated content may be incorrect.">
            <a:extLst>
              <a:ext uri="{FF2B5EF4-FFF2-40B4-BE49-F238E27FC236}">
                <a16:creationId xmlns:a16="http://schemas.microsoft.com/office/drawing/2014/main" xmlns="" id="{5A393011-8DE7-FF6A-E0EC-D0C84C64A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80" y="744108"/>
            <a:ext cx="9854339" cy="6117405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xmlns="" id="{3ECA69A1-7536-43AC-85EF-C7106179F5E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F4F5F50-A348-62C0-B3FA-9A1FC8C5F47D}"/>
              </a:ext>
            </a:extLst>
          </p:cNvPr>
          <p:cNvSpPr txBox="1"/>
          <p:nvPr/>
        </p:nvSpPr>
        <p:spPr>
          <a:xfrm>
            <a:off x="1666336" y="143427"/>
            <a:ext cx="885932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Case - 2  Training  = 5000 ,        Forecasting = 1300 </a:t>
            </a:r>
          </a:p>
        </p:txBody>
      </p:sp>
    </p:spTree>
    <p:extLst>
      <p:ext uri="{BB962C8B-B14F-4D97-AF65-F5344CB8AC3E}">
        <p14:creationId xmlns:p14="http://schemas.microsoft.com/office/powerpoint/2010/main" xmlns="" val="2985003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89119559_Win32_SL_v9" id="{F0446A71-0E2F-4374-B5F7-68CC97B41AC5}" vid="{5F7109B1-5E17-45DE-A450-61A147814B4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56</Words>
  <Application>Microsoft Office PowerPoint</Application>
  <PresentationFormat>Custom</PresentationFormat>
  <Paragraphs>39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Facet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mayank katiyar</dc:creator>
  <cp:lastModifiedBy>Amit</cp:lastModifiedBy>
  <cp:revision>368</cp:revision>
  <dcterms:created xsi:type="dcterms:W3CDTF">2025-06-22T09:42:48Z</dcterms:created>
  <dcterms:modified xsi:type="dcterms:W3CDTF">2025-07-13T07:25:18Z</dcterms:modified>
</cp:coreProperties>
</file>