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4D0BE-0F9C-4153-8EF6-8137DE4B08E0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AE79-E32B-4642-82CF-DCC848B4D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011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6AE79-E32B-4642-82CF-DCC848B4DD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9D68-630B-610A-F88F-C1A1E8240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318FC-696B-4B70-2A32-47FF52C42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7B107-89D7-7081-C2A3-3170851A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EDE1-584D-1A4D-8AFA-C2052E7E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02851-9E7A-FE94-767D-DA1EAA05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C204-5CD2-8C30-7675-07AE7C47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F250B-12EA-C499-7089-935071AC9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040B-9886-F320-616B-801683B8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EE877-56D5-B39B-FF00-01385F53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C8A1-F0CD-A99C-92AC-6B2CF9F8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60F9F-3860-4517-E8FF-5F9F9B784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0D2C2-B75C-5589-E678-B45ADD3C1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E38E-517F-5C5C-559E-2F66144F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46E2A-FF0F-2112-6F89-8CE3DD0E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825E-0794-B289-8D3A-6C57599E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3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BA9A3-AE61-90A3-2C50-ED47F612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2F32-BA90-2D93-DE16-ADBA4061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04B9D-3235-0781-72F3-FD96DD43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CEA76-983B-60EB-8F3F-941BAA0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2067-D75D-4D12-99B9-F5344B2B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3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795B-B664-F7D8-07F4-109FD994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8E90A-4DBB-79D0-A1CC-3440E07F2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A802-51BF-A0AB-B79F-5D0C7DA4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0F071-166A-AB76-B7EE-1A941D5C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85FA-21F1-E55B-93B0-9AD5DCE1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91FD-EC9C-5DFE-695D-03DDA86E7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C79D-6042-A07E-50DD-68B15B2CF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6ADCB-7946-43A9-AE1F-A7430533C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AAEBA-4624-A2AE-D7AE-ACF20E1E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BA599-F90B-53DC-5D32-21A28670B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59005-7C13-D23B-74EE-0D1A984D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3269-7539-5859-D3E5-D08BDCAB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D03C-79EA-8070-9649-A19D477D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A1D45-C70B-921D-71FC-73004A4E2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AD465-25A2-E425-62D9-E51830D0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F0C32-7F84-A359-AE56-2AED31EF5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74236-A6FA-2B32-C276-4FB3C7ED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91C35-51E3-57E0-C250-C1DC0420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A26789-462B-6900-5FD1-3E34C0AB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2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3C4D-B3BB-5789-0C9F-416ED340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F9471-1516-4A7C-1A19-59F2C49B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7FFC5-E9E3-A915-0CDF-09C3EB0D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3AE07-0BD1-4964-BF69-3F033DD4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3261B-11C7-7DD0-96F8-565CB98C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5BD8B-7EE8-FFCF-F1DA-EE284DFC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E445E-4F0B-A4BD-717E-09FC128B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F049-2EDD-B37C-03D9-A8C10593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F1DE-C3CF-AC3D-07D4-A6E4E1210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83E29-479F-BC6F-4C6A-EDE97C4F6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1F808-0B64-E081-10FE-DB72F070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1AB9-9302-790C-3A9A-5CC5AFBF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BE09C-1881-131F-AE3E-4EBEFC00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807A6-1E2E-6705-4194-712508AD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60C55-A3C5-0C3C-F04B-9B0999446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59DCC-FB03-E9D0-508A-F4526E514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B0C83-AFA3-3AE3-CFFB-056FDD0A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0F248-2B05-91CD-B14D-06167867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F7AC-6F1C-4E1F-DBAD-513E6416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49236-2F25-E005-374F-18B67214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2E144-83B4-F403-31E7-489BDE253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D9AE8-FAB4-919A-4122-99A21494D6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32C2-F666-45B8-97A7-8B92C8AE1C0F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4A3D1-DCB2-9016-A763-27E6E1256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6406-AB96-34DD-B3DE-DF93EA1DB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9489B-D9CB-41F4-A4D7-F8DEB92E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6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6B9C3D-7032-414C-2BF0-57B5B7BE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4"/>
                </a:solidFill>
                <a:latin typeface="Arial Black" panose="020B0A04020102020204" pitchFamily="34" charset="0"/>
              </a:rPr>
              <a:t>CREDIT CARD</a:t>
            </a:r>
            <a:endParaRPr lang="en-US" sz="5400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DB3BA3-3F35-1D84-5DAD-38D1E8011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>
                <a:solidFill>
                  <a:schemeClr val="accent4"/>
                </a:solidFill>
                <a:latin typeface="Arial Narrow" panose="020B0606020202030204" pitchFamily="34" charset="0"/>
              </a:rPr>
              <a:t>WEEKLY</a:t>
            </a:r>
          </a:p>
          <a:p>
            <a:pPr marL="0" indent="0">
              <a:buNone/>
            </a:pPr>
            <a:r>
              <a:rPr lang="en-IN" sz="4400" dirty="0">
                <a:solidFill>
                  <a:schemeClr val="accent4"/>
                </a:solidFill>
                <a:latin typeface="Arial Narrow" panose="020B0606020202030204" pitchFamily="34" charset="0"/>
              </a:rPr>
              <a:t>STATUS REPORT</a:t>
            </a:r>
            <a:endParaRPr lang="en-US" sz="44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6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7603-05EB-E34F-B261-D2CAF23D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  <a:latin typeface="Arial Black" panose="020B0A04020102020204" pitchFamily="34" charset="0"/>
              </a:rPr>
              <a:t>Projective Objective </a:t>
            </a:r>
            <a:endParaRPr lang="en-US" dirty="0">
              <a:solidFill>
                <a:schemeClr val="accent4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3DE0-0496-ED08-2225-EE5C4540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To develop a comprehensive credit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card weekly dashboard that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provides real-time insights into key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performance metrics and trends,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enabling stakeholders to monitor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 and analyze credit card operations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 effectively.</a:t>
            </a:r>
          </a:p>
        </p:txBody>
      </p:sp>
    </p:spTree>
    <p:extLst>
      <p:ext uri="{BB962C8B-B14F-4D97-AF65-F5344CB8AC3E}">
        <p14:creationId xmlns:p14="http://schemas.microsoft.com/office/powerpoint/2010/main" val="428186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0A9D-6AF6-3544-B055-DDFF97E2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Import data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B7EE-FAD9-85DB-0845-066DDD81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1. Prepare csv file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2. Create tables in SQL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3. import csv file into SQL</a:t>
            </a:r>
          </a:p>
        </p:txBody>
      </p:sp>
    </p:spTree>
    <p:extLst>
      <p:ext uri="{BB962C8B-B14F-4D97-AF65-F5344CB8AC3E}">
        <p14:creationId xmlns:p14="http://schemas.microsoft.com/office/powerpoint/2010/main" val="243866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9A18-00FF-7455-5A59-84B60ECB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3A60-9100-9EBB-8DD4-685D1DE38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</a:rPr>
              <a:t>      </a:t>
            </a:r>
            <a:r>
              <a:rPr lang="en-US" sz="3400" dirty="0" err="1">
                <a:solidFill>
                  <a:schemeClr val="bg1"/>
                </a:solidFill>
              </a:rPr>
              <a:t>Age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SWITCH(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TRUE(),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customer_age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 30, "20-30",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customer_age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&gt;= 30 &amp;&amp;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customer_age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 40, "30-40",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customer_age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&gt;= 40 &amp;&amp;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customer_age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 50, "40-50",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customer_age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&gt;= 50 &amp;&amp;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customer_age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&lt; 60, "50-60",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customer_age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&gt;= 60, "60+",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"unknown"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)</a:t>
            </a:r>
          </a:p>
          <a:p>
            <a:endParaRPr lang="en-US" sz="3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IncomeGroup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SWITCH(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TRUE(),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'[income] &lt; 35000, "Low",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'[income] &gt;= 35000 &amp;&amp;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'[income] &lt;70000, "Med",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'public </a:t>
            </a:r>
            <a:r>
              <a:rPr lang="en-US" sz="3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cust_detail</a:t>
            </a: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'[income] &gt;= 70000, "High",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"unknown"</a:t>
            </a:r>
          </a:p>
          <a:p>
            <a:pPr marL="0" indent="0">
              <a:buNone/>
            </a:pPr>
            <a:r>
              <a:rPr lang="en-US" sz="3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)</a:t>
            </a:r>
          </a:p>
        </p:txBody>
      </p:sp>
    </p:spTree>
    <p:extLst>
      <p:ext uri="{BB962C8B-B14F-4D97-AF65-F5344CB8AC3E}">
        <p14:creationId xmlns:p14="http://schemas.microsoft.com/office/powerpoint/2010/main" val="5898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0C6C-6616-C2AF-67F1-51F085DE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Arial Black" panose="020B0A04020102020204" pitchFamily="34" charset="0"/>
              </a:rPr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8F6C-FFD2-0094-E1BD-303ED3A4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283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week_num2 = WEEKNUM('public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week_start_date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= 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annual_fees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total_trans_amt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+ 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interest_earned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Current_week_Reveneue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CALCULATE(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SUM('public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'[Revenue]),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FILTER(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ALL('public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'[week_num2] = MAX('public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'[week_num2])))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Previous_week_Reveneue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CALCULATE(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SUM('public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'[Revenue]),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FILTER(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ALL('public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'[week_num2] = MAX('public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cc_detail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'[week_num2])-1))</a:t>
            </a:r>
          </a:p>
        </p:txBody>
      </p:sp>
    </p:spTree>
    <p:extLst>
      <p:ext uri="{BB962C8B-B14F-4D97-AF65-F5344CB8AC3E}">
        <p14:creationId xmlns:p14="http://schemas.microsoft.com/office/powerpoint/2010/main" val="64618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56E5-7B62-769A-CEB6-716AC07E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4"/>
                </a:solidFill>
                <a:latin typeface="Arial Black" panose="020B0A04020102020204" pitchFamily="34" charset="0"/>
              </a:rPr>
              <a:t>Project Insights- Week 53 (31st Dec)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58CC2-6B3C-41C2-2B10-01168B17F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WoW change:</a:t>
            </a:r>
          </a:p>
          <a:p>
            <a:r>
              <a:rPr lang="en-US" dirty="0">
                <a:solidFill>
                  <a:schemeClr val="bg1"/>
                </a:solidFill>
              </a:rPr>
              <a:t> Revenue increased by 28.8%,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Overview YTD:</a:t>
            </a:r>
          </a:p>
          <a:p>
            <a:r>
              <a:rPr lang="en-US" dirty="0">
                <a:solidFill>
                  <a:schemeClr val="bg1"/>
                </a:solidFill>
              </a:rPr>
              <a:t> Overall revenue is 57M</a:t>
            </a:r>
          </a:p>
          <a:p>
            <a:r>
              <a:rPr lang="en-US" dirty="0">
                <a:solidFill>
                  <a:schemeClr val="bg1"/>
                </a:solidFill>
              </a:rPr>
              <a:t> Total interest is 8M</a:t>
            </a:r>
          </a:p>
          <a:p>
            <a:r>
              <a:rPr lang="en-US" dirty="0">
                <a:solidFill>
                  <a:schemeClr val="bg1"/>
                </a:solidFill>
              </a:rPr>
              <a:t> Total transaction amount is 46M</a:t>
            </a:r>
          </a:p>
          <a:p>
            <a:r>
              <a:rPr lang="en-US" dirty="0">
                <a:solidFill>
                  <a:schemeClr val="bg1"/>
                </a:solidFill>
              </a:rPr>
              <a:t> Male customers are contributing more in revenue 31M, female 26M</a:t>
            </a:r>
          </a:p>
          <a:p>
            <a:r>
              <a:rPr lang="en-US" dirty="0">
                <a:solidFill>
                  <a:schemeClr val="bg1"/>
                </a:solidFill>
              </a:rPr>
              <a:t> Blue &amp; Silver credit card are contributing to 93% of overall transactions</a:t>
            </a:r>
          </a:p>
          <a:p>
            <a:r>
              <a:rPr lang="en-US" dirty="0">
                <a:solidFill>
                  <a:schemeClr val="bg1"/>
                </a:solidFill>
              </a:rPr>
              <a:t> TX, NY &amp; CA is contributing to 68%</a:t>
            </a:r>
          </a:p>
          <a:p>
            <a:r>
              <a:rPr lang="en-US" dirty="0">
                <a:solidFill>
                  <a:schemeClr val="bg1"/>
                </a:solidFill>
              </a:rPr>
              <a:t> Overall Activation rate is 57.5%</a:t>
            </a:r>
          </a:p>
          <a:p>
            <a:r>
              <a:rPr lang="en-US" dirty="0">
                <a:solidFill>
                  <a:schemeClr val="bg1"/>
                </a:solidFill>
              </a:rPr>
              <a:t> Overall Delinquent rate is 6.06%</a:t>
            </a:r>
          </a:p>
        </p:txBody>
      </p:sp>
    </p:spTree>
    <p:extLst>
      <p:ext uri="{BB962C8B-B14F-4D97-AF65-F5344CB8AC3E}">
        <p14:creationId xmlns:p14="http://schemas.microsoft.com/office/powerpoint/2010/main" val="43728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Widescreen</PresentationFormat>
  <Paragraphs>63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Narrow</vt:lpstr>
      <vt:lpstr>Calibri</vt:lpstr>
      <vt:lpstr>Calibri Light</vt:lpstr>
      <vt:lpstr>Office Theme</vt:lpstr>
      <vt:lpstr>CREDIT CARD</vt:lpstr>
      <vt:lpstr>Projective Objective </vt:lpstr>
      <vt:lpstr>Import data to SQL database</vt:lpstr>
      <vt:lpstr>DAX Queries</vt:lpstr>
      <vt:lpstr>DAX Queries</vt:lpstr>
      <vt:lpstr>Project Insights- Week 53 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singh</dc:creator>
  <cp:lastModifiedBy>tarun singh</cp:lastModifiedBy>
  <cp:revision>1</cp:revision>
  <dcterms:created xsi:type="dcterms:W3CDTF">2024-07-06T21:39:46Z</dcterms:created>
  <dcterms:modified xsi:type="dcterms:W3CDTF">2024-07-06T21:39:46Z</dcterms:modified>
</cp:coreProperties>
</file>