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</a:t>
            </a:r>
            <a:r>
              <a:rPr lang="en-GB" sz="2400" dirty="0"/>
              <a:t>ME: C.M.Tarun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312211679</a:t>
            </a:r>
          </a:p>
          <a:p>
            <a:r>
              <a:rPr lang="en-GB" sz="2400" dirty="0"/>
              <a:t>NM ID: D27753FF7ECD992A91A4493FC1CE3BD8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595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ravijagadeeshwaran@gmail.com</cp:lastModifiedBy>
  <cp:revision>3</cp:revision>
  <dcterms:modified xsi:type="dcterms:W3CDTF">2024-09-04T05:43:34Z</dcterms:modified>
</cp:coreProperties>
</file>