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ink/ink6.xml" ContentType="application/inkml+xml"/>
  <Override PartName="/ppt/ink/ink5.xml" ContentType="application/inkml+xml"/>
  <Override PartName="/ppt/ink/ink7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8.xml" ContentType="application/inkml+xml"/>
  <Override PartName="/ppt/ink/ink9.xml" ContentType="application/inkml+xml"/>
  <Override PartName="/ppt/ink/ink15.xml" ContentType="application/inkml+xml"/>
  <Override PartName="/ppt/ink/ink16.xml" ContentType="application/inkml+xml"/>
  <Override PartName="/ppt/ink/ink14.xml" ContentType="application/inkml+xml"/>
  <Override PartName="/ppt/ink/ink11.xml" ContentType="application/inkml+xml"/>
  <Override PartName="/ppt/ink/ink10.xml" ContentType="application/inkml+xml"/>
  <Override PartName="/ppt/ink/ink12.xml" ContentType="application/inkml+xml"/>
  <Override PartName="/ppt/ink/ink13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8" r:id="rId10"/>
    <p:sldId id="289" r:id="rId11"/>
    <p:sldId id="290" r:id="rId12"/>
    <p:sldId id="320" r:id="rId13"/>
    <p:sldId id="321" r:id="rId14"/>
    <p:sldId id="322" r:id="rId15"/>
    <p:sldId id="323" r:id="rId16"/>
    <p:sldId id="324" r:id="rId17"/>
    <p:sldId id="318" r:id="rId18"/>
    <p:sldId id="311" r:id="rId19"/>
    <p:sldId id="308" r:id="rId20"/>
    <p:sldId id="309" r:id="rId21"/>
    <p:sldId id="312" r:id="rId22"/>
    <p:sldId id="313" r:id="rId23"/>
    <p:sldId id="310" r:id="rId24"/>
    <p:sldId id="267" r:id="rId25"/>
    <p:sldId id="270" r:id="rId26"/>
    <p:sldId id="272" r:id="rId27"/>
    <p:sldId id="294" r:id="rId28"/>
    <p:sldId id="273" r:id="rId29"/>
    <p:sldId id="277" r:id="rId30"/>
    <p:sldId id="278" r:id="rId31"/>
    <p:sldId id="315" r:id="rId32"/>
    <p:sldId id="279" r:id="rId33"/>
    <p:sldId id="293" r:id="rId34"/>
    <p:sldId id="280" r:id="rId35"/>
    <p:sldId id="281" r:id="rId36"/>
    <p:sldId id="282" r:id="rId37"/>
    <p:sldId id="283" r:id="rId38"/>
    <p:sldId id="284" r:id="rId39"/>
    <p:sldId id="286" r:id="rId40"/>
    <p:sldId id="287" r:id="rId41"/>
    <p:sldId id="296" r:id="rId42"/>
    <p:sldId id="297" r:id="rId43"/>
    <p:sldId id="298" r:id="rId44"/>
    <p:sldId id="299" r:id="rId45"/>
    <p:sldId id="300" r:id="rId46"/>
    <p:sldId id="301" r:id="rId47"/>
    <p:sldId id="325" r:id="rId48"/>
    <p:sldId id="295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17:55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9500,'24'0,"-24"-25,0 25,0 0,0-24,0 24,0-25,0 25,0 0,-24-25,24 25,-25 0,25-25,-25 25,25 0,-25 0,0 0,25 0,-24 0,-1 0,0 25,25-25,-25 25,0 0,1-25,24 24,-25 1,0 0,25-25,0 25,0 0,0-1,0-24,0 25,0-25,0 25,0-25,0 25,25-25,0 25,-1-25,1 0,0 0,0 0,0 0,24 24,-24-24,0 0,24 0,-24 0,0 0,0 0,0 0,-1 0,-24 25,25-25,-25 0,0 25,0-25,0 25,0-25,0 25,0-25,0 0,0 24,-25-24,25 25,-24-25,24 25,-25-25,0 0,0 25,25-25,-25 0,1 0,-26 0,25 0,0 0,1 0,-1 0,0 0,0 0,0-25,1 25,-1 0,0 0,25-25,0 25,-25 0,25-25</inkml:trace>
  <inkml:trace contextRef="#ctx0" brushRef="#br0" timeOffset="235.0134">4763 9525,'0'0,"0"0,25 0,-25 25,24-25,-24 0,25 0,-25 0,25 0,0 0,-25 0,25 0,-1 0,1 0,0 0,-25 0,25 0,0 0</inkml:trace>
  <inkml:trace contextRef="#ctx0" brushRef="#br0" timeOffset="419.024">4812 9699,'0'0,"0"0,0 0,0 0,-24 0,24 0,0 0,0 0,0 24,24-24,-24 0,25 0,-25 0,25 0,-25 0,25 0,0 0,-1 0,1 0,0 0,0 0,25-24</inkml:trace>
  <inkml:trace contextRef="#ctx0" brushRef="#br0" timeOffset="947.0542">5904 9227,'0'0,"0"0,0 0,0 0,-25 0,25 0,0 0,0 0,0 0,0 0,0 0,0 25,0-25,0 25,0 0,0 0,0 24,0-24,0 0,25 0,-25 24,0-24,0 0,25 0,-25-1,0-24,0 25,0 0,24-25,-24 25,0-25,0 0,0 0,0 25,0-25</inkml:trace>
  <inkml:trace contextRef="#ctx0" brushRef="#br0" timeOffset="1259.072">5705 9302,'0'-25,"0"0,0 25,0-25,0 25,0-24,0-1,25 25,0-25,-25 25,25 0,0-25,-1 25,26 0,-25-25,0 25,24 0,-24 25,25-25,-26 0,1 25,25 0,-25-25,0 25,-1-1,1 1,-25 0,25 0,-25 0,0 24,0-24,0 0,0 0,0-1,-25 1,25 0,-25 0,1 0,-1-1,0 1,0-25,0 25,0-25,1 25,-1-25,-25 0,25 0,1 0,-1 0,0 0,25-25</inkml:trace>
  <inkml:trace contextRef="#ctx0" brushRef="#br0" timeOffset="1703.0974">5557 9872,'-25'0,"25"0,-25 0,25 0,-25 0,25 0,0 0,0 0,0 0,0 0,0 0,0 0,0 0,0 0,25 0,0-25,0 25,-1 0,1 0,25 0,-1 0,-24-24,25 24,-1 0,26 0,-26-25,1 25,24 0,-24 0,0-25,24 25,-24 0,-1 0,26-25,-26 25,1 0,0 0,-1 0,-24-25,25 25,-26 0,1 0,-25 0,25 0,-25 0,0 0,0 0,0 0,0 0,0 0,0 0,0 0,-25 0,25 0</inkml:trace>
  <inkml:trace contextRef="#ctx0" brushRef="#br0" timeOffset="2219.1269">5879 10170,'0'0,"0"0,0 0,0 0,0 0,0 0,0 0,25 0,-25 0,25 0,-1 0,1 0,0 0,0-25,0 25,24 0,-24 0,25 0,-25-25,-1 25,26 0,-25 0,0 0,-1 0,-24 0,25 0,-25-24,0 24,0 0,0 0,0 0,0 24,0-24,-25 0,25 0,-24 0,-1 0,25 0,-25 25,0-25,25 0,-25 0,25 0,-24 0,24 0,0 0,0 0,-25 25,25-25,0 0,0 25,0-25,0 25,0-25,0 24,0 1,0 0,0 0,0 24,0-24,0 0,0 0,0 0,0-1,25 26,-25-25,0 0,0-25,0 24,0 1,0 0,0-25,24 25,-24 0,0-25,0 24,0-24</inkml:trace>
  <inkml:trace contextRef="#ctx0" brushRef="#br0" timeOffset="2372.1357">6623 10666,'0'0,"0"0,25 0,-25 0,0 0,0 0,0 0,0 0,0 0,0 0,0 0,0 0,0 0</inkml:trace>
  <inkml:trace contextRef="#ctx0" brushRef="#br0" timeOffset="4031.2306">7839 9674,'24'0,"-24"0,25 0,0 0,0 25,0-25,-1 0,26 0,-25 0,24 0,-24 0,25 0,0 0,-1 0,1 0,-25-25,24 25,1 0,-1 0,-24 0,25-25,-25 25,-1 0,1 0,-25 0,25-25,-25 25,0 0,0 0,0 0,0-25,0 25,-25 0,25-24,-25 24,1 0,24-25,-25 25,0 0,0-25,25 25,-25 0,1 0,24 0,-25 0,25 0,0 0,0-25,0 25,0 0,0 0,0 25,0-25,0 0,0 0,25 25,-25-25,24 25,1-25,-25 24,25-24,0 25,0-25,-1 25,1-25,-25 25,25-25,-25 25,25-25,-25 24,0-24,0 25,0-25,-25 25,25-25,-25 25,0-25,1 25,-1-1,0-24,0 25,0-25</inkml:trace>
  <inkml:trace contextRef="#ctx0" brushRef="#br0" timeOffset="4647.2658">9649 9550,'0'0,"-24"0,24-25,0 25,0 0,0 0,0 0,0 0,-25 0,25 0,0 0,0 0,0 25,0-25,0 25,0-1,25 1,-25 0,0 0,24 0,-24 24,0-24,0 0,0 0,0-1,0 1,0 0,0-25,0 25,0 0,0-25,0 24,0-24,0 0,0 0,0 0,0 0,0 0,0 0,0 0,0 0,0-24,0 24</inkml:trace>
  <inkml:trace contextRef="#ctx0" brushRef="#br0" timeOffset="5043.2885">9426 9624,'-25'-25,"25"1,-24-26,-1 25,25 0,-25 1,25-26,0 25,0 0,0 1,0-1,25 0,-25 0,25 0,-1 1,26-1,-25 0,0 25,24-25,-24 0,25 25,-26 0,26 0,-25 0,24 0,-24 0,0 0,0 25,0 0,-1-25,1 25,0 0,-25-1,0 1,0 0,0 0,0 0,0 24,-25-24,0 0,1 24,-1-24,0 0,-25 25,26-26,-1 1,0-25,0 25,0-25,1 25,-1-25,0 0,0 0,25-25,-25 25,25 0,0-25,0 25,0-25,0 25,0 0,0-24,0 24,25 0,-25 0,25 0,-25 0,25 0,0 0,-1 24,1-24,0 25,0 0,0 0,-1 0,1-25,0 24,0 1,0 0,-1 0,-24 0,25-1,0 1,0-25,0 25,-1 0,1-25</inkml:trace>
  <inkml:trace contextRef="#ctx0" brushRef="#br0" timeOffset="5699.326">10394 9748,'0'0,"0"-25,0 1,0 24,0-25,0 25,0-25,0 25,-25-25,25 25,-25-25,25 25,-25 0,0-24,25 24,-25 0,1 0,24 0,-25 0,0 24,0-24,25 25,-25-25,1 25,24 0,-25-25,25 25,0-1,0 1,0 0,0 0,0-25,0 25,0-1,25-24,-1 25,-24-25,25 25,0-25,0 0,0 0,-25 0,24 0,1 0,0 0,0 0,0 0,0-25,-1 25,-24-25,25 25,0-24,-25 24,0-25,25 25,-25-25,0 0,0 25,0-25,0 25,0-24,0 24,0 0,0-25,0 25,0 0,-25 0,25 0,0 25,0-25,0 0,0 24,0-24,0 25,0-25,0 25,0-25,25 25,-25 0,0-25,25 0,-25 24,24-24,-24 0,25 0,-25 25,25-25,-25 0,25 0,-25 0,25-25,-25 25,24 0,-24 0,25-24,0 24,-25-25,0 25,25-25,-25 0,0 0,0 1,0-1,0-25,0 25,0-24,-25-1,25 1,-25-1,25 25,-25-24,1 24,24-25,-25 50,25-25,-25 25,25 0,0 0,0 0,0 25,0-25,0 50,0-25,0-1,0 26,0 0,0-26,25 26,-25-25,25 24,-25-24,24 0,-24 0,25 0,-25-1,25 1,-25 0,25 0</inkml:trace>
  <inkml:trace contextRef="#ctx0" brushRef="#br0" timeOffset="5948.3402">10567 9624,'0'0,"25"-25,-25 25,25 0,0 0,-25-24,24 24,1 0,0 0,0-25,0 25,-1 0,1 0,25 0,-25 0,-1 25,1-25,0 24,0-24,-25 0,25 25,-25 0,24-25,-24 25,0 0,0-25,0 24,0 1,0-25,0 25,0-25,0 25,0-25</inkml:trace>
  <inkml:trace contextRef="#ctx0" brushRef="#br0" timeOffset="6107.3493">10989 9351,'0'0,"-25"-24,25 24,0-25,0 25,0 0,0 0,-25 0,25 0,0 0,0 0</inkml:trace>
  <inkml:trace contextRef="#ctx0" brushRef="#br0" timeOffset="6420.3672">11237 9500,'0'0,"-25"0,25 25,-25-25,25 25,-25-25,25 25,-24-1,-1-24,25 25,-25 0,25 0,0 0,0-1,-25 1,25 0,0-25,0 25,0 0,25-25,-25 24,25-24,-25 0,25 25,-1-25,-24 0,25 0,0 0,0 0,0 0,-1 0,-24-25,25 25,0-24,0 24,-25-25,25 25,-25-25,25 25,-25-25,0 0,0 1,0 24,-25-25,25 0,-25 0,0 25,25-25,-25 1,0 24,1 0</inkml:trace>
  <inkml:trace contextRef="#ctx0" brushRef="#br0" timeOffset="6730.385">11683 9475,'25'0,"0"0,-25 0,25 0,-25 0,0 0,0 0,0 0,-25 0,0 0,0 0,25 25,-24-25,-1 25,25-25,-25 25,25-25,0 25,0-1,0-24,0 25,0 0,25-25,0 25,-25-25,24 25,1-1,0-24,0 25,-25-25,25 0,-25 25,24-25,-24 25,0-25,0 0,0 0,0 25,0-25,-24 0,24 0,-25 0,0 0,0 0,0 0,1 0,-1 0,0 0,0 0,0 0</inkml:trace>
  <inkml:trace contextRef="#ctx0" brushRef="#br0" timeOffset="6983.3994">12204 9674,'0'0,"-25"0,25 0,0 0,0 0,0 0,0 25,25-25,-25 0,25 0,0 0,0 0,-1 0,1 0,0 0,0 0,24 0,-24-25,0 25,0 0,0 0</inkml:trace>
  <inkml:trace contextRef="#ctx0" brushRef="#br0" timeOffset="7231.4136">12502 9525,'0'-25,"-25"25,25 0,0 0,0 0,-25 0,25 0,0 0,0 0,0 0,0 0,0 0,0 0,0 25,0-25,25 0,-25 25,25-25,-25 0,25 25,0-25,-25 24,24-24,1 25,0 0,-25-25,25 25,-25-25,25 25,-25-25,0 24,0-24,0 25,0-25,0 0,0 25,-25-25,0 25,0-25,0 25,1-25,-1 0,0 24</inkml:trace>
  <inkml:trace contextRef="#ctx0" brushRef="#br0" timeOffset="7615.4356">13246 9674,'0'0,"0"0,0 0,0 0,-25 0,25 0,0 0,0 0,0 25,0-25,0 24,0 1,0 0,0 0,0 0,0-1,0 26,0-25,0 0,0 24,0-24,0 0,0 0,0 0,25-1,-25 1,0-25,0 25,0-25,0 25,0-25,25 0,-25 0</inkml:trace>
  <inkml:trace contextRef="#ctx0" brushRef="#br0" timeOffset="7859.4495">13072 9525,'0'-50,"0"26,0-1,0 0,25 0,0 0,0 1,0-1,-1 25,1-25,25 25,-25 0,24 0,1 0,-25 25,24-25,-24 25,25-25,-25 24,-1 1,-24 0,25 0,-25 0,0-1,0-24,0 25,0 0,-25 0,1 0,-1-1,0 1,0 0,0-25,0 25,-24 0,24-25,-25 0</inkml:trace>
  <inkml:trace contextRef="#ctx0" brushRef="#br0" timeOffset="8326.4763">13593 9500,'25'0,"0"0,0 0,0 0,-25 0,24 25,1-25,0 0,0 25,0-25,-1 25,-24-25,25 24,-25-24,25 25,-25-25,0 0,0 25,0-25,0 0,0 0,0 0,0 0,0 0,0 0,0 0,0 0,0 0,0 0,0-25,0 25,0-25,0 25,0-24,0-1,0 0,25 25,-25-25,25 0,-1 25,-24-24,25 24,0 0,0-25,-25 25,25 0,-1 25,-24-25,25 0,-25 24,25-24,-25 25,0 0,0-25,0 25,0 0,0-25,0 24,0 1,0-25,0 25,25-25,-25 0,0 25,25-25,-25 0,0 0,24 0,-24 0,25 0,-25 0,25-25,-25 25,25 0,-25-25,25 25,-25-25,0 1,0 24,0-25,0 0,-25 0,0 0,0 25,0-24,1-1,-1 0,-25 0</inkml:trace>
  <inkml:trace contextRef="#ctx0" brushRef="#br0" timeOffset="8771.5017">14313 9277,'0'0,"24"0,-24 25,25-25,-25 25,0-25,0 24,0 26,25-25,-25 0,0 24,0-24,25 25,-25-1,0 1,25-25,-25 24,0 1,24-25,-24 24,0-24,0 25,25-26,-25 1,0 0,0 0,0 0,25-25,-25 25,0-25,0 24,0-24,0 0,0 0,0 0,0-24,0 24,0-25,-25 25,25-25,-25 0,25-25,0 26,-24-1,24-25,-25 1,25-1,0 0,0 26,0-26,0 0,0 26,25-26,-1 25,-24 0,25 1,0-1,0 25,0 0,0-25,-1 25,1 25,0-25,25 0,-50 25,24-25,1 24,-25 1,25 0,-25-25,0 25,0 0,0-1,0-24,-25 25,0 0,25 0,-24-25,-1 25,0-1,0-24,0 25</inkml:trace>
  <inkml:trace contextRef="#ctx0" brushRef="#br0" timeOffset="9199.5262">14958 9550,'0'-25,"0"25,0-25,0 25,0 0,0-25,-25 25,25 0,-25 0,0 0,25 0,-25 25,1-25,-1 25,0-25,25 25,-25-25,25 25,-25-1,25-24,0 25,0-25,0 0,0 25,25-25,-25 0,25 0,0 0,-25 0,25 0,-1 0,-24-25,25 25,0-25,0 25,-25-24,25 24,-25-25,24 0,-24 25,25-25,-25 25,0-25,25 25,-25 0,0-24,25 24,0 0,-25 0,24 0,1 0,0 0,0 24,0-24,-1 0,1 25,0 0,0-25,-25 25,25-25,-25 25,24-1,-24-24,0 25,0-25,0 25,-24-25,-1 0,25 25,-25-25,0 0,25 0,-25 0,25 0,-24 0,24-25,0 25,-25-25,25 0,0 1,0-1</inkml:trace>
  <inkml:trace contextRef="#ctx0" brushRef="#br0" timeOffset="9422.5389">15528 9178,'0'-25,"0"25,0 0,0 0,0-25,0 25,0 0,0 0,0 0,0 0,0 0,0 0,0 25,0-25,0 25,0 0,0-1,0 1,0 0,0 25,0-26,0 26,0-25,0 24,0-24,0 25,0-25,0-1,0 1,25 0,-25 0,0-25,0 25,0-25,0 24</inkml:trace>
  <inkml:trace contextRef="#ctx0" brushRef="#br0" timeOffset="9631.5509">15429 9500,'25'-25,"-25"25,0-24,24 24,1 0,-25-25,25 25,0 0,0 0,-1 0,1 25,25-25,-25 24,0-24,-1 25,1 0,0 0,0-25,0 25,-25-1,24 1,-24 0,0 0,0-25,0 25,0-1,0-24</inkml:trace>
  <inkml:trace contextRef="#ctx0" brushRef="#br0" timeOffset="9766.5586">15776 9302,'0'0,"0"0,0-25,0 25,0 0,0 0</inkml:trace>
  <inkml:trace contextRef="#ctx0" brushRef="#br0" timeOffset="10314.59">16371 9575,'0'0,"0"-25,0 25,0-25,0 25,-24-25,24 25,-25-25,0 25,0 0,0-24,25 24,-24 0,-1 0,0 0,0 0,0 24,25-24,-24 25,-1-25,25 25,-25-25,25 25,0 0,0-25,0 24,0-24,0 25,0-25,0 25,0-25,25 0,-25 25,25-25,-25 0,24 0,1 0,-25-25,25 25,-25 0,25-25,-25 25,25-25,-25 25,24-24,-24 24,25-25,-25 25,25-25,-25 25,25 0,-25 0,25-25,-1 25,-24 0,25 0,0 0,-25 0,25 25,-25-25,25 25,-25-25,24 25,-24-25,0 24,0-24,25 25,-25-25,0 25,0-25,0 0,0 25,0-25,0 0,0 0,0 0,0 0,25 0,-25 0,0 0,25-25,-25 25,0 0,25-25,-25 25,24 0,1-25,-25 25,25-24,0 24,0 0,-25 0,25 0,-1 0,-24 0,25 0,0 24,-25-24,25 0,-25 25,25-25,-25 25,24-25,-24 25,0-25</inkml:trace>
  <inkml:trace contextRef="#ctx0" brushRef="#br0" timeOffset="11062.6328">17339 9674,'0'0,"0"-25,0 25,0-25,0 25,0-25,-25 1,25 24,-25-25,25 0,-25 25,25 0,-24-25,-1 25,0 0,0 0,25 0,-25 0,1 25,-1-25,25 25,-25-25,0 25,25-25,0 24,-25-24,25 25,0-25,0 25,0-25,0 25,0-25,25 0,-25 25,25-25,-25 0,25 0,0 0,-25 0,24 0,1 0,-25 0,25-25,0 25,-25 0,25-25,-25 25,24-25,-24 25,25-25,-25 25,0 0,0-24,0 24,0 0,0 0,0 0,0 0,0 0,0 0,0 24,0-24,0 0,0 25,0-25,0 25,0-25,0 0,0 25,0-25,0 0,0 25,25-25,-25 0,25 0,0 0,-25 0,24 0,1-25,0 25,0 0,0-25,-25 25,24-25,1 0,0 1,0 24,-25-25,25 0,-1-25,-24 26,25-1,-25-25,25 1,-25-1,0 0,0 1,0-1,0-24,0 24,0 0,0 1,-25 24,0 0,25 0,-24 25,-1 0,0 0,0 0,0 25,1 0,-1 0,0 24,25 1,-25-25,0 25,25-1,-24 1,24-1,0 1,0 0,24-26,-24 26,25 0,0-26,0 26,24-25,-24 0,0-1,25-24,-26 25,1-25,0 25,25-25,-25 0,-1 0,1 0,-25-25,25 25,0 0,0-25,-25 1,24 24,-24-25,0 25,0-25,0 25,0-25,0 25,0 0,0 0,0 0,0 0,0 25,0-25,0 25,0-25,0 25,0-25,0 24,0-24,0 25,0-25,0 25,0-25</inkml:trace>
  <inkml:trace contextRef="#ctx0" brushRef="#br0" timeOffset="11195.6404">18009 9178,'0'-25,"0"0,-25 0,25 25,0-24,0 24,0-25</inkml:trace>
  <inkml:trace contextRef="#ctx0" brushRef="#br0" timeOffset="11370.6504">18281 9079,'0'24,"0"-24,0 25,0 0,0 0,0 0,-24-1,24 1,0 0,-25 0,25 24,0-24,0 0,-25 0,25 0,0-1,0 1,-25 0,25 0</inkml:trace>
  <inkml:trace contextRef="#ctx0" brushRef="#br0" timeOffset="11815.6758">18157 9475,'0'-24,"25"-1,-25 0,25 0,-25 0,25 25,0-24,-1 24,1-25,0 25,-25 0,25 0,0 0,-1 25,1-25,-25 24,25-24,0 25,-25 0,25 0,-25 0,24-1,-24 1,0 0,0-25,0 25,25 0,-25-1,0-24,25 25,-25-25,25 0,-25 25,25-25,-25 0,24 0,-24 0,25 0,0 0,-25 0,0 0,25-25,-25 25,0 0,0 0,0 0,0-25,0 25,0 0,0 0,0 25,0-25,0 25,0-25,0 25,0 0,0-1,-25 26,25-25,0 24,-25-24,25 25,-25-1,25 1,-24 0,-1-1,0 1,0-25,0 24,-24 1,24 0,0-26,-24 26,24-25,0-25,-25 25,26-25,-1 0,0 0,0 0,0-25,1 0,24 0,-25 0,0-24,25 24,-25-25,0 1,25-1,0 1,0-1,0 0,25 1</inkml:trace>
  <inkml:trace contextRef="#ctx0" brushRef="#br0" timeOffset="11914.6815">18852 9699,'0'0,"25"24,-25-24,0 0,0 0,0 0</inkml:trace>
  <inkml:trace contextRef="#ctx0" brushRef="#br0" timeOffset="16108.9214">3374 10815,'0'0,"-25"0,25 0,-25 0,25 0,-25 0,25 25,-24-25,-1 24,25 1,-25 0,25 0,-25 0,0-1,25 26,-24 0,24-26,0 26,0 0,0-1,0 1,0 0,0-1,0 1,0-1,0 1,24 0,-24-26,25 26,-25-25,25 24,0-24,0 0,-1 0,1-25,0 25,0-25,0 24,-1-24,1 0,0 0,0 0,0-24,-1 24,1 0,-25-25,25 25,0-25,-25 0,0 25,25-25,-25 1,0-1,0 0,0 25,0-25,-25 0,25 1,-25 24,25-25,-25 0,25 25,-25-25,25 25,-24 0,24 0,0-25,-25 25,25 0,0 0,0 0,0 25,0-25,0 0,0 0,0 25,0-25,0 25,25-25,-25 25,24-25,-24 24,25-24,0 25,0 0,-25-25,25 25,-1-25,1 25,0-1,0-24,0 25,-25-25,24 25,1 0,-25-25,0 25,25-25,-25 0,0 24,0-24,-25 25,0-25,25 25,-24-25,-1 25,0-25,0 25,0-25,1 0,-1 24,25-24,-25 0</inkml:trace>
  <inkml:trace contextRef="#ctx0" brushRef="#br0" timeOffset="16929.9683">4465 11361,'0'0,"0"0,0 0,0 0,0 0,0 0,0 24,25-24,-25 0,0 0,25 0,0 0,-25 0,24 0,1 0,0 0,-25-24,25 24,0 0,-1-25,1 25,0-25,-25 25,25-25,0 25,-25-25,24 1,-24 24,0-25,0 25,0-25,0 25,0-25,-24 25,24-25,-25 25,0 0,25-25,-25 25,0 0,1 0,-1 0,0 25,0-25,0 25,1-25,24 25,-25 0,0 0,0-1,25 1,-25 0,25 0,-24 0,24-1,0-24,0 25,0 0,24 0,-24-25,25 25,-25-25,25 24,-25-24,25 25,-25-25,25 25,-1-25,-24 0,25 0,0 0,-25 0,25 0,-25 0,25 0,-25 0,24 0,-24-25,0 25,0 0,0 0,0 0,0 0,0 0,0 0,0 0,0 0,-24 0,24 0,-25 0,0 25,0-25,0 25,1 0,-1-1,-25 1,25 0,1 25,-1-26,0 1,0 0,25 0,-25 0,25-1,-24 1,24-25,0 25,0 0,0-25,24 0,-24 25,25-25,-25 0,25 0,0 0,0-25,24 25,-24 0,0-25,0 0,24 25,-24-25,25 25</inkml:trace>
  <inkml:trace contextRef="#ctx0" brushRef="#br0" timeOffset="17749.0152">5433 11609,'0'0,"0"0,0-25,0 25,0-25,-25 25,25-25,-25 25,25-25,-25 1,0 24,25-25,-24 25,-1 0,0-25,0 25,25 0,-25 0,1 0,-1 0,0 0,25 25,-25-25,0 25,25-25,-24 24,24 1,-25 0,25 0,0 0,0-1,0 1,0 0,0 0,0 0,25-1,-25-24,24 25,-24-25,25 25,-25-25,25 0,0 25,-25-25,25 0,-1-25,1 25,-25 0,25-25,-25 25,25-25,-25 25,25-24,-25 24,24-25,-24 25,0-25,0 0,0 25,0-25,0 25,0 0,0-24,0 24,0 0,0 0,0 0,0 0,0 0,0 24,0-24,0 25,0-25,25 25,-25 0,0 0,25-1,-25 1,0 0,25-25,-25 25,25 0,-25-25,24 0,-24 24,25-24,0 0,-25 25,25-25,0 0,-25 0,24 0,1-25,0 25,-25 0,25-24,-25 24,25-25,-25 25,24-25,-24 25,0-25,0 0,0 1,0-1,0 0,0 0,0 25,-24-25,-1 1,25-1,-25 25,0-25,0 25,1 0,-1 0,25 0,-25 0,0 25,0-25,25 25,-24-25,24 24,0-24,0 25,0-25,0 25,0-25,24 0,-24 0,25 0,0 0,-25 0,25 0,0 0,-1-25,26 25,-25-25,0 25,-1 0,1-24,0 24,0-25,0 25,-1 0,-24 0,25 0,-25 0,0 0,0 0,0 0,0 0,25 25,-25-25,0 24,0-24,0 25,0 0,0 0,0-25,0 25,0-1,0 1,0-25,25 25,-25 0,0-25,0 25,25-25,-25 0,0 0,0 0</inkml:trace>
  <inkml:trace contextRef="#ctx0" brushRef="#br0" timeOffset="18453.0555">6102 11162,'0'0,"0"-25,0 25,0 0,0 0,0 0,0 0,0 0,0 25,0 0,0 0,0 0,0 24,-25 1,25-25,0 24,0 1,0-25,0 24,0-24,0 25,25-26,-25 1,0 0,25 0,-25-25,25 25,-25-25,25 24,-25-24,25 0,-1 0,1 0,-25 0,25-24,0 24,0-25,-1 25,-24-25,25 0,0 25,-25-25,25 1,-25-1,25 25,-25-25,0 25,0-25,0 25,0 0,0 0,0-25,0 25,0 0,0 25,0-25,0 0,0 25,0-25,0 25,0 0,0-1,0 1,0 0,0-25,0 25,24 0,-24-1,25-24,-25 25,25-25,-25 25,25-25,-25 0,25 0,-1 0,-24 0,25 0,0-25,0 25,0 0,-25-25,24 25,-24-24,25-1,-25 25,25-25,-25 25,0-25,0 25,0-25,0 25,0-24,0 24,0 0,0 0,0 0,0 0,0 0,0 24,0-24,0 25,0 0,25 0,-25 0,0 24,25-24,-25 0,0 24,24 1,-24-25,0 24,0-24,0 25,-24-1,24-24,-25 25,25-25,-25 24,0-24,0 0,1 0,-1 0,0-25,0 24,0-24,-24 0,24-24,0 24,0-25,1 0,-1 0,0 0,0 1,0-1,25 0,0 0,0-25,0 26,0-1,25 0,-25 0,25 0,25-24,-26 24,1 0,0 0</inkml:trace>
  <inkml:trace contextRef="#ctx0" brushRef="#br0" timeOffset="20105.15">7888 10988,'0'-24,"0"24,0-25,0 25,0-25,0 25,0-25,0 25,0 0,0 0,0 0,0 0,0 0,0 0,0 25,0 0,0 0,0-1,0 1,0 25,0-1,0 1,0-25,0 25,0-1,0 1,0-1,0 1,0 0,-25-26,25 26,0-25,0 0,-24-1,24 1,0-25,0 0,0 25,0-25,0 0,0 0,0-25,0 25,0 0,0-25,0 25,0-24,0-1,0 25,0-25,24 25,-24-25,25 25,-25 0,0 0,25 0,-25 0,25 0,0 0,-25 0,24 25,1-25,-25 0,25 0,0 25,0-25,-1 0,1 0,0 0,25 25,-25-25,-1 0,1 0,0-25,0 25,24 0,-24 0,0-25,0 25,-25 0,25-25,-1 25,1 0,-25-25,25 25,-25 0,0-24,0 24,0-25,0 25,0-25,0 25,0-25,0 0,-25 25,25-24,-25 24,25-25,-24 25,24-25,-25 25,0 0,0 0,0 0,1 0,24 0,-25 0,0 25,0 0,0-25,25 24,-24 1,24 0,-25 0,25 0,0-1,0-24,0 25,0 0,0 0,25-25,-25 25,24-25,-24 0,25 24,0-24,0 0,0 0,-25 0,24 0,1-24,0 24,0 0,0-25,-25 25,24-25,1 25,-25-25,25 25,-25-25,0 25,25-24,-25 24,0-25,25 25,-25 0,0 0,0-25,0 25,0 0,24 25,-24-25,0 0,0 25,0-25,25 24,-25 1,0-25,0 25,0 0,0 0,25-25,-25 24,0-24,25 25,-25-25,0 0,25 25,-25-25,24 0,-24 0,0 0,25-25,0 25,-25 0,25-25,-25 1,25 24,-1-25,-24 0,25 0,0 0,-25 1,25-1,-25-25,25 25,-25-24,24 24,-24-25,0 1,25-1,-25 0,0 1,0-1,0 1,0 24,0-25,0 25,-25 1,25-1,0 25,0 0,0 0,0 0,0 0,0 25,-24-25,24 24,0 26,0-25,0 24,0 1,0-25,24 24,-24 1,25 0,-25-25,25 24,-25 1,25-25,-25-1,25 1,-25 0,24 0,1 0,0-1,-25-24,25 25,0-25,-1 0,1 0,0 0,0 0,0 0,-25 0,25-25,-1 25,-24-24,25 24,-25-25,25 25,-25-25,0 0,0 0,0 25,0-24,0 24,-25-25,25 25,-25-25,25 25,0 0,-24 0,24 0,-25 0,25 25,0-25,-25 0,25 25,0-1,0-24,0 25,0 0,0-25,0 25,0 0,25-25,-25 24,25-24,-1 25,-24-25,25 0,0 0,0 0,-25 0,25 0,-1 0,1 0,0-25,0 25,-25-24,25 24</inkml:trace>
  <inkml:trace contextRef="#ctx0" brushRef="#br0" timeOffset="20277.1598">8831 11162,'-50'0,"25"25,25-25,-24 0,24 0,0 0,24 0,-24-25,25 25,25 0,-25 0,24-25,1 25,24-25,1 25,-26-24</inkml:trace>
  <inkml:trace contextRef="#ctx0" brushRef="#br0" timeOffset="22769.3023">11361 10592,'0'-25,"0"25,0 0,0 0,0-25,0 25,0 0,0 0,0 0,0 0,0 0,0 0,-25 25,25-25,-25 0,0 25,1-1,-1-24,0 25,0 25,-24-25,-1-1,0 26,1-25,-1 24,1 1,-26-25,26 24,-1 1,0-25,1 24,-1-24,25 0,-24 0,24 0,0 0,0-1,1-24,24 25,0-25,-25 0,25 0,0 0,0 0,0 0</inkml:trace>
  <inkml:trace contextRef="#ctx0" brushRef="#br0" timeOffset="23157.3245">10865 10517,'-25'0,"25"0,0 0,0 0,0 0,0 0,0 0,25 0,-25 0,25 25,-25-25,24 0,1 0,0 0,0 0,0 0,-1 0,26 0,-25 0,24-25,-24 25,0 0,25 0,-26 0,1 0,0 0,0 0,0 0,0 0,-1 0,-24 0,0 0,0 25,0-25,0 25,0-25,0 25,-24-1,-1-24,25 50,-25-25,0 0,0 24,0-24,1 25,-1-26,0 26,0-25,25 24</inkml:trace>
  <inkml:trace contextRef="#ctx0" brushRef="#br0" timeOffset="31262.7881">3994 12725,'0'0,"0"0,0 0,0-25,0 25,0 0,-25 0,25 0,0 0,0 25,0-25,0 0,-25 25,25-1,0-24,0 25,0 25,0-25,0-1,0 26,0-25,0 24,25-24,-25 25,25-25,-25-1,25 1,-25 0,25 0,-1 0,1 0,0-25,-25 0,25 24,0-24,-1 0,1-24,-25 24,25 0,0-25,-25 0,25 25,-1-25,-24 0,25 0,-25 1,0-1,25 0,-25 0,0 0,0 1,0-1,-25 0,25 0,0 25,-25-25,25 1,0 24,-24 0,24-25</inkml:trace>
  <inkml:trace contextRef="#ctx0" brushRef="#br0" timeOffset="31822.8202">4540 13022,'0'0,"0"0,0 0,0 25,0-25,0 0,0 0,0 25,0-25,0 25,0-25,0 25,0-25,24 24,-24 1,0-25,0 25,0-25,0 25,0-25,0 25,0-25,0 0,0 0,0 0,0 25,0-25,0 0,0 0,0-25,0 25,0 0,0 0,0-25,0 25,0-25,0 0,25 25,-25-25,0 1,0 24,25-25,-25 25,0-25,0 25,0 0,0 0,25 0,-25 0,0 0,0 0,25 0,-25 25,0-25,24 0,-24 25,0-25,25 24,-25-24,25 25,-25-25,25 25,-25-25,25 0,-1 0,-24 25,25-25,-25 0,25 0,-25 0,25 0,-25 0,25-25,-25 25,24 0,-24-25,0 25,25-25,-25 25,0-24,0-1,0 25,0-25,0 0,-25 0,25 1,0 24,-24-25,24 25,0 0,0 0,0 0,0 0,0 0,0 25,0-25,0 24,24 1,-24-25,0 25,25 0,-25 0,0-25,25 24,-25 1,0-25,25 0,-25 25,0-25,0 0</inkml:trace>
  <inkml:trace contextRef="#ctx0" brushRef="#br0" timeOffset="31972.8287">4837 12700,'0'-25,"-25"25,25 0,0 0,0 0,0-25,0 25</inkml:trace>
  <inkml:trace contextRef="#ctx0" brushRef="#br0" timeOffset="32186.841">5259 12626,'0'0,"0"0,0 0,25 24,-25-24,0 25,0 0,0 0,0 0,0 24,0-24,0 25,0-26,0 26,0-25,0 0,0-1,0 26,0-25,25-25,-25 25,0-1,0 1,0-25,24 25,-24-25</inkml:trace>
  <inkml:trace contextRef="#ctx0" brushRef="#br0" timeOffset="32350.8504">5209 12948,'0'0,"0"0,0 0,25 0,-25 0,25 0,-25 0,25 0,0 0,-1 0,-24 0,25-25,0 25,0 0</inkml:trace>
  <inkml:trace contextRef="#ctx0" brushRef="#br0" timeOffset="32662.8682">5780 12824,'-25'0,"0"0,25 25,-25-25,25 0,-24 0,-1 25,25-25,-25 0,25 24,-25-24,25 25,0-25,0 25,0-25,0 25,25-25,-25 25,25-25,0 24,-1-24,-24 0,25 25,0-25,0 0,0 25,-25-25,24 0,-24 25,0-25,0 0,0 0,0 25,0-25,0 0,0 0,-24 24,24-24,-25 0,0 0,0 0,0 0,1 0,-1 0,0 0,0 0,0 0,25-24</inkml:trace>
  <inkml:trace contextRef="#ctx0" brushRef="#br0" timeOffset="32806.8765">6028 13072,'25'0,"-1"0,1 25,-25-25,0 0,0 0,0 0,0 0,0 0,0 0</inkml:trace>
  <inkml:trace contextRef="#ctx0" brushRef="#br0" timeOffset="35251.0162">3597 13965,'0'0,"0"0,0-25,0 25,0 0,0 0,0 0,0 0,-25 0,25 0,0 0,0 0,0 25,0-25,-25 25,25 24,0-24,-24 25,24-25,-25 24,25 1,-25-1,0 1,25 0,-25-25,25 24,-24-24,24 0,-25 0,25-1,0 1,-25-25,25 0,0 0,0 0,0 0,0 0,0 0,0-25,25 25,-25-24,0-1,0 0,25-25,-25 26,24-26,-24 0,25 1,-25-1,0 0,25 1,-25 24,25-25,-25 1,0 24,0 0,25 0,-25 25,0-24,0 24,24 0,-24 0,0 24,25 1,0 0,-25 0,25 0,0 24,-25-24,24 25,1-1,0-24,-25 25,25-1,0-24,-25 0,0 0,24 0,-24-1,0 1,25 0,-25-25,0 25,0-25,0 0</inkml:trace>
  <inkml:trace contextRef="#ctx0" brushRef="#br0" timeOffset="35419.0259">3448 14362,'0'0,"0"0,0 0,0 0,0 0,0 0,0 0,0 0,0 0,0 0,25-25,-25 25,25 0,0 0,-1 0,1 0,0-25,0 25,0 0</inkml:trace>
  <inkml:trace contextRef="#ctx0" brushRef="#br0" timeOffset="35687.0412">3845 14263,'0'0,"0"0,0 0,0 0,0 0,0 0,0 0,-25 0,25 0,0 0,0 0,0 0,0 0,0 24,25-24,-25 25,0-25,25 25,-25 0,25 0,-25 0,24-25,-24 24,0-24,25 25,-25-25,25 25,-25-25,0 0,0 0,25 0,-25 0,0 0,0-25,25 25,-25 0,0-25,25 1,-25 24,0-25,24 0,-24 0,0 0,0 25,0-25,0 1,0 24,0-25,0 25,0 0,0 0</inkml:trace>
  <inkml:trace contextRef="#ctx0" brushRef="#br0" timeOffset="37498.1448">4267 14312,'0'0,"-25"0,25 0,0 0,0 0,0 0,0-25,-25 25,25 0,0 0,0 0,0 0,0 25,0-25,0 0,0 0,0 0,25 0,-25 25,0-25,0 0,25 0,-25 25,0-25,25 0,-25 0,0 0,24-25,-24 25,0 0,25 0,-25-25,0 25,25-25,-25 25,0-24,0 24,0-25,0 25,0-25,0 25,0-25,0 25,0-25,-25 25,25-24,-25 24,1 0,24-25,-25 25,0 0,0 25,25-25,-25 24,1 1,-1 0,25 0,-25 0,25-1,0 1,0 0,0 0,0 0,0 0,0-1,25-24,0 25,-25 0,24-25,1 0,0 25,0-25,0 0,-1 0,1 0,25 0,-25 0,-1-25,1 25,25-25,-25 25,-1-25,1 25,25-24,-25-1,-1 0,1 0,-25 25,25-25,0 0,-25 1,25-1,-25 0,0-25,0 26,-25-1,25 0,-25 0,0 25,0-25,1 1,-1 24,25 0,-25 0,0 0,0 0,25 24,-24-24,24 25,0-25,-25 25,25 0,0-25,0 25,25-1,-25-24,24 25,-24-25,25 0,0 25,0-25,0 0,-1 0,1 0,0-25,0 25,0 0,-25-25,24 25,1-24,0 24,-25-25,25 25,0 0,-25 0,0 0,0-25,0 25,24 0,-24 25,0-25,0 25,0-25,0 24,0 1,0-25,0 25,0 0,0 0,0-1,0-24,0 25,0 0,25-25,-25 25,0-25,25 0,-25 25,25-25,-25 0,25 0,0 0,-1 0,1 0,0 0,0-25,0 25,-1 0,1-25,0 25,0-25,0 25,-1-25,-24 1,25 24,0-25,-25 0,25 25,-25-25,0 0,0 1,0-1,0 25,0-25,0 0,-25 25,25-25,-25 25,0-24,25 24,-24 0,-1 0,0 0,25 0,-25 24,0-24,25 25,-24-25,24 25,0 0,-25 0,25-1,0 1,0 0,0 0,25-25,-25 25,0-1,24-24,-24 25,25-25,-25 25,0-25,25 0,0 0,-25 0,25 0,-25 0,24 0,-24-25,25 25,-25-25,25 25,-25-24,25 24,-25-25,0 25,0-25,0 0,0 25,0-25,0 1,0 24,0-25,0 25,0 0,0-25,0 25,0 0,0 0,0 0,0 0,0 25,0-25,0 25,0-25,0 24,25 1,-25-25,0 25,24 0,-24-25,25 25,-25-25,25 0,0 24,-25-24,25 0,-1 0,1 0,0 0,0 0,0 0,-1 0,26-24,-25 24,0-25,-1 25,1-25,0 25,0-25,0 0,-25 25,24-24,-24-1,25 0,-25 0,0 0,0 1,0 24,-25-25,25 0,-24 0,24 25,-25 0,0-25,0 25,25 0,-25 25,1-25,-1 0,25 25,-25 0,25 0,0-1,0 1,0-25,0 25,0 0,0 0,0-1,25-24,0 25,-25-25,24 0,-24 25,25-25,0 0,0 0,-25-25,25 25,-1 0,-24 0,25-25,-25 25,25 0,-25 0,0 0,0 0,0 0,25 0,-25 0,0 0,0 25,0-25,25 25,-25 0,0 0,0-1,24 1,-24 0,0 25,25-25,-25 24,0 1,0-25,25 24,-25 1,0-25,0 24,0 1,0-1,-25-24,25 25,0-25,-25 24,25-24,-24 0,24-25,-25 25,25-25,-25 0,25 0,-25 0,0 0,25-25,-24 0,24 0,-25 0,0 1,25-1,0 0,0 0,0-24,0 24,0 0,25 0,-25-24,25 24,-1 0,1-25,25 26,-25-1,-1-25,1 25,25-24,-25 24,0 0,24-25,-24 26,0-26,0 25,-1 0,1-24,0 24,0 0,-25 0,25 1,-25-1,0 0,0 0,0 0,0 1,0 24,-25-25,0 25,25 0,-25 0,0 0,1 0,24 0,-25 25,0-25,25 24,-25 1,25-25,-25 25,25 0,0 0,0-1,0 1,25 0,-25 0,25-25,-25 25,25-1,0-24,-1 25,1-25,0 0,0 0</inkml:trace>
  <inkml:trace contextRef="#ctx0" brushRef="#br0" timeOffset="38036.1755">7938 13692,'0'-25,"0"25,0-24,0-1,0 0,-25 25,0-25,25 0,-25 25,1 0,-1 0,0 0,-25 0,26 0,-1 25,0 0,0-25,25 25,-25 0,25-25,-24 24,24 1,0 0,24 0,1 0,-25-25,25 24,25 1,-26-25,1 25,25 0,-25-25,24 25,-24-1,0-24,0 25,-1-25,1 25,-25-25,0 25,0 0,0-25,0 24,0-24,0 25,-25-25,1 25,24-25,-25 0,0 0,0 0,0 0,1 0,-1 0,0 0,0 0,0-25,1 0,-1 25,0-24</inkml:trace>
  <inkml:trace contextRef="#ctx0" brushRef="#br0" timeOffset="38475.2007">7987 13543,'25'0,"0"0,-25 0,25 0,0 0,-25 0,0 0,24 25,-24 0,0 0,0 0,0 24,0-24,25 25,-25-1,0 1,0-1,0 1,0 24,0-24,25 0,-25-1,0 1,0-1,0-24,0 25,0-25,0 0,0-1,0 1,0-25,0 25,0-25,0 0,0 0,0 0,0 0,0 0,0-25,0 25,0-25,0 1,0-1,0 0,0 0,0-25,0 26,25-26,-25 0,0 1,0-1,25 1,-25-1,25 0,-25 1,24 24,-24-25,25 26,0-1,0 0,0 25,-1-25,-24 25,25 0,0 0,-25 0,25 0,0 25,-25-25,0 25,0 0,0-1,0 1,0-25,0 25,0 0,-25 0,0-1,25 1,-25-25,0 25,1 0,24-25,-25 25,0-25,25 0,-25 0,0 0</inkml:trace>
  <inkml:trace contextRef="#ctx0" brushRef="#br0" timeOffset="38841.2216">8657 13742,'0'0,"0"0,0 25,0-25,25 24,-25-24,0 0,0 25,0-25,0 25,25-25,-25 0,0 25,25-25,-25 0,24 0,-24 0,25 0,0 0,0-25,-25 25,25 0,-1-25,1 25,0-25,-25 25,25-24,-25-1,25 25,-25-25,0 0,0 25,0-25,-25 25,0-24,0 24,25 0,-25 0,1 0,-26 0,25 0,0 24,1-24,-1 25,25 0,-25 0,0 0,25-1,0-24,0 25,0 0,0 0,0 0,0-1,0-24,25 25,-25 0,25-25,0 0,-1 25,1-25,0 0,25 0,-26 0</inkml:trace>
  <inkml:trace contextRef="#ctx0" brushRef="#br0" timeOffset="39583.264">9302 13742,'0'0,"0"0,0 0,0 0,-25 0,25 25,0-25,0 0,0 0,0 0,25 0,-25 24,0-24,25 0,-25 0,25 0,-25 0,25 0,-25 0,24 0,1 0,-25 0,25-24,0 24,-25 0,25-25,-1 25,-24-25,0 25,25 0,-25-25,0 25,0-25,0 25,-25-24,25 24,-24-25,-1 25,0-25,0 25,0 0,1 0,-1 0,0 25,0-25,0 25,0-25,1 24,-1 1,25 0,-25 0,25 0,0-25,0 24,0 1,25 0,-25 0,25-25,-1 25,1-25,0 24,0-24,0 0,24 0,1 25,-25-25,24 0,26-25,-26 25,1 0,24-24,-24 24,0 0,24-25,-24 25,-1-25,1 25,-25-25,-1 25,1-25,0 25,0-24,-25 24,0-25,-25 25,0-25,25 0,-49 25,24 0,0-25,0 25,-24 0,24 0,-25 25,25-25,1 25,-1-25,0 25,0 0,25-1,-25-24,25 25,0 0,0 0,0-25,0 25,25-1,-25-24,25 0,0 25,-25-25,25 0,-1 0,1 0,0 0,0 0,0-25,24 25,-24-24,0 24,0-25,-25 0,24 0,1 0,-25 1,25-1,-25 0,0 0,0-24,0 24,0-25,0 1,0-1,0 0,0 1,-25-1,25 1,-25 24,25-25,0 25,0 25,-24-25,24 25,0 0,0 25,0-25,0 25,0 0,0 25,24-26,-24 26,0 0,25-1,-25 1,25-1,-25 1,0 0,25-1,-25 1,25-25,-25 24,24-24</inkml:trace>
  <inkml:trace contextRef="#ctx0" brushRef="#br0" timeOffset="39711.2714">10790 13841,'0'0,"0"0,0 0,0 25,0-25,0 0,0 0,0 0,0 0,-24 0</inkml:trace>
  <inkml:trace contextRef="#ctx0" brushRef="#br0" timeOffset="40839.3359">3498 15156,'0'0,"0"-25,-25 0,25 25,0 0,0 0,-25 0,25 0,0 0,0 0,0 25,0 0,0-1,0 26,0-25,0 24,0 1,0 0,0-1,0 1,0 0,0-1,0 1,0-1,0-24,0 25,0-25,0-1,25 1,-25 0,0-25,0 25,0-25,0 0,0 0,0 0</inkml:trace>
  <inkml:trace contextRef="#ctx0" brushRef="#br0" timeOffset="41226.358">3250 15354,'0'-25,"25"25,-25-25,0 1,24-1,1 25,0-25,0 0,0 0,-1 25,1-24,25-1,-25 25,24 0,-24-25,25 25,-26 0,1 0,0 25,0-25,0 25,-1-25,-24 24,0 1,25 0,-25 0,0 0,-25-25,25 24,0 1,-24 0,-1 0,25-25,-25 25,25-25,-25 25,0-25,25 0,-24 0,24 0,-25 0,25 0,-25 0,25 0,0 0,0-25,-25 25,25 0,0 0,0 0,0 0,25 0,-25 0,0 25,25-25,-25 24,25-24,-25 25,0 0,24-25,-24 25,25 0,-25-25,25 24,-25 1,25 0,-25-25,25 25,-25-25,24 25,-24-25,25 24</inkml:trace>
  <inkml:trace contextRef="#ctx0" brushRef="#br0" timeOffset="41611.38">3969 15503,'0'0,"0"0,0 0,0 25,0-25,0 0,25 0,-25 0,0 25,25-25,-25 0,25 0,-25 24,24-24,-24 0,25 0,0 0,-25 0,25 0,-25-24,25 24,-25 0,24-25,-24 25,25 0,-25-25,0 25,0 0,25-25,-25 25,0-25,0 25,-25 0,25-24,-25 24,25 0,-24 0,-1 0,0 0,0 0,-24 0,24 24,0-24,0 25,0 0,0-25,25 25,-24 0,24-1,-25 1,25 25,0-25,0-1,25 1,-25 0,0-25,24 25,1 0,0-25,-25 0,25 24,0-24,0 0,24 0,-24 0,0-24,0 24</inkml:trace>
  <inkml:trace contextRef="#ctx0" brushRef="#br0" timeOffset="41843.3933">4416 15131,'0'-25,"0"25,24 0,-24 0,0 0,25 0,-25 25,25-25,-25 25,25-1,-25 1,25 0,-25 0,24 0,-24 24,25-24,-25 0,0 25,0-26,0 1,25 0,-25 25,0-26,0 1,0-25,25 25,-25 0,0 0,25-25,-25 24</inkml:trace>
  <inkml:trace contextRef="#ctx0" brushRef="#br0" timeOffset="42458.4285">4961 15553,'0'-25,"25"25,-25-25,0 0,0 25,0-25,0 25,0-24,0 24,-25 0,25-25,-25 25,1 0,24 0,-25 0,0 0,0 0,0 0,1 0,-1 25,0-25,25 24,-25 1,25-25,-25 25,25 0,0 0,0-1,0 1,0-25,0 25,25 0,-25 0,25-25,0 24,-25-24,25 25,-1-25,-24 0,25 0,0 0,0 0,0 0,-25-25,24 25,1 0,0-24,-25-1,25 25,-25-25,25 0,0 25,-25-25,0 1,24-1,-24 0,0 0,25 25,-25-25,0 1,0 24,0-25,0 25,0 0,0 0,0 0,0 25,0-25,0 24,0-24,0 25,0 0,0 0,0 0,25-25,-25 24,0 1,0-25,25 25,-25-25,25 25,-25-25,24 0,-24 0,25 0,-25 0,25 0,-25-25,25 25,-25-25,25 25,-1-25,-24 1,25-1,0 25,-25-25,25 0,-25 0,0 1,25-26,-25 25,0 0,0-24,-25 24,25-25,-25 25,25-24,-25 24,0 0,25 0,-24 1,24 24,-25-25,25 25,0 25,-25-25,25 24,0 1,0 0,0 0,0 24,25-24,-25 25,0-1,25-24,-25 25,24-25,-24 0,25 24,0-24,-25 0,0 0,25-1,-25-24</inkml:trace>
  <inkml:trace contextRef="#ctx0" brushRef="#br0" timeOffset="42718.4434">5259 15379,'25'0,"-25"0,25-25,-25 25,24 0,1-25,0 25,0 0,0 0,-1 0,1 0,25 0,-25 0,-1 25,1-25,0 25,0-25,-25 25,25 0,-1-25,-24 24,0 1,25-25,-25 25,0 0,0 0,0-25,0 24,0-24,0 25,0-25</inkml:trace>
  <inkml:trace contextRef="#ctx0" brushRef="#br0" timeOffset="42866.4518">5581 15180,'-24'-24,"24"-1,0 25,0 0,0-25,0 25,0 0,0 0,0 0</inkml:trace>
  <inkml:trace contextRef="#ctx0" brushRef="#br0" timeOffset="43415.4832">5929 15304,'24'0,"-24"0,0 25,0-25,0 25,0-25,25 25,-25-25,0 25,0 0,0-25,0 24,0 1,0-25,0 25,25-25,-25 25,0-25,0 0,0 25,25-25,-25 0,0 0,0 0,25 0,-25-25,24 25,-24 0,25-25,-25 25,25-25,-25 25,25-25,-25 25,25-24,0 24,-25 0,24-25,-24 25,25 0,-25 0,25 0,-25 0,25 0,-25 25,0-25,25 0,-25 24,0-24,0 0,24 25,-24-25,0 0,0 25,25-25,-25 0,0 0,25 0,-25 0,25 0,-25 0,25 0,-25 0,24 0,-24 0,25-25,-25 25,25 0,-25-25,25 25,-25-24,0 24,25-25,-25 25,0-25,0 0,0 25,0-25,0 25,0-25,0 1,0 24,-25 0,25 0,-25 0,25 0,-25 0,0 24,25-24,-24 25,-1 0,25 0,-25 0,25 0,-25-1,25 1,0 0,0 0,25-25,-25 25,25-1,0-24,-1 0,1 25,0-25,0 0,24 0,-24 0,25 0,-1-25</inkml:trace>
  <inkml:trace contextRef="#ctx0" brushRef="#br0" timeOffset="44266.5319">7814 14908,'0'-25,"0"0,0 0,0 0,0 25,0-24,0-1,-25 25,25 0,-25 0,0 0,25 0,-24 0,-1 25,0-25,0 24,0 1,1-25,-1 25,0 0,0 0,25-1,0 1,0 0,0-25,0 25,25 0,0-25,0 24,-1 1,1-25,0 25,25-25,-26 25,1 0,25-25,-25 24,-1-24,1 25,0-25,0 25,0-25,-25 25,24-25,-24 0,0 25,0-25,0 24,0-24,0 0,0 25,-24-25,-1 0,25 0,-25 0,0 0,0 0,25 0,-24 0,-1 0,0 0,0-25,0 25,1-24,24 24,-25-25</inkml:trace>
  <inkml:trace contextRef="#ctx0" brushRef="#br0" timeOffset="44746.5594">7987 14858,'25'0,"-25"0,0 0,0 0,0 25,0-25,0 25,0-1,0 1,0 0,0 0,0 24,0 1,25-25,-25 24,0 1,25 0,-25-1,25 1,-25 0,24-1,-24 1,25-25,-25 24,25 1,-25-1,0-24,25 0,-25 0,0 0,0-1,0 1,25-25,-25 25,0-25,0 0,0 0,0 0,0-25,0 25,0 0,-25-25,25 1,-25-1,25 0,-25 0,25 0,-25-24,25 24,-24-25,24 26,-25-26,25 0,0 26,0-26,0 25,0-25,25 26,-25-1,24-25,1 25,0 1,0-1,0 0,0 25,-1-25,1 25,0 0,25 0,-26 0,1 0,-25 25,25-25,0 25,-25 0,0-25,0 24,0 1,0 0,0 0,-25 0,25-25,-25 24,0 1,25 0,-24-25,-1 25,0-25,0 25,0-25,1 0,-1 0,0 0,0 0</inkml:trace>
  <inkml:trace contextRef="#ctx0" brushRef="#br0" timeOffset="45130.5813">8632 15106,'0'25,"0"-25,0 25,25-25,-25 0,0 24,0-24,0 25,25-25,-25 0,0 25,25-25,-25 0,25 0,-25 0,24 25,-24-25,25 0,0-25,0 25,-25 0,25-25,-1 25,1-25,0 25,0-24,0 24,-25-25,24 25,-24-25,0 0,0 25,0-25,-24 25,-1-24,0 24,0-25,0 25,1 0,-1 0,0 25,-25-25,26 24,-1-24,0 25,0 0,0 0,25 0,-24-1,24 1,0 0,0 0,0 0,0-1,24 1,-24-25,25 25,-25 0,25-25,0 25,0-25,-1 0,1 25,0-25,0 0</inkml:trace>
  <inkml:trace contextRef="#ctx0" brushRef="#br0" timeOffset="45491.602">9252 15131,'0'0,"0"0,0 0,0 25,0-25,0 0,0 0,0 0,0 0,25 0,-25 24,25-24,-25 0,25 0,-25 0,25 0,0 0,-25 0,24-24,1 24,-25 0,25 0,0-25,-25 25,25-25,-25 25,0-25,0 25,0 0,0-25,0 25,0-24,-25 24,0 0,25-25,-25 25,0 0,-24 0,24 0,0 0,0 25,0-25,1 24,-1 1,0-25,0 25,25 0,-25 0,25-1,0 1,0 0,0-25,25 25,-25 0,25-1,0-24,0 25,-1-25,1 25,25-25,0 0,-1 0</inkml:trace>
  <inkml:trace contextRef="#ctx0" brushRef="#br0" timeOffset="45908.6258">10170 15255,'25'-25,"0"25,0-25,-25 0,0 1,-25 24,25-25,-25 0,0 25,0-25,-24 25,24 0,0 0,-24 0,24 0,0 25,0-25,-24 25,49-25,-25 25,0-1,25-24,-25 25,25 0,0 0,0-25,0 25,25-25,0 24,-25-24,25 25,-1-25,1 0,0 0,0 0,0 0,-1 0,1 0,0 0,0-25,0 25,-25-24,24 24,1-25,-25 0,25 25,-25-25,0 0,25 1,-25-1,0 0,0 0,0-24,0 24,0-25,-25 25,25-24,0-1,-25 1,25-1,-25 0,25 26,-24-26,24 25,-25 0,25 1,0-1,0 25,0 0,0 0,0 25,0-1,0 1,0 25,0-1,0 1,25 24,-25-24,0 24,24 1,-24-1,25-24,-25 24,25 1,0-26,-25 26,25-26,-1 1,1 0,0-1</inkml:trace>
  <inkml:trace contextRef="#ctx0" brushRef="#br0" timeOffset="47954.7429">3696 16446,'-25'0,"25"0,0 0,0-25,0 25,0 0,0 0,0 0,0 0,0 0,0 0,25 0,-25 0,25 0,0 0,0 0,-1 0,26 0,0 0,-26-25,26 25,0 0,24 0,-24 0,-25-25,24 25,1 0,-25 0,-1-25,1 25,0 0,-25 0</inkml:trace>
  <inkml:trace contextRef="#ctx0" brushRef="#br0" timeOffset="48159.7546">4068 16371,'0'0,"0"0,0 25,-24-25,24 0,0 0,0 0,0 25,0-25,0 25,0-1,0 1,24 0,-24 0,0 0,0 24,0-24,25 0,-25 0,0 24,0-24,0 0,0 0,0-1,0 1,0 0,0 0,0 0,0-1,0-24</inkml:trace>
  <inkml:trace contextRef="#ctx0" brushRef="#br0" timeOffset="48482.7731">4341 16694,'0'0,"0"0,0 0,0 0,25 0,-25 0,25 24,-25-24,25 0,-1 25,1 0,-25-25,25 25,0 0,0-25,-1 24,-24 1,25 0,-25-25,0 25,25 0,-25-25,0 24,0-24,0 0,0 25,-25-25,25 0,0 0,0 0,-25 0,25 0,0-25,-24 25,24-24,-25 24,25-25,0 0,-25 25,25-25,0 0,0 1,0-1,0 25,0-25,25 0,-25 0,25 25,-1-24</inkml:trace>
  <inkml:trace contextRef="#ctx0" brushRef="#br0" timeOffset="49074.8069">5259 16743,'0'0,"0"-25,0 25,-25 0,25 0,0 0,-25-24,1 24,24 0,-25-25,0 25,0 0,0 0,25 0,-24 0,-1 0,0 0,0 25,25-25,-25 24,0-24,25 25,-24-25,24 25,0 0,-25 0,25-25,0 24,0 1,25 0,-25-25,24 25,-24-25,25 25,-25-25,25 24,0-24,0 0,-25 0,25 0,-1 0,1 0,-25 0,25-24,0 24,-25 0,25-25,-25 25,24-25,1 25,-25-25,0 25,25-25,-25 25,0-24,25-1,-25 25,0-25,0 25,0 0,0-25,0 25,0 0,0 0,0 0,0 0,0 25,0-25,0 0,0 25,0 0,0-25,25 24,-25-24,0 25,0 0,24-25,-24 25,25-25,-25 0,25 25,-25-25,0 0,25 0,0 0,-25 0,24 0,1-25,-25 25,25 0,0-25,0 25,-25-25,24 0,1 25,-25-24,0-1,25 0,-25 25,0-25,0 0,0 1,0 24,0-25,0 25,-25 0,25 0,0 0,0 0,0 0,0 25,0-25,0 24,0 1,0-25,0 25,0 0,25-25,-25 25,0-25,0 0</inkml:trace>
  <inkml:trace contextRef="#ctx0" brushRef="#br0" timeOffset="49810.849">6003 16520,'0'0,"25"25,-25-25,0 25,0-1,0-24,0 25,0 0,-25 0,25 0,0-1,0 1,-25 0,25-25,0 25,0 0,-25-25,25 24,0-24,0 0,0 25,0-25,0 0,0 0,0 0,0 0,0 0,0-25,0 25,0 0,25-24,-25-1,0 25,25-25,-25 0,25 0,-25 1,25-1,-1 0,-24 0,25 25,0-25,-25 25,25 0,-25 0,25 0,-25 0,25 0,-25 25,0-25,24 25,-24-25,0 25,0-25,25 25,-25-25,0 24,25-24,-25 25,0-25,25 0,-25 0,25 0,-25 0,24 0,1 0,-25 0,25-25,0 25,0-24,-1-1,1 25,0-25,0 0,0 25,-1-25,1 1,0-1,0 25,0-25,-25 0,24 0,-24 25,0-24,0 24,0-25,0 25,0 0,0 0,0 0,-24 0,24 25,0-25,0 24,0-24,0 25,0-25,0 25,24 0,-24 0,25-25,-25 24,0 1,25 0,-25-25,0 25,0 0,0-1,0-24,0 25,0-25,0 25,-25-25,25 25,-25-25,25 0,-24 0,-1 25,0-25,0 0,0-25,1 25</inkml:trace>
  <inkml:trace contextRef="#ctx0" brushRef="#br0" timeOffset="50013.8606">5606 16272,'-25'0,"25"0,0 0,0-25,0 25,0 0,0 0,0-25,0 25,0 0,0 0,0 0,-24 0</inkml:trace>
  <inkml:trace contextRef="#ctx0" brushRef="#br0" timeOffset="50914.9122">7491 16669,'0'0,"0"0,0 0,0 0,0 0,0 0,0 25,25-25,-25 0,25 0,-25 0,25 0,24-25,-24 25,25 0,-1 0,1-25,24 25,1-25,-1 0,1 25,24-24,-25-1,26 0,-1 25,0-25,0 0,0 1,-24-1,24 0,-25 25,1-25,-1 0,1 25,-26-25,1 25,0-24,-26 24,1 0,0-25,0 25,-25 0,0 0,0 0,0 0,0 0,0 0,-25-25</inkml:trace>
  <inkml:trace contextRef="#ctx0" brushRef="#br0" timeOffset="51238.9307">9277 16197,'0'0,"0"0,-25 0,25 25,0-25,-24 0,24 0,0 0,0 0,0 0,0 0,0 25,0-25,0 0,24 0,-24 0,25 0,0 25,0-25,-25 0,25 0,0 0,-1 25,1-25,0 0,0 0,-25 24,25-24,-25 0,0 25,0-25,0 25,0-25,0 25,-25-25,25 25,-25 0,0-25</inkml:trace>
  <inkml:trace contextRef="#ctx0" brushRef="#br0" timeOffset="51818.9639">10046 16123,'0'-25,"0"25,-25 0,25 0,0 0,-24 0,24 0,0 0,0 0,0 0,0 25,0-25,0 25,0 0,0-1,0 1,0 0,24-25,-24 25,0 0,25-1,-25-24,0 25,0-25,25 25,-25-25,0 0,0 0,0 0,0 0,0 0,0 0,0 0,0 0,0 0,0-25,0 25,0 0,0-25,0 25,0-24,0-1,-25 0,25 0,0 0,-25 1,25-1,0 0,0-25,0 26,0-1,0-25,0 25,25 1,-25-1,25 0,0 25,0-25,24 25,-24 0,0 0,0 0,24 25,-24-25,-25 25,25-25,0 25,-25-1,0 1,0-25,0 25,0 0,0-25,-25 25,25-1,-25-24,0 25,0-25,25 25,-24-25,-1 0</inkml:trace>
  <inkml:trace contextRef="#ctx0" brushRef="#br0" timeOffset="52078.9788">10617 15701,'0'0,"0"-24,0 24,0 0,0 0,0 0,0 0,0 0,0 0,0 0,0 24,0 1,25 0,-25 0,0 0,0-1,24 1,-24 25,0-25,25-1,-25 1,0 0,0 0,0 0,0-1,0 1,0 0,25-25,-25 25,0-25</inkml:trace>
  <inkml:trace contextRef="#ctx0" brushRef="#br0" timeOffset="52647.0112">11212 15999,'0'-25,"0"25,0-25,0 25,0-24,0 24,-25 0,25-25,-25 25,1 0,24 0,-25 0,0 0,0 0,0 0,1 0,-1 25,0-25,0 24,25 1,-25-25,25 25,0 0,0-25,0 25,0-1,0-24,0 25,25-25,-25 25,25-25,-25 0,25 25,0-25,-1 0,1 0,0 0,0-25,0 25,-25 0,24-25,1 25,0 0,-25-25,25 25,0-24,-25 24,0-25,24 25,-24-25,0 25,0-25,0 25,0 0,0 0,0 0,0 0,0 0,-24 0,24 0,0 25,0-25,0 25,0-25,0 25,0-1,0-24,0 25,0-25,0 0,24 25,-24-25,0 0,25 0,0 0,-25 0,25 0,0 0,-25 0,25 0,-1-25,1 25,0-25,0 25,0-24,-1 24,-24-25,25 25,-25-25,25 0,-25 0,0 1,0-26,0 25,0 0,0-24,0 24,0 0,0-24,-25 49,25-25,0 25,0 0,0 0,0 25,0-25,0 24,0 26,0-25,0 0,0 24,0-24,0 0,0 24,0-24,25 0,-25 0,0-25,0 25</inkml:trace>
  <inkml:trace contextRef="#ctx0" brushRef="#br0" timeOffset="52819.0211">11435 15875,'0'0,"0"0,0 0,0-25,25 25,-25 0,25 0,0-25,0 25,-1 0,26 0,-25-24,24 24,1 0,-25 0,24-25,1 25,-25 0</inkml:trace>
  <inkml:trace contextRef="#ctx0" brushRef="#br0" timeOffset="53047.0341">12179 15577,'0'0,"0"-24,-24 24,24-25,-25 25,0 0,25 0,-25 0,0 0,1 0,24 0,-25 25,0-25,25 24,-25 1,25 0,0 25,-25-26,25 26,0 0,0-1,0 1,0-1,0 1,0 0,25-1,-25 1,0-1,0 1,0-25,0 24,0-24,0 25,0 0,0-26,0 1,-25 0,25 0,0 0,0-1</inkml:trace>
  <inkml:trace contextRef="#ctx0" brushRef="#br0" timeOffset="53187.0421">11807 16247,'0'-25,"0"0,0 1,0-1,0 25,25-25,-25 0,25 25,-25-25,25 25,0-24,-25 24,24 0,1-25,0 25,0 0,24-25</inkml:trace>
  <inkml:trace contextRef="#ctx0" brushRef="#br0" timeOffset="54015.0895">12378 15949,'25'0,"-25"0,0-24,0 24,0 0,0-25,-25 25,25 0,-25 0,0 0,0 0,1 0,-1 0,0 0,0 0,25 25,-25-25,25 0,-24 24,24-24,0 25,0-25,0 25,0-25,0 25,0-25,24 25,-24-25,25 0,-25 0,25 0,0 0,0 0,-1 0,1 0,0-25,0 25,0 0,-25-25,24 25,1-25,0 0,-25 25,25-24,-25 24,25-25,-25 25,0-25,25 25,-25 0,0 0,24-25,-24 25,0 0,25 25,-25-25,25 0,-25 25,0-25,25 25,-25-25,25 24,-25-24,0 25,0-25,0 25,24-25,-24 0,0 25,0-25,0 0,0 25,0-25,0 0,0 0,0 0,0 0,0 0,0 0,0-25,0 25,0 0,0-25,0 25,0-25,0 25,0-25,0 1,0 24,25-25,-25 0,0 25,0-25,25 25,-25-25,25 25,-25-24,25 24,-1 0,-24 0,25 0,0 0,-25 0,25 0,0 0,-25 24,24-24,1 0,-25 25,25-25,0 25,-25-25,25 25,-25-25,0 25,24-25,-24 24,0-24,0 0,0 25,0-25,0 0,0 0,0 25,0-25,0 0,0 0,0 0,0 0,0 0,0-25,0 25,0 0,0 0,0 0,0-25,0 25,0 0,0-24,25 24,-25 0,0-25,25 25,-25 0,0 0,25 0,-25 0,0 25,0-25,25 0,-25 24,0-24,0 0,0 25,24-25,-24 25,0-25,0 0,0 25,0-25,0 0,0 0,0 0,0 0,0 0,0 0,0 0,0 0,25 0,-25 0,0-25,0 25,25-25,-25 0,25 25,-25-24,25-1,-1 25,1-25,-25 0,25 25,0-25,0 25,-1 0,1 0,-25 0,25 0,-25 0,25 25,-25-25,0 0,25 25,-25-25,0 25,0-25</inkml:trace>
  <inkml:trace contextRef="#ctx0" brushRef="#br0" timeOffset="54191.0996">13965 15974,'0'0,"0"0,0 0,0 25,-24-25,24 25,0-25,-25 25,25-1,-25-24,25 25,0 0,-25 0,25-25,0 25,0-25,0 24,0-24</inkml:trace>
  <inkml:trace contextRef="#ctx0" brushRef="#br0" timeOffset="54603.1231">14610 15131,'25'-25,"-25"25,0-25,25 25,-25 0,0 25,0 0,0 0,0-1,0 1,-25 25,25-1,0 1,0 0,-25-25,25 24,0-24,0 25,0-26,0 1,0 0,0 0,0 0</inkml:trace>
  <inkml:trace contextRef="#ctx0" brushRef="#br0" timeOffset="55014.1466">14437 15602,'-25'0,"25"0,0 0,0-25,0 25,25 0,-25-24,24 24,1 0,0-25,0 25,0 0,24 0,-24-25,25 25,-1 0,-24 0,0 0,25 0,-26 25,1-25,0 0,-25 25,25-25,-25 24,0-24,0 25,0 0,0-25,0 25,0 0,-25-25,25 24,0 1,0-25,0 0,0 25,0-25,25 0,-25 0,25 0,-25 0,24 0,-24 0,25 0,0-25,0 25,0 0,-1-25,1 1,0 24,0-25,-25 25,25-25,-1 25,-24-25,0 0,25 25,-25 0,0-24,0 24,0 0,0 0,0 0,0 24,0-24,0 25,-25-25,25 25,0 0,0 0,0-1,0 1,0 0,25 0,-25-25,25 25,-25-25</inkml:trace>
  <inkml:trace contextRef="#ctx0" brushRef="#br0" timeOffset="55375.1673">15478 15553,'0'0,"0"-25,0 25,0 0,0 0,0 0,0 0,0 0,0 25,0-25,0 24,0 1,0 0,0-25,0 25,0 0,0-1,0 1,0 0,0 0,0-25,0 25,0-1,0-24,0 0,0 0,0 25,0-25,0 0,0 0,0-25,0 25,0 0,0-24,0 24,25-25,-25 0,0 0,25 0,-25 1,0-1,25 0,0 0,-25 25,24-25,1 25,-25 0,25 0,0 0,0 0,0 0,-1 25,-24-25,25 25,-25 0,25-25,-25 25,25-1,-25 1,0-25,0 25,0-25,25 25</inkml:trace>
  <inkml:trace contextRef="#ctx0" brushRef="#br0" timeOffset="55754.189">15875 15577,'0'0,"0"0,0-24,0 24,0 0,0 0,0 0,25 0,-25 0,25 0,-25 24,25-24,-25 25,25-25,-1 25,-24 0,25-25,-25 25,25-1,-25 1,0-25,0 25,25 0,-25-25,0 0,0 25,0-25,0 0,0 0,0 0,0 0,0 0,0-25,0 25,0-25,0 25,0-25,0 0,25 1,-25 24,0-25,24 0,-24 0,25 0,-25 1,25 24,-25-25,25 25,0 0,-1 0,-24 0,25 0,0 0,-25 25,25-25,0 24,-25-24,24 25,-24 0,25-25,-25 25,0 0,0-1,25-24,-25 25,0-25,0 25,0-25,0 25,0-25</inkml:trace>
  <inkml:trace contextRef="#ctx0" brushRef="#br0" timeOffset="56335.2222">16619 15602,'0'0,"0"0,0 0,0 25,0-25,25 0,-25 0,0 25,25-25,-25 0,0 0,25 0,-25 0,25 0,-25 0,25 0,-1 0,-24 0,25 0,0-25,0 25,0 0,-25-25,24 25,-24 0,25-25,-25 25,0-24,0 24,0-25,0 25,0-25,-25 25,25-25,-24 25,-1-25,0 25,0 0,0 0,25 0,-24 25,-1-25,0 0,0 25,25 0,-25 0,0-25,25 24,0 1,-24 0,24 0,0 0,0 24,0-24,24-25,-24 25,25 0,0-1,0-24,0 25,0-25,-1 25,26-25,-25 0,24 0,1 0,0 0,-1 0,1-25,-1 25,26-25,-26 1,-24-1,25 0,-1 0,1 0,-25-24,24-1,-24 1,0-1,0 0,0 1,-1-1,-24-24,25-1,-25 26,0-1,0-24,0 24,-25 25,25 0,-24 1,-1-1,25 25,-25 25,0-25,0 24,1 1,-1 25,0-1,0 1,0 24,1-24,-1 24,25-24,-25 0,25-1,0 1,0 0,25-1,0 1,-25-25,24-1,1 26,25-25,-25-25,-1 25</inkml:trace>
  <inkml:trace contextRef="#ctx0" brushRef="#br0" timeOffset="56479.2304">17860 15751,'0'0,"0"0,0 25,-25-25,25 25,0-25,0 24,0-24,-25 25,25 0,0 0,0 0,0-25,0 24,0 1,0 0</inkml:trace>
  <inkml:trace contextRef="#ctx0" brushRef="#br0" timeOffset="57327.2789">18356 15056,'0'-24,"0"-1,-25 0,25 0,-25 0,25-24,-25 24,25 25,0-25,0 25,0 0,0 0,0 0,-24 25,24 0,0 24,0 1,0 0,0-1,0 1,0-1,0 26,0-26,0 1,0-25,0 25,0-26,0 26,0-25,0 0,24-25,-24 24,0 1,0-25,0 0,0 0,0 0,0 0,0 0,0 0,0 0,0-25,0 25,0-24,0-1,0 25,0-25,25 0,-25 0,0 1,25-1,0 0,-25 25,25-25,-1 25,1-25,0 25,0 0,0 0,-1 25,1-25,0 25,0 0,-25-25,0 25,0-1,0 1,0-25,0 25,0 0,-25-25,0 25,25-25,-25 24,1-24,-1 25,0-25,25 0,-25 0,0 0</inkml:trace>
  <inkml:trace contextRef="#ctx0" brushRef="#br0" timeOffset="57654.2976">18678 15354,'0'0,"25"0,0 25,0-25,-1 0,1 25,-25-25,25 25,0-25,0 24,-25 1,25-25,-25 25,0 0,24 0,-24-25,0 24,0 1,0-25,0 25,0-25,-24 0,24 25,0-25,0 0,-25 0,25 0,0-25,0 25,0 0,0-25,0 25,0-25,0 1,25 24,-25-25,0 0,24 0,-24 25,25-25,0 25,0-24,-25 24,25 0,-1 0,1 24,0-24,0 25,0 0,-25-25,24 25,-24 0,25-1,-25 1,0-25,0 25,0-25,0 25</inkml:trace>
  <inkml:trace contextRef="#ctx0" brushRef="#br0" timeOffset="57785.3051">19174 15329,'0'-25,"0"1,0-1,0 25,0-25,-24 25,24 0,0 0,0 0</inkml:trace>
  <inkml:trace contextRef="#ctx0" brushRef="#br0" timeOffset="58826.3647">19670 15627,'25'0,"-25"-25,0 25,0 0,0-25,0 25,-25 0,25-24,-24 24,-1-25,0 25,25-25,-25 25,0 0,1 0,-1 0,0 0,25 25,-25 0,0-25,25 24,-24 1,24 0,0-25,0 25,0 0,0-1,24-24,-24 25,25-25,0 0,-25 0,25 0,0 0,-1 0,1 0,0-25,0 25,0-24,-1 24,1-25,0 0,0 0,-25 0,25 1,-1-1,-24-25,25 25,-25-24,25-1,-25 0,0 1,0-1,0-24,0 24,0-24,0 24,0 1,0-1,0 0,0 26,-25 24,25 0,0 0,0 24,0 1,0 25,0-1,-25 1,25 24,0-24,0 24,0 1,0-26,0 1,25 25,-25-26,25 1,-25-25,25 24,0-24,0 0,-1 0,26-1,-25-24,0 25,-1-25,26 0,-25 0,0 0,24 0,-24 0,0-25,0 25,-1-24,1 24,0-25,0 0,0 0,-25 0,0 1,0-1,0 0,0 0,0-24,-25 24,25 25,-25-25,0 0,0 25,1 0,-26 0,25 0,0 0,1 25,-1 0,0 0,0-25,0 24,25 1,0 0,0 0,0 0,0-1,0-24,0 25,25 0,-25-25,25 0,0 25,-25-25,25 0,-1 0,1 0,0 0,0 0,0 0,-1 0,1-25,-25 25,25 0,0 0,-25-25,0 25,25 0,-25 25,0-25,0 0,0 25,0 0,24-1,-24 1,0 0,0 0,0 24,0-24,0 25,0-25,0-1,0 26,0-25,0 24,-24-24,24 0,-25 0,0 0,0-1,25 1,-25-25,1 0,-1 25,0-25,25 0,-25 0,25-25,-25 25,25-25,0 25,0-24,0-1,0 0,25 0,-25 0,25 1,0 24,0-25,-1 0,1 0,0 0,25 1,-26-1,26 0,-25 0,24 0,1 1,-25-1,24 0,1 0,0 0,-26-24,26 24,-25 0,0-24,0 24,-1 0,1-25,-25 26,0-1,0 0,0 0,0 25,-25-25,1 25,-1 0,0 25,-25 0,25 0,1 0,-1 24,-25-24,50 25,-25-1,25 1,0-1,0 1,25-25,0 24,0-24,0 0,24 0,-24 0,25-1,-1 1,1-25</inkml:trace>
  <inkml:trace contextRef="#ctx0" brushRef="#br0" timeOffset="60226.4448">7715 16818,'24'0,"1"24,0-24,25 25,-26 0,26 0,0 0,-1-25,1 24,-1 1,26 0,-25 0,-1 0,26-25,-26 24,1 1,-1-25,1 25,0 0,-1-25,-24 0,25 25,-26-25,1 0,0 0,0 0,0 24,-25-24,24 0,-24 0,0 0,0-24,0 24,0 0,-24 0,24-25,-25 25,25 0,-25-25,25 25,-25 0,25-25,-25 25,25-25,-24 25,24-24,-25 24,25 0,-25-25,25 25,-25-25,25 25,-25 0,25 0,0 0,0 0,0 0,0 0,0 0,0 0,0 0,0 0,0 0,0 0,0 0,25 25,-25-25,25 0,-25 25,25-25,0 0,-1 24,1-24,0 25,0-25,0 25,-1-25,-24 25,25-25,0 0,0 25,-25-25,0 24,25-24,-25 0,0 25,0-25,0 0,-25 25,25-25,-25 0,0 25,25-25,-25 25,1-25,-1 0,0 24,0-24,0 0,25 0</inkml:trace>
  <inkml:trace contextRef="#ctx0" brushRef="#br0" timeOffset="63186.6141">9625 17066,'-25'0,"25"0,-25 0,0 0,0 0,1 0,-1 24,0-24,0 25,0 0,1-25,-1 25,0 0,25-1,-25 1,25 0,0 0,0 0,0-1,0-24,25 25,0 0,0-25,-1 25,1-25,25 25,-25-1,-1-24,26 25,-25-25,0 25,-1-25,1 25,-25-25,25 25,-25-25,0 25,0-25,0 24,-25-24,25 25,-25-25,1 0,24 25,-25-25,0 0,0 0,0 0,25 0,-24 0,-1 0,0 0,25 0,-25 0,25-25</inkml:trace>
  <inkml:trace contextRef="#ctx0" brushRef="#br0" timeOffset="63526.6335">9699 17462,'0'0,"0"0,25 0,-25 25,0-25,0 0,25 0,-25 25,0-25,24 0,-24 0,25 25,-25-25,25 0,-25 0,25 0,-25 0,25 0,-25 0,24-25,1 25,-25 0,25-25,0 25,-25-25,25 25,-25-24,24-1,-24 25,0-25,0 25,0-25,0 25,-24 0,-1-25,25 25,-25 0,0 0,0 25,1-25,-1 25,0-25,0 25,0 0,25-25,-24 24,24 1,0 0,0 0,0 0,0 0,0-25,24 24,-24-24,25 25,0-25,0 25,0-25,-1 0,1 0,0 0,0 0</inkml:trace>
  <inkml:trace contextRef="#ctx0" brushRef="#br0" timeOffset="63718.6445">10542 17388,'0'-25,"0"25,-24 0,-1-25,25 25,-25 0,0 0,0 0,1 25,-1-25,0 25,0-25,0 25,25 0,-25-25,1 24,24 1,0 0,-25 0,25 0,0-25,25 25,-25-25,0 24,24-24,1 25,-25-25</inkml:trace>
  <inkml:trace contextRef="#ctx0" brushRef="#br0" timeOffset="64234.674">10840 17438,'0'0,"0"-25,-25 25,25 0,-25 0,1-25,-26 25,25 0,0 0,1 25,-1-25,-25 0,25 25,1-1,24-24,-25 25,0 0,25 0,0-25,0 25,0 0,0-25,0 24,25-24,-25 25,25-25,-1 0,1 0,0 0,0 0,0 0,-1 0,1 0,0 0,0-25,24 25,-24-24,-25 24,25-25,0 25,0-25,-25 25,0 0,24-25,-24 25,0-25,0 25,0 0,0 0,25 0,-25-25,0 25,0 0,25 0,-25 0,0 0,0 0,25 25,-25-25,0 0,25 25,-25-25,0 0,24 25,-24-25,0 25,0-25,0 25,0-25,0 24,0-24,25 0,-25 25,0-25,0 0,0 0,0 0,0 0,0 0,0 0,0 0,0-25,25 25,-25-24,0 24,25-25,-25 0,25 0,-1 0,1 0,0 1,0-1,0 25,-1-25,1 25,0-25,0 25,0 0,0 0,-1 0,-24 25,25-25,-25 25,25-25,-25 0,0 25,0-25,0 24,25-24</inkml:trace>
  <inkml:trace contextRef="#ctx0" brushRef="#br0" timeOffset="64642.6974">12130 17413,'25'-25,"-1"25,-24-25,0 25,0 0,-24-25,24 25,-25-24,0 24,0 0,0 0,1 0,-1 0,-25 24,25-24,1 25,-1-25,0 25,0 0,25 0,-25-25,25 24,0 1,0 0,0-25,0 25,0-25,0 25,25-25,0 0,-25 0,25 0,0 0,-1 0,1 0,0-25,0 25,0-25,24 0,-24 0,-25 1,25 24,0-25,-25-25,24 25,-24 1,25-1,-25 0,0-25,0 26,0-26,0 0,-25 26,25-1,0 0,-24 0,24 0,0 1,-25 24,25 0,0 0,0 24,0 1,0 0,0 0,0 24,0 1,25 0,-25-1,0 1,24-1,-24-24,25 25,-25-1,25-24,0 0,0 0,-1 0</inkml:trace>
  <inkml:trace contextRef="#ctx0" brushRef="#br0" timeOffset="64894.7118">12676 17016,'0'0,"0"0,0 0,0 0,0 0,0 0,0 0,0 25,0 0,0-1,0 1,0 0,0 0,0 24,24-24,-24 25,0-25,0-1,0 26,25-25,-25 0,0-1,0 1,0 0,0 0</inkml:trace>
  <inkml:trace contextRef="#ctx0" brushRef="#br0" timeOffset="65214.7301">12527 17413,'-25'-25,"25"25,0 0,0-25,0 25,25-25,-25 25,25 0,-25-24,24 24,1 0,0 0,0 0,0 0,-1 0,1 0,0 24,25-24,-26 25,1-25,0 25,0 0,0-25,-1 25,-24-25,25 24,-25 1,0-25,25 25,-25-25,0 25,0-25,-25 25,25-25,0 0,-25 0,25 0,-24 0,24 0,0-25,-25 25,25-25,0 0,0 0,0 1,0-1,0 0,0 0,25 0,-25 1,24-1,1 25,0-25,0 0,0 25,-1-25</inkml:trace>
  <inkml:trace contextRef="#ctx0" brushRef="#br0" timeOffset="65650.755">13469 17264,'0'0,"0"0,0 0,0 0,0 0,0 0,-25-25,25 25,-24 0,24 0,-25 0,0 0,0 0,0 0,1 0,24 0,-25 25,0-25,0 25,0-25,25 25,-24-25,24 24,-25 1,25 0,-25-25,25 25,0 0,0-25,0 24,0 1,25-25,-25 25,25-25,-1 0,-24 0,25 0,0 0,0 0,0 0,-1 0,1 0,0 0,0-25,0 25,-1-25,-24 25,25-24,0 24,-25-25,25 25,-25-25,25 0,-25 25,0-25,0 25,0-24,0 24,0 0,0 0,0 0,0 0,0 0,0 24,0 1,0-25,0 25,0 0,0 0,0-1,0-24,0 25,25 0,-25-25,0 25,24-25,-24 0,25 0,-25 0,25 0,0 0,-25 0,25 0,-1 0,1-25,-25 25,25-25,0 25,0-25,-25 25,24-24,-24 24</inkml:trace>
  <inkml:trace contextRef="#ctx0" brushRef="#br0" timeOffset="65834.7655">13916 17041,'-25'-25,"25"25,0-25,-25 25,25 0</inkml:trace>
  <inkml:trace contextRef="#ctx0" brushRef="#br0" timeOffset="66466.8017">13916 17214,'0'0,"0"0,0 25,0-25,0 0,0 0,0 0,0 25,0-25,0 25,0-25,25 25,-25-1,0 1,0-25,0 25,0 0,0 0,0-1,0 1,0-25,0 25,0 0,0-25,0 25,0-25,0 0,24 25,-24-25,0 0,0 0,0 0,25 0,-25 0,0 0,0-25,25 25,-25 0,25-25,-25 25,25-25,-1 25,-24-25,25 25,0 0,-25-25,25 25,-25 0,25 0,-25 0,0 0,24 0,-24 0,25 0,-25 0,0 0,25 0,-25 0,0 0,25 0,-25 0,25 0,-25-24,24 24,-24 0,25 0,0-25,-25 25,25 0,-25-25,25 25,-25 0,24 0,-24-25,0 25,0 0,0 0,0-25,0 25,0 0,0 0,-24 0,24 0,0 0,-25 0,25 25,0-25,0 0,-25 25,25-25,0 25,0-25,25 25,-25-1,25-24,-25 25,24 0,-24-25,0 25,25 0,-25-25,0 25,0-25,0 24,0-24,0 0,0 0,0 0,0 25,-25-25</inkml:trace>
  <inkml:trace contextRef="#ctx0" brushRef="#br0" timeOffset="66638.8115">14982 17537,'25'25,"-25"-25,0 25,0-1,0-24,0 25,0-25,0 0,0 25,0-25,0 25,0-25,0 25,0-25</inkml:trace>
  <inkml:trace contextRef="#ctx0" brushRef="#br0" timeOffset="69159.9557">15578 17214,'0'0,"0"0,24 0,-24 0,0 0,25 0,-25 0,25 0,-25 0,25 25,0-25,-25 25,25-25,-1 25,1 0,-25-1,25 1,0 0,-25 0,0-25,0 25,0-1,0 1,0-25,0 25,0-25,0 25,-25-25,25 0,0 0,0 0,-25-25,25 25,0-25,0 25,0-25,0 1,0-1,0 0,0 0,0 0,25 1,-25-1,25 0,-25 0,25 0,-25 1,24-1,-24 25,25-25,0 25</inkml:trace>
  <inkml:trace contextRef="#ctx0" brushRef="#br0" timeOffset="72128.1255">16272 17562,'25'-25,"-25"25,25 0,-25-25,25 25,-25-25,0 25,24-25,-24 25,0-24,0 24,0-25,0 0,0 25,0-25,-24 25,24-25,-25 25,0-24,0 24,0 0,25 0,-24 0,-1 0,0 0,0 24,0-24,1 25,-1 0,25 0,-25-25,0 25,25-1,0 1,-25 0,25 0,0-25,0 25,0-25,25 25,-25-25,25 0,-25 0,25 0,0 0,-25 0,24-25,1 25,-25 0,25-25,0 0,0 25,-25-25,24 0,1 25,-25-24,25 24,-25-25,25 25,-25-25,0 25,0 0,0 0,0 0,0 0,0 0,0 0,0 0,0 25,0-25,0 25,0-25,0 24,0-24,0 25,0 0,25-25,-25 0,0 25,0-25,24 25,-24-25,25 0,-25 0,25 0,0 0,0 0,-1 0,1 0,0 0,0 0,0 0,-1 0,1-25,0 25,0 0,0-25,0 25,-1 0,1-25,-25 25,25-25,0 25,0-24,-25 24,24-25,1 25,-25 0,25 0,-25 0,0-25,25 25,-25 0,0 25,0-25,0 0,25 25,-25-25,0 0,0 24,24-24,-24 25,0-25,0 0,25 25,-25-25,0 0,25 25,-25-25,0 0,0 0,25 0,-25 0,0 0,25 0,-25 0,0 0,24-25,-24 25,0 0,0 0,0-25,0 25,0 0,0-25,0 25,0 0,0 0,0-24,0 24,0 0,0 0,0-25,0 25,-24 0,24 0,0 0,-25 0,25 0,-25 0,25 0,-25 0,25 25,-25-25,1 24,24 1,-25-25,25 25,0 0,-25 0,25 0,0-25,0 24,0 1,25-25,-25 25,0-25,25 25,-1-25,1 0,0 25,0-25</inkml:trace>
  <inkml:trace contextRef="#ctx0" brushRef="#br0" timeOffset="72555.1499">17835 17388,'0'0,"0"0,0 0,0 0,0 0,0 0,0 0,0 25,0-25,0 0,25 0,-25 25,0-25,25 0,-25 24,0-24,24 0,1 0,-25 0,25 0,-25 0,25 0,0-24,-25 24,24 0,-24-25,0 25,25 0,-25-25,0 25,0 0,0-25,-25 25,25-25,-24 25,-1-24,25 24,-25-25,-25 25,26 0,-1 0,0 0,-25 0,26 25,-1-1,-25 1,25 0,0 0,1 24,-1-24,25 0,-25 25,25-25,0-1,0 1,0 0,0 0,25 0,0-25,-1 24,1-24,25 0,-25 0,24 0,1 0</inkml:trace>
  <inkml:trace contextRef="#ctx0" brushRef="#br0" timeOffset="72666.1563">18455 17611,'0'25,"25"-25,-25 0,25 0,-25 0,0 0,0 0</inkml:trace>
  <inkml:trace contextRef="#ctx0" brushRef="#br0" timeOffset="74555.2643">19447 10517,'0'25,"25"0,-25 0,25-1,-25 1,0 0,0 25,0-1,0 1,0 24,0 1,25-1,-25 0,0 26,0-1,0 25,0-25,0 25,0 0,0 25,0-25,0 25,0-25,0 25,0-25,0 0,-25 0,25 0,0 0,0-25,0 0,0 1,0-1,-25 0,25-25</inkml:trace>
  <inkml:trace contextRef="#ctx0" brushRef="#br0" timeOffset="75399.3126">20018 11112,'0'-24,"0"24,0-25,0 25,0-25,0 25,0 0,0 0,0 0,0 0,0 0,0 0,0 0,0 0,0 25,0-25,0 25,0-1,0 26,0-25,0 25,0 24,0-24,0-1,-25 26,25-26,-25 1,25 24,0-24,-25-1,25 1,-24-25,24 24,0-24,0-25,-25 25,25 0,0-25,0 0,0 0,0 0,0-25,0 0,0 0,0 1,0-1,0-25,0 1,0-1,0 0,25-24,-25 24,0-24,0 0,0-1,-25 1,25-26,0 26,0-25,0 24,0 1,0 0,0-1,0 26,25-1,-25 0,24 26,26-1,-25 0,0 25,-1 0,1 0,25 0,-25 25,-1 0,1-1,-25 1,25 25,0-25,-25 24,25-24,-25 25,0-1,0 1,0-1,-25 1,0 0,0-26,25 26,-25 0,1-26,-1 26,0-25,0 0,0 0,1-1,-1-24,25 25,-25-25,25 0,-25 0,25 25,0-25,0 0,0 0,0 0,0 0,0-25,25 25,0 0,-25 0,25 0,24 0,-24 0,0 0,24 0,1 0,-25 0,24 0,1 25,-25 0,24 0,-24-1,0 1,0 0,0 0,-1 24,-24-24,25 0,-25 0,0 0,0-1,-25 1,25 0,-24-25,-1 25,0 0,0-25,0 0,1 24,-26-24,25 0,-24 0,24 0,-25 0,25 0,-24-24,24 24,0 0,-24 0,49-25,-25 25</inkml:trace>
  <inkml:trace contextRef="#ctx0" brushRef="#br0" timeOffset="75731.3316">20960 11435,'0'0,"0"0,0 0,0 0,-24 0,-1 0,0 0,25 25,-25-25,0 25,0-1,1 1,-1 0,25-25,-25 25,25 0,0-1,0 1,0-25,25 25,0-25,-25 25,24-25,1 0,0 0,0 0,0 0,0 0,24 0,-24-25,0 25,0-25,-1 25,1-25,0 25,0-24,0-1,-25 25,0-25,0 0,0 0,0 1,0 24,-25-25,25 0,-25 25,0-25,0 25,-24-25,24 25,0 0</inkml:trace>
  <inkml:trace contextRef="#ctx0" brushRef="#br0" timeOffset="76550.3784">21506 11485,'25'0,"0"0,-1 0,-24-25,0 25,0 0,0-25,0 25,0 0,0-25,0 25,-24 0,24-25,-25 25,25 0,-25 0,0 25,25-25,-25 25,1-25,24 25,-25 0,25-25,-25 24,25 1,0-25,0 25,0 0,0-25,0 25,0-25,0 0,0 24,25-24,-25 0,25 0,-1 0,-24 0,25 0,0-24,-25 24,25 0,0-25,-1 25,-24-25,25 25,0-25,-25 25,25-25,-25 25,25-24,-25 24,0-25,0 25,0 0,24 0,-24 0,0 0,0 0,0 0,0 0,0 0,0 25,0-25,0 24,0 1,0-25,25 25,-25-25,0 25,25 0,-25-25,25 0,-25 24,25-24,-1 0,1 0,0 0,0 0,0 0,-1-24,1 24,0-25,25 0,-25 0,-1 25,1-49,0 24,0 0,0 0,-1 0,1-24,0-1,0 25,0-49,-1 24,1 1,0-26,-25 26,25-26,-25 1,0 24,0-24,0 24,0 1,0 24,0-25,-25 50,25-25,0 25,-25 0,25 25,-25 0,25 0,-24 24,-1 1,0 0,0 24,25-24,-25 24,25 0,-24 1,24-1,0 1,0-26,0 1,24 0,-24-1,25 1,0-25,0 24,-25-24,25 0,-1 0,1-25,0 24,0-24,0 25,-1-25,26 0,-25-25,0 25,-1-24,1 24,-25-25,25 0,0 0,0-24,-1 24,1 0,0-25,-25 26,25-26,0 25,-1-24,-24 24,25 0,0 0,0 25,-25 0,25 0,-1 0,1 25,-25-25,25 25,-25 0,25-1,-25 26,0-25,0 0,0-1,0 1,0 0,0 0,-25 0,25-1,0-24,-25 25,0-25,25 25</inkml:trace>
  <inkml:trace contextRef="#ctx0" brushRef="#br0" timeOffset="76714.3878">22151 10988,'25'0,"0"-24,-1 24,1-25,25 25,-25-25,24 25,1 0,24-25,-24 25,24 0,-24 0,24-25,-24 25</inkml:trace>
  <inkml:trace contextRef="#ctx0" brushRef="#br0" timeOffset="77262.4192">21357 12254,'25'-25,"-25"25,0 0,0 0,0 0,0 0,0 0,0 0,0 25,-25-1,0-24,1 50,-1-25,0 24,0-24,0 25,-24-1,24 1,-25 0,26 24,-1-24,-25-26,25 26,1 0,-1-26,0 1,25 0,-25 0,25-25</inkml:trace>
  <inkml:trace contextRef="#ctx0" brushRef="#br0" timeOffset="77530.4345">21357 12154,'0'0,"25"0,-25 0,0 0,25 25,-25-25,25 25,-1 0,1 0,0 24,0-24,24 25,1-26,-25 26,24 0,1-1,0 1,-1-1,1 1,-1 0,1-26,0 26,-25-25,24 0,-24 24,25-24,-26-25,1 25,0 0,0-25,0 24,-25-24,24 0</inkml:trace>
  <inkml:trace contextRef="#ctx0" brushRef="#br0" timeOffset="78039.4636">20092 13171,'0'-25,"0"25,0 0,0-24,0 24,0 0,0 0,0 0,0 24,-25-24,25 25,0 0,-24 0,24 0,0 0,0 24,0-24,0 0,0 24,0-24,0 0,0 0,24 0,-24-25,25 24,0-24,-25 0,25 25,0-25,-1 0,1-25,0 25,0-24,0 24,-1-25,1 0,0 0,0 0,0 1,-1-1,1 0,-25-25,25 26,-25-1,25 0,-25-25,0 25,0 1,0-1,-25 0,25 0,-25 25,25-25,-25 25</inkml:trace>
  <inkml:trace contextRef="#ctx0" brushRef="#br0" timeOffset="78186.472">20687 13320,'0'25,"0"-25,0 0,0 0,0 0,0 0,0 0</inkml:trace>
  <inkml:trace contextRef="#ctx0" brushRef="#br0" timeOffset="78506.4903">21010 13196,'0'0,"0"0,0 0,0 0,0 0,0 0,-25 0,25 0,-25 0,1 0,24 0,-25 0,0 25,25-25,-25 25,0-25,25 25,0-25,0 24,0-24,0 25,0 0,25-25,-25 25,25-25,0 25,-25-1,25-24,-25 25,24-25,-24 25,25-25,-25 0,0 25,0-25,0 25,0-25,0 0,0 24,-25-24,1 0,24 0,-25 0,0 0,0 0,0 0,0 0,1 0,-1 0,0 0,0 0,25-24,-25 24</inkml:trace>
  <inkml:trace contextRef="#ctx0" brushRef="#br0" timeOffset="78642.4981">21357 13469,'25'25,"-25"-25,25 0,0 25,-25-25,0 0,0 0,0 0,0 0,0 0</inkml:trace>
  <inkml:trace contextRef="#ctx0" brushRef="#br0" timeOffset="78978.5173">22275 13643,'0'-25,"0"25,0 0,-25 0,25-25,0 25,0 0,0 0,0 0,0 0,0 0,0 0,0 25,0-25,0 25,0-1,-25 1,25 0,0 0,0 0,0-1,0 1,-24 0,24 0,0 0,0-25,0 24,0-24,0 0</inkml:trace>
  <inkml:trace contextRef="#ctx0" brushRef="#br0" timeOffset="79270.534">22077 13618,'0'-25,"0"0,0 0,0 25,0-24,24-1,-24 25,25-25,-25 25,25 0,0-25,0 25,24 0,-24 0,0 25,24-25,-24 25,25-25,-1 25,-24-1,25 1,-25 0,-1 0,1 24,0-24,0 0,-25 0,0 0,0-1,0-24,0 25,0 0,-25-25,0 25,0 0,1-25,-1 0,0 24,0-24,0 0,1 0,-26 0,25 0,0 0,-24 0,24 0,0 0,0 0,1 0,-1 0</inkml:trace>
  <inkml:trace contextRef="#ctx0" brushRef="#br0" timeOffset="79438.5436">22821 13866,'24'0,"-24"0,0 0,0 0,0 0,0 0,0 0,0 0,0 0,0-25,0 25,0 0</inkml:trace>
  <inkml:trace contextRef="#ctx0" brushRef="#br0" timeOffset="79746.5612">23391 13494,'25'-25,"-25"25,0 0,-25-25,0 25,1 0,-1 25,-25-25,25 0,1 25,-1-25,-25 25,25-1,1-24,24 25,-25 0,25 0,0-25,0 25,0-1,0 1,25-25,-25 25,24 0,1-25,0 25,0-1,0 1,-1-25,1 25,0 0,0-25,0 25,-25-25,24 24,-24-24,25 25,-25-25,0 0,0 25,0-25,0 0,-25 0,1 0,-1 0,25 0,-50 0,25 0,1 0,-1 0,-25 0,25-25</inkml:trace>
  <inkml:trace contextRef="#ctx0" brushRef="#br0" timeOffset="79890.5695">23788 14015,'25'24,"-25"-24,25 25,-1-25,-24 0,0 0,0 0,0 0</inkml:trace>
  <inkml:trace contextRef="#ctx0" brushRef="#br0" timeOffset="88497.0617">20836 9500,'0'0,"-25"-25,25 25,-24 0,24 0,-25 25,0-25,0 0,0 25,25 0,-24-25,-1 25,0-1,25-24,-25 25,25 0,0-25,0 25,0-25,0 25,0-1,25-24,0 25,-25-25,25 0,-1 25,1-25,25 25,-25-25,-1 25,1-25,0 24,25-24,-25 25,-25-25,24 25,1-25,-25 25,25-25,-25 25,0-25,0 24,0-24,-25 25,0-25,25 25,-24-25,-1 0,0 25,-25-25,25 0,1 0,-26 0,25 0,0 0,1 0,-1 0,0-25,0 25</inkml:trace>
  <inkml:trace contextRef="#ctx0" brushRef="#br0" timeOffset="89288.107">21159 9376,'0'0,"0"0,0 25,0-25,0 25,0-25,0 25,0-1,25 1,-25 25,0-25,0-1,24 26,-24 0,0-1,0-24,0 25,0-26,0 26,0-25,0 0,0-1,0 1,0 0,0-25,0 25,0-25,0 25,0-25,0 0,0 0,0 0,0 0,0-25,25 25,-25-25,25 25,-25-25,25 0,-25 1,25-1,-25 0,24 25,-24-25,25 0,-25 25,25 0,-25 0,25 0,-25 0,0 25,0-25,25 25,-25-25,0 25,0 0,0-25,0 24,0-24,24 25,-24-25,0 25,0-25,25 0,-25 25,0-25,25 0,-25 0,25 0,0-25,-1 25,1 0,0-25,0 25,0 0,24-25,-24 25,0-24,0-1,-1 25,1-25,0 0,0 0,0 1,-25-1,0 0,0 25,0-25,0 0,0 25,0 0,-25-24,0 24,25 0,-25 0,0 24,1-24,-1 25,0-25,25 25,-25 0,0 0,25-25,0 24,0 1,0-25,0 25,0-25,0 25,25-25,-25 0,0 0,25 25,-25-25,25 0,-25 0,25-25,-1 25,-24 0,25 0,-25-25,25 25,-25-25,0 25,25-25,-25 25,25 0,-25-24,0 24,24-25,-24 25,25 0,0 0,-25 0,25 0,0 0,0 0,-25 0,24 0,1 25,0-25,-25 0,25 24,0 1,-25-25,24 25,-24-25,0 25,0-25,0 25,0-25,0 24,0-24,0 0,0 0,0 0,0 0,0 0,0 0,-24 0,24-24,0 24,0-25,0 25,0-25,0 0,0 25,0-25,24 1</inkml:trace>
  <inkml:trace contextRef="#ctx0" brushRef="#br0" timeOffset="89480.118">22573 9227,'0'-24,"24"24,-24-25,0 25,25 0,-25 0,0 0,0 25,0-25,0 24,0 1,0 25,0-25,0 24,0 1,0-1,0 1,0-25,0 24,0 1,0 0,0-26,0 1,0 0,0 0,0 0,0-1,0 1,0 0,0-25,0 0</inkml:trace>
  <inkml:trace contextRef="#ctx0" brushRef="#br0" timeOffset="89620.126">22449 9723,'0'-24,"0"24,0 0,0 0,24-25,1 25,-25 0,25 0,0-25,0 25,-1 0,1 0</inkml:trace>
  <inkml:trace contextRef="#ctx0" brushRef="#br0" timeOffset="90544.1788">23168 9748,'0'0,"0"0,0-25,0 25,-25-24,25 24,-25 0,25-25,-24 25,-1 0,25 0,-25 0,0 0,0 0,0 25,1-25,-1 24,0 1,0-25,0 25,1 0,24 0,0-25,0 24,0 1,0-25,0 25,24-25,-24 25,25-25,0 25,-25-25,25 0,0 0,-1 0,1 0,0 0,0 0,0-25,-25 25,25 0,-1-25,1 25,-25-25,25 25,0-25,-25 25,25-24,-25 24,0-25,24 25,-24-25,0 25,0 0,25 0,-25 0,0 0,0 0,0 0,0 25,0-25,0 0,0 25,0-25,0 24,0-24,0 25,0-25,0 0,0 25,0-25,25 0,-25 25,0-25,0 0,25 0,-25 0,25 0,-25 0,24 0,-24 0,25 0,-25 0,25-25,0 25,-25 0,25-25,-25 25,24 0,-24-25,25 25,-25-24,0 24,0-25,25 25,-25 0,0-25,0 25,0 0,0 0,0 0,0 0,0 0,0 0,25 0,-25 0,0 25,0-25,0 25,0-25,0 24,25-24,-25 25,0-25,24 25,-24-25,0 0,25 25,-25-25,25 0,0 0,-25 0,25 0,-1 0,1 0,0 0,0-25,0 25,-25-25,24 25,1-25,0 1,0-1,-25 0,25 0,-25-24,24 24,-24-25,0 1,0-1,0-24,0 24,0-24,0 24,-24 25,24-24,0 24,0 25,-25 0,25 0,0 25,0-1,0 1,0 25,0-1,0 1,0 0,0 24,0-24,0-1,0 1,0-25,0 24,25-24,-25 0,0 0</inkml:trace>
  <inkml:trace contextRef="#ctx0" brushRef="#br0" timeOffset="90700.1878">23912 9699,'0'0,"0"-25,0 0,0 0,25 25,0-25,-25 1,24 24,1-25,25 25,-25-25,0 25,24 0,-24-25,0 25,24-25,-24 25</inkml:trace>
  <inkml:trace contextRef="#ctx0" brushRef="#br0" timeOffset="91080.2095">21109 10368,'0'0,"0"0,25 0,0 0,0 0,24 0,1-24,-1 24,1 0,24 0,26 0,-26 0,25-25,25 25,0 0,0 0,0 0,25 0,-25-25,50 25,-25 0,-1 0,1 0,25 0,-25 25,0-25,-25 0,24 0,-24 0,-24 25,24-25,-50 0,25 0,-24 0,-26 0,1 24,-25-24,0 0,-1 0</inkml:trace>
  <inkml:trace contextRef="#ctx0" brushRef="#br0" timeOffset="93380.3411">3498 8855,'0'-25,"-25"-24,25 24,-25 25,0-25,1 0,-1 25,0-24,-25 24,1 24,-1-24,-24 25,24 0,-24 25,-1-26,1 26,-1 0,-24 24,25 1,-1-1,1 0,-25 26,24-1,1 0,-25 0,24 0,1 25,0-24,24-1,-25 25,26-25,-1 0,1-24,24 24,0-25,0 1,25-1,0-24,0-1,0 1,25 0,25-26,-26 26,26-25,0 0,-1 24,1-24,0 0,-1 0,1 0,-1-1,1 1,0 0,-26 25,26-26,-25 1,0 25,-1-25,-24 24,25 1,-25-1,0 26,0-26,-25 26,1-1,-1 1,0-1,-25 0,1 1,-1-1,1 26,-1-26,-24 25,24-24,-25 24,26-25,-1 25,-24-24,24-1,1 1,-1-1,0-24,26 24,-1-24,0-1,25 1,0 0,0-1,0-24,0 0,25 0,0-1,-1 1,26 0,-25 0,24-25,1 25,-25-25,49 24,-24-24,-1 25,1 0,0-25,-1 25,-24 24,25-24,-25 25,-1-1,1 1,0 0,0-1,-25 26,0-1,0 1,-25-1,25 0,-25 26,0-26,1 25,-26 0,25 1,-24 24,-1-25,0 25,1 0,-1-25,0 25,1 0,-1-25,1 25,-1-24,0-1,26 0,-26 0,25-24,25-1,0 25,0-49,0 24,25-24,0 0,24-1,1-24,24 0,1 0,-1-1</inkml:trace>
  <inkml:trace contextRef="#ctx0" brushRef="#br0" timeOffset="96194.502">12948 10170,'-24'0,"24"0,-25 0,25 0,0 0,0 0,25 0,-25 0,24 0,1 0,25 0,-25 0,24 0,1 0,-1-25,26 25,-1 0,1 0,-1-25,25 25,1 0,-1 0,0-24,25 24,0 0,-25-25,50 25,-25 0,0 0,0-25,25 25,-25 0,0-25,25 25,-25-25,0 25,0 0,0-25,0 25,-25-24,25 24,-25 0,1-25,-1 25,-25 0,25 0,-49-25,25 25,-26 0,1 0,-1 0,-24 0,25 0,-50-25,25 25,-25 0,24 0,-24 0,0 0,0 0</inkml:trace>
  <inkml:trace contextRef="#ctx0" brushRef="#br0" timeOffset="99486.6903">5309 3051,'-25'0,"25"0,0 0,-25-25,25 25,0-25,0 25,0 0,0-24,0 24,0 0,0-25,0 25,0-25,0 25,25-25,0 25,-25-25,24 25,1-24,0 24,0 0,0-25,-1 25,26 0,-25 0,0 0,-25 0,24 0,1 25,-25-25,25 0,-25 24,0-24,0 25,0 0,0-25,0 25,-25 0,25-1,-25 1,1 0,24 0,-25 0,0-1,25 1,-25-25,25 25,0-25,-25 25,25-25,0 0,0 0,0 0,0 0,0 0,0 0,0 0,25 0,-25-25,25 25,-25 0,25 0,0 0,-1 0,-24 0,25 25,0-25,0 25,-25-25,25 24,-25-24,0 25,0-25,0 25,0 0,0 0,0-25,0 24,-25 1,25-25,-25 25,25-25,-25 25,0-25,1 0,-1 25,0-25,0 0,0 0,1 0,24 0,-25-25,0 25,0 0,25-25,-25 25,1-25,24 0,-25 1,25-1</inkml:trace>
  <inkml:trace contextRef="#ctx0" brushRef="#br0" timeOffset="99653.6999">6003 2778,'0'0,"25"0,-25 0,0-25,0 25,0 0,0 0,0 0,0 0,0 0,0 0,0 0</inkml:trace>
  <inkml:trace contextRef="#ctx0" brushRef="#br0" timeOffset="99827.7098">6053 3076,'0'0,"0"25,0-25,0 24,0-24,0 0,0 0,0 0,0 0,0 0,0 0,0 0,0 0,0 0,0 0,0-24,24 24,-24 0,0 0,0 0</inkml:trace>
  <inkml:trace contextRef="#ctx0" brushRef="#br0" timeOffset="100389.742">6747 2729,'0'24,"0"-24,25 0,-25 0,0 0,0 0,-25 0,25 25,-25-25,1 0,-1 0,0 0,0 25,0-25,25 0,-24 0,-1 0,25 0,-25 0,25 0,0 0,-25 0,25 0,0 0,0-25,0 25,0 0,0-25,0 25,0-24,25 24,-25 0,25-25,-25 25,0-25,25 25,-1 0,1 0,-25-25,25 25,0 0,0 0,-1 0,1 25,0-25,0 0,-25 25,25 0,-25-25,24 24,-24 1,25 0,-25 0,0 0,0-1,-25 26,25-25,-24 0,-1 24,0-24,25 0,-25 24,0-24,-24 0,24 0,0 0,0-1,25 1,-24-25,-1 25,25-25,-25 0,25 0,0-25,0 25,-25-25,25 1,0-1,0 0,-25 0,25 0,0 1,0-1,0 0,25 25,-25-25,25 0,0 25,0 0,-25 0,24 0,1 25,0-25,0 25,0 0,-1-25,1 25,0-1,0 1,0 0,-1-25,1 25,25 0,-25-25,-1 24,1-24,0 25</inkml:trace>
  <inkml:trace contextRef="#ctx0" brushRef="#br0" timeOffset="101813.8234">11435 2704,'-24'0,"-1"0,25 0,0 0,0 0,0 0,0 0,0 0,0 0,25 0,-25 0,24 0,26 0,-25-25,0 25,24 0,1 0,-1 0,1-25,0 25,-1 0,1-25,-25 25,24 0,-24-25,0 25,0 0,-1 0,-24 0,0 0,0 0,0 0,-24 0,-1 0,0 25,0-25,0 0,1 25,-1-25,0 0,0 0,0 0,25 25,-24-25,24 0,0 25,0-25,0 25,-25-1,25-24,0 25,0 0,0 0,0 0,25 24,-25-24,0 0,0 0,0-1,0 1,24 0,-24 0,0-25,0 25,0-1,0 1,0-25,0 25</inkml:trace>
  <inkml:trace contextRef="#ctx0" brushRef="#br0" timeOffset="102106.8402">12204 2927,'0'0,"0"0,0 0,0 0,0 0,0 25,-25-25,25 0,-24 25,-1-1,25-24,-25 25,25 0,-25 0,25 0,0-25,0 24,0 1,0-25,0 25,25 0,-25-25,25 0,0 25,-1-25,1 0,0 0,0 0,0 0,-1 0,26-25,-25 25,0 0,-25-25,24 25,1-25,-25 25,0-25,0 1,0 24,0-25,0 0,-25 0,25 25,-24-25,-1 1,0-1,-25 25,26-25</inkml:trace>
  <inkml:trace contextRef="#ctx0" brushRef="#br0" timeOffset="102286.8505">12601 2679,'25'0,"0"25,-25-25,25 0,-25 25,24-25,-24 24,25 1,-25 0,0 0,0 0,0-1,0 1,0 0,0 0,0 0,0-1,0 1,0 0,0 0,0-25</inkml:trace>
  <inkml:trace contextRef="#ctx0" brushRef="#br0" timeOffset="102444.8595">12676 2952,'0'-25,"0"25,0 0,0 0,0 0,0 0,0-25,0 25,24 0,1 0,-25 0,25 0,25 0,-26-25,1 25</inkml:trace>
  <inkml:trace contextRef="#ctx0" brushRef="#br0" timeOffset="102994.891">13320 2828,'0'0,"0"0,-24-25,-1 25,0 0,0 0,0 0,1 0,-1 0,0 0,0 25,0-25,1 0,-1 25,0-25,25 24,-25 1,25-25,0 25,0 0,0-25,0 25,0-25,0 24,0-24,25 25,-25-25,25 0,0 0,-1 25,-24-25,25 0,0 0,0-25,0 25,-1 0,1 0,0-25,0 25,-25 0,25 0,-25-24,24 24,-24 0,0 0,0 0,0 0,0 0,0 0,0 0,0 0,0 24,25-24,-25 25,0-25,0 0,0 25,25-25,-25 0,25 0,-25 25,25-25,-25 0,24 0,-24 0,25 0,0-25,0 25,-25 0,25-25,0 25,-1-25,1 25,0-24,0-1,-25 0,25 0,-1 0,1 1,-25-1,25 0,-25-25,25 26,-25-26,0 0,0 1,0-1,0-24,-25 24,0 0,25 1,-25 24,1 0,24 0,-25 25,25 0,-25 25,25-25,-25 50,25-25,0 24,0 1,0-1,0 1,0 0,0-1,0 1,0 0,0-1,25-24,-25 25,25-26,-25 1,25 0,-25 0,24 0,1-1,-25-24,25 25</inkml:trace>
  <inkml:trace contextRef="#ctx0" brushRef="#br0" timeOffset="103178.9015">14387 2704,'0'0,"0"0,0 0,0 0,0 0,0 0,0 0,0 0,0 0,25 0,-25 0,25 0,-1 0,-24-25,25 25,0 0,0 0,0 0,0-25,-1 25</inkml:trace>
  <inkml:trace contextRef="#ctx0" brushRef="#br0" timeOffset="103322.9097">14412 2803,'-25'0,"0"25,25-25,0 0,0 0,0 0,0 0,0 0,0 25,0-25,25 0,-25 0,25 0,0 0,-1 0,1 0,0 0,0-25,25 25</inkml:trace>
  <inkml:trace contextRef="#ctx0" brushRef="#br0" timeOffset="103581.9246">15280 2505,'0'0,"0"0,0 0,0 0,0 0,-25 0,0 0,1 0,-1 0,0 25,0-25,0 25,1-25,-1 25,0-1,25-24,0 25,0 0,0 0,0 0,0 0,25-1,0 1,-1 0,1-25,0 25,0 0,-25-1,25-24,-1 25,1 0,-25-25,25 25,-25-25,0 25,0-25,0 24,0-24,0 0,0 25,-25-25,25 0,-25 0,-24 0</inkml:trace>
  <inkml:trace contextRef="#ctx0" brushRef="#br0" timeOffset="103917.9438">15156 2530,'50'0,"-26"0,26 0,0 0,-26 0,26 0,0 0,-26 0,1 25,0-25,0 25,0-1,-25-24,24 25,-24 0,0 0,0 0,0 0,0-1,0 1,-24 0,24 0,-25 0,0-1,25 1,0 0,0-25,0 25,0 0,0-25,0 24,0-24,0 0,25 0,-25 0,25 0,-1 0,1 0,0 0,0-24,0 24,0-25,-1 25,26-25,-25 25,0-25,-1 0,1 1,-25-1,25 0,0 0,-25 0,0-24,0 24,0 0,0 25,0-25,0 0</inkml:trace>
  <inkml:trace contextRef="#ctx0" brushRef="#br0" timeOffset="104065.9522">16272 2902,'0'25,"0"-25,25 0,-25 25,0-25,0 0,0 0</inkml:trace>
  <inkml:trace contextRef="#ctx0" brushRef="#br0" timeOffset="104920.0011">5110 2505,'0'0,"0"-25,-25 1,25 24,-24 0,24 0,-25 0,25 0,-25 0,0 0,25 24,-25-24,0 25,1 25,-1-25,0 24,0 1,0 0,1 24,-1-24,0 49,0-25,25 25,-25-24,25 24,0 0,0-24,0-1,25 0,0 1,0-25,0-1,-1 1,26-1,-25 1,24-25,1 0,0-1,-1 1,1 0,24-25</inkml:trace>
  <inkml:trace contextRef="#ctx0" brushRef="#br0" timeOffset="105303.023">6474 2133,'0'0,"0"0,0 0,0 0,0 0,25 0,-25 0,25 0,0 0,0 0,-1 0,26 25,-25 0,24 0,1-1,0 1,24 0,-24 25,-1-1,1 1,-1-1,1 1,0 0,-1-1,1 26,-25-26,0 1,-1 24,-24 1,0-26,0 26,0-1,0-24,-24 24,-1-24,0-1,0 1,0 0,1-26,-1 26,-25-25,25 0,0-1</inkml:trace>
  <inkml:trace contextRef="#ctx0" brushRef="#br0" timeOffset="105738.0479">7566 2654,'0'0,"0"25,0-25,0 0,0 25,0-25,0 25,25-25,-25 24,24 1,1-25,-25 25,25 0,-25-25,25 25,0-25,-25 24,24-24,-24 25,0-25</inkml:trace>
  <inkml:trace contextRef="#ctx0" brushRef="#br0" timeOffset="105926.0586">7739 2604,'0'0,"0"-24,0 24,0 0,0 0,0 0,-24 24,24-24,0 25,-25 0,25 0,-25 0,25 24,-25-24,0 25,1-25,-1 24,0 1,0-25,0 24,25-24,-24 25</inkml:trace>
  <inkml:trace contextRef="#ctx0" brushRef="#br0" timeOffset="109842.2826">8062 2604,'-25'-24,"25"-1,0 25,0-50,-25 25,25 1,0-1,0 0,0 0,0 0,0 1,0 24,0-25,0 25,0 0,0 0,0 0,0 0,0 0,0 25,0-25,0 24,0 26,0-25,0 0,0 24,0 1,0-1,0-24,0 25,0 0,-25-26,25 26,0-25,0 0,0-1,0 1,0 0</inkml:trace>
  <inkml:trace contextRef="#ctx0" brushRef="#br0" timeOffset="110162.3009">8260 2505,'0'-25,"0"25,0 0,0 0,0 0,0 25,0-25,0 0,0 25,0 0,0-25,0 25,-24-1,24 26,0-25,0 0,0 0,0-1,0 26,0-50,0 25,24 0,-24-1,25-24,-25 25,25-25,0 0,0 0,-1 0,1 0,0 0,0 0,0-25,-1 1,1 24,0-25,0 0,0 0,-1 25,-24-25,25 1,-25-1,0 0,0 0,0 0,-25 0,1 1,-1 24,-25-25,25 25,-24 0,-1 0</inkml:trace>
  <inkml:trace contextRef="#ctx0" brushRef="#br0" timeOffset="112368.4271">5631 5110,'-25'0,"25"0,-25 0,25 0,0 0,0 0,0 0,0 0,0 0,25 0,-25 0,25-25,0 25,0 0,-1-25,26 25,-25-25,24 25,1-24,-25 24,24 0,-24-25,0 25,0-25</inkml:trace>
  <inkml:trace contextRef="#ctx0" brushRef="#br0" timeOffset="112824.4532">5557 5135,'0'0,"-25"0,25 0,0 0,0 0,0 0,0 0,0 0,0 0,0 0,0 0,0 0,0 0,0 24,0-24,0 0,0 25,0-25,0 25,0 0,0-25,0 25,0-1,0 1,0 0,0-25,0 25,0 0,0-25,0 24,0-24,0 0,0 0,0 25,0-25,0 0,0 0,0 0,0 0,0 0,0 0,0 0,0-25,0 25,0 0,25 0,-25-24,0 24,24 0,-24-25,25 25,0-25,-25 25,25 0,0-25,-1 25,1 0,0 0,0 0,24 0,-24 25,0-25,0 25,0 0,-1-25,1 24,-25 1,0 0,0 0,0 0,0-1,0 1,0 0,0 0,-25 0,1-1,24 1,-25-25,0 25,0 0,0-25,-24 25,24-25,0 0,0 24,1-24,-26 0,25 0,0 0,1-24,-1 24,0 0</inkml:trace>
  <inkml:trace contextRef="#ctx0" brushRef="#br0" timeOffset="113012.4639">6251 5159,'0'0,"0"0,0 0,0 0,0 0,0 0,0 0,0 0,0 0,0 0,0 0,0 0,0 0,0 0,0 0</inkml:trace>
  <inkml:trace contextRef="#ctx0" brushRef="#br0" timeOffset="113173.4732">6251 5407,'0'0,"0"25,0-25,0 0,0 0,25 0,-25 0,0 0,0 0,0 0,0 0,0 0,0 0,0 0,0 0,0 0,0 0,0 0,0 0,0 0,0-25</inkml:trace>
  <inkml:trace contextRef="#ctx0" brushRef="#br0" timeOffset="113688.5026">6921 5060,'0'0,"0"0,0 0,0 0,0 0,0 0,0 25,-25-25,0 0,0 0,1 25,-1-25,0 0,0 0,0 0,1 25,-1-25,0 0,0 0,25 0,-25 0,25-25,-24 25,24 0,0 0,0-25,0 25,0 0,0-25,0 25,24 0,-24-25,25 25,0-24,0 24,0-25,-1 25,-24 0,25-25,0 25,0 0,24 0,-24 0,0 0,0 25,0-25,-1 0,1 25,0-1,0 1,-25-25,25 25,-25 0,0 0,0-1,0 1,0 0,-25 25,0-26,0 1,0 25,1-25,-1-1,0 26,0-25,-24 0,24-1,0 1,0-25,0 25,1-25,24 0,-25 0,25 0,-25-25,25 25,0-25,0 1,0-1,0 0,0 25,0-25,25 0,0 1,-1 24,1-25,0 25,0 0,0 0,-1 0,1 25,0-25,0 0,0 24,-1 1,26-25,-25 25,0 0</inkml:trace>
  <inkml:trace contextRef="#ctx0" brushRef="#br0" timeOffset="114240.5342">10815 5060,'0'0,"0"0,0 0,0 0,0 0,0 0,0 25,0-25,0 0,0 25,25 0,-25-1,0-24,25 25,-25 0,0 0,0 0,0-1,0 1,0 0,0 0,0 0,0-25,0 24,0-24,0 25,0-25</inkml:trace>
  <inkml:trace contextRef="#ctx0" brushRef="#br0" timeOffset="114500.5491">10666 5135,'-24'-25,"24"0,-25 0,25-24,0 24,0 0,0 0,25 0,-1 1,1-1,0 0,0 25,24 0,1-25,0 25,-1 0,1 0,24 25,-24-25,-1 25,1 0,0-1,-1 1,-24 0,0 0,0 0,0-1,-25 1,0 0,0 25,0-26,0 1,-25 0,25 0,-25 0,-25-1,25-24,1 25,-26 0,25 0,-24-25,24 25,-25-25,25 0,1 0,-26 0</inkml:trace>
  <inkml:trace contextRef="#ctx0" brushRef="#br0" timeOffset="114672.5589">11435 5060,'25'0,"0"25,0 0,0-25,-1 25,1-1,-25-24,0 25,0-25,0 25,25-25,-25 25,0-25,0 25,0-25,0 0,0 0</inkml:trace>
  <inkml:trace contextRef="#ctx0" brushRef="#br0" timeOffset="114780.5651">11485 4887,'0'-25,"-25"0,25 25,0-25,0 0,0 25</inkml:trace>
  <inkml:trace contextRef="#ctx0" brushRef="#br0" timeOffset="115347.5975">12204 4564,'25'0,"0"0,0-25,-25 25,0 0,0 0,-25 0,25 0,-25 0,0 0,0 25,1-25,-1 25,0 0,0-1,0 1,1 0,-1 25,0-26,25 26,-25-25,25 25,0-1,0-24,0 25,0-1,25-24,-25 25,25-26,0 26,-25-25,24 24,-24 1,25-25,-25 24,0-24,0 25,0-25,0 24,0-24,0 0,-25 0,25-1,-24 1,24 0,-25 0,0-25,25 25,-25-25,25 0,-25-25,1 25,24-25,-25 25,0-25,25 0,-25-24,0 24,25 0,-24-24,24 24,0-25,0 25,0-24,24 24,1-25,0 26,0-1,24-25,-24 25,25 1,-1-26,1 25,0-24,24 24,-24-25,-1 25,1-24,-1 24,-24-25,25 1,-25 24,0-25,-1 1,1 24,-25 0,0 0,0 0,0 25,0-24,0 24,-25 0,1 24,24-24,-25 25,0 0,0 25,25-1,-25-24,25 25,0 24,0-24,0-1,0 1,0 0,0-1,0 1,0-25,0 24,0-24,25 25,-25-26,0 1,0 0,0 0,0 0,0-1,0-24,0 25,0-25</inkml:trace>
  <inkml:trace contextRef="#ctx0" brushRef="#br0" timeOffset="115492.6058">12328 5159,'0'0,"0"-24,0 24,0-25,0 25,0 0,25-25,-25 25,25-25,0 25,-1 0,1-25,0 25,0 0,0-24,0 24</inkml:trace>
  <inkml:trace contextRef="#ctx0" brushRef="#br0" timeOffset="115757.621">13320 4911,'0'0,"0"0,0 0,-24 0,24 0,0 0,0 0,0 0,0 0,24 0,-24 0,25 0,0 0,0 0,0 0,-1-24,26 24</inkml:trace>
  <inkml:trace contextRef="#ctx0" brushRef="#br0" timeOffset="115904.6294">13345 5035,'0'0,"0"25,-25-25,25 0,0 0,0 0,0 0,0 0,0 0,25 0,0 0,-25 0,25 0,0 0,24 0,-24 0,25 0</inkml:trace>
  <inkml:trace contextRef="#ctx0" brushRef="#br0" timeOffset="116336.6541">14263 4614,'0'0,"-25"-25,25 25,0-25,0 25,0-25,0 25,25-25,-25 25,25-24,0 24,-1 0,1 0,0 0,25 0,-26 0,1 24,0-24,0 0,0 25,-25 0,25-25,-25 25,0 0,0-1,0 1,0 0,-25 0,25 0,-25-1,25 1,-25-25,0 25,25-25,-25 25,25-25,0 0,0 25,0-25,0 0,0 0,0 0,0 0,25 0,0 0,0 0,0 25,0-25,-1 0,-24 24,25-24,0 0,-25 25,25-25,-25 25,0-25,0 25,0-25,0 25,0-25,0 24,0-24,-25 25,0-25,0 0,25 25,-24-25,-26 0,25 0,0 25,0-25,-24 0,24 0,0-25,0 25</inkml:trace>
  <inkml:trace contextRef="#ctx0" brushRef="#br0" timeOffset="116656.6724">14933 4589,'25'0,"-1"0,-24 25,0-25,0 0,0 0,0 24,0-24,0 25,0 0,-24 0,24 0,-25-1,0 1,25 0,0 0,0 0,-25 0,25-1,0 1,0 0,0 0,25-25,-25 25,25-25,0 24,-1-24,-24 0,50 0,-25 0,0 0,-1 0,26 0,-25 0,0-24,24 24,-24-25,0 25,0-25,-1 0,-24 25,25-25,-25 1,0-26,0 25,0 0,0 0,-49-24,24 24,-25-25,1 26,-26-1,1 25,-1-25</inkml:trace>
  <inkml:trace contextRef="#ctx0" brushRef="#br0" timeOffset="117788.7371">5606 4812,'0'-25,"0"25,-25-25,25 25,-24 0,24-24,-25 24,25 0,-25 0,0 0,0 24,25-24,-24 25,-1-25,0 25,0 25,0-25,1 24,-1 1,0 24,25-24,-25 24,0 1,25-1,0 25,0-24,0-1,0 0,25 1,0-26,0 1,0 0,-1-1,26-24,0 0,-1 0,1-25</inkml:trace>
  <inkml:trace contextRef="#ctx0" brushRef="#br0" timeOffset="118212.7614">7194 4490,'25'-25,"-25"25,0 0,24 0,-24 0,0 0,25 0,0 0,0 0,0 0,-1 25,1-1,0-24,25 50,-26-25,26 24,0 1,-26 0,26-1,-25 1,0 0,-1 24,1-24,-25-1,0 26,0-26,0 26,0-1,-25-24,1 24,-1-24,0-1,0 1,-24-1,24 1,0-25,0 0</inkml:trace>
  <inkml:trace contextRef="#ctx0" brushRef="#br0" timeOffset="118472.7763">7888 4812,'25'0,"-25"0,0 0,0 0,25 0,-25 0,25 25,-1-25,1 25,0 0,0-1,0 1,24 0,-24 0,0 0,0-25,24 24,-24 1,0 0,-25-25,25 25,0-25</inkml:trace>
  <inkml:trace contextRef="#ctx0" brushRef="#br0" timeOffset="118644.7861">8136 4862,'0'-25,"0"25,0 0,0 0,0 0,0 25,0-25,-25 25,25-1,-24 1,24 0,-25 25,25-26,-25 26,0-25,0 24</inkml:trace>
  <inkml:trace contextRef="#ctx0" brushRef="#br0" timeOffset="126832.2544">5755 5978,'0'0,"0"0,0 0,0 0,0 0,0 0,0 0,0 0,0 0,25 0,-25 0,25 0,-1 0,1 0</inkml:trace>
  <inkml:trace contextRef="#ctx0" brushRef="#br0" timeOffset="127284.2802">6995 5730,'-25'-25,"25"25,0 0,0 0,0 0,0 0,0 0,0 0,0 0,0 0,0 0,25 0,0 0,-25 0,25 0,24-25,-24 25</inkml:trace>
  <inkml:trace contextRef="#ctx0" brushRef="#br0" timeOffset="135327.7403">5532 5904,'0'0,"0"0,0 0,0 0,25 24,-25-24,0 0,24 0,-24 25,25-25,-25 25,25-25,0 0,-25 25,25-25,-1 25,1-25,0 24,-25-24,25 25,0-25,-1 25,1-25,25 0,-25 0,-1 0,1 25,0-25,25 0,-26-25,1 25,25 0,-25 0,24-25,-24 25,25-25,-25 25,24-24,-24 24,25-25,-26 0,26 25,-25-25,0 25,-1-25,1 1,0 24,-25-25,25 0,0 0,-25 0,24 0,-24 1,0-1,0 25,0-25,0 0,0 0,0 25,0-24,0 24,0 0,0-25,0 25,0 0,0 0,0 0,0 0,0 0,0 0,0 0,0 0,0 0,0 0,0 0,0 0,0 0,0 0,0 0,0 0,0 0,0 0,0 0,0 0,0 0,0 0,0 0,0 25,0-25,0 0,0 24,0-24,0 25,0-25,0 25,-24-25,24 25,0 0,0-25,-25 24,25 1,0-25,-25 25,25 0,-25-25,25 25,-25 0,1-25,24 24,-25 1,0-25,0 25,0-25,1 25,-1-25,0 25,0-25,0 24,1-24,-1 0,-25 25,25-25,1 0,-1 0,0 0,0 0,0 0,0 0,1 0,-1 0,0 0,0 0,0 0,1-25,-1 25,0 0,25-24,-25 24,0 0,25-25,-24 25,24 0,-25-25</inkml:trace>
  <inkml:trace contextRef="#ctx0" brushRef="#br0" timeOffset="135771.7657">5829 5953,'0'0,"25"0,-25 25,25-25,-25 0,25 25,0-25,-25 0,24 25,1-25,0 24,0-24,0 0,-1 25,1-25,25 0,-25 0,0 25,-1-25,1 0,0 0,0 0,24 0,-24-25,0 25,0 0,0 0,-1-25,26 25,-25 0,0-24,-1 24,1-25,0 25,0-25,-25 25,25-25,-1 0,-24 25,25-24,-25 24,0 0,0-25,0 25,0 0,25-25,-25 25,0 0</inkml:trace>
  <inkml:trace contextRef="#ctx0" brushRef="#br0" timeOffset="136123.7858">6400 6152,'0'0,"0"0,0 0,0 0,0 0,0 0,0 0,0 0,0 0,0 24,0-24,0 0,0 25,0 0,25-25,-25 25,0 0,25-1,-25 1,0 0,0 0,0-25,24 25,-24-1,0-24,0 25,0-25,0 25</inkml:trace>
  <inkml:trace contextRef="#ctx0" brushRef="#br0" timeOffset="136336.798">6276 6424,'0'0,"0"0,0 0,0 0,0 0,0 0,0 0,0 0,0 25,0-25,25 0,-25 25,25-25,-25 25,24 0,-24-25,0 24,25-24,-25 25,25-25,-25 25,25-25,-25 25,0-25,25 0,-25 0,24 25,-24-25</inkml:trace>
  <inkml:trace contextRef="#ctx0" brushRef="#br0" timeOffset="136539.8096">6623 6424,'0'0,"0"0,25-24,-25 24,0 0,0-25,0 25,0 0,0 0,0 0,0 0,0 0,0 0,0 0,0 0,0 0,0 0,0 0,-25 25,25-25,-25 0,25 24,0-24,-24 25,24 0,-25 0,0 0,25-25,-25 24,25 1</inkml:trace>
  <inkml:trace contextRef="#ctx0" brushRef="#br0" timeOffset="140252.022">8508 4738,'0'-25,"0"0,0 0,0 0,0 1,0-1,0 0,0 25,0-25,0 25,0-25,0 25,0 0,-24 0,24 0,0 0,0 0,0 0,0 25,0 0,0-25,0 25,24 24,-24-24,0 0,0 0,25 24,-25-24,0 0,0 0,0 0,0 0,0-1,0-24,0 25,0 0,0-25,0 0,0 25,25-25,-25 0</inkml:trace>
  <inkml:trace contextRef="#ctx0" brushRef="#br0" timeOffset="140588.0412">8781 4614,'0'-25,"0"25,0 0,0 0,0 0,0 0,0 0,0 0,0 25,-25-25,25 24,0 1,-24-25,24 25,0 0,0 24,-25-24,25 0,0 0,0 0,0-25,0 25,0-1,25-24,-25 25,0-25,24 25,-24-25,25 0,-25 0,25 0,0 0,-25 0,25-25,-1 25,1-25,-25 25,25-24,0 24,0-25,-25 0,24 0,-24 0,0 0,25 1,-25-1,0 0,0 0,-25 0,1 1,-1-1,25 0,-25 0,0 25,0-25,1 25,-1 0,0 0,0 0,0 0</inkml:trace>
  <inkml:trace contextRef="#ctx0" brushRef="#br0" timeOffset="140888.0583">8409 5556,'0'25,"0"-25,0 0,0 0,0 0,0 0,0 0,0-25,25 25,-25-25,25 25,24-24,-24 24,25-25,-1 0,1 25,0-25,-1 0,26 1,-26-1,26 0,-26 0,26 25,-26-25,1 1,-1 24,-24-25,0 25,0 0,0 0,0 0,-25 0,0 0</inkml:trace>
  <inkml:trace contextRef="#ctx0" brushRef="#br0" timeOffset="141088.0698">8161 5705,'-25'25,"25"-25,0 0,25 0,0 0,0 0,0-25,24 25,1-25,-1 25,1-25,24 1,1-1,-1 0,1 0,24 0,-25 1,1 24,24-25,-50 0,26 0,-1 0,-24 25,-25-24,24 24,-24 0</inkml:trace>
  <inkml:trace contextRef="#ctx0" brushRef="#br0" timeOffset="143904.2309">17339 1960,'0'-25,"0"0,0 0,0 0,0 25,0-24,0-1,0 0,0 0,0 0,0 25,0 0,25-24,-25 24,24 0,-24 0,25 0,0 0,0 0,0 0,-1 24,1-24,25 25,-25 0,-1 0,1 0,0-1,0 26,0 0,-25-26,25 26,-25 24,0-24,0 24,0-24,-25 24,25 1,-25-1,0 1,0-1,0-24,1 24,-1 1,25-26,-25 26,25-26,-25 26,25-26,0 1,0-1,0 1,0 0,0-26,0 26,25-25,-25 0,25-1,0 1,-1 0,26 0,-25 0,0-25,24 24,1-24,-25 25,24-25,-24 0,25 0,-25 0,-1 25,1-25,-25 0,25 0,-25 0,0 0,0 0,0 0,0 0,0 0,0 0,-25 0,0 25,1-25,-1 25,0-25,0 25,-24-1,24 1,0 0,0 0,0 0,1 24,24 1,-25-25,0 24,25 1,0-1,0 1,0 0,0-1,0 1,0 24,0-24,0-1,0 1,0 0,0-1,25 1,-25-1,25-24,-25 25,24-25,-24 24,0-24,0 0,0 0,0 0,0-1,0 1,0 0,-24 0,-1-25,0 25,-25-25,25 24,-24 1,-1-25,25 25,-49-25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41:5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21779 2679,'0'0,"0"0,0 0,0 0,0 0,-25-25,25 25,-25 0,25 0,0-25,-25 25,25 0,-24-25,24 25,-25 0,25-24,-25 24,25 0,-25 0,0-25,25 25,-24 0,-1 0,0-25,25 25,-25 0,0 0,1 0,-1-25,25 25,-25 0,0 0,0-25,1 25,24 0,-25 0,0 0,0 0,0-24,1 24,24 0,-25 0,0 0,0 0,0 0,25 0,-24 0,-1 0,0 0,0 0,0-25,25 25,-24 0,-1 0,0 0,0 0,25 0,-25 0,0 0,1 0,-1 0,25 0,-25 0,0 0,25 0,-25 0,25 0,-24 0,-1 25,25-25,-25 0,25 0,0 0,-25 0,25 0,-25 0,25 0,-24 0,24 0,-25 0,25 24,-25-24,25 0,-25 0,0 0,25 0,-24 0,-1 25,25-25,-25 0,25 0,-25 0,0 25,25-25,-24 0,24 0,-25 0,25 25,-25-25,25 0,-25 0,25 0,-25 25,25-25,-24 0,24 0,-25 0,25 24,-25-24,25 0,-25 0,25 25,-25-25,25 0,-24 25,24-25,0 0,-25 0,25 25,0-25,-25 0,25 0,0 0,0 25,-25-25,25 0,0 0,0 25,-25-25,25 0,0 0,-24 24,24-24,0 0,-25 25,25-25,0 0,0 25,0-25,-25 25,25-25,0 0,0 25,0-25,-25 0,25 24,0-24,0 25,0-25,0 25,-25-25,25 0,0 25,0-25,-25 25,25-1,0-24,0 25,0-25,0 25,0-25,0 25,0 0,0-25,-24 24,24-24,0 25,0-25,0 25,0-25,0 25,0 0,0-25,0 24,0-24,24 25,-24 0,0-25,0 25,0-25,0 25,25-1,-25-24,0 25,25-25,-25 25,0 0,0-25,25 25,-25-25,0 24,25-24,-25 25,0-25,25 25,-25-25,0 0,24 25,-24-25,0 25,25-25,-25 0,0 24,25-24,-25 0,25 25,-25-25,0 0,25 25,-25-25,24 0,-24 25,25-25,-25 0,0 25,25-25,-25 0,25 25,-25-25,25 0,-1 24,-24-24,25 0,0 25,-25-25,25 25,0-25,-25 0,24 25,1-25,-25 0,25 25,0-25,-25 24,25-24,-25 0,24 25,1-25,-25 0,25 0,0 25,0-25,-25 0,24 0,1 0,0 0,-25 25,25-25,0 0,-1 0,1 0,0 0,-25 25,25-25,0 0,-1 0,1 0,0 0,0 0,0 0,0 24,-1-24,-24 0,25 0,0 0,0 0,0 0,-1 0,1 0,0 0,0 25,0-25,-1 0,1 0,0 0,0 0,0 0,-1 0,1 0,0 0,-25 0,25 0,0 0,-1 0,1 0,0 0,0 0,0 0,-1 0,1 0,0 0,0-25,0 25,-1 0,1 0,0 0,0 0,0 0,-1-24,1 24,0 0,0 0,0 0,-1 0,1-25,0 25,0 0,0 0,0-25,-1 25,-24 0,25 0,0 0,0-25,0 25,-25 0,24 0,1 0,-25-25,25 25,0 0,-25-24,25 24,-1 0,-24-25,25 25,0-25,-25 25,25 0,0-25,-25 25,24-25,1 25,-25-24,25 24,-25-25,25 25,-25-25,25 25,-25-25,24 25,-24-25,0 0,25 25,-25-24,0 24,0-25,25 0,-25 25,0-25,0 0,0 1,0 24,0-25,0 0,0 25,0-25,0 0,0 25,0-24,0-1,-25 0,25 25,0-25,-25 0,25 1,-24-1,24 0,0 0,-25 0,25 25,-25-24,25-1,-25 25,25-25,0 0,-25 0,25 25,-24-24,-1-1,25 25,-25-25,25 25,-25-25,0 0,1 25,24-24,-25 24,0-25,0 25,25-25,-25 25,1-25,-1 25,25 0,-25-25,0 25,0-24,25 24,-24-25,-1 25,0 0,0-25,0 25,0 0,1-25,-26 25,25-25,-24 25,24 0,-25 0,1-25,-1 25,0 0,1 0,-1-24,1 24,-1 0,0 0,1-25,-26 25,26 0,-1-25,1 25,-1 0</inkml:trace>
  <inkml:trace contextRef="#ctx0" brushRef="#br0" timeOffset="47851.737">18133 3820,'-25'0,"0"-25,0 25,25 0,-25 0,1 0,24 0,-25 0,25 0,-25 0,25 0,0 0,0 0,0 0,0 0,25 0,0 0,-1 0,1 0,0 0,25 0,-1 0,26 0,-26 25,50-25,-24 0,24 0,0 0</inkml:trace>
  <inkml:trace contextRef="#ctx0" brushRef="#br0" timeOffset="83249.7616">8459 8186,'0'0,"0"0,0 0,0-25,0 25,0 0,0 0,0 0,0-25,0 25,0 0,0 0,0-25,0 25,0-25,0 25,0-24,0 24,0 0,0-25,0 25,-25-25,25 25,-25-25,25 25,-25 0,1 0,-1 0,0 0,0 25,25-25,-25 25,1 0,-1-1,25 1,-25 0,25 25,0-26,0 1,0 0,0 0,0 0,0-1,0 1,25 0,0-25,-25 25,24-25,1 25,0-25,0 24,0-24,-1 25,1-25,0 0,0 0,0 25,-25-25,24 0,1 0,-25 25,25-25,-25 0,0 25,0-25,0 24,0-24,0 25,0 0,0-25,-25 25,0-25,25 25,-24-25,-1 24,0-24,0 0,0 25,1-25,-1 0,25 0,-25 0,0 0,0 0,1-25,24 25,-25 0,25 0</inkml:trace>
  <inkml:trace contextRef="#ctx0" brushRef="#br0" timeOffset="83569.7799">8980 8533,'0'0,"0"0,0 0,0-25,0 25,0 0,-25 0,25 0,-25-25,25 25,-25 0,0 0,25 0,-24 25,-1-25,25 0,-25 25,0-25,25 25,-25-1,1 1,24 0,-25 0,25-25,0 25,0-1,0 1,0 0,0 0,25-25,-25 25,24-25,-24 24,25-24,0 0,0 0,24 0,-24 0,25 0,-1 0</inkml:trace>
  <inkml:trace contextRef="#ctx0" brushRef="#br0" timeOffset="84397.8273">11559 8037,'0'-25,"0"25,0-25,0 25,0 0,0 0,0-25,-24 25,24 0,-25 0,0 0,25 25,-25-25,0 0,1 25,-1 0,0 0,0-25,0 24,25 1,-25 0,25 0,0 0,0-25,0 24,0 1,25-25,0 25,-25-25,25 25,0-25,0 25,-1-25,26 24,-25-24,0 0,-1 25,1-25,0 25,0-25,0 25,-25-25,24 25,1-25,-25 24,0-24,0 25,0-25,0 25,0-25,0 25,-25-25,25 0,-24 25,-1-25,0 0,25 0,-25 0,0 0,1 0,-1 0,0 0,0-25,0 25,1 0,-1-25</inkml:trace>
  <inkml:trace contextRef="#ctx0" brushRef="#br0" timeOffset="84984.8609">11907 8508,'24'0,"-24"25,25-25,-25 25,0-1,0-24,0 25,0 0,0 0,0 0,0-1,0 1,0-25,0 25,0 0,0-25,0 25,0-25,0 24,0-24,0 0,0 25,0-25,0 0,0 0,0 0,0 0,0-25,0 25,0 0,0-24,0 24,0-25,0 25,0-25,0 0,0 0,0-24,0 24,0 0,0-24,25 24,-25-25,0 25,25-24,-25 24,25 0,-1 0,-24 1,25 24,0-25,-25 25,25 0,0 0,-25 0,24 0,-24 0,0 0,25 25,-25-1,0-24,0 25,0 0,0-25,0 25,0 0,0-1,-25 1,25 0,-24-25,24 25,-25 0,25-25,-25 24,25-24,0 0,0 25,0-25,0 0,0 0,0 0,0-25,25 25,-25 0,25 0,-25 0,24-24,1 24,0 0,0 0,0 24,-1-24,1 0,-25 25,25-25,0 25,-25-25,0 25,0 0,0-1,0 1,0-25,0 25,0 0,0-25,-25 25,0-1,0-24,1 25,-1-25,0 0,-25 25,26-25,-26 0,0 0,26 0,-26 0</inkml:trace>
  <inkml:trace contextRef="#ctx0" brushRef="#br0" timeOffset="85894.9129">8608 9451,'0'0,"0"-25,0 25,0 0,0-25,-25 25,25 0,-25 0,25 0,-25 25,25-25,-25 0,25 25,-24-25,-1 24,0 1,0 0,25 0,-25 0,1 24,-1-24,0 25,25-26,-25 26,25-25,-25 24,25-24,0 25,0-25,0-1,0 1,0 0,25 0,-25 0,25 0,-25-25,25 0,0 24,-1-24,1 0,0 0,-25 0,25-24,0 24,-1 0,1-25,0 0,-25 25,25-25,-25 0,25 25,-25-25,0 1,0 24,0-25,0 25,-25-25,0 25,0-25,0 25,25 0,-24 0,-1 0,-25 0,25 0,1 25,-1-25,0 25,0-25,25 25,-25-25</inkml:trace>
  <inkml:trace contextRef="#ctx0" brushRef="#br0" timeOffset="86254.9335">8856 9748,'24'0,"-24"-25,25 25,-25 0,0 0,0-24,0 24,0 0,0 0,0 0,0 24,0-24,0 0,-25 0,25 25,0-25,-24 25,24 0,0 0,-25-25,25 24,0 1,0 0,0 0,0 0,25-25,-25 24,24 1,1-25,-25 0,25 25,0-25,0 0,-1 0,1 0,0-25,0 25,0 0,-1-25,1 25,0-24,0-1,0 25,-25-25,24 0,1 0,-25 1,0-1,0 25,0-25,0 0,-25 0,1 1,-1-1,0 25,0-25,0 0,1 25,-1 0,-25 0,25 0,1 0</inkml:trace>
  <inkml:trace contextRef="#ctx0" brushRef="#br0" timeOffset="87289.9927">12031 9426,'0'-25,"0"25,0 0,-25 0,25 0,-25 0,0 0,25 0,-25 25,1-25,-26 0,25 0,0 25,-24-25,24 24,0-24,-24 0,24 25,0-25,0 0,25 25,-25-25,25 0,0 0,0 0,0 0,0 0,0 0,0 0,0 0,0 0,0 25,0-25,0 0,0 0,0 0,25 0,-25 25,0-25,0 0,0 24,0-24,25 0,-25 0,0 25,0-25,0 25,25-25,-25 0,0 25,0-25,0 0,0 0,0 0,0 25,0-25,25 0,-25 0,0 0,0 0,0 0,0 0,0 0,0-25,0 25,0 0,0 0,0 0,24 0,-24-25,0 25,0 0,25 0,-25-25,0 25,25 0,-25 0,25 0,-25 0,25 0,-25 0,24 0,-24 0,25 0,0 0,-25 25,25-25,0 25,-25-25,24 25,-24-25,25 24,-25-24,25 25,-25 0,0-25,0 25,0-25,0 25,0-1,0-24,-25 25,25-25,-25 25,25-25,-24 25,-1-25,25 0,-25 25,0-25,25 0,-25 0,1 0,-1 0,0 0,0 0,0 0,1 0,24-25,-25 25,0 0</inkml:trace>
  <inkml:trace contextRef="#ctx0" brushRef="#br0" timeOffset="87654.0135">12279 9699,'24'0,"-24"0,0 0,0 0,0 0,0 0,0 24,0-24,0 0,-24 25,24-25,-25 25,25-25,0 25,0-25,0 25,0-1,0-24,0 25,0 0,0-25,0 25,0 0,25-25,-25 24,24-24,-24 25,25-25,0 0,0 0,0 25,-1-25,1 0,0 0,0 0,-25-25,25 25,0 0,-1 0,-24-25,25 25,-25-24,25 24,-25 0,0-25,0 0,0 25,0-25,-25 0,0 25,1-24,-1-1,0 0,0 0,-25 25,1-25,24 25,-25-24</inkml:trace>
  <inkml:trace contextRef="#ctx0" brushRef="#br0" timeOffset="88274.049">10394 9575,'0'0,"0"0,0 0,0 0,0 0,-25 0</inkml:trace>
  <inkml:trace contextRef="#ctx0" brushRef="#br0" timeOffset="88442.0586">10344 9947,'0'0,"0"0,0 0,0 0,25 0,-25 0,0 0,0 0,0 0,0 0,0-25,0 25,0 0,0 0</inkml:trace>
  <inkml:trace contextRef="#ctx0" brushRef="#br0" timeOffset="89022.0918">9228 9550,'0'0,"-25"-25,25 25,-25-25,25 25,-25 0,25 0,-25 0,25 0,-24 25,24 0,-25-25,0 25,25 24,-25-24,0 0,1 24,24 1,-25 0,0 24,0-24,0 24,-24-24,24 24</inkml:trace>
  <inkml:trace contextRef="#ctx0" brushRef="#br0" timeOffset="89706.1309">12601 9525,'0'0,"0"0,0-25,0 25,0 0,0 0,0 0,0-25,0 25,0 0,0 0,0 25,0-25,0 25,0-25,-25 25,25 0,-24 24,-1-24,0 25,-25-1,25 1,-24 24,-1 1,1-1,-1 1</inkml:trace>
  <inkml:trace contextRef="#ctx0" brushRef="#br0" timeOffset="90606.1824">8508 11410,'0'0,"0"0,0 0,0 0,0 0,0 0,25 0,0 0,-25 0,25 25,0-25,-1 0,26 0,-25 0,24 0,-24 0,25 0,-25 0,24 0,-24 0,25-25,-26 25,1 0,-25 0,25 0</inkml:trace>
  <inkml:trace contextRef="#ctx0" brushRef="#br0" timeOffset="90806.1938">8806 11435,'-25'25,"25"-25,-25 0,25 0,0 0,0 0,0 0,0 0,0 25,0-25,0 24,0 1,0-25,0 25,0 25,0-26,0 1,0 25,0-25,0 24,0-24,0 25,0-26,0 26,-24 0,24-26,0 1,0 25,-25-25,25-1,0 1,0 0,0-25,0 25</inkml:trace>
  <inkml:trace contextRef="#ctx0" brushRef="#br0" timeOffset="91162.2142">9277 12154,'0'0,"0"0,0 0,0-25,0 25,0 0,-25 0,25 0,-24 0,24 0,-25 0,0 0,0 0,0 25,1-25,-1 25,0 0,25 0,-25-25,0 25,1-1,24 1,0 0,0 0,0 0,0-25,0 24,0 1,24-25,1 25,0-25,0 0,0 0,24 0,-24 0,25 0,-1-25</inkml:trace>
  <inkml:trace contextRef="#ctx0" brushRef="#br0" timeOffset="91638.2414">10914 11658,'0'0,"0"-25,0 25,0 0,0-24,0 24,0 0,0 0,0 0,0 0</inkml:trace>
  <inkml:trace contextRef="#ctx0" brushRef="#br0" timeOffset="91786.2499">10914 11931,'0'0,"0"0,0 0,0 0,0 0,0 0,0 0,0 0,0 0,0 0,25-25</inkml:trace>
  <inkml:trace contextRef="#ctx0" brushRef="#br0" timeOffset="92234.2755">11609 11361,'0'0,"-25"0,25 0,0 0,0 0,0 0,0 0,0-25,0 25,25 0,0 0,0 0,-1 0,26-25,-25 25,24 0,1 0,-25-25,24 25,-24-25,25 25,-25 0,-1 0,1 0,-25-24,0 24,0 0,0 0,0 24,-25-24,1 0,24 25,-25-25,-25 25,25-25,1 0,-1 25,25-25,-25 25,0-25,0 24,25-24,0 25,0 0,0-25,0 25,0 0,0-1,0 1,0 25,0-25,0-1,0 26,25-25,-25 24,0-24,0 25,0-25,0 24,0-24,0 0,0 0,25 24,-25-24,0 0</inkml:trace>
  <inkml:trace contextRef="#ctx0" brushRef="#br0" timeOffset="92786.3071">12130 12030,'0'0,"0"25,0-25,0 0,0 0,0 25,0-25,0 25,0-25,0 24,0 1,0 0,0 0,0-25,0 25,0-25,0 25,0-25,0 24,0-24,0 25,0-25,0 0,0 0,0 0,0 0,0 0,0 0,0-25,0 25,0 0,0-24,0 24,0-25,0 0,0 0,0 0,0 0,0 1,0-1,0-25,0 25,25 1,-25-1,0 0,24 0,-24 0,25 25,0-24,-25-1,25 25,0 0,-1 0,-24-25,25 25,0 0,-25 25,25-25,-25 25,0-25,0 24,0 1,0-25,0 25,-25 0,25 0,-25-1,0 1,1 0,24 0,-25-25,0 25,25-25,0 24,0-24,0 0,0 0,0 0,0 0,25 0,0 0,-1 0,1 0,0 0,0 0,0 0,-1 25,1-25,0 0,0 25,-25-25,25 0,-25 25,0 0,0-25,0 25,0-25,0 24,-25 1,25-25,-25 25,0-25,0 25,1-25,-26 25,25-25,-24 0,24 24,-25-24,1 0</inkml:trace>
  <inkml:trace contextRef="#ctx0" brushRef="#br0" timeOffset="93277.3352">8980 13271,'0'0,"0"0,0 0,0 0,0-25,0 25,0 0,24 0,1 0,0-25,0 25,0 0,-1 0,26 0,-25-25,24 25,1 0,0-25,-25 25,-1 0,1 0,0-25,0 25,-25 0,0 0</inkml:trace>
  <inkml:trace contextRef="#ctx0" brushRef="#br0" timeOffset="93701.3594">9153 13246,'-25'0,"1"0,-1 0,0 25,0-25,25 0,-25 0,25 0,0 0,0 0,0 0,0 0,0 0,0 0,0 0,0 0,0 0,0 24,0-24,0 0,25 25,-25-25,0 25,0 0,0-25,0 25,0-1,0-24,-25 25,25-25,0 25,0-25,0 25,-24-25,24 25,0-25,0 0,0 0,0 24,0-24,0 0,0 0,0 0,0-24,0 24,0 0,24 0,-24-25,0 25,25 0,-25-25,25 25,-25 0,25-25,-25 25,25 0,-1 0,1 0,0 0,25 0,-26 0,1 0,0 0,25 25,-25-25,-1 25,1-25,0 25,0-1,0 1,-1-25,-24 25,0 0,0 0,0-1,0 1,0 0,0-25,-24 25,-1 0,0-1,25-24,-25 25,-24-25,24 25,0-25,0 25,-25-25,26 0,-26 0,25 0,-24 0,24 0,0 0,0 0</inkml:trace>
  <inkml:trace contextRef="#ctx0" brushRef="#br0" timeOffset="93994.3762">10443 13246,'0'25,"-25"-25,25 0,0 0,0 0,0 0,0 0,0 0,0 0,0 0,0 0,0 0,0 0,0 0,0 0,0 0,25-25,-25 25,0 0,0 0,0 0,25-25,-25 25,0 0</inkml:trace>
  <inkml:trace contextRef="#ctx0" brushRef="#br0" timeOffset="94193.3876">10468 13568,'0'25,"0"-25,0 0,25 0,-25 0,0-25,25 25,-25 0,0 0,0 0,24 0,-24-25,0 25,0 0,0 0,0 0,0 0,0 0</inkml:trace>
  <inkml:trace contextRef="#ctx0" brushRef="#br0" timeOffset="94642.4133">11783 12998,'24'0,"-24"0,0-25,0 25,0 0,0 0,0 0,0 0,0 0,-24 25,24-25,-25 0,0 24,0 1,0 0,1 0,-1 0,0-1,0 1,0 25,-24 0,24-26,25 26,-25 0,0-1,25-24,-24 25,24-26,0 26,0-25,24 0,-24-25,25 24,0-24,0 25,0-25,-1 0,1 0,0 0,0-25,0 25,-1 0,26-24,-25-1,0 25,-1-25,1 0,0 0,-25 1,25-1,-25 0,0 0,0 0,-25 25,25-24,-25-1,0 0,-24 25,24 0,-25 0,1 0,-1 0,1 25</inkml:trace>
  <inkml:trace contextRef="#ctx0" brushRef="#br0" timeOffset="102977.89">17413 3671,'0'0,"0"0,0 0,0-25,0 25,0 0,0 0,0 0,0 0,0 0,0 0,0 0,0 25,0-25,0 25,0-25,0 25,25 0,-25-1,0-24,25 25,-25 0,25 0,-25 0,0-1,24 1,-24-25,25 25,-25-25,25 0,0 25,-25-25,25 0,-25 0,24 0,1 0,0-25,-25 25,25 0,0-25,0 0,-25 25,24-24,1-1,0 25,0-25,-25 0,25 0,-1 25,1-24,0 24,-25-25,25 25,0 0,-1 0,1 0,-25 0,25 0,0 0,-25 25,25-1,-1-24,-24 25,25 0,-25-25,25 25,0 0,-25-25,25 24,-25 1,24-25,1 0,-25 25,25-25,-25 0,25 0,0 0,-25 0,24 0,1 0,0 0,-25 0,25 0,0-25,24 25,-24-25,0 25,0-24,-1 24,1-25,0 25,0-25,0 25,-1-25,1 25,0 0,-25 0,25 0,0 0,-25 0,25 25,-1-25,-24 25,25-25,-25 25,25-25,-25 24,25-24,-25 0,25 25,-25-25,24 0,1 0,-25 0,25 0,-25 0,25 0,-25 0,25 0,-1 0,-24 0,25-25,0 25,-25 0,25-24,0-1,-1 25,1-25,0 25,0-25,-25 0,25 25,-1-24,1 24,-25 0,25 0,-25-25,0 25,25 0,-25 0,0 25,25-25,-25 24,0-24,24 25,-24-25,25 25,0-25,-25 25,25 0,0-25,-1 0,1 24,0-24,0 0,0 0</inkml:trace>
  <inkml:trace contextRef="#ctx0" brushRef="#br0" timeOffset="103881.9417">17339 3770,'0'0,"0"25,25-25,-25 25,24-25,-24 25,25-25,-25 25,25-1,0-24,-25 25,25-25,-1 0,1 25,0-25,0 0,0 0,-1 0,1 0,0 0,0-25,25 25,-26-25,1 25,0-24,0 24,0-25,-1 0,1 25,0-25,0 0,0 25,-1-24,1-1,0 25,-25-25,25 25,0 0,-25-25,24 25,1 0,-25 25,25-25,-25 0,25 25,-25-25,25 25,-1-25,-24 24,25 1,-25-25,25 25,0-25,-25 25,25-25,-1 25,-24-25,25 0,0 0,0 0,0 0,-1 0,1 0,0 0,0 0,0 0,-1-25,1 25,0 0,0-25,24 25,-24 0,0-25,0 25,0 0,0-25,-1 25,1 0,25 0,-25 0,-1 0,1 0,0 0,-25 0,25 25,0-25,-1 0,-24 25,25-25,0 25,-25-25,25 25,-25-25,25 0,-1 24,1-24,0 0,0 0,0 25,-1-25,1 0,25 0,-25 0,24 0,1 0,-1-25,-24 25,25 0,-1 0,1-24,0 24,-1 0,-24-25,0 25,0 0</inkml:trace>
  <inkml:trace contextRef="#ctx0" brushRef="#br0" timeOffset="105070.0097">5532 14263,'-25'24,"25"-24,0 0,0 25,0-25,0 0,0 0,25 25,0-25,-1 0,26 25,-25-25,24 0,1 0,0 0,-1 0,1-25,-1 25,1-25,24 25,-24-25,25 1,-26 24,1-25,24 0,-24 0,-1 25,1-25,-25 1,24-1,-24 25,0-25,0 25,0-25,-25 25,0-25,0 25,0 0,0-24,-25 24,0 0,0-25,0 25,1 0,-1 0,0 0,-25 0,26 0,-1 0,0 0,-25 0,26 0,-1 25,25-25,-25 0,0 0,25 24,0-24,0 0,0 0,0 25,25-25,0 0,0 0,-1 0,1 0,0 25,25-25,-26 0,26 0,0 25,-26-25,26 0,-25 25,24-25,-24 24,0-24,0 25,0-25,-1 25,1 0,-25 0,0-25,0 24,-25 1,25 0,-24 0,-1 0,-25 0,25-1,-24 26,-1-25</inkml:trace>
  <inkml:trace contextRef="#ctx0" brushRef="#br0" timeOffset="117207.7039">20067 3646,'0'0,"-24"0,24 0,0 0,0 0,0 0,0 0,0 0,0 0,24 0,1 25,0-25,0 0,24 0,1 0,0 0,-1 0,26 0,-1 0,0 0,1 0,24 0,-25 0,26-25,-1 25,0 0,0-25,-24 25,24 0,-25 0,26-24,-26 24,-24 0,24 0,-24 0,-1 0,1 0,-1 0,-24 0,0 0,-25 0,0 0,0 0,0 0,0 0,-25 0,0 0,1 0</inkml:trace>
  <inkml:trace contextRef="#ctx0" brushRef="#br0" timeOffset="117467.7188">20142 3845,'25'0,"-1"25,26-25,0 0,-26-25,51 25,-26 0,1 0,24-25,1 25,-1 0,25-25,-24 25,24-25,-24 25,24 0,-25-24,1 24,-1 0,0-25,1 25,-1 0,-24-25,-1 25,-24 0,0 0,0 0,0 0,-25-25,0 25</inkml:trace>
  <inkml:trace contextRef="#ctx0" brushRef="#br0" timeOffset="117671.7305">20315 3894,'0'0,"25"0,0 0,0 0,24 0,-24 0,50 0,-26 0,26 0,-1-24,0 24,1 0,24 0,0-25,1 25,-1-25,-25 25,25 0,1-25,-1 25,-25-25,1 25,-1 0,0-24,-24 24</inkml:trace>
  <inkml:trace contextRef="#ctx0" brushRef="#br0" timeOffset="118995.8062">22151 1935,'25'-50,"0"25,-1 1,1-1,0 0,-25 0,0 25,25 0,-25-25,0 25,0 0,0 0,0 25,0-25,0 0,-25 25,25 0,-25-25,0 25,25-1,-24 26,-26-25,25 0,0 24,-24-24,-1 25,0-1,26-24,-26 0,25 0,0-1,1 1,-1-25,25 25,0-25,0 0,0 0,0-25,0 25,0 0,0-25,0 25,0-24,0-1,0 0,25 0,-25 25,0-25,24 1,-24-1,0 0,0 25,25-25,-25 0,0 25,0 0,0-24,0 24,0 0,0 0,0 24,0-24,0 0,0 25,0 0,0 0,0 0,-25-1,25 1,0 0,-24 0,24 0,0-1,0 1,0-25,0 25,0-25,24 0,-24 0,25 0,0 0,25-25,-26 0,26 25</inkml:trace>
  <inkml:trace contextRef="#ctx0" brushRef="#br0" timeOffset="126717.2478">8087 3671,'0'0,"-25"0,25 25,0-25,0 0,0 0,0 0,0 0,0 0,0 0,0 0,0 25,25-25,-1 0,1 0,0 0,0 0,0 25,24-25,1 0,0 0,24 0,-24 0,24 0,0 0,26 0,-1-25,0 25,0 0,25-25,-25 25</inkml:trace>
  <inkml:trace contextRef="#ctx0" brushRef="#br0" timeOffset="127633.3002">15379 3696,'0'0,"0"0,0 0,-25 0,25 0,0-25,0 25,0 0,0 0,0 0,0 0,0 0,0 0,0 0,0 0,0 0,0 0,25 0,0 0,0 0,0 25,-1-25,26 0,-25 0,24 0,1 0,25 0,-26-25</inkml:trace>
  <inkml:trace contextRef="#ctx0" brushRef="#br0" timeOffset="128210.3332">17984 3696,'0'0,"0"0,0 0,0 0,0 0,0 0,0 0,0 0,0 0,0 0,0 0,25 0,-25 0,24 0,1 0,0 0,0 25,24-25,-24 0,25 0,24 0,-24 0,24 0,-24 0,24 0,1 0,-1-25,0 25,1 0,-1 0,-24 0,24 0,1 0,-26 0,26 0,-26-25</inkml:trace>
  <inkml:trace contextRef="#ctx0" brushRef="#br0" timeOffset="128425.3455">18777 3671,'-24'0,"-1"0,0 25,25-25,0 0,0 0,0 0,25 0,0 0,-1 0,1 0,25 0,-25 0,24 0,1 0,0 0,24 0,0 0,-24 0,24 0,1 0,-1 0,1 0,-1 0,0 0,1 0</inkml:trace>
  <inkml:trace contextRef="#ctx0" brushRef="#br0" timeOffset="128717.3622">20142 3721,'0'0,"0"0,0 0,0 0,0 0,0 0,25 0,-25 0,24 0,1 0,0 0,0 0,24 0,-24 0,25 0,-25 0,24 0,1 0,-1 0,1-25,0 25,24 0,-24 0,-1 0,1-25,24 25,-24 0,-25 0,24 0,-24-25,25 25,-50 0</inkml:trace>
  <inkml:trace contextRef="#ctx0" brushRef="#br0" timeOffset="128877.3714">20911 3646,'-50'25,"25"-25,-24 0,24 0,0 0,0 0,0 0,25 0,0 0,0 0,0 0,25 0,0 0,25 25,-26-25,26 0,0 0,-1 0,26 0,-26 0,26 25,-1-25,1 0,-1 0,0 0,1 0,-1 25,-24-25,24 0</inkml:trace>
  <inkml:trace contextRef="#ctx0" brushRef="#br0" timeOffset="139598.9846">9302 14064,'0'0,"0"0,0 0,0 0,0 0,-25 0,25 0,0 0,0 0,0 0,0 0,0 0,0 0,0 0,0 0,25 0,-25 25,0-25,25 25,-25-25,25 25,0-1,-25-24,24 25,1 0,0 0,0 0,0-1,-1 1,1 0,0 0,0 0,0 0,24-1,-24-24,0 25,24 0,-24-25,25 25,-1-25,-24 0,25 0,-1 25,1-25,0 0,-26 0,26 0,0 0,-1 0,1-25,0 25,-26 0,26-25,0 25,-1 0,1-25,-1 0,-24 25,25-24,-1-1,-24 0,25 0,-25 0,24 0,-24 1,0-1,0 0,-1 0,1 0,-25 1,25-1,-25-25,0 25,25 1,-25 24,0-25,0 0,0 25,0-25,0 25,0 0,0-25,0 25</inkml:trace>
  <inkml:trace contextRef="#ctx0" brushRef="#br0" timeOffset="140071.0116">10319 14585,'0'-25,"0"25,0 0,0-24,0 24,0 0,0 0,0 0,0 0,25 0,-25 0,0 24,0-24,25 25,-25-25,0 25,0 0,25 0,-25-1,0 1,0 0,0 25,0-26,0 1,0 0,0 25,0-26,0 1,0 0,0 0,0 0,-25-1,25-24,0 25</inkml:trace>
  <inkml:trace contextRef="#ctx0" brushRef="#br0" timeOffset="140271.0231">10096 14982,'0'0,"0"0,0 0,-25 0,25-25,0 25,0 0,0 25,0-25,25 0,-25 0,25 25,-25-25,24 25,1-25,0 24,0-24,0 25,-1-25,1 25,0-25,0 25,0-25,-25 25,25-25,-1 0,1 24,0-24,0 0,0 0,-25 0,24 0</inkml:trace>
  <inkml:trace contextRef="#ctx0" brushRef="#br0" timeOffset="140460.0339">10741 14908,'0'-25,"0"25,0-25,0 25,0 0,0 0,0 0,0-25,0 25,0 0,0 25,0-25,0 0,-25 25,25 0,-25-25,0 24,1 1,-1 0,0 25,0-26,0 1,1 25,-26-25,25-1,0 26,1-25</inkml:trace>
  <inkml:trace contextRef="#ctx0" brushRef="#br0" timeOffset="145831.3411">10294 15801,'0'0,"0"0,0 0,0 0,0 0,0 0,0 24,0-24,0 0,0 0,0 0,0 0,0 0,0 0,0 0,0 0,0 0,0 0,0 0,0 0,0 0,25-24,-25 24,25 0,-25-25,25 0,-25 25,25-25,-1 0,1 1,-25-1,25 0,0 0,-25 0,25 1,-25-1,0 25,0-25,0 25,0-25,0 25,0 0,0 0,0 0,0 0,-25 25,25-25,0 0,-25 25,25-25,0 25,0-1,-25 1,25 0,0 25,0-26,0 1,0 25,0-25,0-1,0 1,0 25,0-25,0-1,0-24,25 25,-25 0,0 0,0-25,0 25,0-25,0 24,0-24,0 25</inkml:trace>
  <inkml:trace contextRef="#ctx0" brushRef="#br0" timeOffset="146127.358">10170 16222,'-25'0,"25"25,-24-25,-1 0,25 0,-25 0,25 0,0 25,-25-25,25 0,0 0,0 0,0 0,25 0,-25 0,25 0,0 0,-1 0,1 0,25 0,-25-25,24 25,1 0,-25 0,24 0,1-25,0 25,-1 0,1 0,-1 0,-24-25,25 25,-25 0,24 0,-24 0,0 0,-25 0,25 0,-25 0,24 0,-24 0,0 0,0 0,0 25,0-25,0 0,0 0,0 0,-24 0,24 0,0 0,0 0</inkml:trace>
  <inkml:trace contextRef="#ctx0" brushRef="#br0" timeOffset="146711.3914">11063 15627,'0'0,"0"0,0 0,0 0,0 0,0 0,0 0,0 0,0 0,0 0,25 0,0 0,0 0,-1 0,1 0,0 0,25 0,-26 0,1-25,25 25,-25 0,24 0,-24 0,0 0,0 0,0 0</inkml:trace>
  <inkml:trace contextRef="#ctx0" brushRef="#br0" timeOffset="146903.4024">11088 15850,'0'25,"0"-25,0 0,25 0,-25 0,25 0,-25 0,24 0,1 25,0-25,0 0,0 0,-1 0,1 0,0 0,0 0,25-25,-26 25,1 0,0 0,0 0,0 0,-25-25</inkml:trace>
  <inkml:trace contextRef="#ctx0" brushRef="#br0" timeOffset="147092.4132">11162 16049,'0'24,"0"-24,0 0,0 0,25 0,-25 0,25 25,-25-25,25 0,0 0,-1 0,1 0,0 0,0 0,25 0,-26 0,26 0,-25 0,0 0,24 0,-24 0</inkml:trace>
  <inkml:trace contextRef="#ctx0" brushRef="#br0" timeOffset="148819.512">12155 15652,'0'0,"0"0,0-25,-25 25,25 0,0-25,0 25,-25 0,25-25,0 25,0 0,0-24,0 24,0 0,25-25,-25 25,0 0,25-25,-1 25,1-25,0 25,0 0,0-25,-1 25,1 0,25-24,-25 24,-1 0,1 0,0 0,0 24,-25-24,25 25,-25-25,0 25,0 0,0 0,0-1,-25 1,0 0,25 25,-25-26,0 1,1 0,-1 0,25 0,-25-1,0 1,25-25,0 0,-25 25,25-25,0 0,0 0,0 0,0 0,0 0,0 0,25 0,-25-25,25 25,-25 0,25 0,0 0,-1-25,1 25,0 0,0 0,-25 0,25 0,0 0,-1 25,-24-25,25 25,-25-25,25 25,-25 0,0-1,0 1,0-25,0 25,-25 0,0 0,25-1,-24-24,-1 25,0 0,-25-25,25 25,1-25,-26 0,25 25,0-25,-24 0,24 0,-25 0,26-25</inkml:trace>
  <inkml:trace contextRef="#ctx0" brushRef="#br0" timeOffset="149771.5665">8533 12774,'0'25,"-25"-25,25 0,0 0,-24 25,24-25,-25 25,0 0,25-1,-25 1,25 25,-25-25,1 24,24 1,-25 24,0-24,25 24,-25 26,25-26,0 0,-25 26,25-1,0-25,0 25,25-24,0 24,0-25,0-24,-1 24,26-24,0 0</inkml:trace>
  <inkml:trace contextRef="#ctx0" brushRef="#br0" timeOffset="150403.6026">12477 12874,'-25'-25,"0"0,1 25,24 0,-25-25,0 25,25 0,0 0,-25 0,25 0,0 0,0 0,0 0,0 0,0 0,0 0,0 0,0 0,0 25,25-25,-25 25,25-25,0 25,-25-1,24 1,1 0,0 0,0 24,0-24,0 25,-1-25,-24 24,25 1,0 0,-25-1,25 1,-25 24,0-24,0 24,-25-24,0 24,0-24,1 24,-26-24,0 24,25-24,-24-1,-1 1,1-25,24 24,-25-24,1 0,24 0</inkml:trace>
  <inkml:trace contextRef="#ctx0" brushRef="#br0" timeOffset="150719.6207">12973 13171,'0'0,"0"0,25 0,-25 0,0 0,0 0,0 0,0 0,25 25,-25-25,25 25,-1 0,-24 0,50-1,-25 26,0-25,-1 24,26-24,-25 25,24-25,-24 24,0-24,25 0,-26 24,1-24,0 0,0 0,0-25,0 25</inkml:trace>
  <inkml:trace contextRef="#ctx0" brushRef="#br0" timeOffset="150903.6312">13469 13246,'0'0,"0"0,0 0,0 0,0 0,-25 0,25 25,0-1,-24 1,-1 0,0 0,0 24,0-24,1 25,-26-1,25 1</inkml:trace>
  <inkml:trace contextRef="#ctx0" brushRef="#br0" timeOffset="154379.83">13990 13047,'0'-25,"-25"25,25 0,0-24,0 24,-24-25,24 25,0-25,0 25,24 0,1-25,-25 25,25-25,0 25,24 0,-24 0,25-24,-25 24,24 0,-24 0,25 0,-1 24,-24-24,0 25,24-25,-24 25,-25 0,25 0,-25-25,0 49,0-24,0 0,0 0,-25-1,0 26,1-25,-1 0,0 24,0-24,0 0,1 0,-1-25,25 25,-25-1,25-24,-25 0,25 0,0 0,0 0,0 0,0 0,0 0,25 0,-25-24,25 24,0 0,-1 0,1-25,0 25,0 0,0 0,-1 0,1 25,25-25,-25 0,0 24,-1 1,1-25,0 25,-25 0,25 0,-25-1,0 1,0 0,0 0,0-25,-25 25,0-1,0 1,1-25,-1 25,-25-25,0 0,1 25,-26-25,26 0,-1 0,-24 0,24-25,1 25,-1 0</inkml:trace>
  <inkml:trace contextRef="#ctx0" brushRef="#br0" timeOffset="155755.9087">8657 14511,'0'-25,"0"25,0-25,25 25,-25 0,0-25,0 25,0 0,0 0,0 0,0 0,0 0,0 0,0 0,0 0,0 0,0 0,0 25,0-25,0 25,-25 0,25 0,-25-1,1 1,-1 0,0 25,25-1,-50-24,26 25,-1-1,0 1,0-1,0-24,1 25,-1-1,0-24,0 0,25 0,-25 0,25-1</inkml:trace>
  <inkml:trace contextRef="#ctx0" brushRef="#br0" timeOffset="156006.9231">8707 14734,'0'0,"25"0,-25 0,0 0,0 0,0 0,0 25,-25-25,25 25,0-25,-25 24,25 1,-25 0,0 0,25 24,-24-24,-1 25,0-25,0 24,0 1,25-25,-24-1,-1 26,0-25,25 0,-25-1</inkml:trace>
  <inkml:trace contextRef="#ctx0" brushRef="#br0" timeOffset="156442.948">7318 15751,'0'0,"25"0,-25 0,0-25,0 25,0 0,0 0,0 0,0 25,0-25,0 0,0 25,0-25,0 25,0-1,0 1,0 0,0 0,0 0,0-1,0 1,0 25,0-25,0-1,0 1,0-25,0 25,0 0,0-25,0 25,0-25,0 24,0-24</inkml:trace>
  <inkml:trace contextRef="#ctx0" brushRef="#br0" timeOffset="157014.9808">7987 15577,'25'0,"-25"0,25-24,0 24,-25 0,0 0,0 0,0 0,0 0,0 0,0 0,-25 0,0 24,25-24,-25 0,1 25,-1-25,0 25,0-25,0 25,1-25,24 0,-25 0,0 25,25-25,0 0,-25 0,25 0,0 0,0 0,0 0,0 0,0 0,0 0,0 0,0 0,25 0,-25 0,0 0,0 24,0-24,25 0,-25 25,0-25,0 25,0-25,25 25,-25-25,0 0,0 25,0-25,0 24,0-24,0 0,0 0,0 25,24-25,-24 0,0 0,0 0,0 0,25 0,-25 0,0 0,0 0,0-25,25 25,-25 0,0 0,25-24,-25 24,25 0,-25 0,24-25,-24 25,25 0,0 0,0-25,-25 25,25 0,-1 25,1-25,0 0,0 25,-25-25,25 24,-25 1,25 0,-25 0,0 0,0-25,0 24,0 1,0 0,0 0,0 0,-25-25,25 24,-25 1,0-25,0 25,25-25,-25 25,1-25,-1 0,0 0,0 0,0 0,1 0,-1 0,25 0,-25-25,25 25</inkml:trace>
  <inkml:trace contextRef="#ctx0" brushRef="#br0" timeOffset="157800.0257">12179 14337,'0'0,"-24"0,24 0,0 0,0 0,0 0,0 0,0 0,0 0,0 0,24 0,-24 0,25 25,0-25,0 25,24-25,-24 25,25-1,-25 1,24 0,1-25,0 25,-1 0,-24-1,25 1,-1-25,1 25,-25 0,24 0,-24-25,0 24,0-24,-1 25,-24-25,25 25</inkml:trace>
  <inkml:trace contextRef="#ctx0" brushRef="#br0" timeOffset="158056.0403">12626 14263,'0'0,"0"0,0 0,0 0,0 0,0 0,0 0,0 0,0 0,0 24,0-24,25 25,0-25,-1 25,1 0,0 0,0 0,0-25,24 24,-24 1,25 0,-1 0,-24 0,25-1,-26 1,26-25,0 25,-26 0,1-25,25 25,-25-25</inkml:trace>
  <inkml:trace contextRef="#ctx0" brushRef="#br0" timeOffset="158456.0632">13841 14709,'0'-25,"0"25,0 0,0-24,0 24,0 0,0 0,-24 0,24 0,0 0,0 24,0-24,0 25,0 0,24 0,-24 24,0-24,0 25,25-25,-25 24,0 1,0-25,0 24,0 1,0-25,0 24,25-24,-25 25,0-26,0 1,0-25,0 25,25 0,-25-25</inkml:trace>
  <inkml:trace contextRef="#ctx0" brushRef="#br0" timeOffset="158943.091">14139 14684,'-25'0,"25"0,-25 25,1 0,24-25,-25 25,25-25,0 25,0-1,0 26,25-25,-1 0,1-1,0 1,0 25,24-25,-24-1,25 1,-1 25,-24-25,25-1,-1 1,-24 0,25 0,-25 0,24-25,-24 24,0 1,0-25,0 25,-25-25,0 25,0-25,0 0,0 0,-25 25,0-25,0 0,0 0,-24-25,24 25,-25 0,1-25,24 25,-25-25,1 25,24 0,0-25,0 25,0-24,1 24,24 0,0-25,0 25,0-25,24 25,1-25,0 25,0-25,0 25,24-24,-24-1,0 25,24-25,-24 0,25 0,-25 25,0-24,24-1,-24 0,0 0,0 0,-1 25,1-24,-25-1,25 0,-25 0,0 0,0 1,-25 24,0-25,1 0,-1 25,0-25,-25 25,1 0,-1 0,0 0,-24 0,24 25</inkml:trace>
  <inkml:trace contextRef="#ctx0" brushRef="#br0" timeOffset="163313.341">7417 4936,'0'0,"0"0,0 0,0 0,0 0,0 0,0 25,25-25,-25 0,25 0,-1 0,26 25,-25-25,24 0,1 0,0 0,24 0,-24 0,24 0,0 0,26 0,-26-25</inkml:trace>
  <inkml:trace contextRef="#ctx0" brushRef="#br0" timeOffset="164889.4312">20067 5110,'-49'0,"24"0,0 0,25 0,-25 0,1 0,24 0,0 0,0 0,0 0,0 0,24 0,1 0,0 0,0 25,0-25,24 0,1 0,-1 0,1 0,24 0,-24 0,24 0,-24 0,24 0,1 0,-26 24,26-24,-1 0,-24 0,24 0,-24 0,0 0</inkml:trace>
  <inkml:trace contextRef="#ctx0" brushRef="#br0" timeOffset="193754.0821">15206 6350,'-25'0,"25"0,0 0,0 0,0 0,0 0,0 0,0 0,0 0,0 0,25 0,-1 0,1 0,0 0,0 0,24 0,-24 0,25 0,-25 0,24 0,1 0,-1 0,-24-25,25 25,0 0,-26 0,1 0,0-25,0 25</inkml:trace>
  <inkml:trace contextRef="#ctx0" brushRef="#br0" timeOffset="193977.0949">15503 6325,'0'0,"0"0,-25 0,25 0,0 0,0 0,0 25,0-25,0 0,0 0,0 25,0 0,0-25,0 24,0 26,0-25,25 0,-25 24,0-24,0 0,0 24,0-24,0 0,0 0,0 0,0-1,0 1,0 0,25 0,-25 0,0-25,0 25,0-25,0 24,0-24,0 0,0 0</inkml:trace>
  <inkml:trace contextRef="#ctx0" brushRef="#br0" timeOffset="194353.1164">16148 6846,'0'-25,"0"25,0-25,-25 25,1 0,24-24,-25 24,0 0,0 0,0 0,1 0,-1 24,-25-24,25 25,1 0,-26 0,25 0,0 24,25-24,-24 0,24 0,0 0,0-1,0 1,24 0,1-25,25 0,-25 25,24-25,1 0,24 0</inkml:trace>
  <inkml:trace contextRef="#ctx0" brushRef="#br0" timeOffset="195002.1535">17116 6573,'-25'0,"25"0,0 0,0 0,0 0,0 0,0 0,0 0,0 0,0 0,25 0,-1 0,1-25,0 25,0 0,0 0,24 0,-24-24</inkml:trace>
  <inkml:trace contextRef="#ctx0" brushRef="#br0" timeOffset="195153.1621">17016 6772,'-24'24,"-1"-24,0 25,25-25,0 0,0 0,0 0,0 0,0 25,0-25,25 0,0 0,-1 0,26 0,-25-25,24 25,1 0,0-25,24 25</inkml:trace>
  <inkml:trace contextRef="#ctx0" brushRef="#br0" timeOffset="196553.2422">18554 6176,'0'-24,"0"-1,-25 0,25 0,0 0,0 1,0 24,-24-25,24 25,0 0,0-25,0 25,0 0,0 25,0-25,0 0,0 25,0-1,0 1,0 0,0 25,0-26,0 26,0-25,0 24,0 1,0-25,0 0,0-1,0 26,0-50,0 25,0 0,0-25,0 24,0-24,0 0</inkml:trace>
  <inkml:trace contextRef="#ctx0" brushRef="#br0" timeOffset="196829.258">18331 6052,'0'0,"0"-24,0 24,0-25,0 25,0-25,0 25,0 0,25-25,-25 25,25 0,-1 0,1-25,25 25,-25 0,24 0,1 0,-1 0,1 25,0-25,-1 25,-24-25,25 25,-25 0,24-1,-49 1,25 0,0 0,-25 0,0-1,0 1,0 25,-25-25,0-1,0 1,1 0,-1 0,-25 0,0-25,26 24,-26 1,0-25,1 25</inkml:trace>
  <inkml:trace contextRef="#ctx0" brushRef="#br0" timeOffset="197213.28">17934 6672,'0'0,"0"25,0-25,-25 0,25 0,0 0,0 0,0 0,25 0,-25 0,25 0,0 0,24 0,-24 0,25 0,24-25,1 25,-1 0,0-24,26 24,-26 0,25-25,0 25,1-25,-1 25,-25-25,1 25,-1-25,1 25,-26 0,1-24,-1 24,-24 0,0 0,0 0,-25-25,0 25,0 0,0 0,0 0,-25 0,0 0</inkml:trace>
  <inkml:trace contextRef="#ctx0" brushRef="#br0" timeOffset="197714.3086">18381 7218,'24'-25,"-24"1,0-1,0 0,0 0,25 0,-25 1,0-1,0 0,0 0,0 25,0-25,-25 25,25 0,-24 0,-1 0,0 0,0 0,0 25,1 0,-1 0,0 0,0-1,0 1,1 0,24 0,0 0,0-1,0 1,0-25,0 25,24 0,1 0,0-25,25 24,-26-24,26 25,-25-25,24 25,-24-25,0 0,0 25,24-25,-49 25,25-25,0 0,-25 24,25-24,-25 0,0 25,0-25,0 0,0 0,-25 0,0 25,0-25,25 0,-24 0,-1 0,0 0,0 0,0 0,1 0,-1 0,0 0</inkml:trace>
  <inkml:trace contextRef="#ctx0" brushRef="#br0" timeOffset="197929.3209">18902 7417,'0'0,"0"0,0 0,-25 0,25 0,-25 0,0 24,0-24,0 0,1 25,-1-25,0 25,0-25,25 0,-25 25,25-25,0 0,0 25,25-25,0 0,0 0,0 0,-1 0,26 0,0 0,-1-25</inkml:trace>
  <inkml:trace contextRef="#ctx0" brushRef="#br0" timeOffset="200147.4478">20092 6573,'0'0,"-25"0,25 0,0 0,0 0,0 0,25 0,-25 0,25 0,0 0,0 0,24 0,-24 0,25-25,-26 25</inkml:trace>
  <inkml:trace contextRef="#ctx0" brushRef="#br0" timeOffset="200315.4574">20092 6722,'-25'0,"1"25,24-25,0 0,-25 25,25-25,0 0,0 0,0 0,25 24,-1-24,-24 0,25 0,0 25,25-25,-26 0,26 0,-25 0,24 0,1 0</inkml:trace>
  <inkml:trace contextRef="#ctx0" brushRef="#br0" timeOffset="200623.475">21853 5879,'25'0,"-25"-25,0 25,0-25,0 25,0 0,0 0,0 0,0 0,0 0,0 25,0-25,0 25,0 0,0-1,25 1,-25 0,0 0,0 0,25 24,-25-24,0 0,0 0,0-1,0 1,0 0,0-25,0 25</inkml:trace>
  <inkml:trace contextRef="#ctx0" brushRef="#br0" timeOffset="200907.4913">21556 5854,'0'0,"0"-25,0 25,0 0,24 0,1-25,0 25,0 0,0 0,24 0,-24 0,25 0,-1 0,26 25,-26-25,1 0,24 25,-24 0,0-25,-1 25,1-1,-1 1,-24 0,0 0,0 0,0-1,-25 1,0 0,0 25,-25-26,25 1,-25-25,0 25,-24 0,24 0,-25-25,25 24,-24-24,24 0,-25 0,1 0,24 0</inkml:trace>
  <inkml:trace contextRef="#ctx0" brushRef="#br0" timeOffset="201211.5087">21308 6573,'0'0,"0"0,0 0,0 0,0 0,24 0,1 0,0 0,0 0,24 25,1-25,0 0,24 0,-24 0,49-25,-25 25,25 0,-24 0,24 0,0-25,1 25,-1 0,-25 0,25 0,-24-24,-1 24,-24 0,-1 0,1 0,0-25,-26 25,1 0</inkml:trace>
  <inkml:trace contextRef="#ctx0" brushRef="#br0" timeOffset="201828.544">22275 6796,'0'0,"0"-24,0 24,0 0,0 0,0-25,0 25,0 0,0 0,0 0,-25 0,25-25,0 25,0 0,0 0,0 25,-25-25,25 25,0-25,-24 24,-1 1,0 0,0 25,0-1,1 1,-1 0,-25-1,25 1,0-1,1 1,-1-25,0 24,25-24,-25 0,25 25,0-50,0 24,25 1,0-25,0 25,-25-25,24 25,26-25,-25 0,0 0,0-25,-1 25,1 0,0-25,0 25,-25-25,25 25,-25-24,0 24,0-25,0 0,0 0,-25 25,0-25,0 25,0-24,1 24,-1 0,0 0,0 0,0 0,0 0</inkml:trace>
  <inkml:trace contextRef="#ctx0" brushRef="#br0" timeOffset="202163.5631">22672 7069,'49'0,"-49"0,25 0,-25 0,0-24,0 24,-25 0,25 0,-24 0,-1 0,0 0,0 24,0-24,1 25,-1-25,0 25,0 0,0 0,1-1,24 1,-25 0,25 0,0 0,0-1,0 1,0-25,25 25,-25 0,24-25,1 25,0-25,0 24,24-24,-24 0,25 0,-25 0,24 0,-24 0,25-24,-26 24,1 0,25-25,-25 0,-25 0,24 25,1-25,-25-24,0 24,0 0,0 0,-25-24,1 24,-1-25,-25 26,25-1,-24 0,-1 25</inkml:trace>
  <inkml:trace contextRef="#ctx0" brushRef="#br0" timeOffset="203299.6281">15503 8533,'0'0,"0"0,-25 25,25-25,0 0,0 0,0 0,0 0,25 0,-25 0,25 24,0-24,0 0,-1 0,26 0,0 0,-25 0,24 0,1 0,-1 0,1 0,0 0,-1 0,-24-24,25 24,-26 0,-24 0,25 0,-25 0,0 0,-25 0,25 0,-24 0,-26 0,25 0,0 0,1 0,-26 0,25 0,0 24,1-24,-1 0,0 0,25 0,-25 0,25 0,0 25,0-25,-25 25,25 0,0 0,0-1,0 1,0 25,0-25,25 24,-25-24,0 25,0-26,0 26,0-25,0 25,0-26,0 1,0 25,0-25,0-1,0 1,0 0,-25 0</inkml:trace>
  <inkml:trace contextRef="#ctx0" brushRef="#br0" timeOffset="204075.6725">16148 9525,'0'0,"0"-25,-25 0,25 1,-24 24,24-25,0 0,0 25,-25-25,25 25,0 0,0 0,0 0,0 0,0 25,0-25,0 25,0-25,25 25,-25-1,0 1,0 0,0-25,0 25,24 0,-24-1,0-24,0 25,0-25,0 25,0-25,0 0,0 0,0 0,0 0,0 0,0 0,0-25,0 25,0-25,0 25,0-24,0-1,0 0,0 0,0 0,0 1,0-1,0 0,0 0,25 0,-25 1,0-1,25 0,0 25,-25-25,25 25,-1-25,1 25,-25 0,25 0,0 0,-25 25,0-25,25 25,-25-25,0 25,0 0,-25-1,25 1,-25 0,0 0,25 0,-25-1,1-24,-1 25,25-25,-25 25,25-25,0 0,0 0,0 0,0 0,0 0,25 0,-25 0,25 0,-1 0,1 0,0 0,0 0,0 0,-1 0,26 0,-25 0,0 25,-1-25,1 25,0-25,0 24,-25-24,25 25,-25 0,0-25,0 25,0-25,0 25,-25-1,25-24,-25 0,0 25,0-25,1 25,-26-25,25 0,-24 0,24 0,0 0,0 0,0-25</inkml:trace>
  <inkml:trace contextRef="#ctx0" brushRef="#br0" timeOffset="204258.6829">17140 9153,'25'0,"0"0,-25 0,25 0,-25 0,25 0,-25 0,24 0,1 0,-25 0,25 0,0 0,-25 0</inkml:trace>
  <inkml:trace contextRef="#ctx0" brushRef="#br0" timeOffset="204395.6908">17190 9302,'0'0,"0"0,0 25,0-25,0 0,0 0,0 0,25 0,-25 0,25 0,-1 0,1 0,25 0,-25 0,24-25,1 25</inkml:trace>
  <inkml:trace contextRef="#ctx0" brushRef="#br0" timeOffset="204695.7079">19348 8558,'-25'-25,"0"25,25-25,-24 0,24 0,-25 25,25 0,0-24,0 24,0 0,0 24,0-24,0 25,0-25,0 50,0-25,0-1,0 26,0-25,0 24,25-24,-25 0,0 25,0-26,24 1,-24 0,0 0,0-25,0 25</inkml:trace>
  <inkml:trace contextRef="#ctx0" brushRef="#br0" timeOffset="204947.7224">18926 8533,'0'-25,"-24"0,24 0,0 1,24-1,-24 25,25-25,0 0,0 25,24 0,-24-25,25 25,-1 0,26 0,-26 0,26 0,-26 25,26-25,-26 25,26 0,-26 0,1-1,-25 26,24-25,-24 0,0 24,-25-24,0 0,0 24,0-24,-25 0,0 0,1 0,-1-1,-25 1,25 0,-24 0,-1-25,1 25</inkml:trace>
  <inkml:trace contextRef="#ctx0" brushRef="#br0" timeOffset="205214.7376">18281 9153,'-24'0,"24"25,-25-25,25 0,0 0,0 25,25-25,-1 0,1 0,0 0,25 0,-1 0,1 0,24-25,1 25,-1 0,25-25,1 25,-1-25,0 25,0-25,0 25,1 0,-1-24,0 24,0-25,-24 25,-26-25,26 25,-50 0,24-25,-24 25</inkml:trace>
  <inkml:trace contextRef="#ctx0" brushRef="#br0" timeOffset="205659.7631">18678 9599,'0'-24,"25"-1,-25 25,0-25,0 0,0 0,0 25,0-24,0 24,-25-25,25 25,-25 0,1 0,24 0,-25 25,0-25,0 24,0-24,1 25,-1 0,0 0,25 0,0-1,0-24,0 25,0 0,25 0,0 0,-1-1,26-24,-25 25,0 0,24 0,-24-25,25 25,-26-1,1-24,0 25,-25-25,25 25,-25-25,0 25,0-25,0 0,0 25,-25-25,25 0,-25 0,0 0,1 24,-26-24,25 0,-24 0,24-24,-25 24,1 0</inkml:trace>
  <inkml:trace contextRef="#ctx0" brushRef="#br0" timeOffset="206175.7926">18827 9847,'0'25,"25"0,0-25,-25 25,25-25,-25 25,24-1,-24-24,0 25,0 0,0-25,0 25,0 0,25-25,-25 25,0-25,0 24,0-24,0 0,0 0,0 0,0 0,0 0,0 0,0 0,0 0,0 0,0-24,0 24,0-25,0 25,0-25,0 0,0 0,0 0,25 1,-25-1,0 0,0 0,25 0,-25 1,25-1,-1 25,-24-25,25 25,0-25,0 25,0 0,-1 0,1 0,-25 0,25 0,-25 0,0 25,0-25,0 0,0 25,0-25,0 25,0-1,-25-24,25 25,-25 0,1-25,-1 25,25-25,-25 25,25-25,0 0,0 0,0 24,0-24,0 0,25 0,0 0,-1 0,1 0,0 0,0 25,24-25,-24 0,0 0,0 25,0-25,-1 0,1 25,-25-25,0 25,0-25,0 25,0-25,0 24,-25-24,1 25,-1-25,0 0,0 25,0-25,-24 25,24-25,-25 0,1 0,24 0,-25 0</inkml:trace>
  <inkml:trace contextRef="#ctx0" brushRef="#br0" timeOffset="206462.809">20985 9029,'0'0,"0"0,0 0,0 0,0 0,0 0,0 0,25 0,0 0,0 0,-1 0,1 0,0 0,25 0,-26 0,26 0</inkml:trace>
  <inkml:trace contextRef="#ctx0" brushRef="#br0" timeOffset="206602.817">21109 9178,'0'25,"0"-25,0 0,0 0,0 0,0 24,0-24,25 0,-25 0,25 0,0-24,-1 24,26 0,-25 0,24 0,1-25</inkml:trace>
  <inkml:trace contextRef="#ctx0" brushRef="#br0" timeOffset="206827.8299">22176 8483,'0'0,"0"-25,0 25,0 0,0 0,0 25,0-25,25 25,-25 0,0 0,0-1,24 26,-24-25,25 24,-25 1,0-25,0 24,0-24,25 25,-25-25,0-1,0 1,0 0,0 0,0-25,0 25,0-25</inkml:trace>
  <inkml:trace contextRef="#ctx0" brushRef="#br0" timeOffset="207082.8445">21928 8558,'0'-25,"0"0,0 25,0-25,24 0,-24 25,25-24,0 24,0-25,0 25,24 0,-24 0,25 0,-1 0,1 0,0 25,-26-1,26 1,0 0,-1 0,1 0,-25-1,-1 26,1-25,0 0,-25 24,0-24,0 0,0 0,0-1,-25 1,-24 0,24 0,-25 0,25-1,-24-24,-1 25,1-25</inkml:trace>
  <inkml:trace contextRef="#ctx0" brushRef="#br0" timeOffset="207374.8612">21580 9277,'0'0,"-24"25,24-25,0 0,0 0,0 0,0 0,0 0,24 0,1 0,0 0,0 0,24 0,1 0,0 0,24-25,0 25,1 0,-1 0,26-25,-1 25,0 0,0 0,0-25,-24 25,24 0,-25-24,26 24,-26 0,-24-25,-1 25,1 0,0-25,-26 25,1 0,0 0,-25 0</inkml:trace>
  <inkml:trace contextRef="#ctx0" brushRef="#br0" timeOffset="208150.9056">22473 9599,'0'0,"0"-24,0 24,0 0,0 0,0 0,0 0,0 0,-24 0,24 0,-25 0,0-25,0 25,-24 0,24 0,-25 0,25 25,1-25,-26 0,25 0,0 0,25 0,-24 0,24 0,0 0,0 24,0-24,0 0,0 0,0 0,0 0,0 25,0-25,0 0,0 25,24-25,-24 25,0 0,0-25,0 24,25-24,-25 25,0-25,0 25,0 0,0-25,25 0,-25 25,0-25,0 0,0 24,25-24,-25 0,0 0,0 0,0 0,0 0,0 0,25 0,-25-24,0 24,24 0,-24 0,25-25,-25 25,25 0,-25 0,25 0,0-25,-25 25,24 0,1 0,0 25,0-25,0 0,-1 25,1-25,-25 24,25-24,-25 25,25-25,-25 25,0-25,0 25,0-25,0 25,0-25,-25 24,25-24,-25 25,0-25,1 25,-1-25,0 0,0 0,0 25,1-25,-1 0,0 0,-25-25,26 25</inkml:trace>
  <inkml:trace contextRef="#ctx0" brushRef="#br0" timeOffset="208462.9234">22945 9674,'24'0,"1"0,-25 25,25-25,-25 0,0 0,0 0,-25 24,25-24,-25 25,25 0,-24-25,24 25,-25 0,25-1,-25 1,25 0,0-25,0 25,0 0,0-1,0 1,0-25,25 25,0-25,-1 25,1-25,0 0,0 0,0 25,24-25,-24 0,0-25,25 25,-26 0,26-25,-25 25,0-25,-1 25,1-25,0 1,0-1,-25 0,0 25,0-25,-25 0,-25 1,26-1,-26 0,-24 0</inkml:trace>
  <inkml:trace contextRef="#ctx0" brushRef="#br0" timeOffset="211271.084">15776 10914,'-25'0,"25"0,-24 0,24 0,0 0,0 0,0 0,0 0,0 0,24 0,-24 0,25 0,0 0,0-25,0 25,24 0,-24 0,25 0,-1 0,1 0,-1-25,1 25,-25 0,24 0,1 0,-25 0,0-24,-1 24,1 0,-25 0,0 0,0 0</inkml:trace>
  <inkml:trace contextRef="#ctx0" brushRef="#br0" timeOffset="211479.0959">16148 10889,'-25'0,"25"0,0 0,0 0,0 0,0 0,0 0,0 0,0 0,0 0,0 0,0 0,0 0,0 0,0 25,0-25,0 25,0 0,0-1,0 1,0 0,0 0,0 0,0-1,0 26,0-25,0 0,0 0,0 24,0-24,0 0,0 0,0-1,0-24,25 25,-25 0,0-25,0 25,0-25,0 25</inkml:trace>
  <inkml:trace contextRef="#ctx0" brushRef="#br0" timeOffset="211988.125">16868 11509,'0'-24,"24"-1,-24 25,0-25,0 25,0 0,0-25,-24 25,24 0,-25 0,0 0,0 0,0 0,1 0,-1 0,0 25,0-25,0 25,0 0,25-1,-24 1,-1 0,25 0,0 0,0-1,0 1,0 0,0 0,0 0,25-25,-1 24,1 1,0-25,0 0,0 25,24-25,-24 0,0 0,25 0</inkml:trace>
  <inkml:trace contextRef="#ctx0" brushRef="#br0" timeOffset="212247.1399">17785 11336,'0'0,"0"0,0 0,0 0,0 0,0 0,0 0,0 0,0 0,25 0,-25 0,25 0,0 0,0 0,24 0,-24 0,25 0,-1-25,-24 25</inkml:trace>
  <inkml:trace contextRef="#ctx0" brushRef="#br0" timeOffset="212539.1566">18951 10939,'-25'0,"25"0,0 0,0 0,0 0,0 0,0 0,0 0,0 0,25 0,-25 0,25 25,0-25,0 0,-1 0,26 0,-25 0,0 0,24 0,-24 0,0 0,0 0,-1 0,1 0,0 0,-25 0,0 0,0 0,0 0</inkml:trace>
  <inkml:trace contextRef="#ctx0" brushRef="#br0" timeOffset="212699.1657">19274 10939,'-25'0,"25"0,-25 0,25 0,-25 0,25 0,0 0,0 25,0-25,0 0,0 0,0 24,0-24,0 25,0 0,0 0,0 0,0-1,0 1,0 25,0-25,0 0,0 24,0-24,0 0,0 0,0 24,25-24,-25 0,0 0,0-1,0 1,25 0,-25 0</inkml:trace>
  <inkml:trace contextRef="#ctx0" brushRef="#br0" timeOffset="213311.2007">19968 11559,'0'25,"0"-25,0 0,0 25,0-25,0 0,0 24,0 1,-25-25,25 25,0 0,0 0,-24-1,24 1,0 0,0 0,0 0,0-25,0 24,0-24,0 25,0-25,0 25,0-25,0 0,0 0,-25 0,25 0,0 0,0-25,0 25,0-25,0 25,0-24,0-1,0 0,0 0,0 0,0 1,0-26,0 25,0-24,0 24,25 0,-25 0,0-24,24 24,1 25,-25-25,25 0,0 0,0 25,-1 0,1-24,0 24,0 0,0 0,-1 0,-24 24,25-24,-25 0,25 25,-25 0,0-25,0 25,0 0,-25-1,0 1,1 0,-1 0,0 0,0-1,0-24,1 25,-1 0,25-25,-25 0,25 25,0-25,0 0,0 0,0 0,0 0,0 0,25 0,-25 0,25 0,-1 0,1 0,0 0,0 0,0 25,-1-25,-24 0,25 24,0 1,0-25,-25 25,25-25,-25 25,0-25,0 25,0-25,0 24,0-24,0 25,0-25,-25 25,0-25,25 0,-25 25,-24-25,24 0,0 0,0 0,0 0</inkml:trace>
  <inkml:trace contextRef="#ctx0" brushRef="#br0" timeOffset="213539.2138">21283 11112,'25'0,"-25"0,0 25,0-25,24 0,-24 0,25 0,-25 0,25 0,0 0,0 25,-1-25,1 0,0 0,0 0</inkml:trace>
  <inkml:trace contextRef="#ctx0" brushRef="#br0" timeOffset="213685.2221">21332 11311,'0'25,"0"-25,0 0,0 0,0 0,0 0,0 0,25 0,0 25,-25-25,25 0,24-25,-24 25,25 0</inkml:trace>
  <inkml:trace contextRef="#ctx0" brushRef="#br0" timeOffset="214095.2456">22250 10914,'0'-25,"0"0,25 25,-25-24,25 24,0-25,-1 25,1-25,0 25,0-25,0 25,-1 0,26 0,-25 0,0 0,-1 0,-24 0,25 0,-25 25,0-25,0 0,0 25,0 0,0-25,0 24,0 1,-25 0,1 0,-1-25,0 25,0-1,25 1,-25-25,1 25,-1-25,25 0,0 25,0-25,0 0,25 0,-25 25,24-25,1 0,0 24,0-24,0 0,24 25,-24-25,0 25,0 0,-1-25,1 25,-25 0,25-1,0 1,-25-25,0 25,0 0,0-25,0 25,0-1,-25-24,0 25,0-25,-24 0,-1 0,1 25,-26-25,26 0</inkml:trace>
  <inkml:trace contextRef="#ctx0" brushRef="#br0" timeOffset="217371.433">16917 12576,'0'0,"0"-25,0 25,0 0,0-25,0 25,0 0,0 0,0 25,0-25,0 25,0-25,0 25,0 0,0-1,0 26,0-25,0 0,0-1,0 1,-25 0,25 0,0 0,0-1,0 1,0-25,0 25,0-25</inkml:trace>
  <inkml:trace contextRef="#ctx0" brushRef="#br0" timeOffset="217662.4496">16545 12477,'0'-50,"0"25,0 1,25 24,-25-25,25 0,-1 25,1 0,25 0,-25 0,24 0,1 0,0 0,-1 0,26 25,-26-25,1 25,-1-25,1 24,0 1,-1 0,-24 0,25 24,-26-24,1 0,0 0,-25 24,25-24,-25 0,0 0,0 24,0-24,-25 0,0 0,0 0,1-1,-1-24,0 25,0 0,-24-25,24 25,-25-25,1 0</inkml:trace>
  <inkml:trace contextRef="#ctx0" brushRef="#br0" timeOffset="217983.468">16198 13146,'0'0,"25"0,-25 0,24 0,1 0,-25 0,25 0,25 0,-26 0,26 0,0 0,-1 0,1 0,24 0,1 0,-1 0,1-24,24 24,-25 0,25 0,-24 0,24-25,0 25,0 0,-24 0,24 0,-24-25,-1 25,0 0,-24 0,0 0,-1 0,-24-25,0 25</inkml:trace>
  <inkml:trace contextRef="#ctx0" brushRef="#br0" timeOffset="218474.496">16992 13717,'0'-25,"0"25,0-25,0 1,0-1,0 25,0-25,0 25,-25-25,25 25,-25 0,0 0,0 0,1 0,-1 25,0-25,0 25,0 0,1-1,-1-24,25 25,-25 0,25 0,0-25,0 25,0-1,25 1,0-25,-1 25,1 0,25 0,-25-25,24 24,1 1,-25 0,24-25,-24 25,25 0,-26-1,1 1,-25-25,25 25,-25 0,25-25,-25 25,0-25,0 24,0-24,-25 0,25 25,-25-25,0 0,1 0,24 0,-25 0,0 0,0 0,0 0,1 0,-1-25,0 25</inkml:trace>
  <inkml:trace contextRef="#ctx0" brushRef="#br0" timeOffset="218727.5105">17612 14015,'24'0,"1"0,0 0,-25 0,0 0,0 0,0 0,0 0,0 24,0-24,-25 0,25 25,-25-25,1 25,-1 0,25-25,-25 25,25-1,-25-24,25 25,0-25,0 25,0-25,25 25,-25-25,25 0,0 25,-1-25,1 0,25 0,-25 0,24 0,1-25,0 25</inkml:trace>
  <inkml:trace contextRef="#ctx0" brushRef="#br0" timeOffset="219059.5295">19001 13072,'0'0,"0"0,0 0,0 0,0 0,25 0,-25 0,24 0,1 0,0 0,0 0,24 0,-24 0,25 0,-1 0,1 0,0 0</inkml:trace>
  <inkml:trace contextRef="#ctx0" brushRef="#br0" timeOffset="219314.5441">20266 12650,'0'0,"0"0,0 0,0 0,0 0,0 0,0 0,0 25,0-25,0 25,25 0,-25 0,0 24,0-24,0 0,0 0,0 24,0-24,0 0,0 0,0-1,0-24,24 25,-24-25,0 25,0-25</inkml:trace>
  <inkml:trace contextRef="#ctx0" brushRef="#br0" timeOffset="219575.559">20117 12675,'0'-25,"0"25,0-24,0-1,0 25,25-25,0 25,-1-25,1 25,0 0,0 0,24 0,1 0,0 0,-1 0,1 25,-1-25,1 25,-25 0,24-1,1 1,-25 0,0 25,-1-26,1 1,-25 25,0-25,0-1,0 1,0 0,-25 0,25 0,-24-1,-1-24,-25 25,25 0,1-25,-26 25</inkml:trace>
  <inkml:trace contextRef="#ctx0" brushRef="#br0" timeOffset="219811.5725">19819 13246,'0'0,"0"0,0 25,0-25,0 0,25 0,0 0,0 0,0-25,-1 25,26 0,0 0,24 0,-24-25,24 25,0 0,1-25,-1 25,1 0,-1 0,0-25,1 25,-1 0,1 0,-1 0,-24-25,-1 25,-24 0</inkml:trace>
  <inkml:trace contextRef="#ctx0" brushRef="#br0" timeOffset="220251.5977">20340 13816,'0'-25,"25"1,-25-1,25 25,-25-25,0 0,0 0,0 25,-25-24,25 24,-25-25,0 25,1 0,-1 0,0 25,-25-25,26 24,-1-24,0 25,0 0,0-25,25 25,0 0,0-1,0 1,0-25,25 25,0 0,0 0,0-1,-1-24,26 25,-25 0,0-25,24 25,-24 0,0-1,0-24,-1 25,1 0,-25-25,25 25,-25 0,25-25,-25 24,0-24,0 0,0 25,-25-25,25 0,-25 0,0 0,1 0,-1 0,0 0,0 0,0 0,1-25,-1 25,0 0,0 0</inkml:trace>
  <inkml:trace contextRef="#ctx0" brushRef="#br0" timeOffset="221059.6439">20886 14089,'25'0,"0"0,-1 0,-24 0,0 0,25-25,-25 25,0 0,0 0,0 0,0 0,0 0,-25 0,25 0,-24 0,24 0,-25 25,25-25,0 0,-25 0,25 0,0 0,0 0,0 0,0 0,0 0,0 0,0 0,0 0,0 0,0 0,0 0,0 0,0 0,0 0,0 0,0 0,0 0,0 0,0 0,0 0,25 0,-25-25,0 25,0 0,0 0,0 0,0 0,0 0,0 0,0 0,0 0,0 0,0 0,0 0,0 0,0 0,0 0,0 25,0-25,0 25,0 0,0-1,0 1,0 0,0 0,0 0,0-1,0 1,0 0,0 0,0 0,0 0,0-1,0-24,0 25,0-25,0 0,0 0,0 0,0 0,0 0,0 0,0 0,0-25,0 25,0-24,0-1,0 0,0 0,0 0,0 0,0 1,0-1,0-25,0 25,0-24,0 24,25 0,-25-24,0 24,24 0,-24 25,25-25,0 25,0-25,-25 25,25 0,-1 0,1 0,-25 0,25 0,0 0,-25 0,25 25,-25-25,24 25,-24-25,0 25,0 0,0-25,-24 24,24 1,-25-25,0 25,25 0,-25 0,0-25,1 24,24-24,-25 25,25-25,0 0,0 0,0 0,0 0,0 0,25 0,-25 0,24 0,1 0,0 25,0-25,0 0,-1 0,1 0,0 25,0-25,0 0,-25 25,24-25,-24 24,0 1,0-25,0 25,0-25,0 25,-24-25,24 25,-25-25,25 25,-25-25,0 0,0 0,-24 24,24-24,0 0,-24-24,24 24,0 0</inkml:trace>
  <inkml:trace contextRef="#ctx0" brushRef="#br0" timeOffset="221430.6651">22349 13072,'0'0,"0"0,0 0,0 0,-24 0,24 0,0 0,0 0,24 0,-24 0,25 0,0 25,0-25,0 0,-1 0,26 0,-25 0</inkml:trace>
  <inkml:trace contextRef="#ctx0" brushRef="#br0" timeOffset="221571.6732">22349 13221,'-24'0,"24"25,0-25,0 0,0 0,0 0,24 0,-24 25,25-25,0 0,-25 0,50 0,-26 0,26 0,-25 0</inkml:trace>
  <inkml:trace contextRef="#ctx0" brushRef="#br0" timeOffset="222691.7373">23218 12626,'0'-25,"0"25,0-25,0 0,0 25,24-25,1 25,0-24,0 24,0-25,-1 25,26 0,-25 0,0 0,24 25,-24-25,0 24,0-24,-1 25,-24-25,25 25,-25 0,0-25,0 25,0-1,0-24,-25 25,1 0,24-25,-25 25,0 0,25-25,-25 0,25 24,-25-24,25 0,0 0,0 0,0 0,25 0,0 0,-25 0,25 0,0 25,-1-25,1 0,0 0,0 25,0-25,-1 25,1 0,-25-25,25 24,-25 1,0 0,0 0,0-25,-25 25,25-1,-25 1,1-25,-26 25,25-25,-24 25,24-25,-25 25,1-25,-1 0,0 0,1 0,-1 0,1 0</inkml:trace>
  <inkml:trace contextRef="#ctx0" brushRef="#br0" timeOffset="224634.8484">17190 13568,'0'0,"0"-25,0 25,0 0,0 0,0 0,0 0,0 0,0-24,0 24,0 0,0 0,0 0,0 24,0-24,-25 0,25 0,0 25,-25-25,25 25,-24 0,24 0,-25-1,25 1,-25 0,0 25,25-26,-25 26,25-25,-24 24,-1 1,25 0,0-26,-25 26,25-25,0 24,0-24,0 0,0 0,0 0,25-1,-25-24,25 25,-25-25,24 0,1 0,-25 0,25 0,0 0,0 0,-25-25,24 25,1-24,-25-1,25 0,-25 25,25-25,-25 0,25 1,-25-1,0 0,0 0,0 25,-25-25,25 1,-25-1,25 25,-25-25,0 25,1 0,-1-25,25 25,-25 0,0 0,0 25,1-25,-1 0,0 0,25 0</inkml:trace>
  <inkml:trace contextRef="#ctx0" brushRef="#br0" timeOffset="225270.8848">17711 13841,'0'-25,"0"25,0 0,-25 0,25-25,0 25,-25 0,25 0,0 0,-25 0,25 0,-24 0,24 0,-25 25,25-25,-25 25,0-25,25 25,-25 0,25-1,-24 1,24 0,0 0,0 0,0-1,0 1,0 0,0 0,24 0,-24-1,25 1,-25-25,25 25,-25-25,25 0,-25 0,25 0,-1 0,-24 0,25 0,0 0,0 0,0-25,0 25,-1-25,1 25,0-24,0-1,0 0,-1 0,1 25,-25-25,25 1,-25-1,25 0,-25 0,0 25,0-25,0 1,-25-1,0 25,25-25,-25 25,1 0,-1 0,-25-25,25 25,1 0,-1 25</inkml:trace>
  <inkml:trace contextRef="#ctx0" brushRef="#br0" timeOffset="226266.9417">20588 13692,'0'0,"0"-25,0 25,0 0,0 0,0 0,-25 0,25 0,-24 0,-1 0,0 0,0 0,0 25,1-25,-26 0,25 25,0-25,-24 0,24 25,0-25,0 0,1 0,24 0,-25 25,25-25,0 0,0 0,0 0,0 0,0 0,0 0,0 0,25 0,-25 0,0 0,24 0,-24 0,25 0,-25 24,0-24,25 0,-25 25,0-25,25 25,-25 0,0-25,25 25,-25-1,0-24,24 25,-24-25,0 25,0 0,0-25,0 25,0-25,0 24,0-24,0 25,-24-25,24 0,0 0,0 25,0-25,0 0,0 0,0 0,0 0,0 0,0 0,0-25,0 25,0 0,24 0,-24-25,25 25,-25 0,25 0,0-24,-25 24,25 0,-1 0,1 0,0 0,0 0,0 24,-1-24,-24 25,25-25,0 25,-25 0,25 0,-25-25,0 24,0 1,0 0,0 0,0 0,-25-1,25-24,-25 25,25 0,-25 0,1-25,24 25,-25-25,0 25,0-25,0 24,1-24,24 0,-25 0,0 0,0 0,0 0,25 0,-24-24,24 24</inkml:trace>
  <inkml:trace contextRef="#ctx0" brushRef="#br0" timeOffset="226646.9635">21233 13940,'25'0,"-25"0,0 0,0-25,0 25,0 0,0 0,-25 25,25-25,-25 0,1 25,-1-25,25 25,-25 0,0-1,0 1,1 0,24 0,-25 0,25 24,-25-24,25 0,0 24,0-24,0 0,0 0,25-25,-25 25,25 0,-1-25,1 24,0-24,-25 0,25 0,0 0,24 0,-24-24,0 24,0 0,-25-25,24 25,1-25,0 0,0 0,-25 0,25 25,-25-24,24-1,-24 0,0-25,0 26,-24-1,-1 0,0-25,0 26,-24-1,24 0,-25 0,1 25,-1-25,25 25,-24 0</inkml:trace>
  <inkml:trace contextRef="#ctx0" brushRef="#br0" timeOffset="227270.9992">21283 15577,'0'0,"25"0,-25 0,0 25,0-25,0 0,0 25,0 0,0 0,0-1,0 26,-25-25,25 0,0-1,0 26,0-25,0 0,0-25,0 24,0-24,0 25,0-25,-25 0,25 0</inkml:trace>
  <inkml:trace contextRef="#ctx0" brushRef="#br0" timeOffset="227507.0127">21134 15850,'-25'-25,"25"1,-25-1,1 0,24 0,-25 0,0-24,25 24,-25 0,25 0,0 1,0-1,0 0,25 0,0 25,0-25,-1 25,26-24,0 24,-1 0,1 24,-1-24,1 25,24-25,-24 25,0 0,-1 0,-24-1,25 1,-26 0,1 0,-25 24,0-24,0 0,0 0,0 0,-25-1,1 1,-1 0,0 0,0-25,-24 25,24-25,-25 24,25-24,-24 0,24 0,-25 0</inkml:trace>
  <inkml:trace contextRef="#ctx0" brushRef="#br0" timeOffset="227697.0235">22424 15553,'0'0,"25"0,-25 0,24 0,-24 0,25 0,-25 0,25-25,0 25,-25 0,25 0,-1 0,1 0,0-25,0 25</inkml:trace>
  <inkml:trace contextRef="#ctx0" brushRef="#br0" timeOffset="227831.0312">22473 15726,'0'0,"0"0,0 25,0-25,0 0,25 0,0 0,-25 0,25 0,24 0,-24 0,25-25,-25 25,24 0,26-25</inkml:trace>
  <inkml:trace contextRef="#ctx0" brushRef="#br0" timeOffset="227995.0406">23763 15528,'25'0,"-25"0,0 0,0 0,25 0,-25 0,25 0,-1-25,1 25,0 0,25 0,-26 0,26 0</inkml:trace>
  <inkml:trace contextRef="#ctx0" brushRef="#br0" timeOffset="228407.0642">20018 16991,'25'0,"-1"0,-24 0,50 0,-25 0,0-25,24 25,1-24,-1 24,26-25,-1 0,1 25,-1-25,25 0,0 1,-24-1,24 25,0-25,-24 0,-1 25</inkml:trace>
  <inkml:trace contextRef="#ctx0" brushRef="#br0" timeOffset="228595.0749">21208 16768,'0'25,"-24"-25,24 25,0-1,0-24,0 25,0 0,0 0,0 24,0-24,24 0,-24 25,0-26,0 26,25-25,-25 24,0-24,0 0,25 0,-25 24,0-24,0-25</inkml:trace>
  <inkml:trace contextRef="#ctx0" brushRef="#br0" timeOffset="228747.0836">21704 17214,'50'0,"-25"-24,24 24,1-25,0 25,-26-25,26 25,0-25,-1 25,1-25,0 25,24-24,-24-1,24 25,-24-25,24 25,0-25</inkml:trace>
  <inkml:trace contextRef="#ctx0" brushRef="#br0" timeOffset="228903.0925">23168 17090,'50'0,"-26"0,1 0,25 0,-1-24,-24 24,25 0,-1 0,1-25,0 25,24 0,-24-25,24 25,0-25</inkml:trace>
  <inkml:trace contextRef="#ctx0" brushRef="#br0" timeOffset="230551.1868">23366 4762,'-24'0,"-1"-24,25-1,-25 25,25-25,0 0,0 25,0-25,0 25,0-24,25 24,0 0,-1-25,26 25,-25 0,24 0,1 25,0-25,-1 0,1 24,-1 1,1 0,-25 0,0 24,24 1,-24 0,-25-1,25 1,-25 24,25-24,-25 24,0 26,0-26,0 25,0 0,0 25,-25-24,25 24,-25 0,25 0,-25 0,25 0,0 0,-25 0,25 0,0 0,0 0,0 0,0 0,0-25,0 25,0 0,0 0,25 0,-25 0,0 0,25 25,0-25,-25 25,25-25,-1 0,1 25,0-25,-25 25,25-25,0 0,0 25,-1-25,-24 0,25 0,-25 25,0-25,0 0,0 0,0 24,0-24,-25 0,25 25,-24-25,-1 0,0 25,0-25,0 0,0 25,1-25,-1 0,0 0,0 25,-24-25,24 25,0-25,0 25,0-25,-24 24,24-23,0 23,0-24,1 25,-1 0,0 0,25-25,-25 25,0 0,25-25,0 24,-24-24,24 25,0-25,0 0,0 25,-25-25,25 0,0 0,-25-25,25 25,0 0,-25-24,0-1,25 0,-24 0,-1 1,25-1,-25 0,0 0,0-24,1 24,-1-25,0 1,-25 24,26-25,-1 1,0-1,0 1,0-1,0-24,-24 24,24-24,0 24,0-24,1-1,24 1,-25-1,0 1,0 0,0-1,1-24,-1 0,25 24,-25-24,0 0,25 0,-25 0,1 24,-1-49,0 25,0 0,0 0,1 0,-1-1,0-24,-25 25,26-25,-26 25,0-25,1 25,-26-25,1 25,-25-25,-25 0,0 24,-25-24,-25 0,1 0,-51 0,1 25</inkml:trace>
  <inkml:trace contextRef="#ctx0" brushRef="#br0" timeOffset="234457.4102">6970 11658,'-24'-49,"-1"24,0 0,0 0,0 0,25 1,-24 24,24-25,-25 25,25 0,0 0,0 0,0 0,0 0,0 0,25 0,-25 25,24-25,1 24,0 1,0 0,24 25,1-26,0 26,-1-25,1 24,0 1,24 0,-24-1,24-24,-24 25,24-26,-24 26,-1-25,26 0,-26-1,1 1,-25-25,24 25,-24-25,0 25,0-25,-1 0,1 0,-25 0,25 0,-25 0,0 0,0 0,0-25,0 25,0-25,-25 0,25 1,-25-1,25 0,-24 0,-1-24,0 24,25-25,-25 1,0 24,1-25,24 25,-25-24,0 24,25 0,-25 0,25 1,-25-1,25 25,0 0,0 0,0 0,0 0,0 0,0 25,0-1,0-24,0 50,0-25,0 0,25 24,-25-24,25 25,0-1,0-24,-1 25,1-1,0-24,0 25,0-26,-1 26,1-25,0 0,0 0,0-1,-25 1,24-25,-24 25,25-25,-25 25,0-25,0 0,-25 25,1-25,-1 0,0 24,0 1,-24-25,-26 25,26 0,-51 24</inkml:trace>
  <inkml:trace contextRef="#ctx0" brushRef="#br0" timeOffset="244795.0015">6623 10046,'-25'0,"1"0,24 0,-25 0,25 0,0 0,0 0,0 0,0 0,0 0,0 0,0 0,0 0,0 0,25 25,-25-25,24 0,1 0,0 0,0 0,0 0,-1 0,1 0,0-25,25 25,-26 0,1 0,0-25,25 25,-26-25,1 25,0-25,0 25,0-24,-1 24,1-25,0 25,-25 0,25-25,-25 25,0-25,0 25,0-25,0 25,-25 0,25-24,-25 24,25-25,-25 25,25 0,-24-25,-1 25,25 0,-25 0,25-25,0 25,-25 0,25 0,0 0,0 0,0 0,0 0,0 25,0-25,25 0,-25 0,25 0,-25 25,25-25,-1 0,1 25,0-25,0 0,0 24,0-24,-1 0,1 25,0-25,0 25,-25-25,0 25,0-25,0 25,0-1,0 1,-25 0,0 0,0 0,1 0,-1-1,0 1,-25 0</inkml:trace>
  <inkml:trace contextRef="#ctx0" brushRef="#br0" timeOffset="246751.1134">6871 13072,'-25'0,"25"0,0 25,0-25,0 0,0 0,25 25,-25-25,25 0,-25 24,25-24,0 25,-1-25,1 0,0 25,0-25,24 0,-24 25,25-25,-25 0,24 0,-24 0,25 0,-1 0,-24-25,0 25,0 0,24 0,-49 0,25-25,-25 25,25 0,-25 0,0-25,0 25,-25 0,25 0,-25-24,1 24,-1 0,0-25,0 25,0 0,1 0,-1-25,0 25,0 0,0 0,1 0,-1-25,25 25,-25 0,25 0,0 0,0 0,0 0,0 0,25 0,0 0,-25 0,24 0,1 0,25 25,-25-25,-1 0,26 25,-25-25,0 25,-1-25,1 24,0 1,-25 0,0 0,0 0,0 0,0 24,-25-24,0 25</inkml:trace>
  <inkml:trace contextRef="#ctx0" brushRef="#br0" timeOffset="252615.4488">10021 16619,'0'0,"0"0,0 0,0 0,0 0,0 0,0 0,0 0,0 0,0 0,0 0,0 0,0 0,0 0,0 0,0 0,0 0,0 0,0 0,0-25,0 25,0 0,0 0,0 0,0 0,0 0,0 0,0 0,0 0,0 0,0 0,0 0,0 0,0 0,0 0,-24 0,24 0,0 0,0 0,0 0,0 0,0 0,0 0,0 0,0 0,0 0,0 0,0 0,0 0</inkml:trace>
  <inkml:trace contextRef="#ctx0" brushRef="#br0" timeOffset="253516.5003">13023 13122,'0'0,"0"0,0 0,25 0,-25 0,0 0,24 24,-24-24,25 25,0-25,-25 25,25 0,0 0,-1 0,1-1,25 1,-25 0,-1 25,1-26,25 1,-25 0,-1 0,1 0,0-1,25-24,-50 25,25 0,-1-25,1 25,0-25,-25 0,0 0</inkml:trace>
  <inkml:trace contextRef="#ctx0" brushRef="#br0" timeOffset="253770.5149">13668 13146,'0'0,"0"0,0-24,-25 24,25 0,-25 0,25 24,-25-24,25 25,-24-25,-1 25,25 0,-25-25,-25 50,25-26,1 1,-1 25,-25-1,1-24,24 25,-25-1,1 1,24 0,-25-1,1 1,24-1,-25 1,25-25,1 24,-1-24,0 0</inkml:trace>
  <inkml:trace contextRef="#ctx0" brushRef="#br0" timeOffset="257238.7132">7442 16594,'0'0,"0"0,-25 0,25-24,0 24,0 0,0 0,25 0,-25 0,25 0,-1 0,1 0,0 0,0 0,24-25,-24 25,25 0,-1 0,1-25,24 25,-24 0,24 0,-24-25,24 25,-24 0,25 0</inkml:trace>
  <inkml:trace contextRef="#ctx0" brushRef="#br0" timeOffset="259734.856">14982 5531,'0'0,"0"0,0 0,0-24,0 24,0 0,0 0,-24 0,24 0,0 0,-25 0,25 0,-25 0,0 0,25 0,-25 24,1-24,-1 0,0 25,0 0,0 0,1 0,-26-1,25 1,0 0,1 25,-26-26,25 26,0-25,-24 25,24-1,0 1,0-1,-24 1,24 0,0-1,0 26,0-26,25 1,-24-1,24 1,0 0,-25-1,25 1,0-25,0 24,0 1,0-25,0 24,25 1,-25-25,24 24,1 1,-25 0,25-1,0 1,0-25,-1 24,1 1,0-1,0 1,0 24,-1-24,1 0,0-1,0 26,0-26,0 1,-1 24,1-24,0 24,-25-24,25 24,0-24,-1 0,-24 24,25-24,-25-1,25 26,-25-26,0 1,0 24,0-24,0 24,0 1,0-26,0 26,0-1,-25 1,25-1,0 0,-25 1,25 24,-24-25,24 1,0 24,-25-25,25 1,0-1,0 1,0-1,0 1,0-1,0 0,0 1,0-1,0 1,0-1,25 25,-25-24,0-1,0 0,24 1,-24 24,0-25,25 1,-25 24,25-24,-25 24,25-25,-25 25,25-24,-1 24,1-25,0 26,-25-26,25 25,0-24,-1 24,1-25,0 26,0-26,24 25,-24-24,0-1,0 0,24 1,-24-1,0 1,0-1,0 1,24-1,-24 0,0 1,0-1,-1-24,1 24,0 1,0-1,0 0,-25 1,24-26,1 26,0-1,0 1,-25-26,25 26,0-26,-1 1,-24 24,25-24,0 0,0-1,-25 1,25-1,-1 1,1 0,-25 24,25-24,0-1,-25 1,25-1,-1 1,-24 0,25-1,0 1,-25 0,25-1,-25-24,25 25,-25-1,24 1,-24-25,25 24,-25-24,25 25,-25-26,25 1,0 25,-25-25,24-1,1 1,-25 0,25 0,0 0,0 24,-1-24,1 0,0 0,0-1,0 1,24 0,-24 25,25-26,-26 1</inkml:trace>
  <inkml:trace contextRef="#ctx0" brushRef="#br0" timeOffset="264883.1505">6425 7417,'0'-25,"0"0,0 0,0 25,0-25,0 25,0-24,0 24,0 0,0 0,0 0,0 0,0 0,0 24,-25-24,25 25,0 25,-25-25,25 24,0 1,-25-1,1 26,24-1,-25 25,0-24,0 24,25 25,-25 0,1 0,-1 0,0 0,0 25,0-25,0 25,1 0,-1-25,0 25,0-1,0-24,1 25,-1-25,0 25,0-25,0 25,1 0,-1 0,0-1,-25 1,26 0,-1 0,0 0,0 0,-24-1,24 1,0 0,0 0,0 0,1-25,-1 25,0-25,0 24,0-24,25 0,-24 1,24 23,-25-24,25 0,0 25,0-25,0 0,-25 0,25 0,0 0,0 0,0-24,0 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48:05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5283,'-24'-24,"24"24,-25 0,25 0,0 0,-25 0,25-25,0 25,0 0,0 0,0 0,0 0,25 0,-25 0,25 0,-1 25,1-25,0 0,25 0,-1 0,1 0,0 0,24 0,0 0,1 0,-1 0,25 0,1 0,-1 0,0 0,0 0,25 0,-24-25,24 25,-25 0,0 0,0 0,25 0,-25 0,-24 0,24-25,0 25,-24 0,24 0,-25 0,1-25,-1 25,1 0,-26 0,1 0,-1-25,1 25,-25 0,24 0,-24 0,-25 0</inkml:trace>
  <inkml:trace contextRef="#ctx0" brushRef="#br0" timeOffset="7117.4071">5036 6697,'0'-25,"0"25,0 0,0-24,25 24,-25-25,0 25,0-25,0 25,0-25,0 0,-25 25,25-24,-25 24,25-25,-25 25,0-25,0 25,1 0,-1 0,0 0,25 25,-50-25,26 25,-1-1,25 1,-25-25,0 25,0 0,1 0,24-1,0 1,0 0,0 0,0 0,24-25,-24 24,25 1,0-25,0 25,0 0,-1-25,26 25,-25-25,0 25,24-25,-24 24,25-24,-25 25,-1-25,1 25,-25 0,25-25,-25 25,0-25,0 24,0-24,0 25,0-25,0 25,-25-25,25 25,-25-25,1 0,-1 25,0-25,25 0,-25 0,0 0,0 0,1 0,-1 0,0 0,0-25,0 25,1 0,24-25,-25 25,25 0,0 0</inkml:trace>
  <inkml:trace contextRef="#ctx0" brushRef="#br0" timeOffset="7409.4238">5482 6970,'0'0,"0"-25,0 25,0 0,0-24,-25 24,25 0,-24-25,24 25,-25 0,25 0,-25 0,0 0,0 25,25-25,-24 24,-1-24,0 25,25 0,-25 0,0-25,25 25,-24-1,24 1,0 0,0-25,0 25,0 0,24-25,-24 24,25-24,0 25,0-25,0 0,-1 0,26 0,-25 0,24 0,-24-25</inkml:trace>
  <inkml:trace contextRef="#ctx0" brushRef="#br0" timeOffset="8255.4721">7665 6672,'0'0,"25"-24,-25 24,0-25,0 25,0-25,-25 25,0-25,0 25,25 0,-24 0,-1 0,0 0,0 0,0 0,1 25,-1-25,0 25,0-25,25 25,0-25,0 24,0 1,0-25,0 25,0 0,0-25,25 25,0-1,0-24,-1 25,1 0,25-25,-25 25,24 0,-24-25,0 25,24-25,-24 24,0 1,-25-25,25 25,-25-25,25 25,-25 0,0-25,0 24,0-24,0 25,-25-25,25 25,-25-25,0 25,25-25,-25 0,1 25,-1-25,0 0,0 0,0 0,1 0,-1-25,0 25,0 0,25-25,-25 25</inkml:trace>
  <inkml:trace contextRef="#ctx0" brushRef="#br0" timeOffset="8809.5038">7987 7094,'0'0,"25"25,-25 0,0-25,0 25,0-25,0 24,0 1,25 0,-25 0,0-25,0 25,0-1,0 1,0-25,0 25,0-25,0 25,0-25,0 0,0 25,0-25,25 0,-25 0,0 0,0 0,0 0,0 0,0 0,0 0,0-25,0 25,0-25,0 25,0-25,0 0,0 1,0-26,0 25,0-24,0 24,25-25,-25 25,24-24,-24 24,25-25,-25 26,25-1,0 0,-25 25,25-25,-25 25,25 0,-25 0,24 0,-24 0,0 0,25 0,-25 25,0-25,0 25,0 0,0-1,0 1,-25 0,25-25,-24 25,24 0,-25-1,25 1,-25-25,25 25,0-25,0 0,0 0,0 25,0-25,0 0,0 0,0 0,0 0,0 0,25 0,-25 0,25 0,-1 0,1 0,0 0,0 25,0-25,-1 0,1 0,-25 24,25 1,0-25,-25 25,25-25,-25 25,0 0,0-1,0-24,0 25,0 0,-25-25,25 25,-25-25,0 25,0-25,1 24,-1-24,-25 0,25 0,-24 25,24-25</inkml:trace>
  <inkml:trace contextRef="#ctx0" brushRef="#br0" timeOffset="9721.556">4812 7863,'0'0,"0"-25,0 25,0 0,0-25,0 25,-24 0,-1 0,25 0,-25 25,0-25,0 25,1-25,-1 25,0 0,0-1,0 26,1-25,-1 25,0-1,0 1,25-25,-25 24,25 1,0-25,0 24,0-24,0 0,25 24,-25-49,25 25,0 0,0-25,-1 25,1-25,0 0,0 0,24 0,-24 0,0 0,0-25,0 25,-1 0,1-25,-25 25,25-25,-25 25,0-24,0 24,0-25,-25 25,0 0,1-25,-1 25,0 0,0-25,0 25,1 0,-26 0,25 25,0-25,1 0,-1 25</inkml:trace>
  <inkml:trace contextRef="#ctx0" brushRef="#br0" timeOffset="10062.5755">5234 8161,'25'-25,"0"25,0 0,-25-25,0 25,0 0,-25 0,25 0,-25 0,25 25,-25-25,0 25,1-25,-1 25,0-1,25 1,-25 25,0-25,25-1,0 1,0 0,0 0,0 0,0-1,25 1,-25 0,25-25,0 25,0-25,-1 0,1 0,0 0,25 0,-26 0,1-25,25 25,-25-25,-1 25,1-25,0 1,0-1,-25 0,25 0,-25 0,0 1,0-1,0 0,-25 0,0-24,0 24,0 0,1 0,-1 0,0 1,0-1,0 25,1-25,-1 25</inkml:trace>
  <inkml:trace contextRef="#ctx0" brushRef="#br0" timeOffset="10877.6221">8186 8012,'0'0,"0"0,0 0,0 0,-25-25,25 25,-25 0,0 0,1 0,-1 0,0 25,0-25,0 0,1 0,-1 25,0-25,0 0,0 25,1-25,-1 0,25 0,-25 0,25 0,0 24,0-24,0 0,0 0,0 0,0 0,0 0,0 0,0 0,0 0,0 0,0 25,0-25,0 0,0 25,0-25,0 25,0-25,0 25,0-25,0 24,25-24,-25 25,0-25,0 25,0-25,0 0,0 25,0-25,0 0,0 0,0 0,0 0,0 0,0 0,0 0,0 0,0 0,0 0,0 0,0 0,0 0,25 0,-25 0,24 0,-24-25,0 25,25 0,-25 0,25 0,0 0,-25-25,25 25,-1 0,1 25,-25-25,25 0,0 25,-25-25,25 25,-25-1,0 1,0-25,0 25,0 0,0 0,0-1,0-24,0 25,0 0,0 0,-25-25,25 25,-25-25,0 24,25-24,-25 25,1-25,-1 0,25 0,-25 0,0 0,0 0,1 0,-1 0,0 0,0-25,0 25,1-24,-1-1,25 0</inkml:trace>
  <inkml:trace contextRef="#ctx0" brushRef="#br0" timeOffset="11218.6416">8484 8186,'24'0,"-24"0,25 24,-25-24,0 0,0 25,0-25,0 25,-25-25,25 25,-24 0,24-1,-25 1,25 0,-25 0,25 0,0-1,0 1,0-25,0 25,0 0,0 0,25-25,-25 24,25 1,-1-25,-24 0,25 0,0 25,0-25,0-25,-1 25,1 0,0-25,0 25,0-24,-25-1,24 0,1 25,0-25,-25 0,0 1,0-1,0-25,0 25,0 1,-25-26,0 25,1 0,-1 1,0-1,-25 0,1 0,-1 25,1-25,-1 25</inkml:trace>
  <inkml:trace contextRef="#ctx0" brushRef="#br0" timeOffset="12009.6869">5457 7888,'0'-25,"0"0,0 0,0 25,0-24,0 24,0 0,0 0,0 0,0 0,0 0,-24 24,24-24,0 25,-25 25,25-25,-25 24,0 26,25-26,-25 26,1-1,-1 25,-25-24,25 24</inkml:trace>
  <inkml:trace contextRef="#ctx0" brushRef="#br0" timeOffset="12677.7251">8707 8037,'0'0,"0"0,0 0,0 0,-25-25,25 25,0 0,0 0,-25 0,25 0,0 0,0 0,0 25,0 0,0-1,0 1,-25 0,25 25,0-1,-24 26,24-26,-25 26,0-1,0 25,-24-24</inkml:trace>
  <inkml:trace contextRef="#ctx0" brushRef="#br0" timeOffset="13685.7827">4887 10096,'0'0,"0"0,0 0,0 0,0 0,0 0,0 0,0 0,0 0,25 0,-1 0,1 0,0 0,0 0,0 0,24 0,1 0,-25 0,24 0,-24 0,25 0,-1 0,-24 0,0 0,0 0,0 0,-25 0,24 0,-24 0,0 0,-24 0,24 0,-25 24,25-24,-25 0,0 0,0 0,1 0,-1 0,25 0,-25 0,0 0,25 0,0 25,-25-25,25 0,0 0,0 0,0 0,0 25,0-25,0 25,0 0,0-1,0 1,0 0,0 0,0 0,0 24,0-24,0 0,0 0,0 24,0-24,0 0,0 0,0-1,0 1,0 0,0-25,25 25,-25 0,0-25</inkml:trace>
  <inkml:trace contextRef="#ctx0" brushRef="#br0" timeOffset="13985.7999">5730 10716,'0'-25,"25"25,-25 0,0-25,0 25,0 0,0 0,-25-25,25 25,-25 0,1 0,-1 0,0 0,25 0,-25 25,0-25,-24 25,24 0,25-25,-25 24,0 1,25 0,-24 0,24 0,0-1,0 1,0 0,24 0,-24-25,25 25,0-25,25 24,-26-24,26 0,0 0,-1 0,1 0</inkml:trace>
  <inkml:trace contextRef="#ctx0" brushRef="#br0" timeOffset="14469.8276">7739 10368,'0'-24,"0"24,0 0,0 0,0 0,0 0,0 0,0 0,0 0,25 0,-25 0,25 0,0 0,0 0,24 0,1 0,-25-25,24 25,1 0,-1 0,-24 0,25-25,-25 25,0 0,-1 0,1 0,-25 0,0 0,0 0</inkml:trace>
  <inkml:trace contextRef="#ctx0" brushRef="#br0" timeOffset="14625.8365">8136 10319,'-25'0,"1"0,-1 0,25 25,-25-25,0 0,25 0,0 0,-25 24,25-24,0 25,0-25,0 25,-24 0,24 0,0 24,0-24,0 0,0 24,0-24,0 0,0 25,0-26,0 1,0 25,0-25,0-1,0 26,0-25,0 0,0-1,0 1</inkml:trace>
  <inkml:trace contextRef="#ctx0" brushRef="#br0" timeOffset="15170.8677">8260 10914,'0'0,"0"25,0-25,0 25,0-25,0 24,0 1,0 0,0 0,0 0,0-1,0 1,0 0,0 0,0 0,0 0,0-25,0 24,0-24,0 25,0-25,0 25,0-25,25 0,-25 0,0 0,0 0,0 0,0-25,0 25,0-25,0 25,25-24,-25-1,0-25,0 25,0 0,0-24,0-1,0 25,25-24,-25-1,25 25,-25 1,24-26,1 25,-25 25,25-25,0 1,0 24,-25 0,24 0,1 0,-25 0,25 0,-25 0,0 24,0-24,0 25,0-25,0 25,0 0,0 0,0-1,-25 1,0 0,25 0,0 0,-24-25,24 24,0-24,0 25,0-25,0 25,0-25,0 0,24 25,-24-25,25 0,0 0,0 25,0-25,-1 24,1-24,0 0,0 25,0 0,-25-25,24 25,-24-25,0 25,0 0,0-25,0 24,-24 1,-1-25,0 25,0-25,0 25,-24-25,-1 0,-24 25,24-25,-24 24,24-24,-24 0</inkml:trace>
  <inkml:trace contextRef="#ctx0" brushRef="#br0" timeOffset="16053.9182">5433 11757,'0'-24,"0"24,0-25,0 25,0 0,0 0,-25-25,25 25,-25 0,25 0,-25 0,0 0,-24 25,24-25,0 0,-24 25,24-25,-25 24,25-24,1 0,-1 25,0-25,25 0,-25 25,25-25,0 0,0 0,0 0,0 0,0 0,0 0,25 0,-25 25,25-25,-25 0,0 0,25 25,-25-25,24 0,-24 24,0-24,25 25,-25-25,0 25,0-25,25 25,-25-25,0 25,0-25,0 0,0 24,0-24,0 0,0 25,25-25,-25 0,0 0,0 0,0 0,0 0,0 0,25 0,-25-25,0 25,24 0,-24 0,25-24,0 24,0-25,-25 25,25 0,-1 0,1-25,0 25,0 0,0 25,-1-25,1 25,0-25,0 24,-25-24,25 25,-25 0,0 0,0 0,0-1,0 1,0 0,0 0,0 0,-25 0,25-1,-25 1,0-25,25 25,-25 0,1-25,24 25,-25-25,0 0,0 24,0-24,1 0,-1 0,0-24,0 24,25 0</inkml:trace>
  <inkml:trace contextRef="#ctx0" brushRef="#br0" timeOffset="16265.9303">6598 11931,'25'25,"-25"-25,25 0,-25 0,0 0,0 0,0 0,0 0,0 0,0 0,0 0,0 0,0 0</inkml:trace>
  <inkml:trace contextRef="#ctx0" brushRef="#br0" timeOffset="16413.9388">6648 12129,'0'25,"0"-25,0 25,0-25,0 0,0 0,0 0,0 0,0 0,0 0,0 25,0-25,0 0,0 0,25 0,-25 0</inkml:trace>
  <inkml:trace contextRef="#ctx0" brushRef="#br0" timeOffset="16825.9624">8087 11683,'0'0,"24"0,-24-25,0 25,0 0,0 0,0-25,-24 25,24 0,-25 25,25-25,-25 0,0 25,0 0,1 0,-1-1,-25 1,25 0,1 25,-1-26,0 26,0 0,0-1,1 1,24-1,-25 1,25 0,-25-25,25 24,0-24,0 0,25 24,-25-24,25-25,-1 25,1 0,0-25,0 0,24 25,-24-25,25 0,-25-25,-1 25,26 0,-25-25,0 25,-1-25,1 0,-25 25,0-24,0-1,0 0,0 0,-25 0,1 25,-1-24,-25-1,25 25,-24 0,-26 0,26 0</inkml:trace>
  <inkml:trace contextRef="#ctx0" brushRef="#br0" timeOffset="18284.0457">17686 3894,'25'0,"25"0,-26 25,26-25,0 0,-1 25,26-25,-26 0,26 0,-1 0,25 0,0 0,1 0,-1 0,0 0,0 0,1 0,-1 0,0 0,0 0,0-25,-24 25,-1 0,-24 0,-1 0,1 0,-25 0,0 0,-25 0,0 0</inkml:trace>
  <inkml:trace contextRef="#ctx0" brushRef="#br0" timeOffset="20675.1825">4738 11485,'0'-25,"0"0,25 0,-25-24,0 24,0 0,0 25,0-25,0 25,0-25,0 25,0 0,0 0,-25 25,0-25,25 25,-25 0,1-25,-1 49,-25-24,25 25,1-1,-1 1,0 24,0 1,0-1,1 1,-1 24,0 0,0-25,25 26,0-1,0 0,0 0,0-24,25-1,0 25</inkml:trace>
  <inkml:trace contextRef="#ctx0" brushRef="#br0" timeOffset="21320.2194">8583 11683,'0'0,"25"0,-25-25,0 25,0 0,24 0,-24 25,0-25,25 25,-25 0,25-25,-25 49,25-24,0 25,-25-26,24 26,-24 24,25-24,-25 0,25 24,-25 1,0-1,-25-24,25 24,-25 0,1 1,-1-1,0-24,0 24,0-24,1-25,-1 24,0-24,0 0,25-25,-25 25,25-25</inkml:trace>
  <inkml:trace contextRef="#ctx0" brushRef="#br0" timeOffset="21560.2331">9228 12179,'24'0,"1"25,-25 0,25-25,0 25,0-1,-25 1,25-25,-1 25,1 0,-25 0,25-1,0-24,-25 25,25 0,-25-25</inkml:trace>
  <inkml:trace contextRef="#ctx0" brushRef="#br0" timeOffset="21743.2436">9377 12105,'0'0,"0"0,0 24,-25-24,25 0,0 25,-25 0,0 0,25 0,-25 24,0-24,1 25,-1-1,0 1,0 0,-24-1,24 1,0-1</inkml:trace>
  <inkml:trace contextRef="#ctx0" brushRef="#br0" timeOffset="24233.386">10245 11881,'24'0,"1"0,-25 25,0-25,0 0,0 0,0 0,0 0,0 0,0 25,-25-25,25 0,-24 25,-1-25,0 0,0 25,25-25,-25 0,1 0,-1 0,25 0,-25-25,25 25,-25 0,25-25,0 0,0 25,0-25,0 25,0-24,0-1,0 0,0 25,0-25,25 25,-25-25,25 1,0 24,-25 0,24-25,-24 25,25 0,0 0,-25 25,25-25,-25 0,25 24,-25 1,24 0,-24 0,0 0,0-1,0 1,0 25,0-25,0 24,0-24,-24 25,-1-1,0-24,0 25,0-25,-24 24,24-24,-25 25,26-26,-26 26,25-25,-24 0,24-1,0 1,0-25,0 25,1-25,-1 0,25-25,0 25,0 0,0-25,0 1,0-1,0 0,25 0,-1 0,1 1,-25 24,25-25,0 25,24-25,-24 25,0 0,0 0,0 0,-1 0,1 25,25-25,-25 25,-1-1,26-24,-25 25,24 0,1 0,-25 0,25-1</inkml:trace>
  <inkml:trace contextRef="#ctx0" brushRef="#br0" timeOffset="26377.5087">5185 12725,'0'0,"0"0,0-25,0 25,0 0,0 0,0-25,0 25,0 0,0 0,0 0,0 0,0 0,0 25,0-25,0 0,0 25,0-25,-25 25,25-1,-25 1,25 0,-25 0,0 0,1-1,-1 26,0-25,0 0,0-1,0 1,1 0,-1 0,0 0</inkml:trace>
  <inkml:trace contextRef="#ctx0" brushRef="#br0" timeOffset="26605.5217">5284 12774,'25'0,"-25"0,0 0,0 0,0 0,0 0,0 25,0-25,0 0,0 25,-25 0,25 0,-25-1,0 1,0 0,1 0,-1 0,0-1,0 1,0 25,1-25,-1-1,0 1,0 0</inkml:trace>
  <inkml:trace contextRef="#ctx0" brushRef="#br0" timeOffset="27499.5728">4019 13717,'0'-25,"0"25,0-25,0 25,0 0,-25 0,25-24,0 24,0 0,0 0,0 0,0 24,0-24,0 0,0 25,0 0,0-25,0 25,25 0,-25-1,0 26,0-25,0 0,0-1,0 1,0 25,0-25,0-1,0 1,0-25,0 25,0-25,0 25</inkml:trace>
  <inkml:trace contextRef="#ctx0" brushRef="#br0" timeOffset="27850.5929">4316 13667,'0'0,"0"0,0 0,0 0,0 0,0 0,0 25,0-25,-24 25,24 0,-25-25,25 25,0-1,0 1,0 0,0 0,0 0,0-1,0 1,0 0,0 0,25 0,-25-1,24 1,-24-25,25 0,0 25,-25-25,25 0,0 0,-25 0,24 0,1-25,-25 25,25-25,0 25,0-24,-1-1,-24 25,25-25,0 0,-25 0,25 1,-25-1,25 0,-25 0,0 0,0 1,-25-1,25 0,-25 0,0 25,0-25,1 25,-1-24,25 24,-25 0,0 0</inkml:trace>
  <inkml:trace contextRef="#ctx0" brushRef="#br0" timeOffset="28469.6283">7839 12948,'0'0,"0"0,0 0,0 0,0 0,0 25,0-25,0 0,0 0,24 25,-24-25,25 24,0 1,0-25,0 25,-1 0,1 0,0-25,25 24,-26 1,1-25,0 25,0-25,0 25,0-25,-1 25,1-25,0 0</inkml:trace>
  <inkml:trace contextRef="#ctx0" brushRef="#br0" timeOffset="28681.6405">8161 12849,'0'0,"0"-25,0 25,0 0,0 0,0 0,0 0,0 0,0 0,25 25,-25-25,25 25,0-1,-1 1,26-25,-25 25,0 0,-1 0,26-1,-25 1,0-25,-1 25,26 0,-25 0</inkml:trace>
  <inkml:trace contextRef="#ctx0" brushRef="#br0" timeOffset="29997.7157">8608 13791,'0'-24,"0"24,0 0,0 0,0-25,0 25,0 0,-25 0,25 0,0 25,0-25,0 0,0 24,25 1,-25-25,24 50,1-25,-25-1,25 1,-25 0,25 25,-25-26,25 1,-25 0,24 0,-24 0,0-1,25 1,-25 0,0-25,0 25,0-25</inkml:trace>
  <inkml:trace contextRef="#ctx0" brushRef="#br0" timeOffset="30350.7359">8831 13816,'0'-25,"25"25,-25 0,24-24,-24 24,25-25,0 25,0 0,-25 0,25 0,-1 0,1 0,25 0,-25 0,-1 0,1 25,0-25,-25 24,25-24,0 25,-25 0,0 0,0-25,0 25,0-1,-25 1,25 0,-25 25,0-26,0 1,1 0,-1 0,0 0,25-25,-25 24,25-24,0 25,0-25,0 0,0 0,0 0,25 0,-25 0,50-25,-26 25,1 0,25-24,-1 24,1 0,0-25,24 25,-24-25,-1 25,1 0,0-25,-1 25,1 0,-1 0</inkml:trace>
  <inkml:trace contextRef="#ctx0" brushRef="#br0" timeOffset="37231.1295">4416 8806,'-25'0,"0"24,0-24,0 0,25 0,-24 0,24 0,0 0,0 0,0 0,0 0,24 0,1 0,-25 0,50 0,-25 0,-1-24,26 24,0 0,-1-25,1 25,-1 0,26-25,-26 25,26-25,-26 25,26-25,-1 25,-24 0,0-24,24 24,-24 0,-1 0,1 0,-1-25,-24 25,0 0,0 0,0 0,-1 0,-24 0,0 0,0 0,-24 25,-1-25,0 0,0 24,-24-24,-1 0,0 25,1-25,-1 25,1-25,-1 25,-24-25,24 25,0-25,-24 24,24-24,1 25,-26-25,26 25,-1-25,25 25,-24-25,24 25,0-25,0 24,0-24,25 0,0 0,0 0,0 0,0 0,25 0,0 0,0 0,0 0,24-24,1 24,-1 0,1-25,0 25,24 0,-24-25,-1 25,26-25,-26 25,1-25,24 25,-24-24,0 24,-26-25,26 25,-25 0,24 0,-24-25,-25 25,25 0,-25 0,25 0,-25 0,0 0,0 0,0 0,0 0,0 25</inkml:trace>
  <inkml:trace contextRef="#ctx0" brushRef="#br0" timeOffset="38347.1933">3597 14387,'0'0,"0"0,0 0,0 0,25 0,-25-25,25 25,-1 0,1 0,0-25,0 25,24 0,1-25,0 25,-1-25,1 25,24-24,-24 24,0-25,24 25,-24 0,-1 0,1-25,-25 25,24 0,-24 0,25 0,-26 0,1 0,-25 0,25 0,-25 0</inkml:trace>
  <inkml:trace contextRef="#ctx0" brushRef="#br0" timeOffset="38563.2057">4118 14387,'-50'0,"1"25,-1-25,0 24,1-24,-1 25,1-25,24 25,0-25,0 0,0 25,1-25,24 0,0 0,0 0,0 0,24 0,1 0,0 0,0 0,24 0,1-25,0 25,-1 0,1-25,0 25,24-25,-24 25,24 0,0-24,-24 24,0-25,24 25,-24-25,-1 25,1 0,-1-25</inkml:trace>
  <inkml:trace contextRef="#ctx0" brushRef="#br0" timeOffset="39875.2807">1042 15627,'-25'0,"25"0,0-25,0 25,-24-25,24 25,0 0,0 0,0 0,0 0,0 0,0 25,0-25,24 25,-24 0,0 0,0-1,25 26,-25-25,25 24,-25 1,0-25,25 24,-25 1,0-25,0 0,25 24,-25-24,0 0,0 0,0-25,0 24,0 1</inkml:trace>
  <inkml:trace contextRef="#ctx0" brushRef="#br0" timeOffset="40184.2984">844 15776,'0'-25,"-25"0,25 0,0 1,0-1,0 0,0 25,0-25,0 0,0 25,25-24,0-1,-1 25,1-25,0 25,0 0,0-25,-1 25,26 0,-25 0,24 0,-24 25,25-25,-25 25,24 0,-24-1,25 1,-26 0,1 0,0 24,0-24,0 0,-25 25,0-26,0 1,0 25,0-25,0-1,-25 1,0 25,0-25,0-1,1-24,-26 25,25 0,0 0,-24-25,24 25,-25-25,26 0,-1 0,0 0,0 0,0 0</inkml:trace>
  <inkml:trace contextRef="#ctx0" brushRef="#br0" timeOffset="40387.31">1861 15751,'25'0,"-25"0,24 0,-24 0,25 0,-25 0,25 0,0 0,-25 0,25-25,-1 25,-24 0,25 0,0 0</inkml:trace>
  <inkml:trace contextRef="#ctx0" brushRef="#br0" timeOffset="40531.3182">1935 15949,'0'0,"0"0,-25 25,25-25,0 0,0 0,0 0,0 0,25 0,-25 0,25-25,-25 25,25 0,0-24,-1 24,1-25</inkml:trace>
  <inkml:trace contextRef="#ctx0" brushRef="#br0" timeOffset="41843.3933">3597 15280,'0'-25,"0"0,0 0,0 0,0 25,0-24,0-1,0 25,-25-25,25 25,0 0,0 0,0 0,0 0,0 0,-25 0,25 0,0 25,-24-25,24 25,-25-1,25 1,-25 0,0 0,25 24,-25 1,1 0,-1-1,0 1,25 24,-25-24,25 24,-25-24,25 0,-24-1,24 1,0-1,0-24,24 0,-24 0,0 0,25-25,-25 24,25-24,0 0,-25 0,25 0,-1-24,1 24,0-25,-25 25,25-25,0 0,-1 0,1 1,-25-1,25 0,-25 0,0 0,25 1,-25-1,0 0,0 0,-25 25,25-25,-25 25,25 0,-25 0,1 0,-1 0,0 25,0-25,0 25,1 0,-1 0,0-1,0 1</inkml:trace>
  <inkml:trace contextRef="#ctx0" brushRef="#br0" timeOffset="42215.4145">4118 15429,'50'0,"-26"-25,-24 25,25 0,-25 0,0 0,0 0,0 0,0 0,0 0,0 25,-25-25,25 24,-24 1,-1-25,25 50,-25-25,0-1,25 1,-25 0,25 25,0-26,0 1,0 0,0-25,0 25,0 0,25-25,-25 0,25 24,-25-24,25 0,0 0,-1 0,1-24,0 24,-25-25,25 25,0-25,-1 0,1 0,0 1,-25-1,25 0,-25 25,0-25,0 0,0 1,0-1,0 25,0-25,-25 0,0 25,25 0,-25-25,1 25,-1 0,0 0,-25 0,26 0,-1 25,0-25</inkml:trace>
  <inkml:trace contextRef="#ctx0" brushRef="#br0" timeOffset="42871.4521">4738 15230,'0'0,"0"0,-25-25,25 25,0 0,0 0,0 0,-25 25,25-25,0 25,0-25,0 25,-24-1,24 26,0-25,0 25,0-26,0 26,0 0,0-26,24 26,-24-25,0 0,25 24,-25-24,25-25,0 25,-25 0,25-25,-1 0,-24 0,25 0,0 0,0 0,-25-25,25 25,-1-25,1 0,0 0,0 25,-25-24,25-1,-25 0,25 0,-25 0,0 1,0-1,-25 0,25 0,-25 0,25 25,-25-24,0 24,0 0,1 0,-26 0,25 0,0 0,1 24</inkml:trace>
  <inkml:trace contextRef="#ctx0" brushRef="#br0" timeOffset="43077.4639">5606 15900,'25'25,"-25"-25,25 0,-25 24,0-24,0 0,0 25,0 0,0 0,0-25,-25 25,25-1,-25 1</inkml:trace>
  <inkml:trace contextRef="#ctx0" brushRef="#br0" timeOffset="45023.5752">7814 8855,'0'0,"0"0,-25 0,25 0,0 25,0-25,0 0,0 0,0 0,25 0,-25 0,25 0,-1 0,1 0,25 0,-25 0,24 0,26 0,-26 0,26 0,-26 0,26-25,-1 25,1 0,-1 0,0-25,1 25,-1 0,1-24,-26 24,1 0,-1 0,1 0</inkml:trace>
  <inkml:trace contextRef="#ctx0" brushRef="#br0" timeOffset="45683.6129">8732 14883,'49'0,"1"-25,24 25,-24-25,24 25,1-25,-1 25,0-24,-24 24,25-25,-1 25,0 0,-24 0,0-25,-1 25,1 0,-1 0,1 0</inkml:trace>
  <inkml:trace contextRef="#ctx0" brushRef="#br0" timeOffset="46664.669">8608 15106,'0'0,"0"0,0 0,0 0,0 0,0 0,0 0,0 0,0 0,0 0,-25 25,25-25,-25 25,25-1,-25 1,25 25,-25-25,1 24,-1-24,0 25,25-1,-25 1,0 0,1-1,24 1,-25-1,25 1,0 0,0-26,0 26,0-25,25 0,-25-1,24-24,1 25,-25-25,25 25,0-25,0 0,-1 0,1 0,0-25,0 25,-25 0,25-25,-1 1,1 24,-25-25,25 0,-25 25,25-25,-25 0,0 1,0 24,0-25,0 25,-25-25,25 25,-25-25,0 25,1 0,-1 0,0 25,0-25,0 0,-24 25,24-25,0 0,25 25,-25-25</inkml:trace>
  <inkml:trace contextRef="#ctx0" brushRef="#br0" timeOffset="47203.6999">9203 15528,'0'0,"0"0,0 0,0 0,-25 0,0 0,0 25,1-25,-1 24,0 1,0-25,0 25,1 0,24 0,-25-1,0 1,25 0,0 0,0-25,0 25,0-25,25 24,-25-24,25 25,-1-25,1 0,-25 0,25 0,0 0,0 0,-1-25,1 25,0-24,0 24,0-25,-25 25,24-25,1 0,-25 25,25-25,-25 1,0 24,25-25,-25 0,0 25,25 0,-25-25,0 25,25 0,-25-25,24 25,-24 0,25 0,0 0,-25 0,25 25,-25-25,25 25,-25 0,24 0,-24-25,25 24,-25 1,0 0,25 0,-25 0,0-1,25 1,-25-25,25 25,-25-25,24 25,1-25,0 0,-25 25,25-25,0 0,-1-25,1 25,0 0,0-25,0 25,-1-25,-24 25,25-25,0 1,-25-1,25 0,-25 0,0 0,0 1,-25-1,25-25,-25 25,0 25,1-24,-26-1,25 25,-24 0,-1 0,0 0,1 0,-1 25</inkml:trace>
  <inkml:trace contextRef="#ctx0" brushRef="#br0" timeOffset="48052.7484">10592 15404,'-25'-50,"25"25,-25 0,25 1,0-1,0 0,0 25,0-25,-24 25,24 0,0 0,0 0,0 0,0 25,0-25,0 25,24 0,-24-1,0 26,0-25,25 25,-25-1,0-24,0 25,0-1,0 1,0-1,0-24,0 25,0-1,-25-24,25 0,0 0,0 0,0-1</inkml:trace>
  <inkml:trace contextRef="#ctx0" brushRef="#br0" timeOffset="48751.7884">10766 15453,'0'-24,"0"24,0 0,-25 0,25 0,-25 0,25 24,-25-24,0 25,25 0,-24 0,-1 0,25-1,-25 1,25 0,0 25,0-26,0 1,0 0,0 0,0 0,25-25,-25 24,25-24,-1 25,1-25,0 0,0 0,0 0,-1 0,1 0,0 0,0-25,24 25,-24-24,0 24,0-25,0 0,-25 25,24-25,1 0,-25 1,25-1,-25 25,0-25,0 0,25 25,-25-25,0 25,0 0,0 0,0 0,0 0,0 0,0 0,0 25,0-25,0 0,0 25,0 0,0-25,25 25,-25-1,0-24,0 25,24-25,-24 25,0-25,25 25,-25-25,0 25,0-25,25 0,-25 0,0 24,0-24,0 0,0 0,0 0,0 0,0 0,0 0,25 0,-25-24,0 24,0 0,0-25,0 25,0-25,25 0,-25 25,0-25,24 25,-24 0,0-24,25 24,-25 0,0 0,25 0,-25 0,25 24,-25-24,0 25,25-25,-25 25,0-25,0 25,25-25,-25 25,0-25,0 24,0-24,0 25,0-25,0 0,0 25,0-25,24 0,-24 0,0 0,0 0,0 0,0-25,25 25,-25-25,25 25,-25-24,25-1,-25 25,25-25,-1 0,1 0,0 25,-25-24,25 24,0-25,-1 25,1 0,0 0,-25 25,25-25,0 24,-25-24,0 25,24 0,-24 0</inkml:trace>
  <inkml:trace contextRef="#ctx0" brushRef="#br0" timeOffset="49158.8117">9302 16694,'-99'24,"0"1,24 0,-24-25,25 25,-1 0,26-25,-1 0,0 24,26-24,-1 0,0 25,25-25,0 0,0 0,25 0,0 25,24-25,1 0,-1 0,26-25,-1 25,25 0,25-25,-24 25,49-24,-25 24,24-25,26 25,-25-25,24 0,1 25,-25-25,25 25,-1 0,-24-24,0 24,24 0,-48-25,23 25,-24 0,0 0,0-25,-24 25,-26 0,25 0,-24 0,-26 0,1-25,-1 25,1 0,-25 0,0 0,-25 0,25 0,-25 0,0 0,0 0,0 0,0 0,0 0,0 0,0 0,0 0</inkml:trace>
  <inkml:trace contextRef="#ctx0" brushRef="#br0" timeOffset="54447.1142">5433 8260,'0'0,"0"0,0 0,0 0,0 0,0 0,0 25,0-25,0 0,0 0,0 0,0 0,0 0,0 0,0 0,-25 0,25 0,0 0,0 0,-25 0,25 0,0 0,0 0,-25 0,25 0,0 25,-25-25,25 0,-24 24,24-24,-25 25,0 0,25 0,-25-25,25 25,0-1,-25 1,25 0,0 0,0-25,0 25,25-1,-25-24,0 25,25-25,0 25,-25-25,25 0,-1 0,-24 0,25 0,0 0,0 0,-25 0,25-25,-1 25,1-25,0 1,-25 24,25-25,0 0,-25 0,24 25,-24-25,0 1,0-1,25 0,-25 0,0 25,0-25,0 1,0-1,-25 25,25-25,-24 25,24-25,-25 25,25-25,-25 25,0-24,0 24,1 0,24 0,-25 0,0 0,0 0,0 0,1 0,-1 0,0 24,0-24,0 25,1-25,24 25,-25-25,0 25,25 0,-25-1,25-24,0 25,-25 0,25 0,0-25,0 25,0-1,0-24,0 25</inkml:trace>
  <inkml:trace contextRef="#ctx0" brushRef="#br0" timeOffset="55036.1478">5309 8260,'0'-25,"-25"25,25 0,0 0,-25 0,25 0,0 0,-25 0,25 0,-25 0,1 0,24 25,-25-25,0 0,25 25,-25 0,25-25,-25 24,25 1,0 0,0 0,-24 0,24-1,0 1,0 0,24 0,1 0,-25-1,25 1,0 0,0 0,-1 0,1-1,-25-24,25 25,0-25,0 0,-1 0,1 0,0 0,0 0,-25 0,25-25,-1 25,1-24,-25-1,25 25,-25-25,25 0,-25 0,25 1,-25-1,0 0,0 0,0 0,0 1,0-1,0 25,0-25,-25 0,0 0,25 1,-25 24,0-25,1 25,-1 0,0 0,0 0,0 0,1 0,-1 25,25-25</inkml:trace>
  <inkml:trace contextRef="#ctx0" brushRef="#br0" timeOffset="55419.1698">5234 8483,'0'0</inkml:trace>
  <inkml:trace contextRef="#ctx0" brushRef="#br0" timeOffset="56811.2494">4341 13692,'0'25,"0"-25,-25 0,25 0,0 25,0-25,0 0,0 25,0-25,-24 24,24 1,0 0,0-25,0 25,0 0,0-1,0 1,24 0,-24 0,0 0,25-1,-25 1,25 0,-25-25,25 25,-25 0,25-25,-25 24,24-24,1 0,-25 25,25-25,-25 0,25-25,-25 25,25 0,-25-24,24 24,-24-25,25 0,-25 0,25 0,-25 1,25-1,-25 0,25 0,-25 0,0 1,0-1,0 0,0 0,0 0,0 1,0 24,0-25,0 0,0 0,-25 0,0 1,25 24,-25-25,0 25,1 0,-1 0,0 0,0 25</inkml:trace>
  <inkml:trace contextRef="#ctx0" brushRef="#br0" timeOffset="58343.337">8707 8136,'0'0,"-25"0,25 0,-25 0,0 0,25 25,-24-25,24 0,-25 25,0-25,25 24,-25-24,25 25,-25 0,25 0,0-25,-24 25,24-1,0 1,0-25,0 25,0 0,0 0,24-1,-24 1,0 0,25 0,-25 0,25-1,0 1,-25 0,25 0,-25-25,24 0,1 25,-25-25,25 0,0 0,-25 0,25 0,-25-25,24 25,1-25,-25 25,25-25,-25 0,0 1,25-1,-25 0,0 0,0 0,0 1,0-1,0 0,0-25,0 26,0-1,0-25,0 25,-25 1,25-1,-25 0,0 0,1 0,24 25,-25 0,-25 0,25 0,1 25</inkml:trace>
  <inkml:trace contextRef="#ctx0" brushRef="#br0" timeOffset="60200.4432">8756 8111,'0'-25,"0"25,0 0,0 0,0 0,0 0,0 0,0 0,0 0</inkml:trace>
  <inkml:trace contextRef="#ctx0" brushRef="#br0" timeOffset="61323.5075">4986 7590,'25'0,"-25"0,0-25,0 25,0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50:29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7144,'0'-25,"-25"25,25 0,0-25,-25 25,25 0,0 0,0 0,25 0,-25-25,25 25,0 0,0 0,-1 0,1-24,0 24,0 0,25-25,-26 25,26 0,-25-25,24 25,-24-25,25 25,-25 0,-1-25,1 25,-25 0,25 0,-25 0,0 0,0 0,0 0,0 0,-25 0,0 0,25 0,-24 25,-1-25,0 0,25 0,-25 0,0 0,25 0,-24 0,24 0,-25 0,25 0,0 0,0 0,0 25,0-25,0 25,0-25,0 25,0-1,0 1,0 0,0 0,0 24,0-24,0 0,0 0,0 0,0 24,0-24,0 0,0 0,25-1,-25 1,0 0,24-25,-24 25,0 0</inkml:trace>
  <inkml:trace contextRef="#ctx0" brushRef="#br0" timeOffset="273.0156">6797 7392,'0'0,"0"0,0 0,0 0,0-25,0 25,-25 0,25 0,-25 0,25 0,-25 0,1 0,24 25,-25-25,0 25,0-1,0-24,1 25,24 0,-25 0,25 0,0-25,-25 24,25 1,0-25,0 25,0-25,25 25,0-25,-25 0,24 0,1 25,0-25,0 0,0-25,-1 25,26-25,-25 25,24-25</inkml:trace>
  <inkml:trace contextRef="#ctx0" brushRef="#br0" timeOffset="904.0517">8533 6945,'0'0,"0"0,0 0,0 0,0 0,0 0,0-24,0 24,0 0,0 0,25 0,0 0,0 0,-1 0,1-25,25 25,-25 0,24-25,-24 25,25 0,-26-25,1 25,25 0,-25 0,-1-25,-24 25,25 0,-25 0,0 0,0 25,0-25,0 0,0 0,-25 0,1 25,-1-25,25 0,-25 25,0-25,0 0,25 0,-24 0,24 0,0 0,0 25,-25-25,25 0,0 0,0 24,0-24,0 25,0-25,0 25,0 0,0 0,0-1,0 26,0-25,0 0,0-1,0 1,0 25,0-25,0-1,0 1,0 0,0 0,0 0,0-1,0 1,0-25,25 25</inkml:trace>
  <inkml:trace contextRef="#ctx0" brushRef="#br0" timeOffset="1470.084">9401 7590,'0'0,"0"0,0 0,0 0,0 0,0 0,0 0,-24 25,24-25,0 25,-25-25,25 25,0-25,0 24,0 1,0-25,0 25,-25 0,25-25,0 25,0-25,0 24,0-24,0 0,0 0,0 0,0 0,0 0,0 0,0 0,0 0,0-24,0 24,0-25,0 25,0-25,0 0,0 0,0 1,25-1,-25 0,0 0,25-24,-25 24,24 0,-24 0,25-24,-25 24,25 0,0 0,-25 25,25-25,-1 25,1-24,-25 24,25 0,-25 0,25 0,-25 24,0-24,0 25,0-25,0 25,0 0,0-25,-25 25,25-1,-25 1,0 25,1-25,-1-25,25 24,-25 1,25-25,-25 25,25-25,0 0,0 0,0 0,25 0,-25 0,25 0,0 0,-1 0,1 0,0 0,0 0,0 0,-1 0,26 25,-25-25,0 0,-25 25,24-25,1 24,-25 1,0-25,0 25,0-25,0 25,0 0,-25-25,1 24,-1 1,0-25,0 25,-24-25,-1 0,0 25,1-25,-1 0,1 0</inkml:trace>
  <inkml:trace contextRef="#ctx0" brushRef="#br0" timeOffset="2528.1446">6276 8359,'0'0,"-25"0,25 0,0 0,0 0,0 0,0 0,25 0,-25 0,25 0,0 0,-1 25,1-25,25 0,-25 0,24 0,-24 0,25-25,-26 25,1 0,0 0,0 0,0 0,-25 0,24 0,-24 0,0 0,0 0,0 0,-24 0,24 25,-25-25,0 0,0 25,0-25,1 0,-1 0,0 0,0 0,0 0,1 0,-1 25,0-25,0 0,25 0,-25 0,25 0,0 0,0 0,0 0,0 0,0 0,0 0,0 0,0 0,0 0,0 0,0 0,0 24,0-24,0 0,0 25,0 0,0 0,0-25,0 25,0-1,0 1,0 0,0 0,0-25,0 25,0-1,0-24,0 25,0-25,-24 0,24 25,0-25,0 0,0 0,0 0,0 0,0 0,0 0,0 0,0 0,0-25,0 25,24 0,-24-25,0 25,25-24,-25 24,25-25,-25 25,25-25,0 25,-1 0,1-25,-25 25,25 0,25 0,-26 0,1 0,0 25,0-25,0 25,-1-25,1 25,0-1,0 1,-25 0,25 0,-25 0,0-1,0 1,0 0,0 0,0 0,-25-1,0 1,25-25,-25 25,-24 0,24 0,0 0,0-25,-24 24,24-24,-25 0,25 25,1-25,-26 0,25 0,0 0,1-25,-1 25,25 0,-25-24</inkml:trace>
  <inkml:trace contextRef="#ctx0" brushRef="#br0" timeOffset="2765.1581">7467 8657,'0'0,"0"25,0-25,0 0,0 0,0 0,0 0,0 0,0 0,0 0,0-25,0 25,0 0,0 0,0 0,0 0,0 0,0 0,0 0,0 0</inkml:trace>
  <inkml:trace contextRef="#ctx0" brushRef="#br0" timeOffset="2909.1664">7516 8954,'25'0,"-25"25,0-25,0 0,25 25,-25-25,0 0,0 0,0 0,25 25,-25-25,0 0,0 0,0 0,24 0,-24 0</inkml:trace>
  <inkml:trace contextRef="#ctx0" brushRef="#br0" timeOffset="3300.1887">8434 8285,'-25'0,"0"0,25 25,-24-25,24 0,0 0,0 0,0 24,0-24,0 0,0 0,24 25,1-25,0 0,0 0,0 25,24-25,-24 0,25 0,-1 0,-24 0,25-25,-1 25,-24 0,25 0,-26 0,1 0,0 0,0 0,-25 0,0 0,25 0,-25 0,0 25,0-25,0 25,0-25,-25 25,25-1,-25 1,25 0,-25 25,25-26,-25 26,25-25,0 0,-24 24,24-24,0 0,0 0,0-1,0 1,0 0,0 0,0 0,0-1,0 1,0-25,0 25,0-25,0 25</inkml:trace>
  <inkml:trace contextRef="#ctx0" brushRef="#br0" timeOffset="3496.1999">8608 8806,'-25'0,"25"0,0 0,0 0,0 0,0 0,0 0,0 0,0-25,0 25,25 0,-1-25,26 25,-25-25,24 25,26-25,-26 25,1-24,24-1,-24 0,0 25,-1-25,1 25</inkml:trace>
  <inkml:trace contextRef="#ctx0" brushRef="#br0" timeOffset="4788.2738">6177 10368,'25'-24,"-25"24,0-25,0 0,0 25,-25-25,25 0,-25 25,25 0,-25-24,0 24,25 0,-25 0,1 0,-1 24,0 1,0-25,0 25,1 0,24 0,-25-1,25 1,0 0,0 0,0 0,0-1,25 1,-1-25,1 25,0 0,0 0,24-25,-24 24,25 1,-25-25,0 25,-1 0,1-25,0 25,0-25,-25 24,25 1,-25-25,0 25,0-25,0 25,0-25,-25 25,25-25,-25 0,25 0,-25 24,0-24,1 0,-1 0,0 0,0 0,0 0,0 0,1 0,-1 0,0 0,0-24,0 24,25 0</inkml:trace>
  <inkml:trace contextRef="#ctx0" brushRef="#br0" timeOffset="5028.2876">6797 10765,'0'0,"0"0,0 0,-25 0,0 0,0 0,1 0,-1 0,0 0,0 25,25-25,-25 25,1-25,-1 25,0-25,25 24,-25 1,25-25,0 25,0 0,0-25,0 25,25-25,0 24,-25-24,25 0,-1 0,26 0,-25 0,24 0</inkml:trace>
  <inkml:trace contextRef="#ctx0" brushRef="#br0" timeOffset="5736.3281">8707 10244,'0'0,"-25"0,25-24,0 24,-25-25,25 25,-25 0,25 0,-24 0,24 0,-25 0,25 25,-25-25,25 0,-25 24,0-24,25 25,0 0,0-25,0 25,0 0,0-25,25 24,0 1,-25-25,50 25,-26 0,1-25,0 25,0-1,24-24,-24 25,0-25,0 25,0 0,-25-25,24 25,-24-25,0 24,0-24,0 0,0 25,0-25,-24 25,24-25,-25 0,0 0,0 25,0-25,1 0,-1 0,0 0,0 0,0 0,1-25,-26 25,25 0,0-25</inkml:trace>
  <inkml:trace contextRef="#ctx0" brushRef="#br0" timeOffset="6304.3605">9004 10666,'25'0,"-25"25,25 0,-25-1,25 1,-25 0,0 0,0 0,0-1,0 1,0 0,0 25,0-26,0-24,0 25,0 0,25-25,-25 25,0-25,0 0,0 0,0 0,0 0,0 0,0 0,0 0,0-25,0 25,0 0,0-25,0 0,-25 1,25-1,0 0,0 0,-25 0,25-24,0 24,0 0,0 0,0-24,0 24,0 0,0 0,25 1,-25-1,25 25,-1-25,-24 25,25-25,0 25,0 0,0-25,-1 25,-24 0,25 25,0-25,-25 0,0 25,0-25,0 25,0 0,0-1,0-24,0 25,0 0,-25 0,0 0,25-1,-24-24,24 25,-25-25,25 25,-25-25,25 0,0 0,0 0,0 0,0 0,0 0,0 0,25 0,-25 0,25 0,-1 0,1 0,0 0,0 0,0 25,0-25,-1 0,1 25,-25-25,25 24,-25 1,0-25,0 25,0 0,0 0,0-1,0-24,-25 25,0 0,1-25,-1 25,0-25,0 25,-25-25,26 0,-26 24,0-24,26 0,-26 0</inkml:trace>
  <inkml:trace contextRef="#ctx0" brushRef="#br0" timeOffset="7329.4192">7690 10418,'0'0,"0"0,0 0,0-25,0 25,0 0,0 0,0 0,0 25,0-25,0 0,0 0</inkml:trace>
  <inkml:trace contextRef="#ctx0" brushRef="#br0" timeOffset="7464.4269">7764 10691,'0'25,"0"-25,0 0,0 0,0 0,0 0,0 0,0 0,0 0,0 0</inkml:trace>
  <inkml:trace contextRef="#ctx0" brushRef="#br0" timeOffset="10728.6136">6127 11757,'0'0,"-25"0,25 25,0-25,0 0,0 0,0 0,0 0,0 0,0 0,0 0,25 0,0 25,0-25,0 0,-1 0,1 0,25 0,-1 0,-24 0,25-25,-1 25,1 0,-25 0,24 0,-24 0,0 0,0 0,0 0,-1 25,1-25,-25 25,0-25,0 25,0-1,0-24,0 25,0 25,0-25,0-1,0 1,-25 25,25-25,-24 24,24-24,0 25,-25-25,25 24,0 1,0-25,0 24,-25-24,25 25,0-26,0 1,0 0,0 25,-25-26,25 1,0-25,0 25,0 0,0-25</inkml:trace>
  <inkml:trace contextRef="#ctx0" brushRef="#br0" timeOffset="10940.6257">7566 11981,'25'-25,"-1"25,-24 0,0-25,0 25,0 0,0 0,0-25,25 25,-25 0,0 0,0 0,0 0,0 0</inkml:trace>
  <inkml:trace contextRef="#ctx0" brushRef="#br0" timeOffset="11104.6351">7615 12278,'0'0,"0"0,0 25,0-25,0 0,0 0,0 0,0 0,0 0,0 0,0 0,0 0,0 0,0 0,0 0,0-25</inkml:trace>
  <inkml:trace contextRef="#ctx0" brushRef="#br0" timeOffset="11736.6713">8484 11857,'24'-25,"1"0,0 25,-25-25,0 0,0 25,0 0,0 0,0 0,-25 0,0 0,1 0,-1 25,0-25,-25 25,26-25,-1 25,-25-25,25 25,1-25,-1 24,25-24,-25 0,25 0,0 0,0 0,0 25,0-25,0 0,0 0,0 0,0-25,0 25,0 0,0 0,0 0,0 0,0 0,0 0,0 25,0-25,0 0,0 0,25 25,-25-25,0 0,0 25,0-25,0 25,0-25,0 24,0 1,0-25,0 25,0-25,0 25,0-25,0 25,0-25,0 24,0-24,0 0,0 0,0 0,0 25,0-25,0 0,0 0,0 0,0 0,0 0,0 0,0 0,0 0,0 0,0-25,25 25,-25 0,0 0,24 0,-24-24,0 24,25 0,-25 0,25 0,-25 0,25 0,0 0,-25 0,24 0,1 0,0 0,0 24,0-24,-25 25,24-25,1 25,0 0,-25 0,25-25,-25 25,0-1,25 1,-25 0,0 0,0 0,0-1,0 1,-25-25,25 25,-25-25,0 25,25-25,-25 25,-24-25,24 0,0 0,-24 0,24 0,-25 0,25 0,-24 0,-1 0,25-25,0 25</inkml:trace>
  <inkml:trace contextRef="#ctx0" brushRef="#br0" timeOffset="13202.7551">4292 5110,'0'0,"0"0,0 0,0 0,24 0,-24-25,25 25,-25 0,25 0,0 0,0 0,-1 0,26 0,-25 0,24 25,1-25,24 0,1 0,-1 0,1 0,24 0,-25 0,1 0</inkml:trace>
  <inkml:trace contextRef="#ctx0" brushRef="#br0" timeOffset="13570.7762">7194 5184,'0'0,"0"0,0 0,0 0,0 0,0 0,0 0,0 0,0 0,25 25,-25-25,24 0,26 0,-25 0,0 0,24 0,1 0,24 0,-24 0,24 0,-24 0,24 0,1 0,24 0,-25 0,1 0,-1 0</inkml:trace>
  <inkml:trace contextRef="#ctx0" brushRef="#br0" timeOffset="15487.8858">6276 12973,'0'0,"25"0,-25 0,0 0,0 0,0 0,0 0,0 0,0 0,0 0,0 0,0 0,-25 0,25 0,0 25,-25-25,25 24,0 1,-25-25,1 25,24 0,-25 0,25-1,-25 1,0 25,0-25,0 0,25-1,-24 26,-1-25,25 0,-25-25,25 24,-25 1,25-25,0 0,0 25,0-25,0 0,0 0</inkml:trace>
  <inkml:trace contextRef="#ctx0" brushRef="#br0" timeOffset="15797.9035">6474 13122,'25'0,"-25"0,25 0,-25 0,0 0,0-25,0 25,0 0,0 0,0 0,0 0,0 25,0-25,0 0,0 0,-25 24,25-24,-25 25,1 0,-1-25,25 25,-25 0,0 0,0-1,1 1,-1 0,0 25,0-26,0 1,25 0,-24-25,-1 25,25 0,-25-1,25-24,-25 0,25 25,0-25,0 0,0 0</inkml:trace>
  <inkml:trace contextRef="#ctx0" brushRef="#br0" timeOffset="16791.9604">5185 14263,'0'0,"0"0,-25 0,25 0,0 0,0-25,0 25,0 0,0 0,0-25,0 25,0-25,25 25,-25-25,24 25,-24-24,25 24,0-25,-25 25,25-25,0 25,-1 0,-24 0,25 0,-25 0,25 25,-25-25,0 25,25-25,-25 24,0 1,0 0,0 0,0 0,-25-1,25-24,-25 25,25 0,-25 0,25 0,-24 0,24-1,0-24,-25 25,25-25,0 0,-25 0,25 25,0-25,0 0,0 0,0 0,0-25,0 25,25 0,-25 0,0 0,0 0,25-25,-25 25,24 0,1 0,-25 0,25 0,0 0,0 0,-25 0,24 0,1 25,-25-25,25 0,-25 25,25 0,-25-25,0 25,0-25,0 24,0 1,0-25,0 25,0-25,-25 25,25-25,0 25,-25-25,25 24,-25-24,1 0,24 25,-25-25,0 0,25 0,-25 0,0 0,25 0,-24 0,-1 0,25 0,-25 0,25 0,-25-25,25 25,-25 0,25 0,0-24</inkml:trace>
  <inkml:trace contextRef="#ctx0" brushRef="#br0" timeOffset="17433.9971">6003 14114,'0'0,"25"0,-25-25,0 25,0 0,25 0,-25-25,0 25,0 0,0 0,-25 0,25 0,0 0,-25 0,25 0,-25 0,25 0,-25 25,25-25,-24 0,24 0,-25 0,25 0,-25 0,25 25,0-25,-25 0,25 0,0 0,0 0,0 0,0 25,0-25,0 0,-25 0,25 0,0 0,0 24,0-24,0 0,0 0,0 25,0-25,0 25,0-25,0 0,0 25,0-25,0 25,0-25,0 24,0-24,0 25,0-25,0 25,0-25,0 0,0 25,0-25,0 0,0 0,0 0,0 0,0 25,0-25,0 0,0 0,0 0,0 0,0 0,25-25,-25 25,0 0,0 0,0 0,25-25,-25 25,0 0,0-25,25 25,-25 0,25-25,-25 25,0 0,24 0,-24 0,25-24,0 24,-25 0,25 24,-25-24,25 0,-1 25,-24-25,25 25,-25-25,25 25,-25 0,0-25,25 25,-25-1,0 1,0-25,0 25,0 0,0-25,0 25,-25-1,25-24,0 25,-25 0,25-25,-25 25,1-25,-1 0,25 25,-25-25,0 0,0 0,1 0,-1 0,0 0,0 0,0 0,25 0</inkml:trace>
  <inkml:trace contextRef="#ctx0" brushRef="#br0" timeOffset="18123.0365">5929 11460,'0'0,"0"0,-25 0,25 0,0 0,0 0,-25 0,25 25,0-25,-25 24,25 1,-25 25,1-25,24 24,-25 1,0 24,25-24,-25 24,0-24,25 24,0 1,0-1,0 1,0-1,25-24,-25 24,25 0,0 1,0-26,24 1,-24 0,25-1,-26-24</inkml:trace>
  <inkml:trace contextRef="#ctx0" brushRef="#br0" timeOffset="18806.0756">8955 11609,'0'0,"0"-25,0 25,0 0,0 0,0 0,0 0,0 0,0 25,25-25,-25 0,24 24,1-24,0 25,0-25,0 25,-1 0,26 24,-25-24,0 25,24-25,-24 24,0 1,0-1,0 1,-25 0,24-1,-24 1,0 0,0-1,-24 1,24-1,-25 1,0 0,0-1,0 1,0-25,-24 24,24-24,0 0,0 0,1-1,-1 1,0-25,0 0,0 0,1 0,24 0</inkml:trace>
  <inkml:trace contextRef="#ctx0" brushRef="#br0" timeOffset="19074.0909">9501 12005,'0'0,"0"0,24 0,-24 0,0 0,0 25,0-25,25 25,-25-25,25 25,0 0,-25-1,25 1,-1 0,1 0,0 0,25 0,-26-1,1 1,0 0,0 0,0-25,-1 25,-24-1,25-24,0 25,-25-25,25 25,-25-25,25 0,-25 0</inkml:trace>
  <inkml:trace contextRef="#ctx0" brushRef="#br0" timeOffset="19287.1031">9897 12080,'0'0,"0"0,0 0,-24 0,24 25,0-25,0 0,-25 24,25-24,-25 25,25 0,-25 0,0 0,25 0,-24-1,-1 26,0-25,0 0,0 24,1-24,-1 25,0-26,0 1,0 25,1-25</inkml:trace>
  <inkml:trace contextRef="#ctx0" brushRef="#br0" timeOffset="22716.2993">11038 11658,'0'0,"-24"0,24 0,-25 0,0 0,0 0,0 0,1 0,-1 0,0 25,0-25,0 0,1 0,-1 0,0 0,25 0,-25 25,0-25,25 0,-24 0,24 0,0 0,0 0,0 0,0 0,0 0,0 0,0 0,0 0,0 0,0 0,0 0,0 0,0 25,0-25,0 0,0 24,0-24,0 25,0-25,0 25,0 0,0 0,0-25,0 24,0 1,0 0,0 0,0-25,-25 25,25-1,0 1,0-25,0 25,0-25,0 25,0-25,0 0,0 25,0-25,0 0,0 0,0 0,0 0,0 0,0 0,0 0,0 0,0-25,0 25,25 0,-25 0,0 0,24-25,-24 25,25 0,0 0,-25-25,25 25,0 0,-1 0,1 0,0 0,0 25,0-25,-1 25,1-25,0 25,-25-1,25-24,0 25,-25 0,0 0,0 0,0 0,0-1,0 1,0 0,0 0,-25-25,0 25,25-1,-50 1,26 0,-1-25,-25 25,25 0,-24-25,24 0,-25 24,1-24,24 0,-25 0,26 0,-26 0</inkml:trace>
  <inkml:trace contextRef="#ctx0" brushRef="#br0" timeOffset="23715.3564">16818 3621,'-25'0,"-24"0,24 0,25 0,-25 0,25 0,0 0,0 0,0 0,0 0,0 0,0 0,0 0,0 0,25 0,0 0,-1 0,1 0,25 0,-25 0,24 0,26 0,-26 0,26 0,-1 0,0 0,1-24,-1 24,25 0,-24 0,24 0,-24 0,24-25,-25 25,1 0,-1 0,-24 0,-1 0,1 0,-1 0,-24-25,0 25,0 0</inkml:trace>
  <inkml:trace contextRef="#ctx0" brushRef="#br0" timeOffset="24886.4234">1786 4936,'0'0,"0"0,-25 0,25 0,0 0,0 0,0 0,0 0,0 0,0 0,25 0,-25 0,25 0,0 25,25-25,-26 0,26 0,0 0,-1 25,26-25,-26 0,26 0,-1 0,-24 0,24 0,0 0,-24 0</inkml:trace>
  <inkml:trace contextRef="#ctx0" brushRef="#br0" timeOffset="26188.4979">8310 13097,'0'0,"0"0,0 0,0 0,0 0,0 0,0 0,0 0,0 0,25 25,0-25,-25 0,24 24,1-24,25 25,-25 0,-1 0,26 0,-25-25,0 25,24-1,-24 1,0 0,0 0,-1 0,1-1,0-24,0 25,0 0,-25-25,24 25,-24-25</inkml:trace>
  <inkml:trace contextRef="#ctx0" brushRef="#br0" timeOffset="26460.5134">8533 13022,'-25'0,"25"0,0-24,0 24,0 0,0 0,0 0,0 0,0 0,0 24,25-24,-25 25,25-25,-25 25,25-25,0 25,-1 0,1-25,0 24,0 1,0 0,-1-25,1 25,0 0,0-25,24 25,-24-25,0 24,0-24,0 25,-1-25,1 25,0-25</inkml:trace>
  <inkml:trace contextRef="#ctx0" brushRef="#br0" timeOffset="27284.5605">9749 13667,'0'0,"0"0,24 0,-24 0,0 0,0 0,0 0,0 0,0 25,0-25,0 0,0 25,0-25,-24 25,24 0,-25-25,0 24,0 1,0-25,1 25,-1 0,0-25,0 25,0-25,1 0,-1 0,0 0,25 0,-25 0,25 0,0 0,-25 0,25-25,0 25,0 0,0-25,0 25,25-25,-25 25,0-25,25 25,-25-24,25 24,0-25,-25 25,24-25,1 25,0 0,-25 0,25-25,0 25,-1 0,1 25,0-25,0 0,-25 25,25-25,-1 25,1-1,-25 1,25 0,-25 0,0 0,0-1,0 1,-25 25,25-25,-25 24,1-24,-1 25,0-26,0 26,0-25,-24 24,24-24,0 0,0 0,1 0,-1-25,-25 25,25-25,25 0,-24 0,-1 0,0-25,25 25,-25-25,25 0,0 0,0 25,0-25,0 1,0-1,0 0,25 0,-25 0,25 1,0-1,-1 25,-24-25,25 25,0 0,0 0,0 0,-1 0,1 25,0-25,0 25,0-25,-1 24,1-24,0 25,0 0,-25-25,25 25,-1-25,-24 25,25-1,-25-24,25 0,-25 25,25-25</inkml:trace>
  <inkml:trace contextRef="#ctx0" brushRef="#br0" timeOffset="27880.5946">10394 13767,'0'-25,"24"25,-24 0,0 0,0-25,0 25,0 0,0 0,0 0,-24 25,24-25,-25 0,25 0,-25 0,0 25,0-25,0 0,25 0,-24 24,-1-24,0 0,0 0,25 0,-25 0,25 0,-24 0,24 0,0 0,0 0,0 0,0 0,0 0,0 0,0 0,0 0,0 0,0 25,0-25,0 0,0 0,0 25,0-25,0 0,0 25,0-25,0 25,0-25,0 24,0-24,0 25,0-25,0 0,0 25,0-25,0 25,0-25,0 0,0 0,24 0,-24 25,0-25,0 0,0 0,0 0,0 0,0-25,0 25,0 0,0 0,25 0,-25-25,0 25,0 0,25-25,-25 25,25 0,-25-25,25 25,-25 0,24 0,1 0,-25 0,25 0,0 0,-25 0,25 0,0 0,-25 25,24-25,-24 25,25-25,-25 25,25 0,-25-25,0 24,0 1,0 0,0 0,0-25,0 25,-25-1,25 1,-25-25,25 25,-24-25,-1 25,0-25,25 0,-25 25,0-25,0 0,1 0,-1 0,0 0,0 0</inkml:trace>
  <inkml:trace contextRef="#ctx0" brushRef="#br0" timeOffset="28300.6187">9128 14957,'0'0,"0"25,-24-25,24 0,0 0,0 0,0 0,0 0,0 0,24 0,-24 0,25 0,0 0,0 0,0 0,-1 0,1-25,25 25,0 0,-26 0,26-25,0 25,24 0,-24-24,24 24,-24 0,24-25,0 25,1-25,-26 25,26 0,-1-25,1 25,-1-25,-24 25,24 0,-24-24,24 24,-24 0,-1-25,1 25,0 0,-1-25,-24 25,0 0,0 0,-1-25,1 25,-25 0,25 0,-25 0,0 0,0 0,0 0,-25 0,25 0,-25 0,1 0</inkml:trace>
  <inkml:trace contextRef="#ctx0" brushRef="#br0" timeOffset="36243.0729">16024 1662,'0'0,"-25"0,1-25,-1 25,25 0,-25 0,0 0,25 0,-25 0,25 25,-24-25,24 0,0 25,-25-25,25 25,0-25,0 24,0-24,0 25,0-25,0 25,0-25,25 25,-25-25,24 0,-24 25,25-25,0 0,-25 0,25 0,0 0,-1 0,1 0,0-25,0 25,0 0,-1-25,-24 25,25-25,0 0,0 25,-25-24,25 24,-25-25,0 0,0 25,0-25,0 25,0-25,0 0,-25 25,25-24,-25 24,0-25,0 25,1-25,-1 25,0 0,0 0,0 0,1 25,-1-25,0 25,0-25,25 24,-25 1,25 0,0 0,0 0,0 0,0-1,0 1,0-25,25 25,-25 0,25-25,0 25,0-25,-25 24,24-24,1 0,0 0,0 0,0 0,-1 0,1 0,0 0,0 0,0-24,-25 24,24-25,-24 25,25 0,-25-25,0 25,0-25,0 0,0 1,0 24,-25-25,1 0,24 25,-25 0,0-25,-25 25,26 0,-1 25,0-25,0 25,0 0,-24-1,49 1,-25 0,0 0,0 0,25-1,0 1,0 0,0 0,0 0,0-25,0 24,25-24,0 25,0-25,0 0,-1 0,1 0,0 0,0 0,0 0,-25 0,24-25,1 25,0 0,-25-24,25 24,-25 0,0-25,0 25</inkml:trace>
  <inkml:trace contextRef="#ctx0" brushRef="#br0" timeOffset="37390.1386">15429 670,'0'0,"0"-25,0 25,0 0,0-25,0 25,0 0,0 0,0 0,0 0,0 0,0 0,0 0,0 25,0-25,0 25,25-25,-25 25,0-25,0 24,24-24,-24 25,0 0,0-25,0 25,0 0,0-25,0 24,0-24,0 25,0-25,0 0,0 25,0-25,0 0,0 0,0 0,0 0,0 0,0 0,0 0,0-25,-24 25,24-25,0 25,0 0,0-24,0-1,0 25,0 0,0-25,0 25,0-25,0 25,0 0,24-25,-24 25,0 0,25 0,-25 0,25 0,-25 0,25 0,-25 0,25 0,-1 25,-24-25,25 25,-25-25,25 25,-25-25,25 25,-25-25,0 24,25-24,-25 25,0-25,0 0,0 25,0-25,0 0,0 0,0 25,0-25,0 0,0 0,0 0,0-25,0 25,0 0,25 0,-25-25,0 0,0 25,24-24,-24-1,0 0,25 0,-25 25,0-25,25 25,-25-24,0 24,0 0,25 0,-25 0,0 0,0 0,0 0,0 24,25-24,-25 25,0-25,0 25,24-25,-24 0,0 25,25-25,-25 25,25-25,-25 0,0 0,25 0,-25 0,25 0,-25 0,0 0,24 0,-24 0,25 0,-25-25,25 25,-25 0,0-25,25 25,-25-25,0 25,0-25,0 25,0 0,0-24,0 24,0 0,0 0,0 0,0 0,0 0,0 0,0 24,0-24,0 25,0-25,0 25,25-25,-25 25,0-25,0 25,0-25,0 0,24 24,-24-24,0 0,0 0</inkml:trace>
  <inkml:trace contextRef="#ctx0" brushRef="#br0" timeOffset="37518.1459">16024 496,'-25'0,"25"-25,-24 25,24 0,-25-25,25 25</inkml:trace>
  <inkml:trace contextRef="#ctx0" brushRef="#br0" timeOffset="38082.1781">16198 645,'0'0,"0"25,0-25,0 25,0-25,0 24,25-24,-25 25,0 0,0-25,0 25,0-25,0 25,0-25,0 24,0-24,0 25,0-25,0 0,0 0,0 0,24 0,-24 0,0 0,0 0,0-25,25 25,-25-24,0 24,25-25,-25 0,25 25,-25-25,25 0,-1 25,-24-24,25 24,-25-25,25 25,-25 0,25 0,-25 0,0 0,0 25,25-25,-25 24,0-24,0 0,24 25,-24-25,0 0,0 0,0 25,25-25,-25 0,25 0,-25 0,0 0,25 0,-25 0,25 0,-1 0,-24 0,25-25,-25 25,25 0,-25-25,25 25,-25 0,25-24,-25 24,0-25,0 25,0-25,0 0,0 25,0 0,0-25,0 25,0 0,0-24,0 24,0 0,0 24,0-24,0 0,0 25,25-25,-25 25,24-25,1 25,0 0,25-25,-26 24,1 1,-25-25,25 25,0-25,-25 25,25-25,-25 25,0-25,0 24,0-24,-25 0,0 25,0-25,25 0,-49 0,24 25,0-25,0 0</inkml:trace>
  <inkml:trace contextRef="#ctx0" brushRef="#br0" timeOffset="39230.2438">19670 1960,'25'0,"-25"0,25 0,-25-25,25 25,0 0,-1-25,1 25,0-25,-25 25,50 0,-25-25,-1 25,-24-24,25 24,0 0,0-25,-25 25,0 0,0 0,0 0,0 0,0 0,0 0,-25 0,25 0,-25 25,0-25,1 0,-26 24,25-24,0 0,-24 25,24-25,0 25,0-25,0 25,1-25,-1 25,25-25,-25 0,25 0,0 24,0-24,0 0,25 25,-25-25,25 0,-1 0,1 25,0-25,0 0,0 0,-1 0,26 0,0 0,-25-25,24 25,1 0,-1 0,-24-25,25 25,-25 0,-1-24,1 24,0 0,-25-25,0 25,-25 0,0 0,1 0,-1 0,-25 0,1 25,-1-25,0 0,1 24,-1-24,25 25,-24-25,24 0,0 0,0 25,25-25,-25 0,25 0,0 0,25 0,-25 0,25-25,0 25,24 0,-24-25</inkml:trace>
  <inkml:trace contextRef="#ctx0" brushRef="#br0" timeOffset="40194.2989">19348 1017,'0'0,"0"0,0 0,0 0,0 0,0 0,0 0,0 0,0 25,0-25,0 0,0 25,0-25,0 24,0-24,25 25,-25-25,0 25,0 0,0-25,0 25,0-25,0 24,0-24,0 0,0 0,0 25,0-25,0 0,0 0,0 0,0 0,0 0,0 0,0 0,0-25,0 25,0 0,0-24,0 24,0-25,0 25,0-25,0 0,25 25,-25-25,24 25,-24-24,0 24,25-25,-25 25,25 0,-25-25,25 25,-25 0,25 0,-25 0,24 25,-24-25,25 0,-25 25,25-25,-25 24,0-24,25 25,-25-25,0 25,0-25,0 0,0 25,0-25,0 0,0 25,0-25,25 0,-25 0,0 0,0 0,0 0,0 0,0 0,0 0,0 0,0-25,0 25,0 0,0-25,24 25,-24 0,0-25,0 25,25 0,-25 0,0 0,0 0,0-25,0 25,0 0,0 0,25 0,-25 25,0-25,0 0,25 0,-25 0,25 0,-25 0,0 0,24 0,-24 0,25 0,-25 0,25 0,-25 0,0 0,25-25,-25 25,25 0,-25-24,0 24,25 0,-25 0,0-25,0 25,0 0,0 0,0 0,0 0,0 0,0 0,0 0,0 0,0 25,0-25,0 0,24 24,-24-24,0 25,25-25,-25 0,0 25,0-25,25 0,-25 25,0-25</inkml:trace>
  <inkml:trace contextRef="#ctx0" brushRef="#br0" timeOffset="40758.3312">20018 992,'0'0,"0"25,0-25,0 25,25-25,-25 25,0-25,0 24,0-24,24 25,-24-25,0 25,0-25,0 0,25 25,-25-25,0 0,0 0,25 0,-25 0,25 25,-25-25,0 0,25 0,-1-25,-24 25,25 0,-25 0,25-25,0 25,0 0,-25-25,24 25,1-25,0 1,0 24,-25-25,25 0,-25 0,24 25,-24-25,0 1,0 24,0-25,0 25,0-25,0 25,-24 0,24 0,0 0,-25 0,25 0,-25 0,25 0,0 25,0-25,0 25,0-25,0 24,0-24,0 25,25 0,-25-25,25 25,-25 0,24-1,-24-24,25 25,-25-25,0 25,25-25,-25 25,0-25,0 0,0 25,0-25,0 0,0 0,0 24,0-24,-25 0,25 0</inkml:trace>
  <inkml:trace contextRef="#ctx0" brushRef="#br0" timeOffset="40890.3388">20687 1067,'0'0,"25"0,-25 0,0 0,0 0,0 0,0 0,0 0,0 0,0 0,0 0,0 0</inkml:trace>
  <inkml:trace contextRef="#ctx0" brushRef="#br0" timeOffset="41082.3497">20043 744,'0'0,"0"0</inkml:trace>
  <inkml:trace contextRef="#ctx0" brushRef="#br0" timeOffset="46242.6449">15106 2208,'0'0,"-24"0,24 24,0-24,0 0,0 0,0 0,0 0,0 0,0 0,0 0,0 0,0 25,0-25,0 0,0 0,24 25,-24-25,25 0,-25 25,25-25,0 0,0 0,24 25,-24-25,25 0</inkml:trace>
  <inkml:trace contextRef="#ctx0" brushRef="#br0" timeOffset="46962.6861">18728 2208,'0'0,"0"0,25 0,-25 24,24-24,1 0,0 0,25 0,-25 0,24 0,1 0,24 0,1 0</inkml:trace>
  <inkml:trace contextRef="#ctx0" brushRef="#br0" timeOffset="50252.8743">10344 5060,'-25'0,"25"0,0 0,0 0,0 0,0 0,0-25,0 25,0 0,25 0,-25 0,25 0,0 0,-1 0,1 0,0 0,25 25,-26-25,26 0,24 0,-24 0,0 0,24 0,0 0,-24 0</inkml:trace>
  <inkml:trace contextRef="#ctx0" brushRef="#br0" timeOffset="95965.4889">13593 5879,'0'0,"0"-25,0 0,0 25,0-25,0 0,0 25,-24-24,24-1,-25 25,25-25,-25 25,25-25,-25 25,0 0,25 0,-25 0,1 0,-1 25,0 0,25-25,-25 49,0-24,1 25,24 0,-25-1,25 1,0-1,0 1,0 24,0-24,0 0,25-1,-25-24,24 25,1-26,0 1,25-25,-26 25,1-25,25 25,-25-25,24 0,-24 0,25-25,-25 25,24 0,-24-25,0 0,24 25,-24-24,0-1,0 0,0 0,-1 25,-24-25,25 1,-25-1,25 0,-25 0,0 0,0 1,0-1,-25 0,25 0,-25 25,25-25,-24 25,-1 0,25 0,-25 0,0 0,0 0,1 0,24 25,-25-25,0 25,25 0,-25 0,25-1,-25 1,25 0,0 0,0 0,0-1,0-24,25 25,-25 0,25-25,-25 25,25-25,-25 0,25 0,-25 0,24 0,1 0,-25 0,25 0,-25 0,25-25,-25 25,25 0,-25-25,0 25,24-25,-24 1,0 24,0-25,0 0,0 0,0 25,0-25,0 1,0 24,0 0,0-25,0 25,0 0,0 0,0 0,0 0,0 25,0-25,0 24,25 1,-25-25,0 25,25 0,-25 0,25-25,0 24,-1-24,-24 25,25-25,0 0,0 0,0 0,-1 0,-24 0,25 0,0 0,0-25,0 25,-1-24,1 24,0-25,-25 25,25-25,-25 0,25 0,-25 1,0-1,0 25,0-25,0-25,0 26,0-1,0 25,-25-25,0 0,25 0,-25 25,0 0,25 0,-24 0,24 0,-25 0,25 25,-25-25,25 0,0 25,0-25,0 25,0-25,25 25,-25-25,25 0,-1 24,1-24,0 0,0 0,0-24,24 24,-24 0,0-25,25 25,-26-25,1 25,0-25,0 25,0-25,-1 25,-24-24,25 24,-25 0,0-25,0 25,0 0,0 0,0 25,0-25,0 24,0-24,0 25,0 0,0 0,0 0,0-1,0 1,0 0,25 0,-25 0,0-1,0 1,25 0,-25 0</inkml:trace>
  <inkml:trace contextRef="#ctx0" brushRef="#br0" timeOffset="96330.5097">13668 6697,'-75'25,"26"-25,24 25,-25-25,25 25,-24-25,49 0,-25 0,25 24,0-24,0 0,0 0,25 0,0-24,-1 24,1 0,25 0,0-25,24 0,0 25,1-25,-1 0,25 1,1-1,-1 0,0 0,0 0,0 1,1 24,-1-25,0 0,-24 0,24 0,-25 25,1-24,-1 24,-24-25,-1 25,1-25,-1 25,1 0,-25 0,0-25,-1 25,-24 0,25 0,-25 0,0 0,0 0,0 0,0 0,0 0,0 0</inkml:trace>
  <inkml:trace contextRef="#ctx0" brushRef="#br0" timeOffset="97381.5699">13916 7541,'0'-25,"0"25,0 0,0 0,-25-25,25 25,0 0,0 0,0 0,0 0,0 25,0-25,0 25,0-25,0 24,25 1,-25 0,0 25,0-26,25 1,-25 25,0-25,0-1,0 1,0 25,0-25,0-1,0 1,0-25,0 25,0 0,0-25,0 25,0-25</inkml:trace>
  <inkml:trace contextRef="#ctx0" brushRef="#br0" timeOffset="97697.5879">13618 7541,'0'-25,"0"0,0 25,0-25,0 25,25-25,-25 25,25-24,0 24,-1-25,1 25,0 0,25-25,-1 25,1 0,-1 0,1 0,0 0,-1 25,1-25,-1 25,1-25,0 24,-1 1,1 0,-25 0,-1 0,1-1,0 1,0 0,-25 0,0 24,0-24,0 0,0 25,-25-26,0 1,0 25,1-25,-1-1,0 26,-25-25,26 0,-26 0,0-1,26-24,-26 25,25-25,-24 25,24-25,0 0,0 0,0 0</inkml:trace>
  <inkml:trace contextRef="#ctx0" brushRef="#br0" timeOffset="97905.5998">14908 7441,'25'0,"-25"0,25 0,-25 0,24 0,-24 0,0 0,0 0,25 0,-25 0,25 0,-25 0,25 0,0 0,-25 0,24-24</inkml:trace>
  <inkml:trace contextRef="#ctx0" brushRef="#br0" timeOffset="98069.6092">14883 7615,'0'0,"0"0,0 0,0 25,0-25,0 0,0 0,0 0,25 0,-25 0,25 0,0 0,-1 0,1-25,0 25,25 0,-26 0,26-25,-25 25</inkml:trace>
  <inkml:trace contextRef="#ctx0" brushRef="#br0" timeOffset="98561.6374">16198 7144,'0'-25,"0"25,0 0,0-25,0 25,0-25,0 25,0-24,-25 24,25-25,-25 25,0 0,25 0,-24 0,-1 0,0 0,25 0,-25 0,0 25,1-25,24 24,-25 1,25-25,0 25,0 0,0-25,0 25,0-1,25 1,-25-25,24 25,26 0,-25-25,0 25,24-1,-24-24,0 25,24 0,-24-25,0 25,0-25,0 25,-1-1,1-24,-25 25,25-25,-25 25,0 0,0-25,0 25,-25-25,25 24,-25-24,25 25,-24-25,-1 0,0 0,0 25,0-25,-24 0,24 0,0 0,0 0,1-25,-1 25,0-25</inkml:trace>
  <inkml:trace contextRef="#ctx0" brushRef="#br0" timeOffset="98769.6493">16619 7144,'25'0,"0"25,-25-1,25 1,-25-25,25 25,-25 0,25 0,-25-1,24-24,-24 25,25 0,0 0,0 0,-25-25,25 24,-1-24,-24 25,25-25,0 25,-25-25,25 0,-25 0,25 0</inkml:trace>
  <inkml:trace contextRef="#ctx0" brushRef="#br0" timeOffset="98965.6605">16768 7094,'-24'0,"24"25,0-25,0 25,-25-25,25 25,0-1,0 1,-25 0,25 0,-25 0,25 24,0-24,-25 0,0 0,25-1,-24 1,24 0,-25 0,25 0,0-1,0-24,0 25</inkml:trace>
  <inkml:trace contextRef="#ctx0" brushRef="#br0" timeOffset="99339.6819">17091 6945,'0'0,"0"25,0-25,25 0,-25 0,24 0,-24 0,25 0,0 0,0 0,24 0,-24-25,25 25,-25 0,24 0,1-24,-25 24,24 0,-24-25,0 25,0 0,-25 0,0-25,0 25,0 0,-25 0,0 0,0 0,0 0,1 0,-1 0,0 25,25-25,-25 0,0 0,25 25,-24-25,24 24,0 1,0 0,0 0,0 0,0-1,0 26,0-25,0 0,0 24,0-24,24 0,-24 0,0-1,0 26,0-25,0 0,25-1,-25 1</inkml:trace>
  <inkml:trace contextRef="#ctx0" brushRef="#br0" timeOffset="99937.7161">14635 8830,'0'0,"-25"0,25 25,0-25,0 0,0 0,0 0,0 0,0 0,0 25,0-25,25 0,-25 0,25 0,-25 0,25 0,0 0,-1 0,1 0,0 0,0 0</inkml:trace>
  <inkml:trace contextRef="#ctx0" brushRef="#br0" timeOffset="100081.7243">14734 8930,'-24'24,"24"-24,0 0,0 0,0 0,0 25,0-25,0 0,0 0,0 0,24 0,1 0,0 0,0-25,0 25,-1 0,26-24,-25 24,24-25</inkml:trace>
  <inkml:trace contextRef="#ctx0" brushRef="#br0" timeOffset="101467.8036">15776 8458,'-25'0,"1"-24,24 24,-25 0,25 0,-25-25,25 25,0 0,0-25,0 25,0 0,0-25,0 25,0 0,25-25,0 25,-1-24,1 24,0-25,25 25,-26 0,1 0,0 0,0 0,0 0,-1 0,1 25,-25-25,25 24,-25 1,0 0,0-25,0 25,-25 0,0-1,25 1,-24 0,-1 0,25 0,-25-1,25-24,-25 25,25-25,0 0,0 25,0-25,0 0,0 0,0-25,25 25,0 0,-25 0,25 0,-1 0,1 0,0 0,25 0,-26 0,1 0,-25 25,25-25,0 25,-25-25,25 25,-25-25,0 24,0 1,0 0,0-25,0 25,-25 0,25-1,-25-24,25 25,-25 0,0-25,1 25,-1-25,0 0,0 25,0-25,1 0,-1 0,0 0,0 0,0 0,1-25,-1 25,0 0,0-25,0 25</inkml:trace>
  <inkml:trace contextRef="#ctx0" brushRef="#br0" timeOffset="102029.8357">16768 8111,'25'0,"0"-25,0 25,-25 0,25 0,-25 0,0 0,-25 0,25 25,-25-25,0 0,0 25,1-25,-1 25,-25-25,25 25,0-25,-24 24,24-24,0 25,0-25,1 0,24 25,0-25,-25 0,25 0,0 0,0 0,0 0,0 0,0 0,0 0,25 0,-25 0,0 0,0 0,24 25,-24-25,0 0,25 25,-25-25,25 0,-25 24,0-24,0 25,0-25,0 25,0-25,25 25,-25-25,0 0,0 25,0-25,0 0,0 0,0 0,0 0,0 0,0 0,0 0,0 0,0 0,0 0,25-25,-25 25,0 0,24-25,-24 25,25-25,-25 25,25-25,-25 25,25 0,0-24,0 24,-1 0,1 0,0 0,-25 0,25 0,0 0,-1 24,1-24,-25 25,25-25,-25 25,0 0,0-25,0 25,0-1,0-24,0 25,0 0,0 0,-25 0,25-1,-25-24,1 25,-1 0,0 0,0-25,0 25,1-1,-1-24,0 0,0 25,-25-25,26 0</inkml:trace>
  <inkml:trace contextRef="#ctx0" brushRef="#br0" timeOffset="102229.8472">17240 8136,'24'0,"26"0,-25 0,0 25,-1-25,1 0,0 0,0 25,0-25,-1 24,1-24,0 25,0 0,0-25,-1 25,-24-25,25 25,0-25,0 0,-25 0,25 24</inkml:trace>
  <inkml:trace contextRef="#ctx0" brushRef="#br0" timeOffset="102417.8579">17661 7913,'0'0,"0"0,-25 0,25 0,0 24,0-24,-24 25,24-25,-25 25,25 0,-25 0,25 24,-25-24,0 0,1 25,-1-26,0 26,25-25,-25 24,0-24,1 0,-1 25,0-26</inkml:trace>
  <inkml:trace contextRef="#ctx0" brushRef="#br0" timeOffset="103789.9364">18455 7764,'0'-25,"25"25,-25 0,0 0,0-25,0 25,0 0,0 0,0 0,0 0,-25 25,0-25,0 0,25 25,-49-25,24 0,0 25,0-1,1-24,-1 25,0-25,0 0,25 25,-25-25,25 0,0 0,0 0,0 25,0-25,0 0,0 0,0 0,0 0,0 0,0 0,0 0,25 0,-25 25,0-25,0 24,0-24,25 25,-25 0,0-25,0 25,0-25,0 25,0-25,0 25,25-25,-25 24,0-24,0 0,0 0,0 0,0 0,0 0,25 0,-25 0,0 0,0 0,0-24,24 24,-24 0,25-25,-25 25,25-25,-25 25,25-25,0 0,-25 25,24-25,1 25,0 0,0-24,0 24,-1 0,1 0,0 24,0-24,0 25,-25-25,24 25,-24 0,25 0,-25-25,0 25,0-1,0 1,-25 0,25 0,-24 0,-1-1,0 1,0 0,-24 0,24 0,-25-1,25-24,-24 25</inkml:trace>
  <inkml:trace contextRef="#ctx0" brushRef="#br0" timeOffset="104005.9488">17785 8558,'0'24,"0"-24,0 0,25 0,-25 0,25 0,0 0,0 0,-1 0,26 0,-25-24,24 24,1 0,24-25,-24 25,24-25,1 0,-1 0,1 1,24 24,-25-25,1 0,-1 0,1 0,-1 25,-24-24,-1 24,-24-25,0 25</inkml:trace>
  <inkml:trace contextRef="#ctx0" brushRef="#br0" timeOffset="104373.9698">18381 8607,'0'25,"-25"-25,0 25,0 0,25-25,-25 24,25-24,-24 25,24 0,0 0,-25 0,25-1,-25 1,0 0,25 25,-25-26,25 26,-24-25,24 25,-25-1,25-24,-25 25,25-26,0 26,0-25,0 24,0-24,25 0,-25 0,0 0,25-25,-1 24,1-24,0 0,0 0,0 0,-1 0,26-24,-25 24,0-25,24 0,-24 25,0-25,0 0,-1 1,1-1,-25 0,0 0,0 0,0 25,0-24,0-1,-25 25,1-25,-1 25,-25-25,25 25,1 0,-26 0,25 0,-24 0,24 25,0-25,0 0,0 25,1-25,24 0</inkml:trace>
  <inkml:trace contextRef="#ctx0" brushRef="#br0" timeOffset="104717.9895">18802 8830,'25'-24,"0"24,0 0,-25 0,0 0,0 0,0 0,0 0,-25 24,0-24,25 25,-25 0,0-25,1 25,-1 0,25-1,-25 1,25 25,-25-25,25 0,0-25,0 24,0 1,25 0,0-25,-25 25,25-25,-1 0,-24 25,25-25,0 0,0-25,0 25,0 0,-1-25,26 25,-25-25,0 0,-1 1,-24-1,25 0,0 0,0 0,-25 0,0 1,0-26,0 25,0 0,-25 1,0-1,0 0,1 0,-26 0,25 25,-24-24,24 24,-25 0,0 0,1 24,-1-24</inkml:trace>
  <inkml:trace contextRef="#ctx0" brushRef="#br0" timeOffset="107773.1642">13891 10716,'0'0,"0"24,0 1,0 0,0 0,0 0,0 24,0 1,0-1,0 1,0 0,0-1,0 1,0-25,0 24,0-24,0 0,0 0,0 0,0-25,0 0,0 24,0-24,0 0,0-24,0 24,0 0,0-25,0 25,-25-25,25 0,0 0,0 1,0-1,0 0,0-25,0 25,0-24,0 24,0-25,0 1,0 24,0-25,0 26,0-1,0 0,0 0,25 0,0 1,-25-1,25 25,-25-25,24 25,1 0,-25 0,25 0,0 0,-25 25,25-25,-25 25,0-1,0 1,0 0,0 0,0 24,0-24,0 25,0-25,0-1,-25 1,25 0,0 0,0-25,0 25,0-25,0 0,0 0,0 0,0 0,0 0,25 0,-25 0,24 0,1 0,-25 0,25 0,0 0,0 0,-1 0,1 0,0 24,-25-24,25 25,-25 0,0 0,0-25,0 25,0 0,0-1,-25 1,0 0,0 0,1 0,-1-1,-25 1,25-25,-24 25,24 0,-25-25,26 0,-1 25,0-25,0 0,0-25</inkml:trace>
  <inkml:trace contextRef="#ctx0" brushRef="#br0" timeOffset="107929.1732">14189 10988,'49'0,"-24"0,0 25,24 0,-24-25,-25 25,25 0,0-1,-25 26,25-25,-25 0,0 0,24-1,-24 1,0 0,0 0,0 0,0-1</inkml:trace>
  <inkml:trace contextRef="#ctx0" brushRef="#br0" timeOffset="108066.181">14313 10914,'0'-25,"-25"0,25 1,0 24,-25-25,25 25,0-25,0 25,0 0,0 0</inkml:trace>
  <inkml:trace contextRef="#ctx0" brushRef="#br0" timeOffset="108258.192">14511 10815,'25'0,"-25"25,0-1,25-24,-25 25,0 0,0 0,25 24,-25-24,0 0,0 25,24-26,-24 26,0-25,0 0,0 0,0 24,0-24,0-25,25 25,-25 0,0-1,0-24,25 25</inkml:trace>
  <inkml:trace contextRef="#ctx0" brushRef="#br0" timeOffset="108682.2162">14809 10964,'0'0,"0"0,-25 0,25 24,-25-24,0 25,1 0,24-25,-25 25,0 0,25-1,0 1,-25 0,25 0,0 0,0 0,0-1,25 1,-25 0,25-25,-25 25,25-25,-1 25,1-25,0 0,0 0,0 0,-1 0,1-25,0 25,0 0,0-25,24 0,-24 25,0-25,0 1,-1-1,1 25,0-25,0 0,-25 0,25 0,-25 1,24 24,-24-25,0 0,0 25,0 0,0 0,0 0,0 0,-24 0,24 0,-25 0,25 25,-25 0,25-25,-25 24,25 1,0 0,0 0,0-25,0 25,0 0,25-25,-25 24,25-24,0 25,-1-25,1 0,0 0,0 0,0 0,-1 0,1-25,0 25,0 0,0-24,-1 24,-24-25,25 25</inkml:trace>
  <inkml:trace contextRef="#ctx0" brushRef="#br0" timeOffset="109053.2374">14089 12055,'0'0,"-24"25,24-25,0 0,24 0,1 0,0 0,0 0,24-25,1 25,0-25,24 0,-24 1,24-1,1 0,-1 0,25 0,0-24,-24 24,24 0,0 0,0-24,-24 24,24 0,-25 0,1 1,-1-1,1 0,-26 0,1 25,0-25,-1 25,1-24,-25 24,-1 0,1-25,-25 25,25 0,-25 0,0 0,0 0,0 0,0 0,0 0,0 0,0 0,-25 0,25 0,0 0</inkml:trace>
  <inkml:trace contextRef="#ctx0" brushRef="#br0" timeOffset="114131.5279">3399 9128,'-25'0,"0"0,25 0,0 0,-25-25,25 25,0 0,0 0,0 0,0 25,0-25,25 0,0 0,0 25,-1-25,1 0,25 0,-25 0,24 0,1 0,-1 0,1 0,0-25,-1 25,1-25,-1 25,26-24,-50 24,24-25,1 0,0 0,-26 25,1-25,0 0,0 25,0-24,-25-1,0 25,0-25,0 25,0-25,0 25,-25 0,25-25,-25 25,25 0,-25 0,0 0,1-24,-1 24,0 0,25 0,-25 0,0 0,25 0,-24 0,24 24,0-24,0 0,0 0,0 0,24 25,-24-25,25 0,0 25,0-25,0 0,-1 25,1-25,25 25,-25-25,-1 24,1 1,0-25,0 25,0-25,-25 25,24 0,-24 0,0-25,0 24,0 1,-24 0,-1 0,0 0,0-1,-24 1,24 0,-25 25,1-26,-1 1,0 0</inkml:trace>
  <inkml:trace contextRef="#ctx0" brushRef="#br0" timeOffset="115159.5867">6350 9401,'0'25,"0"-25,0 0,0 0,0 0,0 0,0 0,25 0,-25 0,25 0,0 0,0 0,-1-25,1 25,0 0,0-25,0 25,-1 0,1-25,0 25,0 0,0 0,-1-24,-24 24,0 0,0 0,0 0,0 24,-24-24,-1 0,25 25,-50-25,25 0,1 25,-1-25,-25 25,25-25,1 25,-1-25,0 0,0 0,0 24,25-24,0 0,0 0,0 0,0 0,0 0,0 0,25 0,0 0,0 0,0 0,24-24,-24 24</inkml:trace>
  <inkml:trace contextRef="#ctx0" brushRef="#br0" timeOffset="115824.6247">8806 9203,'-25'0,"0"0,1 0,-1 24,0-24,0 0,25 0,-25 0,25 0,0 0,0 0,0 0,0 0,0 0,25 0,0-24,0 24,0 0,-1 0,1 0,0 0,0-25,24 25,-24 0,0 0,0-25,0 25,-1 0,1 0,0 0,-25 0,0 0,0 0,0 0,0 0,-25 0,0 0,1 25,-1-25,0 25,0-25,0 0,1 24,-1-24,0 0,0 25,25-25,-25 0,25 0,0 0,0 0,25 0,-25 0,25 0,0-25,24 25,-24-24,0 24,25-25</inkml:trace>
  <inkml:trace contextRef="#ctx0" brushRef="#br0" timeOffset="116919.6874">6896 9029,'0'-25,"0"25,0 0,0 0,0 0,0 0,0 0,0 0,0 0,0 0,0 0,0 0,0 0,0 0,0 0,0 0,0 25,0-25,0 0,0 25,0-25,0 25,25-1,-25-24,0 25,0 0,0 0,0-25,0 25,0-25,0 24,0-24,0 0,0 0,0 25,0-25,0 0,0 0,0-25,0 25,-25 0,25 0,0-24,0 24,0 0,0-25,0 25,0 0,0-25,0 25,0 0,0 0,0-25,0 25,25 0,-25 0,0 0,0 0,25 25,-25-25,0 0,0 0,24 25,-24-25,0 25,25-25,-25 0,0 24,0-24,0 0,25 0,-25 25,0-25,0 0,0 0,0 0,0 0,0 0,0 0,0-25,0 25,25 0,-25 0,0-24,0 24,25-25,-25 25,0-25,0 25,24-25,-24 25,0-25,0 25,0 0,25 0,-25 0,0 0,0 0,0 0,0 0,0 0,25 25,-25-25,0 0,0 25,0-25,25 0,-25 25,0-25,0 0,0 25,0-25,0 0,25 0,-25 0,0 0,0 0,0 24</inkml:trace>
  <inkml:trace contextRef="#ctx0" brushRef="#br0" timeOffset="117071.6961">7119 8954,'-25'0,"25"-24,0 24,0 0,0-25,0 25,0 0,0 0,0 0,0 0</inkml:trace>
  <inkml:trace contextRef="#ctx0" brushRef="#br0" timeOffset="117348.7119">7268 9079,'0'0,"0"24,0-24,0 25,0 0,0-25,0 25,0-25,0 25,0-25,0 24,0-24,0 0,0 0,0 0,0 0,0 0,0 0,0-24,0 24,0 0,25-25,-25 0,0 25,25-25,-25 0,0 25,25-24,-25-1,24 25,-24 0,0-25,25 25,-25 0,25 25,-25-25,25 25,-25-25</inkml:trace>
  <inkml:trace contextRef="#ctx0" brushRef="#br0" timeOffset="118335.7684">9228 8806,'0'0,"0"-25,0 25,0 0,0 0,0 0,0 0,0 0,0 0,24 0,-24 25,0-25,25 0,-25 24,0-24,0 25,0-25,25 25,-25-25,0 25,0 0,0-25,0 24,0-24,0 0,0 0,0 25,0-25,0 0,0 0,0 0,0-25,0 25,0 0,0 0,0-24,25 24,-25-25,0 25,0-25,25 25,-25-25,0 25,25-25,-25 25,0 0,24-24,-24 24,25 0,-25 0,0 0,25 0,-25 0,25 0,-25 0,0 0,25 24,-25-24,0 0,24 0,-24 25,0-25,0 0,0 0,0 25,0-25,0 0,0 0,0 0,0 0,0 0,25 0,-25 0,0 0,0 0,0-25,0 25,25 0,-25-25,0 25,25-24,-25 24,25-25,-25 25,0 0,24-25,-24 25,0 0,0-25,0 25,0 0,25 0,-25 0,0 0,0 0,0 0,0 0,0 0,0 0,25 0,-25 0,0 0,0 25,0-25,0 0,25 0,-25 25,0-25,0 0,25 0,-25 0,0 25,0-25,24 0</inkml:trace>
  <inkml:trace contextRef="#ctx0" brushRef="#br0" timeOffset="118475.7764">9674 8533,'-25'0,"25"0,0 0,0 0,0 0</inkml:trace>
  <inkml:trace contextRef="#ctx0" brushRef="#br0" timeOffset="118727.7908">9897 8657,'0'25,"0"-25,0 24,0-24,0 25,0-25,0 25,0-25,0 25,0-25,0 0,0 25,25-25,-25 0,0 0,0 0,0 0,25 0,-25 0,0 0,0-25,25 25,-25-25,25 25,-25-25,0 25,24-25,1 25,-25-24,25 24,-25 0,25 0,-25 0,25 0,-25 0,24 24,-24 1</inkml:trace>
  <inkml:trace contextRef="#ctx0" brushRef="#br0" timeOffset="119639.843">7070 9649,'0'0,"0"25,0-25,0 0,0 0,0 0,0 0,0 0,24 0,-24 0,0 0,0-25,25 25,-25 0,0-25,25 0,-25 25,0-24,0-1,0 25,0-25,0 25,0-25,0 25,0-25,0 25,-25 0,25 0,0 0,-25 0,25 0,-24 0,24 0,-25 25,25-25,0 25,0 0,-25 0,25-1,0 1,0 0,0 25,0-26,0 1,25-25,-25 25,0 0,25-25,-25 25,24-25,-24 0,0 0,25 0,-25 0,0 0,25 0,-25 0,25 0,-25-25,0 25,25-25,-25 25,25-25,-25 25,0 0,24-25,-24 25,25 0,-25 0,0 0,0 0,25 0,-25 0,0 0,25 0,-25 0,0 25,25-25,-25 0,0 0,24 25,-24-25,0 0,25 0,-25 0,0 0,0 0,25 0,-25 0,25-25,-25 25,25 0,-25 0,24-25,-24 25,25-24,-25 24,25-25,0 25,-25-25,25 25,-25 0,24-25,-24 25,25 0,-25 0,0 0,0 0,25 0,-25 0,0 0,0 25,25-25,-25 0,0 25,0-25</inkml:trace>
  <inkml:trace contextRef="#ctx0" brushRef="#br0" timeOffset="119947.8606">7219 8930,'0'0,"0"-25,0 25,0-25,0 25,0-25,0 25,0 0,24 0,-24 0,0 0,25 25,-25-25,0 25,25 0,-25-1,0 26,0 0,0-1,0 1,0 0,0 24,0 0,0 1,0-1,0-24,0 24,0 1,0-26,0 1</inkml:trace>
  <inkml:trace contextRef="#ctx0" brushRef="#br0" timeOffset="120447.8892">9897 8086,'0'-24,"0"24,0 0,0 0,-24 0,24 0,0 24,0 1,0 0,0 0,-25 0,25 49,0-24,-25 24,25 0,-25 1,0 24,25-25,-24 26,-1-1</inkml:trace>
  <inkml:trace contextRef="#ctx0" brushRef="#br0" timeOffset="122575.0108">6574 8012,'-25'0,"0"-25,0 25,0-25,1 25,-1 0,0 0,0 0,25 25,-25-25,1 25,-1-25,25 25,-25 0,25-1,-25 1,0 25,25-25,-24 24,-1-24,0 25,25-1,-25 1,25-1,-25 26,25-26,-25 1,25 24,0 1,0-26,0 26,0-26,0 1,25 25,-25-26,25 1,0-1,-25 1,25-25,0 24,24-24,-24 0,0 25,24-26,-24-24,25 25,-1 0,-24-25,25 0,-1 0,-24 0,25 0,-25-25,24 0,-24 25,25-24,-26-26,1 25,25 0,-25-24,-1 24,-24-25,25 26,0-26,0 0,-25 1,25 24,-1-25,-24-24,0 24,25 1,-25-1,0-24,0 24,0 0,-25-24,1 24,-1 1,0-1,-25 1,26-1,-26 0,-24 1,24-1,0 25,-24 1,0-1,24 0,0 0,-24 25,24 0,1 25,24 0</inkml:trace>
  <inkml:trace contextRef="#ctx0" brushRef="#br0" timeOffset="123284.0514">9079 8012,'0'-25,"-25"25,0 0,0-25,1 25,-1 0,0 0,0 0,0 25,-24-25,24 25,0 0,-24 0,24-1,-25 1,25 0,1 25,-1-26,0 26,-25 0,50-1,-24 1,-1 24,0-24,25 24,0 1,0-26,0 26,0-26,0 26,0-26,25 1,0 0,-25-1,24-24,1 25,0-26,25 1,-26 0,1 0,0 0,0-25,24 0,-24 0,25 0,-25 0,24-25,-24 0,25 25,-26-50,26 26,-25-1,24-25,-24 25,0-24,25-1,-26 0,1-24,0 24,0-24,0 0,0 24,-1-24,-24-1,0 1,0-1,-24 1,-1 0,0-1,-25 1,1 24,-26-24,26 24,-26 25,1 0,-1 1,1 24,-25 0,24 0</inkml:trace>
  <inkml:trace contextRef="#ctx0" brushRef="#br0" timeOffset="124410.1158">5805 9575,'0'0,"24"0,1 0,-25 0,25 0,0 0,24 0,-24 0,25 0,-25 0,24 0,1-25,0 25,-1 0,1-25,-1 25,1-25,0 0,24 1,-24 24,-1-25,-24 0,25 0,-1 25,-24-25,0 1,0 24,-1 0</inkml:trace>
  <inkml:trace contextRef="#ctx0" brushRef="#br0" timeOffset="124890.1433">8608 9327,'0'0,"0"0,0 0,0 0,0 0,0 0,24 0,-24 0,25 0,0 0,0 0,0 0,24 0,-24 0,25-25,-1 25,1 0,24-25,-24 25,24-25,-24 0,-1 25</inkml:trace>
  <inkml:trace contextRef="#ctx0" brushRef="#br0" timeOffset="136621.8143">15404 1141,'0'0,"0"0,25 25,-25-25,25 0,-25 0,24 25,1-25,0 0,25 0,-26 0,26 0,0 0,-1 0,26-25,-26 25,26 0,-1-25,1 25,-1-25,0 25,1-25,-1 25,1-24,-26-1,26 25,-26-25,1 25,-25 0,24-25,-24 25,0 0,-25 0,25-25,-25 25,0 0,-25 0,25 0</inkml:trace>
  <inkml:trace contextRef="#ctx0" brushRef="#br0" timeOffset="136785.8237">15851 1191,'-25'24,"-25"-24,25 25,1-25,24 0,-25 0,25 0,0 0,25 0,-25 0,24 0,1 0,25 0,-25 0,24 0,26 0,-26-25,26 25,-1-24,0 24,1-25,-1 0</inkml:trace>
  <inkml:trace contextRef="#ctx0" brushRef="#br0" timeOffset="137677.8747">19794 1563,'0'0,"-24"0,24 0,0 0,0-25,0 25,0 0,0 0,0 0,0 0,0 0,24 0,-24-25,25 25,0 0,0 0,0 0,0-25,-1 25,26 0,-25-25,24 25,-24 0,25-24,-1 24,-24 0,25-25,-25 25,-1 0,1 0,0 0,0-25,-25 25,0 0,0 0,0 0,-25 0,25 0,-25 0,0 25,-24-25,24 0,-25 0,1 25,24-25,-25 0,1 0,24 24,-25-24,26 0,-1 0,0 0,25 0,-25 0,25 0,0 25,25-25,0 0,0-25,-1 25,26 0,0 0,-1-24,1 24,24-25,1 25,-1-25,-24 25,24-25,0 25</inkml:trace>
  <inkml:trace contextRef="#ctx0" brushRef="#br0" timeOffset="138857.9422">15727 1166,'0'0,"0"0,0 0,24 25,-24-25,25 0,0 0,0 0,0 0,24 0,1 0,-1-25,1 25,0 0,24-25,0 25,1-25,-1 25,1-25</inkml:trace>
  <inkml:trace contextRef="#ctx0" brushRef="#br0" timeOffset="139569.9829">20191 1315,'25'-25,"0"25,0 0,0 0,24 0,1-25,-1 25,1 0,0 0</inkml:trace>
  <inkml:trace contextRef="#ctx0" brushRef="#br0" timeOffset="144574.2691">15851 967,'0'0,"-25"0,25 0,0 0,-25 0,25 0,0 0,0 0,0 0,25 0,-25 0,25 0,-1-24,1 24,0 0,25 0,-26-25,26 25,0 0,-1-25,1 25,-1-25,26 0,-1 25,1-24</inkml:trace>
  <inkml:trace contextRef="#ctx0" brushRef="#br0" timeOffset="148523.495">3448 12378,'-25'0,"1"0,24 0,0 0,0 0,0 0,0 0,0 0,24 24,1-24,0 0,0 0,0 25,24-25,-24 0,25 0,-1 0,1 0,-1 0,1-25,0 25,-1 0,1-24,0 24,-1-25,1 25,-1-25,-24 25,25-25,-25 25,-1-25,1 25,-25-24,25 24,-25-25,0 25,0 0,0-25,0 25,0-25,0 25,-25-25,25 25,-25-25,25 25,-24 0,-1-24,25 24,-25 0,25-25,-25 25,25 0,-25 0,25 0,0 0,-24 0,24 0,0 0,0 0,24 0,-24 25,0-25,25 0,-25 24,25-24,-25 0,25 25,0-25,-25 0,24 25,1-25,-25 0,25 25,0-25,0 0,-25 25,24-25,-24 25,25-25,-25 24,0 1,0 0,0 0,0 0,-25-1,1 1,-1 25,0-25,0 24,0 1,1-25</inkml:trace>
  <inkml:trace contextRef="#ctx0" brushRef="#br0" timeOffset="150087.5845">10790 13395,'25'0,"-25"24,0-24,25 0,-25 25,0-25,0 25,25 0,-25 0,0-1,0 1,0 0,0 0,25 0,-25-25,0 24,0-24,24 25,-24-25,25 0,0 0,0 0,0-25,-1 1,26-1,-25 0,24-25,26 1,-1-1,1 1,-1-1,25-24,-24-1,24 1,25-1,-25 1,0-1,1 1</inkml:trace>
  <inkml:trace contextRef="#ctx0" brushRef="#br0" timeOffset="155680.9044">1935 7367,'25'25,"-25"0,25 24,0 1,-25-25,24 24,1 26,0-26,0 26,0-1,-25 25,24 1,1-1,0 0,0 25,-25 0,25 0,-25 25,24 0,-24 0,25 24,-25-24,25 25,-25-1,25 1,-25 0,0-1,25 1,-25-1,24 1,-24 0,0-1,25 26,-25-26,0 1,25-25,-25 24,0-24,25 25,-25-25,0-25,0 25,25-25,-25 0,0-25,0 25,0-25,0-24,0 24,0-25,0 1,0-26,0 26,0-26,24 1,-24-1,0 1,0-25,0 24,0-24,0 0,25 0,-25 0,0-1,0-24,0 25,0-25,0 25,25-25,-25 25,0-25,25 0,-25 25,0-25,25 0,-1 24,1-24,0 0,0 0,24 0,-24 0,25 0,24 0,-24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54:46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5135,'0'0,"0"0,0 0,0 0,0 0,0 0,0 0,0 0,0 0,0 0,0 0,0 24,0-24,0 0,25 0,-25 0,25 0,-25 25,0-25,25 0,-25 25,25-25,-25 0,0 25,24-25,-24 0,25 0,-25 25,0-25,25 0,-25 0,0 0,25 0,-25 0,25 0,-25 0,0 0,24-25,-24 25,25 0,-25-25,25 25,-25 0,0-25,25 25,-25-25,25 25,-25-24,25 24,-25-25,24 25,1 0,0 0,0-25,-25 25,25 0,-1 0,1 0,0 0,0 0,0 0,-25 0,24 0,1 0,0 0,0 25,0-25,-1 0,1 0,0 0,0 0,0 0,-1 0,1 25,0-25,0 0,0 0,-1 0,26 0,-25 0,0 0,24-25,-24 25,25 0,-26 0,26 0,-25-25,25 25,-26 0,26-25,-25 25,0 0,24 0,-24 0,0 0,24 0,-24 0,0 25,0-25,0 0,-1 25,1-25,0 0,0 25,0-25,-1 0,1 0,0 24,25-24,-26 0,1-24</inkml:trace>
  <inkml:trace contextRef="#ctx0" brushRef="#br0" timeOffset="5250.3003">5532 6648,'-25'0,"25"0,-25 0,25 0,0 0,0 0,0 0,0 0,0 0,0 0,0 0,25 0,-25-25,25 25,0 0,24 0,-24-25,25 25,-1 0,1-25,-25 25,24-25,1 25,-1-24,-24 24,0 0,25-25,-26 25,1 0,-25 0,25-25,-25 25,0 0</inkml:trace>
  <inkml:trace contextRef="#ctx0" brushRef="#br0" timeOffset="5470.3129">5829 6598,'0'0,"0"0,-24 0,24 0,0 0,0 0,0 0,0 25,0-25,0 0,0 0,0 25,24-1,-24-24,25 25,-25 0,25 25,0-26,-25 1,25 0,-1 25,-24-25,25 24,-25-24,25 0,0 24,-25-24,25 0,-25 0,0 0,24-1,-24 1,0-25,25 25,-25-25,0 25,25-25,-25 25</inkml:trace>
  <inkml:trace contextRef="#ctx0" brushRef="#br0" timeOffset="5780.3307">6549 7069,'0'0,"0"-24,0 24,0 0,0-25,0 25,0 0,0 0,0-25,0 25,0 0,0 0,0 0,-25 0,25 0,-25 0,25 0,-25 25,1-25,24 25,-25-1,0-24,25 25,-25 0,25 0,-25 0,25-1,0 1,0 0,0-25,25 25,-25 0,25-25,0 0,-25 24,25-24,-1 0,26 0,-25 0,0-24,24 24,-24 0,25-25,-26 25</inkml:trace>
  <inkml:trace contextRef="#ctx0" brushRef="#br0" timeOffset="6374.3646">8136 6499,'0'0,"0"0,-25 0,25 0,0 0,0 0,0 0,0 0,25 0,-25 0,25 0,0 0,0-25,0 25,-1 0,1 0,0-25,25 25,-26-25,1 25,25-24,-25 24,-1 0,1 0,0-25,-25 25,25 0,-25 0,0 0,0 0,0 0,0 0,0 25,-25-25,25 0,-25 24,25-24,-25 0,1 25,24-25,-25 0,25 0,-25 25,25-25,-25 0,25 0,0 0,0 0,0 0,0 25,0-25,0 0,0 25,0-25,0 24,0 1,0-25,0 25,0 25,0-26,25 1,-25 0,0 0,25 0,-25-1,0 26,0-25,25 0,-25 24,0-24,24 0,-24 0,0 0,25 24,-25-24</inkml:trace>
  <inkml:trace contextRef="#ctx0" brushRef="#br0" timeOffset="6982.3994">8980 7193,'0'0,"0"0,0 0,0 0,0 0,0 0,0 25,0-25,0 0,0 25,0-25,24 25,-24 0,0-1,25-24,-25 25,0 0,0 0,25-25,-25 25,0-1,0-24,0 25,0-25,0 0,0 0,0 25,0-25,0 0,0 0,0 0,0 0,0 0,0-25,0 25,0 0,0-25,0 1,0 24,0-25,0 0,-25-25,25 26,0-1,0-25,0 25,-25 1,25-26,0 25,0 0,0 1,25-1,-25 0,25 0,0 0,-25 25,25-24,-25 24,24 0,-24 0,25 0,-25 0,25 24,-25-24,0 25,0 0,0 0,0 0,0-1,0 1,0 0,0 0,0 0,-25-1,25 1,0-25,0 25,-25-25,25 25,0-25,0 0,0 0,0 0,0 0,0-25,25 25,-25 0,25 0,0 0,0 0,-1 0,1 0,-25 0,25 0,0 0,0 0,0 0,-25 25,24-25,-24 25,25-25,-25 24,0 1,0-25,0 25,0 0,-25-25,25 25,-24-25,-1 24,0 1,0-25,-25 25,26-25,-1 25,-25-25,25 25,-24-25,-1 0,25 0</inkml:trace>
  <inkml:trace contextRef="#ctx0" brushRef="#br0" timeOffset="8054.4607">6524 8880,'0'-25,"0"0,0 1,0 24,0-25,0 0,0 0,-25 0,25 25,-25-24,1-1,24 0,-25 25,0-25,0 0,0 25,1 0,-1-24,0 24,0 0,0 24,1-24,-1 0,0 25,25 0,-25 0,25 0,0-1,-25 1,25 25,0-25,0-1,0 1,25 25,-25-25,25-1,0-24,0 25,-25 0,24-25,1 0,0 25,0-25,0 0,-1-25,1 25,0 0,0-25,0 25,-1-25,1 25,0-24,-25-1,25 25,-25-25,0 0,0 25,0-25,0 1,0 24,0-25,0 0,0 25,0-25,0 25,0 0,0 0,0 0,0 0,0 0,0 0,0 25,0 0,0 0,0-1,0 1,0 0,0 25,25-1,-25-24,0 25,24-1,-24 1,25 0,-25-1,25-24,-25 25,0-1,25-24,-25 25,0-26,0 1,25 0,-25 0,0 0,0-1,0 1,0-25,24 0</inkml:trace>
  <inkml:trace contextRef="#ctx0" brushRef="#br0" timeOffset="8461.484">7467 8607,'0'0,"0"0,0-25,0 25,-25 0,25 0,0 0,0-24,0 24,0 0,0 0,0 24,-25-24,25 0,0 25,0-25,0 25,0-25,0 25,0-25,0 0,0 25,0-25,0 0,0 0,0 0,0 0,0 0,0 0,0 0,0 0,0-25,0 25,0 0,25 0,-25-25,0 25,0 0,0-25,0 25,0 0,0 0,-25 0,25 0</inkml:trace>
  <inkml:trace contextRef="#ctx0" brushRef="#br0" timeOffset="8758.501">7739 9203,'0'0,"0"0,0 0,0 0,0 0,0 0,0 0,0 0,0 0,0 0,0 0,0 0,0 0,0 0,25 0,-25 0,0 0,0 0,0 0,0-25,0 25,25 0,-25-25,0 25,0-25,0 25,0 0,0-25,0 25,0 0,0 0,0 0,-25 0,25 0,-25 0,1 0,24 0,-25 25,0-25,0 25</inkml:trace>
  <inkml:trace contextRef="#ctx0" brushRef="#br0" timeOffset="9110.5211">8459 8582,'0'-24,"-25"24,25-25,0 25,0 0,0 0,0-25,0 25,0 0,0 25,0-25,0 0,0 25,0-1,25-24,-25 25,0 0,25 25,-25-26,24 1,-24 25,0-25,0 24,0-24,25 25,-25-26,0 1,0 0,0 0,0 0,0 0,0-1,0 1,0-25,25 0</inkml:trace>
  <inkml:trace contextRef="#ctx0" brushRef="#br0" timeOffset="9453.5408">8756 8558,'0'0,"0"0,0 0,0 0,0 0,0 0,-24 0,24 24,0 1,-25-25,25 25,-25 25,25-26,0 1,0 0,0 0,0 24,0-24,0 0,0 0,0 0,25-1,-25 1,25-25,-25 25,24-25,1 25,0-25,0 0,0 0,-1 0,1-25,0 25,0 0,0-25,-1 0,1 25,0-24,0-1,-25 0,25 0,-25 0,24 1,-24-1,0 0,0 0,0 0,-24 1,-1-1,0 0,0 25,0-25,-24 0,24 25,-25-24,1 24,-1 24</inkml:trace>
  <inkml:trace contextRef="#ctx0" brushRef="#br0" timeOffset="11978.6852">6648 11286,'0'0,"0"0,0-25,0 25,0 0,0-24,0 24,0-25,0 0,0 25,0-25,0 25,0-25,0 0,0 25,-25-24,25 24,-25 0,1 0,24 0,-25 0,0 0,0 0,0 24,25 1,-24-25,-1 50,0-25,25 0,-25-1,25 26,-25-25,25 24,0-24,0 0,25 0,0 0,-25-25,25 24,0-24,-1 25,26-25,-25 0,0 0,24 25,-24-25,25 0,-26 0,1 0,0 0,25 25,-50-25,24 0,1 25,-25-25,0 0,25 24,-25-24,0 25,0 0,-25-25,25 25,-25-25,1 25,-1-1,0-24,25 0,-25 25,0-25,1 0,-26 0,25 0,0 0,25 0,-24 0,-1 0,0-25,25 25,-25 0</inkml:trace>
  <inkml:trace contextRef="#ctx0" brushRef="#br0" timeOffset="12230.6996">7194 11460,'25'0,"-25"0,0 0,0-25,0 25,0 0,0 0,0 25,-25-25,25 0,-25 25,0-25,0 24,25-24,-25 25,1 0,24 0,-25 0,25-25,-25 24,25 1,0 0,0 0,0-25,0 25,25-25,-25 24,25-24,-1 0,1 0,0 0,0 0,25 0,-26-24,26 24</inkml:trace>
  <inkml:trace contextRef="#ctx0" brushRef="#br0" timeOffset="12553.7181">8211 10939,'0'0,"0"0,0 0,-25 0,25-25,0 25,0 0,0 0,0 0,0 0,0 0,0 0,0 0,0 0,-25 0,25 0,0 0,0 0</inkml:trace>
  <inkml:trace contextRef="#ctx0" brushRef="#br0" timeOffset="12697.7263">8260 11311,'0'0,"0"0,0 0,25 0,-25 0,0 0,0 0,0 0,0-25,0 25,0 0,25 0,-25-25,0 25,0 0,0-24</inkml:trace>
  <inkml:trace contextRef="#ctx0" brushRef="#br0" timeOffset="13161.7528">9079 10592,'0'-50,"0"25,0 25,0-25,0 1,0-1,0 25,0 0,-25 0,25 0,-25 0,0 0,1 25,24-25,-25 24,0 1,0 0,0-25,25 25,-24 0,24-1,0 1,0 0,0 0,24 0,-24-25,25 24,0 1,0-25,0 25,24 0,-24-25,25 0,-1 25,-24-25,25 0,-26 24,26-24,-25 0,0 25,0-25,-1 25,1 0,-25-25,25 25,-25-1,0-24,0 25,0 0,0-25,0 25,0-25,-25 25,0-25,25 24,-24-24,-1 0,0 25,0-25,-25 0,26 0,-1 0,0-25,0 25,0 0</inkml:trace>
  <inkml:trace contextRef="#ctx0" brushRef="#br0" timeOffset="13729.7853">9724 10815,'25'25,"-25"-1,0-24,24 25,-24 0,0 0,0 0,25 24,-25-24,0 0,0 0,0-1,0 1,0 0,25 0,-25 0,0 0,0-25,0 24,0-24,0 0,0 25,25-25,-25 0,0 0,0 0,0 0,0 0,0-25,0 25,0 0,0-24,-25-1,25 0,0 0,-25 0,25 0,0 1,-25-1,25-25,0 25,-24-24,24-1,0 25,0-24,0 24,0 0,24 0,1 1,-25-1,25 0,0 25,-25 0,25-25,-1 25,-24 0,25 0,-25 0,25 25,-25-25,0 25,0-25,0 25,0-1,0 1,0 0,0 0,0 0,-25 24,25-24,0 0,-25-25,25 25,0-1,-24-24,24 0,0 0,0 0,0 0,0 0,24 0,-24 0,25 0,0 0,0 0,0 0,-1 0,1 0,0 0,0 0,-25 0,25 0,-1 25,-24-25,25 25,-25-25,0 25,0-25,0 25,0-1,-25-24,25 25,-24 0,-1-25,-25 25,25 0,-24 0,-1-25,25 24,-24 1,-1-25,1 25</inkml:trace>
  <inkml:trace contextRef="#ctx0" brushRef="#br0" timeOffset="25121.4369">4540 9798,'24'0,"1"0,0-25,0 25,24 0,-24-25,0 25,25-25,-1 1,-24 24,25-25,-26 0,26 0,-25 0,25 25,-26-24,1-1,0 0,0 25,0-25,-1 0,-24 25,25 0,-25-24,0 24,0 0,0 0,0 0,-25 0,25 0,-24 0,24 0,-25 0,25 0,-25 0,0 0,25 0,-25 0,1 0,24 0,-25 0,25 0,0 0,0 0,0 0,0 0,0 0,0 0,0 0,0 0,0 0,0 0,0 0,25 0,-25 0,24 0,-24 0,25-25,0 25,0 0,-25 0,25 0,-1 0,1 0,-25 0,25 0,0 0,-25 0,25 0,-25 25,0-25,0 0,0 24,0-24,0 25,0-25,0 25,0 0,-25-25,25 25,-25-1,0 1,25-25</inkml:trace>
  <inkml:trace contextRef="#ctx0" brushRef="#br0" timeOffset="26366.5081">4986 13568,'0'0,"0"25,0-25,0 0,0 0,0 0,0 0,0 0,25 0,-25 0,25 25,0-25,-1 0,1-25,0 25,0 0,24-25,-24 25,0-25,0 25,24-24,-24-1,0 0,0 25,24-25,-24 0,0 1,-25 24,25-25,0 0,-25 25,24-25,-24 25,0 0,0-25,0 25,0 0,-24 0,24 0,-25 0,25 0,-25 0,25 0,-25 0,25 0,-25 0,25 25,0-25,0 0,0 0,0 0,0 0,0 0,0 0,25 0,-25 0,25 0,0 0,-25 0,25 0,-1 0,1 0,0 25,-25-25,25 0,0 0,-1 0,-24 25,25-25,-25 25,25-25,-25 24,0-24,25 25,-25-25,0 25,0-25,-25 25,25 0,-25-25,25 24,-25 1,25-25,-24 25,24-25</inkml:trace>
  <inkml:trace contextRef="#ctx0" brushRef="#br0" timeOffset="27018.5454">6970 12849,'0'0,"0"-25,0 25,0 0,0 0,-24 0,24 0,0 0,0 0,0 0,0 0,0 25,0-25,0 0,24 25,-24-25,0 24,25 1,-25 0,25 0,-25 0,25-1,-25 1,25 25,-25-25,24 24,-24-24,0 0,25 0,-25 0,0-1,0 1,25 0,-25 0,0-25,0 25,0-25,0 0,0 0,0 0,25 0</inkml:trace>
  <inkml:trace contextRef="#ctx0" brushRef="#br0" timeOffset="27414.5681">7243 12898,'0'-24,"0"24,0 0,0 0,0 0,0 0,0 0,0 24,-24-24,24 0,0 25,0-25,0 25,0 0,0 0,0-25,24 24,-24 1,0 0,25 0,-25 0,25-25,0 24,-25 1,25-25,-25 0,24 25,1-25,-25 0,25 0,0 0,-25 0,25 0,-1 0,-24 0,25-25,0 25,-25-25,25 25,-25-24,0-1,25 25,-25-25,0 0,0 0,0 25,0-24,-25-1,25 0,-25 25,0-25,0 0,1 25,-1-24,0 24,0 0,0-25,1 25,-1 0,0 25,0-25,0 0,25 0,-24 24,24-24</inkml:trace>
  <inkml:trace contextRef="#ctx0" brushRef="#br0" timeOffset="27765.5881">7987 12502,'0'0,"0"0,0 0,0 0,0 0,0 0,0 0,0 0,0 24,0-24,0 0,0 0,0 0,0 0,0 0,0 0,0 0,0 0,0 0,0 0,0 0,0 0,0 0,0 0,0 0,0 0,0 0,0 0,0 0,25 0,-25 0,0-24,0 24,0 0,0 0,0-25,0 25</inkml:trace>
  <inkml:trace contextRef="#ctx0" brushRef="#br0" timeOffset="27985.6007">8136 12799,'0'0,"0"0,0 0,0 0,0 0,0 0,0 0,0 0,0 0,0 0,0-25,25 25,-25 0,0 0,0 0,0 0,0 0,0 0,0 0,0 0,0 0,0 0</inkml:trace>
  <inkml:trace contextRef="#ctx0" brushRef="#br0" timeOffset="28533.6321">8955 12204,'0'0,"0"-25,0 0,0 0,0 1,0 24,0-25,-25 0,25 25,-25-25,25 25,-25-25,25 25,-24 0,-1 0,25 0,-25 0,0 0,0 0,25 25,-24 0,-1-25,25 25,-25 0,0-1,25 1,0 0,-25 0,25 0,0 0,0-1,0 1,25 0,-25 0,25-25,-25 25,25-25,0 24,-25-24,24 0,1 0,0 0,0 0,-25 0,25-24,-1 24,1 0,0-25,-25 25,25 0,-25-25,25 25,-25-25,0 25,24-25,-24 25,0-24,0 24,0 0,0-25,0 25,0 0,0 0,0-25,0 25,-24 0,24 0,0 25,0-25,0 25,0-25,0 24,24 1,-24 0,25 25,-25-26,0 26,25 0,-25-1,25 1,-25-1,25 1,-1 0,-24-26,25 26,-25-25,25 24,-25-24,25 0</inkml:trace>
  <inkml:trace contextRef="#ctx0" brushRef="#br0" timeOffset="33537.9183">16123 6573,'0'-25,"0"25,-24 0,24-24,-25 24,0-25,0 25,0 0,-24 0,24 0,0 0,0 25,1-25,-1 24,0 1,0 0,0-25,25 25,-24 0,24-1,0 1,0-25,24 25,1 0,-25-25,25 25,25-25,-26 24,26-24,-25 25,24-25,-24 25,25-25,-1 25,-24-25,25 25,-25 0,-1-25,1 24,0 1,0-25,-25 25,25 0,-25-25,0 25,0-1,0-24,0 25,0-25,0 25,-25-25,0 25,0-25,0 0,1 25,-1-25,0 0,0 0,-24 0,24 0,0 0,0-25,-24 25,24-25,0 25</inkml:trace>
  <inkml:trace contextRef="#ctx0" brushRef="#br0" timeOffset="33993.9444">17066 6449,'0'0,"25"-25,-25 25,0 0,0 0,0 0,0 25,0-25,0 0,0 25,-25 0,25-25,0 25,-25-1,25 26,-25-25,1 0,-1-1,25 26,-25-25,0 0,0-1,1 1,-1 0,0 0,0 0,25 0,-25-25,1 24,24-24,0 0,-25 0,25 0,0 0,0 0,0-24,0 24,0-25,0 0,0 0,0 25,0-25,0 0,0 1,0-1,0 0,0 0,0 0,25 25,-25-24,0 24,24 0,-24 0,25 0,-25 0,25 0,-25 24,25-24,-25 25,25-25,-1 25,-24 0,25 0,0-1,0 1,-25-25,25 25,-1 0,-24-25,25 25,0 0,-25-25,25 0,0 0,-1 24,1-24</inkml:trace>
  <inkml:trace contextRef="#ctx0" brushRef="#br0" timeOffset="34209.9567">17612 6251,'0'0,"0"0,0 0,0 25,0-25,0 24,24-24,-24 25,25 0,-25 25,0-26,25 1,-25 0,0 0,25 0,-25-1,0 1,25 0,-25 0,0-25,0 25,0-25,0 24,25-24,-25 0</inkml:trace>
  <inkml:trace contextRef="#ctx0" brushRef="#br0" timeOffset="34445.9702">17264 6871,'0'25,"-24"-25,24 0,0 0,-25 25,25-25,0 0,25 0,-1 0,-24 0,25 0,25 0,-25 0,24-25,1 25,-1 0,1 0,0 0,24-25,-24 25,24 0,-24-25,-1 25,1 0,24-25,-49 25,25 0,-1 0,-24 0,0-25,0 25</inkml:trace>
  <inkml:trace contextRef="#ctx0" brushRef="#br0" timeOffset="34817.9915">17661 7218,'0'0,"0"0,0 0,0 25,0-25,0 0,0 0,25 0,0 0,0 0,-25 0,49 0,-24 0,0 0,0-25,24 25,-24 0,25 0,-25 0,24-25,-24 25,0 0,0 0,-1-24,1 24,-25 0,25 0,-25 0,0 0,0 0,0 0,0 0,-25 0,25 0,-25 0,1 0,24 0,-25 0,0 0,0 0,0 24,25-24,-24 0,24 25,-25-25,25 25,0-25,0 25,-25 0,25-1,0 1,0 0,0 0,0 0,0-1,25 26,-25-25,0 24,25-24,-25 25,0-1,0 1,0-25,0 24,0 1</inkml:trace>
  <inkml:trace contextRef="#ctx0" brushRef="#br0" timeOffset="37602.1508">4862 5184,'0'0,"-25"0,25 0,0 0,0 0,0 0,25 0,-25 0,25 0,0 0,-1 0,26 0,-25 0,25 0,-1 0,26 0,-26 0,26 0,-26-25,26 25,24 0,-25-24,1 24,24-25,0 25,-25-25,26 0,-1 25,0-25,0 1</inkml:trace>
  <inkml:trace contextRef="#ctx0" brushRef="#br0" timeOffset="38826.2208">16223 5011,'-25'0,"25"0,0 0,0 0,0 0,0 0,0 0,0 0,25 0,-25 0,24 0,1 0,0 0,25 0,-26 0,26 0,0 0,-1 0,26 0,-26 0,1 0,24-25,1 25,-26 0,26 0,-26 0,1 0,0-25,-1 25,1 0,-1 0,1 0,-25 0,0 0,-1 0,1-25,-25 25,25 0,-25 0,0 0,0 0,-25 0,0 0,1 0,-1 0,0 25,0-25,-24 0,-1 0,25 0,-24 0,-1 0,0 0,1 0,-1 0,1 25,24-25,-25 0,1 0,24 0,-25 25,25-25,0 0,25 0,-24 0,24 0,0 0,0 0,0 24,24-24,-24 0,25 0,0 0,0 0,25 0,-26 0,26 0,0 0,-1-24,1 24,-1 0,1 0,0 0,-1 0,1-25,-1 25,26 0,-50 0,24 0,1 0,-1-25,-24 25,0 0,0 0,0 0,-1 0,-24 0,0 0,0 0,0 0</inkml:trace>
  <inkml:trace contextRef="#ctx0" brushRef="#br0" timeOffset="41038.3473">17116 3721,'0'0,"-25"0,25 0,-25-25,25 25,-25 0,25-25,-25 25,1 0,24-25,-25 25,0 0,25 0,-25 0,0 0,1 0,-1 0,0 0,0 0,0 0,1 0,-1 25,0-25,-25 0,25 25,1-25,-1 0,0 25,0 0,0-25,-24 24,24 1,0 0,0 0,1 0,-1-1,0 26,0-25,0 0,25 24,-24-24,24 25,-25-26,25 26,-25-25,25 24,0-24,0 25,0-25,0 24,0 1,0-1,0 1,0 0,0-1,25-24,-25 25,25-1,-1 1,-24 0,25-1,0-24,0 25,24-26,-24 1,25 0,-25 0,24 0,1-1,-1 1,26 0,-25-25,24 25,-24-25,24 25,0-25,-24 0,24 0,1 0,-26-25,26 25,-26 0,26-25,-1 0,-24 25,-1-25,26 1,-25-1,-1 0,1 0,-25 0,24 1,-24-26,0 25,0 0,-1-24,1-1,-25 25,25-24,-25-1,0 0,0 1,-25-1,25 1,-25-26,1 26,-1-1,0-24,-25 24,26-24,-26 24,0-24,1 24,-1 0,-24 1,24-1,0 25,-24 1,24-1,-24 0,24 25,-24 0,0 0,-26 25</inkml:trace>
  <inkml:trace contextRef="#ctx0" brushRef="#br0" timeOffset="42741.4447">7739 13767,'0'0,"0"24,25-24,-25 25,25-25,-25 25,25-25,-25 25,25-25,-1 25,1-1,0-24,25 25,-26 0,1-25,25 0,-25 25,24-25,1 0,0 25,-1-25,1 0,-1-25,1 25,0-25,-1 25,1-25,-1 0,1 1,0 24,-1-25,1 0,-1-25,1 26,-25-1,24 0,-24 0,0-24,0 24,0-25,-1 25,1 1,-25-26,25 25,-25-24,0 24,0-25,-25 25,25 1,-25-1,1 0,24 0,-25 0,25 0,-25 25,25-24,-25 24,25 0,0-25,0 25,-25 0,25 0,0 0,0 0</inkml:trace>
  <inkml:trace contextRef="#ctx0" brushRef="#br0" timeOffset="43221.4722">8707 14312,'0'-25,"-25"25,25-24,0 24,0 0,0 0,0-25,0 25,0 0,0 0,0 0,0 25,0-25,0 0,25 24,-25 1,25-25,-25 25,24 0,1 25,-25-26,25 1,0 0,-25 0,25 0,-25 24,24-24,-24-25,25 25,-25 0,0-1,25-24,-25 0,0 25,0-25,0 0,0 0,0 0,0 0</inkml:trace>
  <inkml:trace contextRef="#ctx0" brushRef="#br0" timeOffset="43413.4831">8558 14684,'0'0,"0"0,0 0,0 0,0 0,0 0,0 0,25 25,-25-25,25 0,-25 25,24-25,1 0,0 25,0-25,0 0,-1 25,1-25,0 24,0-24,0 0,-1 25,-24-25,25 25,0-25,0 0,-25 25</inkml:trace>
  <inkml:trace contextRef="#ctx0" brushRef="#br0" timeOffset="43613.4946">9079 14684,'0'-24,"0"-1,0 25,0-25,0 25,0 0,0-25,0 25,0 0,0 0,0-25,0 25,0 0,0 0,0 25,-25-25,25 0,0 25,0-25,0 25,-25 0,25-1,0 1,-25 0,25 25,0-26,-24 26,24-25,0 0,-25-1</inkml:trace>
  <inkml:trace contextRef="#ctx0" brushRef="#br0" timeOffset="47065.692">8905 15329,'0'-25,"0"25,0-24,0 24,0 0,0 0,0 0,0 0,0 0,0 0,0 0,25 24,-25 1,25 0,-25-25,25 50,-25-25,24-1,1 1,-25 25,25-25,-25-1,25 1,0 25,-25-25,24-1,-24 1,0-25,25 25,-25-25,0 25</inkml:trace>
  <inkml:trace contextRef="#ctx0" brushRef="#br0" timeOffset="47769.7323">6326 12551,'-25'-25,"25"25,0 0,0 0,0 0,0 0,0 0,0 0,0 0,0 0,0 0,0 0,0 25,0 0,0 0,0 0,0-1,0 26,0 0,0-1,25 26,-25-26,24 26,-24-1,25 0,0 1,0-1,0 1,-1-26,1 1,0 24,25-49,-26 25,26-25,0-1,-1-24,1 0</inkml:trace>
  <inkml:trace contextRef="#ctx0" brushRef="#br0" timeOffset="48377.7671">9228 11609,'0'0,"0"0,0 0,0 0,0 0,0 0,0 0,0 0,0 0,24 0,-24 24,25-24,0 0,0 25,0-25,0 25,24-25,-24 25,25 0,-1-1,-24 1,25 25,-26-25,26 24,-25-24,0 25,24-1,-49 1,25-1,0 26,-25-25,25-1,-25 26,0-26,0 1,-25-1,25 1,-25 0,25-1,-25-24,25 25,-25-26</inkml:trace>
  <inkml:trace contextRef="#ctx0" brushRef="#br0" timeOffset="48635.7818">10071 11906,'0'25,"0"-25,0 0,25 0,-25 0,0 25,25-25,-1 25,-24-25,25 24,0 1,0-25,24 25,-24 0,0 0,0-25,0 24,0-24,24 25,-24-25,-25 0,25 25,0-25</inkml:trace>
  <inkml:trace contextRef="#ctx0" brushRef="#br0" timeOffset="48825.7927">10369 11931,'0'0,"-25"0,25 0,0 0,0 0,0 25,0-25,-25 25,25-1,0 1,0 0,0 0,-25 0,25-1,0 26,-25-25,25 0,0 24,0-24,-24 25,24-25</inkml:trace>
  <inkml:trace contextRef="#ctx0" brushRef="#br0" timeOffset="50745.9025">10716 11485,'0'-25,"0"0,-25 0,25 25,0-25,-25 25,25-24,0 24,0 0,0 0,0 0,0 0,0 24,0-24,25 25,-25 0,25 0,0 0,0 24,-25-24,24 25,1-26,0 26,0 0,-25-26,25 26,-25-25,24 24,-24-24,25 0,-25 0,0 0,25-25,-25 24</inkml:trace>
  <inkml:trace contextRef="#ctx0" brushRef="#br0" timeOffset="51089.9222">11038 11485,'0'-25,"-24"25,24 0,0-25,0 25,0 0,0 0,0 0,0 0,0 25,0-25,0 25,0-1,0 1,0 0,0 0,0 0,24-1,-24 1,25 0,-25 0,25 0,0-1,0 1,-25-25,24 25,1-25,0 0,0 0,0 0,-1 0,-24 0,25-25,0 0,0 25,0-24,0-1,-25 0,24 0,1 0,-25 1,25-26,-25 25,0 0,0 1,0-1,-25 0,25 0,-25 0,1 1,-1-1,-25 0,25 25,-24-25,24 25,-25 0,1 25,-1-25,0 25</inkml:trace>
  <inkml:trace contextRef="#ctx0" brushRef="#br0" timeOffset="51669.9554">9451 13345,'0'0,"0"0,-25 0,25 0,0 0,0 0,0 0,0 0,0 0,0 0,0 0,0 0,25 25,-25-25,25 25,0-25,-1 24,1-24,0 25,25-25,-26 25,26-25,-25 25,24-25,1 25,-25-25,24 24,-24-24,0 0,0 25,0-25,-1 0,1 0,0 0</inkml:trace>
  <inkml:trace contextRef="#ctx0" brushRef="#br0" timeOffset="51912.9693">9674 13295,'0'-24,"-25"24,25 0,0 0,0 0,0 0,-24 0,24 0,0 0,0 0,24 0,-24 24,25-24,0 0,0 0,0 25,-1-25,26 0,0 25,-26-25,26 0,0 0,-1 0,-24 25,25-25,-1 0,-24 0,25 0,-26 0</inkml:trace>
  <inkml:trace contextRef="#ctx0" brushRef="#br0" timeOffset="55273.1615">11113 13717,'0'-25,"0"25,0-25,0 1,0 24,0-25,0 0,0 25,0-25,-25 0,25 25,-25-24,25 24,-25-25,1 25,-1 0,0 0,0 0,0 0,-24 25,24-25,0 24,0 1,1-25,-1 25,25 0,-25 0,25 24,0-24,0 0,0 0,0-1,0 1,25-25,0 25,-25 0,24-25,1 0,0 0,0 0,0 0,-1 0,1 0,0-25,0 25,0-25,-1 0,1 25,-25-24,25-1,-25 25,25-25,-25 0,0 25,0-25,0 25,0-24,0 24,0 0,0-25,0 25,-25 0,25 0,0 0,0 0,0 0,0 0,0 25,0-1,0-24,0 50,0-25,25 24,-25-24,25 25,-25-1,0 1,24 0,-24-1,25 1,-25-1,25 1,-25 0,25-26,-25 26,25-25,-25 0,24-25,-24 25,25-25,-25 24</inkml:trace>
  <inkml:trace contextRef="#ctx0" brushRef="#br0" timeOffset="55618.1812">11336 13568,'0'0,"0"0,0 0,-25 0,25 0,0 0,-25 0,25 25,0 0,0 0,0-1,0 1,0 0,0 25,0-26,0 26,25-25,-25 0,25-1,-25 1,25 0,0 0,-25 0,25-25,-1 24,1-24,0 0,-25 0,25 0,0 0,-1-24,1 24,0-25,-25 0,25 0,-25 0,25 1,-25-1,24 0,-24 0,0-24,0 24,0 0,0 0,-24 0,-1 1,0-1,0 25,0-25,-24 0,24 25,-25 0,26 0,-26 0,25 0,-25 25,26-25</inkml:trace>
  <inkml:trace contextRef="#ctx0" brushRef="#br0" timeOffset="56053.2061">11386 12799,'-50'0,"0"-25,1 25,-1 0,1 25,-1-25,0 25,-24 0,24 0,-24 24,24 1,1-1,-26 1,26 24,-1 26,25-26,-24 25,24 1,0 24,0 0,25 0,0 0,0 0,25-25,-25 25,50 0,-25-25,-1 0,26-24,0 24,-1-49,26 24,-26-24,1-26,24 26,1-50,-26 25,26-25,-1 0,0-25,1 0,-1-24,1 24,-1-25,1-24,-1 24,-24-24,24-1,-24 1,-1 0,1-1,-25 1,-1-26,1 1,0 0,-25 0,0 0,0-1,0 1,-25 0,-24 0,-1 0,0 24,-24-24,-25 24,0 26,-1-26,-24 51,25-26,-50 50,25-25,-25 50,25 0,-24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58:51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893,'-25'0,"25"-25,-25 25,25 0,-25 0,25-25,-25 25,1 0,24 0,-25 0,25 0,-25 0,0 25,25-25,-25 0,25 25,-24-25,-1 25,25-25,-25 25,25-1,-25-24,25 25,-25 0,25 0,0 0,-24 24,24-24,0 0,0 0,0 24,0-24,0 25,0-1,0-24,0 25,0-26,24 26,-24-25,0 0,25 24,-25-24,25 0,0 0,-25 0,25-25,-1 24,1-24,0 25,-25-25,25 0,0 0,-1 0,26 0,-25-25,0 25,-1-24,1 24,0-25,25 0,-26 0,1-25,0 26,0-1,0-25,-1 25,1 1,0-26,-25 25,25-24,-25 24,25-25,-25 25,0-24,0-1,0 1,-25-1,25 0,-25 26,0-26,0 0,1 26,-1-1,-25-25,25 50,-24-25,-1 25,1 0,-1 0,-24 25,-1 0,1 0</inkml:trace>
  <inkml:trace contextRef="#ctx0" brushRef="#br0" timeOffset="2221.127">9377 1935,'0'0,"0"0,0 0,24 25,-24-25,25 0,-25 0,25 0,0 0,-25 0,25-25,-1 25,1 0,0 0,0 0,0 0,-1-25,1 25,0 0,0 0,-25 0,25 0,-1-25,-24 25,0 0,25 0,-25 0,0 0,0 0,0 0,0 0,-25 0,25 0,-24 0,-1 25,0-25,0 0,-24 0,24 25,-25-25,25 0,1 25,-1-25,0 0,0 0,25 0,-25 0,25 0,0 0,0 0,0 0,25 0,-25 0,25 0,0 0,0 0,-1-25,26 25,-25-25,24 25,1 0,0-25,-1 25</inkml:trace>
  <inkml:trace contextRef="#ctx0" brushRef="#br0" timeOffset="11936.6827">8360 2059,'0'0,"0"0,0 0,0 0,0 0,0 0,0 0,0 0,0 0,0 0,0 0,0 0,0 0,0 0,0 0,0 0,24 0,-24 0,25 0,0 0,0 0,0 0,24 0,1 0,-25 0,24-25,1 25,24 0,-24 0,24-25,-24 25,24-25,1 25,-1 0,-24-24,24 24,1-25,-26 25,26 0,-26-25,26 25,-26 0,26-25,-26 25,26 0,-26-25,1 25,-1 0,1-24,0 24,-1 0,1 0,-25-25,24 25,-24 0,0 0,0-25,0 25,-1 0</inkml:trace>
  <inkml:trace contextRef="#ctx0" brushRef="#br0" timeOffset="12744.7289">12130 2084,'0'0,"0"0,25 0,-25 0,0 0,24 0,-24 24,25-24,0 0,25 0,-26 0,26 0,24 0,-24 0,25 0,-1-24,25 24,-24 0,24 0,-25 0,25 0,1 0,-1 0,0-25,0 25,-24 0,24 0,-25 0,26 0,-26 0,0 0,1-25,-1 25,1 0,-1 0,0 0,-24-25,0 25,-1 0,1 0,-25-25,24 25,-49 0</inkml:trace>
  <inkml:trace contextRef="#ctx0" brushRef="#br0" timeOffset="13060.747">12427 2158,'-74'0,"24"0,26 0,-26 0,25 25,0-25,25 0,0 0,0 0,25 0,-25 0,25 0,25 0,-1 0,1 0,-1 0,26 0,-1 0,26-25,-26 25,25 0,0-25,1 25,24 0,-25-25,0 25,25 0,-25-24,25 24,-24-25,24 25,-25 0,25-25,-25 25,0-25,0 25,1 0,-26-25,25 25,-24 0,-1-24,-24 24,24 0,-24 0,-1 0</inkml:trace>
  <inkml:trace contextRef="#ctx0" brushRef="#br0" timeOffset="16244.9291">15925 5159,'0'0,"-25"0,25-24,0 24,0 0,0-25,0 25,0 0,0 0,0 0,-25 0,25 0,0 0,0 0,0 0,0 0,0 25,0-25,0 24,25-24,-25 25,0 0,25 0,-25 0,0-1,25 26,-25-25,0 0,0 24,0-24,25 25,-25-26,0 26,0-25,0 0,0-1,0 1,0-25,0 25,0 0,0-25,0 0,0 0,0 25,0-25</inkml:trace>
  <inkml:trace contextRef="#ctx0" brushRef="#br0" timeOffset="16799.9609">16347 5234,'0'0,"0"-25,0 25,0-25,0 25,-25-25,25 25,-25 0,25 0,-25-24,25 24,-25 0,1 24,24-24,-25 0,0 25,25-25,-25 25,25 0,-25 0,25-1,0 1,0 0,0 0,0 0,25-1,-25 1,25-25,-25 25,25-25,-25 25,25-25,-1 0,-24 0,25 0,-25 0,25 0,-25 0,25-25,0 25,-25-25,24 25,-24-25,25 1,-25 24,25-25,-25 0,0 0,0 25,25-25,-25 1,0-1,25 25,-25-25,0 0,24 25,-24-25,0 25,25 0,-25 0,0 0,0 0,25 0,-25 25,0-25,25 25,-25 0,0-25,0 25,25-1,-25 1,0 0,24 0,-24-25,25 25,-25-1,25-24,-25 0,25 25,-25-25,25 0,0 0,-25 0,24 0,1 0,-25 0,25-25,0 25,0 0,-25-24,24 24,-24-25,25 0,-25 25,0-25,0 0,0 25,0-24,0-1,-25 0,25 25,-24-25,-1 0,0 25,0 0,0-24,1 24,-26 0,25 24,0-24</inkml:trace>
  <inkml:trace contextRef="#ctx0" brushRef="#br0" timeOffset="17319.9906">17190 5135,'0'-25,"0"25,-25 0,25 0,0 0,0 0,-25 0,25 0,0 0,0 0,0 0,0 0,0 0,0 0,0 0,25 25,0-25,-25 24,25 1,0-25,-1 25,1 0,-25 0,25-1,0-24,0 25,-1 0,-24-25,25 25,0 0,-25-25,25 0</inkml:trace>
  <inkml:trace contextRef="#ctx0" brushRef="#br0" timeOffset="17552.0039">17289 5060,'0'0,"0"-25,0 25,0 0,0 0,0 0,0 0,0 0,0 0,0 0,0 0,0 25,0 0,0-25,0 25,0 0,0-1,0 1,0 0,0 25,-25-26,25 1,0 25,-24-25,24-1,0 1,-25 0,25 0,0 0,0-1,0-24,0 0</inkml:trace>
  <inkml:trace contextRef="#ctx0" brushRef="#br0" timeOffset="17989.0289">17612 5011,'0'-25,"0"25,0-25,0 0,24 25,-24-25,25 1,0 24,-25-25,25 25,0-25,0 25,-1-25,26 25,-25 0,0 0,-1 0,1 0,0 25,0-25,-25 0,25 25,-25-25,24 25,-24-1,0-24,0 25,0 0,0-25,-24 25,24 0,-25-25,25 24,-25-24,25 25,0-25,-25 0,25 0,0 0,0 0,0 0,0 0,0 0,0 0,25 0,-25 0,25-25,0 25,-25 0,24 0,1-24,0 24,0 0,0 0,-25 0,24 0,1 24,-25-24,25 0,-25 25,25-25,-25 25,0-25,0 0,0 25,0-25,0 25,0-25,-25 24,25-24,-25 25,0-25,1 25,-1-25,0 25,-25 0,26-25</inkml:trace>
  <inkml:trace contextRef="#ctx0" brushRef="#br0" timeOffset="18160.0387">17636 5407,'0'0,"0"0,25 0,0 0,0-24,0 24,0 0,24 0,1-25,-1 25,1 0,0-25,24 25,0-25,-24 25,24-25,1 25,-1-24,1 24,-1 0,-24-25,-1 25,-24 0,25 0,-26-25,-24 25</inkml:trace>
  <inkml:trace contextRef="#ctx0" brushRef="#br0" timeOffset="18577.0625">18157 5507,'0'0,"0"0,0 0,0 0,0 0,0 0,0 0,-24 0,24 24,0-24,0 0,0 25,0 0,-25-25,25 25,0 0,-25-1,25 1,-25 0,25 0,0 0,0-1,0 1,0 0,0 0,0 0,0-25,0 25,0-25,25 0,-25 24,25-24,0 0,-1 0,1 0,0 0,0-24,24 24,-24 0,0-25,0 25,0-25,-1 25,1-25,0 25,0-25,0 25,-25-25,24 25,-24-24,0 24,0-25,0 25,-24-25,24 25,-25-25,0 25,25 0,-25 0,25 0,-25 0,25 25,-24-25,24 25,0-25,0 25,-25-1,25 1,0 0,0 25,0-25,0 24,25-24,-25 25,0-1,0 1,24-1</inkml:trace>
  <inkml:trace contextRef="#ctx0" brushRef="#br0" timeOffset="21601.2355">17537 8037,'0'0,"0"0,-25 0,25 0,0-25,-24 25,24 0,0 0,0-25,0 25,0-25,0 25,0-25,0 25,24-24,1 24,0-25,-25 25,25 0,0-25,-1 25,26 0,-25 0,0 0,0 25,-25-25,24 25,1-25,-25 24,25 1,-25 0,0 0,0 0,0 0,0-1,-25 1,25 0,0 0,-25 0,25-1,-24 1,24-25,0 0,0 25,-25-25,25 0,0 0,0-25,0 25,0 0,0-25,0 1,0 24,0-25,0 0,25 0,-1 0,-24 1,25-1,-25-25,25 25,0 0,0 1,-25-26,24 25,1 0,-25 1,25-1,-25 25,0-25,25 25,-25-25,0 25,0 0,0 0,0 0,-25 25,25-25,-25 25,25 0,-25-1,25 1,-24 0,24 25,-25-26,25 26,0-25,0 25,0-26,0 1,0 0,25 0,-25 0,24-1,1-24,-25 25,25-25,0 0,0 0,24 0,-24 0,0 0</inkml:trace>
  <inkml:trace contextRef="#ctx0" brushRef="#br0" timeOffset="21912.2533">18554 7689,'-25'0,"25"0,0-24,0 24,-24 0,24 0,0 0,0-25,0 25,0 0,0 0,0 25,24-25,1 0,-25 24,25-24,0 25,0-25,-1 25,1 0,0-25,0 25,0-1,-1 1,1-25,-25 25,25-25,-25 25,25-25,-25 25</inkml:trace>
  <inkml:trace contextRef="#ctx0" brushRef="#br0" timeOffset="22126.2655">18703 7615,'0'0,"0"0,0 0,0-25,0 25,0 0,-25 0,25 0,0 25,0-25,0 25,0-25,0 25,0-1,-25 1,25 25,0-25,-24-1,24 26,0 0,-25-26,25 26,0-25,-25 25,25-26,0 1,0 0,0 0,0 0</inkml:trace>
  <inkml:trace contextRef="#ctx0" brushRef="#br0" timeOffset="22600.2926">19174 7417,'0'-25,"0"25,0-25,0 25,25-25,-25 0,25 1,0 24,-25-25,25 0,-1 25,1-25,0 25,0 0,0-25,-1 25,1 0,0 25,0-25,0 0,-25 25,24-25,-24 25,0 0,0-1,0-24,0 25,0 0,0 0,-24 0,24-25,-25 24,25 1,-25-25,25 25,-25-25,25 0,0 0,0 0,0 0,0 0,0 0,0 0,0 0,25 0,-25 0,0-25,25 25,0 0,-25 0,24 0,1-25,0 25,0 0,0 25,-25-25,24 25,1-25,-25 25,25-25,-25 25,0-1,0 1,0-25,0 25,0 0,0 0,0-25,-25 24,0 1,1-25,24 25,-25 0,0-25,-25 25,26-1,-1-24,0 0</inkml:trace>
  <inkml:trace contextRef="#ctx0" brushRef="#br0" timeOffset="22784.3031">19100 7888,'25'0,"-25"0,25 0,-25 0,24 0,1 0,0 0,0 0,24 0,1-25,0 25,-1 0,1-25,-1 25,26-25,-26 25,1-24,24 24,-24-25,0 25,-1-25,1 25,0 0,-26-25,26 25</inkml:trace>
  <inkml:trace contextRef="#ctx0" brushRef="#br0" timeOffset="23232.3288">19695 7987,'0'0,"0"0,0 0,0 0,-25 0,25 0,0 0,0 25,0-25,0 0,0 25,0-25,-24 25,24-25,0 24,-25 1,25 0,-25 0,25 0,-25-1,25 1,-25 0,25 0,0 0,0-1,-24 1,24 0,0 0,0-25,0 25,24-25,-24 24,25-24,-25 25,25-25,0 0,0 0,-1 0,1 0,25-25,-25 25,24 0,-24-24,25 24,-25-25,-1 25,26-25,-25 25,0-25,-25 0,24 25,1-24,-25-1,0 25,0-25,0 25,0-25,-25 25,1-25,-1 25,25 0,-25-24,0 24,0 0,1 0,-1 0,0 24,25-24,0 0,0 25,-25-25,25 25,0 0,0 0,0-1,25 1,-25 0,25 25,-25-26,25 26,-25 0,24-26,-24 26,0 0,0-1,0 26,0-26</inkml:trace>
  <inkml:trace contextRef="#ctx0" brushRef="#br0" timeOffset="148543.4962">8335 1960,'-25'0,"25"0,0 0,0 0,0 0,0 0,0 0,0 0,0 0,0 0,0 0,0 0,0 0,25 0,-25 0,25 24,-1-24,1 0,0 0,25 25,-26-25,26 0,0 0,-1 0,1 25,-1-25,26 0,-26 0,26 0,-26 0,26 0,-26 0,1 0,24 0,-24 0,-25 0,25 0,-1 0,-24 0,0-25,0 25,-1 0,-24 0,0 0,25 0,-25 0,0 0,0 0,0 0,-25 0,25 0,-24-25,-1 25,0 0,0 0</inkml:trace>
  <inkml:trace contextRef="#ctx0" brushRef="#br0" timeOffset="148715.506">8831 1984,'0'25,"-25"-25,25 0,0 0,0 0,0 0,25 0,-25 25,25-25,-1 0,1 0,0 0,0 0,0 0,24 25,-24-25,25 0,-1 0,1 0,-1 0,1 0,0 0,-1 0,1 0,24 0,-24 0</inkml:trace>
  <inkml:trace contextRef="#ctx0" brushRef="#br0" timeOffset="149631.5584">12601 2208,'0'0,"0"0,0 0,0 0,0 0,0 0,0 0,25 0,0 24,0-24,-1 0,1 0,25 25,-1-25,1 0,24 0,1 25,-1-25,1 0,24 0,-25 25,25-25,1 0,-1 0,0 0,-24 0,24 0,-25 25,25-25,-24 0,-1 0,1 0,-1 0,0 0,-24 0,0 0,-1 0,1 0</inkml:trace>
  <inkml:trace contextRef="#ctx0" brushRef="#br0" timeOffset="155760.909">17736 8682,'0'0,"0"0,0 0,0 0,0 0,0 0,0 0,0 0,25 24,-1-24,-24 0,50 0</inkml:trace>
  <inkml:trace contextRef="#ctx0" brushRef="#br0" timeOffset="156918.9752">3349 5705,'0'-25,"-25"25,25 0,0 0,0 0,0 0,0 0,0 0,0 0,0 0,0 0,0 0,0 25,0 0,0-25,0 25,0-1,0 26,0-25,25 0,-25 24,0-24,25 0,-25 25,25-26,-25 1,0 0,24 0,-24 0,0-1,25-24,-25 25,25-25,-25 0,0 0,25 0,-25 0,25 0,-25 0,24-25,-24 25,25-24,-25-1,25 0,-25 0,25 0,-25 1,25-1,-25 0,0-25,24 26,-24-26,0 25,0-25,0 26,0-1,0 0,0 0,0 0,0 25,0 0</inkml:trace>
  <inkml:trace contextRef="#ctx0" brushRef="#br0" timeOffset="157274.9956">3994 5779,'25'0,"-25"0,0 0,0 0,0 0,0 0,-25 25,25-25,-25 0,0 0,25 25,-25-25,1 0,-1 25,0-25,25 25,-25-25,25 25,-25-25,25 24,0-24,0 25,0 0,25-25,-25 25,25-25,0 25,0-25,-1 24,1-24,0 25,0-25,0 25,0-25,-1 25,1-25,-25 25,0-25,0 0,0 24,0-24,0 0,0 25,0-25,0 0,-25 25,25-25,-24 0,24 0,-25 0,0 0,0 0,0 0,0 0,1 0,24 0,-25-25,0 25,25 0,-25-25,25 25</inkml:trace>
  <inkml:trace contextRef="#ctx0" brushRef="#br0" timeOffset="157656.0174">4118 5978,'0'0,"0"0,0 0,0 25,0-25,0 0,0 25,0-25,0 24,0-24,0 25,0 0,0-25,25 25,-25 0,25-25,-25 24,0-24,24 25,-24-25,25 0,-25 25,25-25,-25 0,25 0,-25 0,25 0,-25 0,24 0,1-25,-25 25,25 0,-25-25,0 1,25 24,-25-25,0 25,0-25,0 0,0 25,25-25,-25 25,0-24,0 24,0 0,0 0,0 0,0 0,0 0,0 24,0-24,0 0,0 25,0 0,0-25,0 25,0 0,0-1,0-24,24 25,-24 0,25 0,0-25,0 25,-25-25,25 24,-1-24,26 0,-25 25,0-25</inkml:trace>
  <inkml:trace contextRef="#ctx0" brushRef="#br0" timeOffset="158211.0491">4912 6251,'0'-25,"24"0,-24 25,0-25,0 1,0 24,0-25,0 25,0-25,0 25,-24 0,24-25,-25 25,0 0,25 0,-25 0,25 0,-25 0,1 0,24 0,-25 25,0-25,25 25,-25-25,25 25,0-25,0 24,0 1,0-25,0 25,0 0,0-25,0 25,0-25,0 0,25 24,-25-24,25 0,-25 0,25 0,-1 0,-24-24,25 24,0-25,-25 25,25-25,0 25,-25-25,24 25,-24-25,0 1,0 24,0-25,0 0,0 25,0 0,0-25,0 25,0 0,0 0,0 0,0 0,0 0,0 0,0 25,0-25,0 25,0 0,0-25,0 24,0 1,25 0,-25-25,25 25,-25-25,25 25,-25-25,25 0,-25 0,25 0,-1 0,1 0,-25 0,25-25,0 25,0-25,-1 0,-24 0,25 1,0 24,0-50,-25 25,25 0,-25 1,24-1,-24-25,25 1,-25 24,0-25,0-24,0 24,0 0,0 1,-25-1,25 1,0-1,-24 25,24 0,-25 25,25-24,0 24,-25 24,25-24,0 25,0 0,-25 0,25 24,0 1,0 0,0-1,0 26,0-26,0 1,0 0,0 24,0-24,0-1,0 1,25-1</inkml:trace>
  <inkml:trace contextRef="#ctx0" brushRef="#br0" timeOffset="158848.0855">3845 7516,'0'0,"0"-25,0 25,0 0,0-25,0 25,0-25,0 25,0 0,0-24,0 24,25-25,0 25,-25-25,24 25,1 0,0-25,0 25,0 0,0 0,-25 25,24-25,-24 25,25-25,-25 25,0-1,0 1,0 0,0 0,-25 0,1-1,24 1,-25 0,25 0,-25 0,25-25,0 24,-25-24,25 25,0-25,0 0,0 0,0 0,0-25,0 25,0 0,25-24,-25 24,25-25,0 0,-1 0,1 25,0-25,0 1,0-1,-1 0,1 0,-25 0,25 1,0-1,-25 0,25 0,-25 25,0-25,0 25,0 0,0 0,0 0,0 0,0 0,0 0,-25 0,25 25,0-25,-25 25,25 0,-25-25,25 25,0-1,0 1,0 0,0 0,0 0,0-1,0-24,25 25,-25-25,25 25,0-25,-1 0,1 0,25 0,-25 0</inkml:trace>
  <inkml:trace contextRef="#ctx0" brushRef="#br0" timeOffset="160027.153">8508 5655,'0'-24,"0"24,0 0,0 0,-24 0,24 0,0 0,0 0,0 0,0 0,24 0,-24 0,25 0,0 0,0-25,24 25,-24 0,25 0,-25 0,24 0,1-25,-1 25,1 0,-25 0,24 0,-24 0,0-25,-25 25,25 0,-25 0,0 0,0 25,-25-25,25 0,-25 0,0 25,1-25,-1 0,0 25,0-25,-24 0,24 0,25 24,-25-24,0 0,0 25,25-25,-24 0,24 25,-25-25,25 25,0-25,0 25,0-1,0 1,0 0,0 0,0 0,0 0,0-25,0 24,0 1,0 0,0 0,0 0,0-1,0-24,25 25,-25 0</inkml:trace>
  <inkml:trace contextRef="#ctx0" brushRef="#br0" timeOffset="160355.1717">9029 5904,'0'-25,"0"25,0 0,0 0,0 0,0 0,0 0,-25 0,1 0,24 25,-25-25,25 0,-25 24,25 1,-25-25,25 25,-25 0,25 0,0-1,0-24,0 25,0 0,25-25,0 25,-25 0,25-25,0 0,-1 24,1-24,0 0,0 0,0-24,-1 24,1 0,0 0,0-25,-25 25,25-25,-25 25,24-25,-24 25,0-25,0 25,0-24,-24-1,24 25,-25-25,0 0,0 25,0-25,1 25,-1-24,0 24,0 0,0 0</inkml:trace>
  <inkml:trace contextRef="#ctx0" brushRef="#br0" timeOffset="160575.1843">9451 5655,'25'0,"0"0,-25-24,24 24,-24 0,0 0,0 0,0 0,0 24,0-24,0 25,0 0,0 0,0 0,0-1,0 1,0 0,0 25,0-25,0-1,0 1,0 0,0 0,0 0,0-1,0-24,0 25,0 0,0-25,0 0</inkml:trace>
  <inkml:trace contextRef="#ctx0" brushRef="#br0" timeOffset="160935.2049">9501 5978,'0'0,"0"0,24 0,-24-25,0 25,0 0,0-25,0 25,0 0,0-24,0 24,-24 0,24-25,-25 25,0 0,25 0,-25-25,25 25,-25 0,1 0,-1 25,25-25,-25 0,0 25,25-25,-25 24,25-24,0 25,0-25,0 25,0-25,0 0,25 25,0-25,-25 0,25 25,0-25,24 0,-24 0</inkml:trace>
  <inkml:trace contextRef="#ctx0" brushRef="#br0" timeOffset="161311.2264">10021 5904,'0'-25,"0"25,0 0,0 0,-24-25,24 25,-25 0,0 0,25-25,-25 25,0 0,1 0,24 0,-25 0,0 0,0 25,25-25,-25 0,1 25,24-25,0 25,-25-1,25-24,0 25,0-25,0 25,0 0,0-25,25 25,-25-25,24 24,-24-24,25 25,0-25,0 0,0 25,-1-25,1 0,0 0,-25 0,25 0,0-25,-1 25,1 0,-25-25,25 25,-25 0,25-24,-25 24,0 0,0-25,25 25,-25 0,0 0,0 0,0 0,0 0,0 25,0-25,0 0,0 24,0-24,0 0,0 25,0-25,0 25,0-25,24 0</inkml:trace>
  <inkml:trace contextRef="#ctx0" brushRef="#br0" timeOffset="161811.255">10269 5904,'-24'-25,"24"0,0 25,0 0,0-25,-25 25,25 0,0 0,0 0,0 0,0 0,0 0,0 25,0-25,0 25,0-25,25 25,-25-25,24 24,-24-24,25 25,-25-25,25 0,0 25,-25-25,25 0,0 0,-1 0,1 0,0 0,-25 0,25 0,0 0,-1-25,-24 25,25 0,-25-25,0 25,0-24,0 24,0-25,0 25,0-25,0 25,0 0,-25-25,25 25,0 0,-24 0,24 25,0-25,0 25,0-25,0 25,0 24,0-24,0 0,0 24,0 1,0 0,0 24,0-24,0-1,0 26,-25-26,25 1,-25 24,25-24,-25-1,25 1,-25 0,25-26,-24 26,-1-25,25 0,-25-25,25 25,0-25,-25 0,25-25,-25 0,25 25,-25-50,25 25,-24 1,24-26,-25 0,25 1,0-1,0 25,0-24,0-1,0 25,0-24,25 24,-1 0,1 0,25 25,-25-24,24 24</inkml:trace>
  <inkml:trace contextRef="#ctx0" brushRef="#br0" timeOffset="162651.3031">8508 7045,'-24'0,"24"-25,0 25,-25 0,25-25,0 25,0 0,0 0,0-25,0 25,0 0,0-25,0 25,25 0,-1 0,-24-24,25 24,0 0,0 0,0 0,-1 0,26 0,-25 0,0 0,-1 0,-24 0,25 24,0-24,-25 25,0-25,0 25,0 0,0 0,0-25,0 24,-25 1,25 0,-25-25,1 25,24 0,-25-25,25 24,-25-24,25 0,0 25,0-25,-25 0,25 0,0 0,0 0,0 0,0 0,25 0,-25 0,25 0,0 0,-1 0,1 0,0 25,0-25,0 25,-1-25,1 25,0-25,-25 24,25-24,0 25,-25 0,0-25,0 25,0-25,0 25,0-25,0 24,0-24,0 25,-25-25,25 0,-25 25,0-25,0 0,1 0,-1 25,-25-25,25 0,-24 0,24 0,0 0</inkml:trace>
  <inkml:trace contextRef="#ctx0" brushRef="#br0" timeOffset="162867.3154">8236 7491,'0'0,"0"0,0 0,0 25,0-25,0 0,24 0,-24 0,25 25,0-25,0 0,0 0,24 0,1 0,-1 24,1-24,24 0,-24 0,24 0,1 0,-1 0,1 0,-1-24,-24 24,24 0,-24 0,-1 0,-24 0,25 0</inkml:trace>
  <inkml:trace contextRef="#ctx0" brushRef="#br0" timeOffset="163387.3452">8682 7665,'25'0,"-25"0,0 0,0 0,25 0,-25 0,24-25,-24 25,0 0,0 0,0 0,0 0,0 0,0 25,0-25,0 0,-24 0,24 24,-25-24,0 25,0 0,-24 0,24 0,-25-1,25 1,1 0,-26 0,25 0,0-1,1-24,24 25,-25 0,25 0,0-25,0 25,0 0,25-25,-1 24,1-24,0 0,0 25,0-25,24 0,-24 0,25 0,-1 0,1 0,-1 0,1-25,-25 25,24 0,1-24,-25 24,0 0,-1-25,1 25,-25 0,0-25,0 25,0-25,0 0,0 25,-25-25,25 25,-24-24,-1 24,0-25,0 25,0 0,25 0,-24 0,24 0,-25 0,25 0,0 0,-25 25,25-25,0 24,0 1,0 0,0 0,0 0,0 0,0-1,0 26,0-25,0 0,0-1,0 1,0 0,0-25,0 25,0 0,0-1,0-24</inkml:trace>
  <inkml:trace contextRef="#ctx0" brushRef="#br0" timeOffset="163931.3763">9501 7169,'0'0,"0"-25,0 25,24 0,-24-25,25 25,-25 0,25-25,-25 25,25 0,0 0,-25 0,24 0,1 0,0 25,-25-25,25 25,0-25,-25 25,0-25,0 24,0 1,0 0,0 0,0 0,0-1,-25-24,0 25,25 0,-25-25,0 25,25-25,-24 25,24-25,0 0,0 0,0 0,0 0,0 0,0 0,0-25,0 25,24 0,-24-25,25 25,0-25,0 25,-25-25,25 1,-1-1,1 25,0-25,0 0,-25 0,25 25,-25-24,0 24,0-25,0 25,0 0,0-25,0 25,0 0,0 25,0-25,-25 0,0 25,25-1,-25-24,25 25,-25 0,25 0,0 0,0-1,0 1,0 0,0-25,0 25,25 0,0-1,0-24,0 25,24-25,-24 25,25-25,-1 0,1 0,-1 0,-24 0</inkml:trace>
  <inkml:trace contextRef="#ctx0" brushRef="#br0" timeOffset="164555.412">6921 7243,'0'0,"0"0,0-25,0 25,0 0,0 0,0 0,0 0,0 0,-25 0,25 0,0 0,0 0,0 0,0 0,0 0,0 0,0 0,-25 0,25 0,0 0,0 0,0 0,0 0,0 0,0 0,0 0,0 0,25 0,-25 0,0 0,0 0,0 0,0 0,0-25,0 25,0 0,0 0,0 0,0 0,0 0</inkml:trace>
  <inkml:trace contextRef="#ctx0" brushRef="#br0" timeOffset="164739.4225">6846 7615,'0'0,"0"0,25 0,-25 0,0 0,0 0,25 0,-25 0,0 0,25 0,-25-25,0 25,25 0,-25 0,0-25,0 25,24 0,-24 0,0 0,0 0</inkml:trace>
  <inkml:trace contextRef="#ctx0" brushRef="#br0" timeOffset="171005.7809">8682 7714,'0'0,"0"0,0 0,0 0,0 0,0 0,0 0,0 0,0 0,0 0,0 0,0 0,0 0,0 0,0 0,0 0,0 0,0 0,0 0,0 0,0 0,0 0,0 0,-25 25,25-25,0 0,-25 0,25 25,-24-25,24 25,-25-1,0-24,0 25,0 0,1 0,-1 0,0-1,0 1,0 0,1 0,-1 0,0 0,25-25,-25 24,0 1,25-25,-24 25,24-25,0 0,0 25,0-25,0 0,0 0,0 0,0 0,0 25,0-25,0 0,0 0,0 0,0 0,0 0,0 0,0 0,0 24,0-24,0 0,0 0,0 0,24 0,-24 0,25 0,-25 0,25 0,0 0,0 0,-1 0,1 0,0 25,0-25,0 0,-1 0,26 0,-25 0,0 0,-1 0,1 0,25 0,-25-25,-1 25,1 0,0 0,-25 0,25 0,-25 0,25 0,-25-24,0 24,0 0,0 0,0 0,0-25,0 25,0 0,0-25,0 25,0-25,0 25,0-25,0 25,-25-24,25-1,0 25,0-25,-25 25,25-25,0 25,0 0,0-25,0 25,0 0,-25 0,25-25,0 25,0 0,0 0,0 0,0 0,0 0,0 0,0 0,0 0,0 25,0-25,0 0,0 0,0 25,0 0,0-25,-25 25,25 0,0 24,0-24,0 0,0 24,0-24,0 25,0-25,0 24,0-24,0 0,0 24,0-24,0 0,0 0,0 0</inkml:trace>
  <inkml:trace contextRef="#ctx0" brushRef="#br0" timeOffset="173316.9131">8732 7739,'0'0,"0"-25,0 25,0 0,0 0,0 0,0 0,0 0,0 0,0 0,0 0,0 0,0 25,0-25,0 0,0 0,0 0,0 0,0 0,0 25,-25-25,25 25,-25-25,0 24,25-24,-25 25,1 0,-1 0,0 0,0-1,0 1,1 0,-1 0,0 0,0 0,0-1,1 1,24-25,-25 25,0 0,25-25,-25 25,25-25,0 24,0-24,0 0,0 25,0-25,0 0,0 0,0 0,0 25,0-25,0 0,0 0,25 0,-25 0,25 25,0-25,-25 0,24 0,1 0,0 0,0 0,0 0,-1 0,1 0,0-25,0 25,24 0,-24 0,0 0,0-25,0 25,-1 0,1 0,0-25,0 25,-25 0,25 0,-1-24,-24 24,25 0,-25 0,0-25,0 25,25 0,-25 0,0-25,0 25,0 0,0-25,0 25,0 0,0-25,-25 25,25-24,0 24,-25-25,25 25,-24-25,24 25,0 0,-25-25,25 25,0 0,0 0,0 0,0 0,0 0,-25 0,25 0,0 0,0 0,0 0,0 25,0-25,0 25,0-25,0 25,0-1,0 1,0 25,0-25,0-1,0 26,0-25,0 0,0 24,0-24,-25 25,25-26,0 1</inkml:trace>
  <inkml:trace contextRef="#ctx0" brushRef="#br0" timeOffset="174561.9843">3820 6896,'0'0,"-25"0,25 0,0 0,0 25,-24-25,24 24,-25-24,25 25,-25-25,25 25,-25 0,25 0,-25 24,1-24,24 25,-25-26,25 26,-25 0,25-1,-25 1,25-1,-25 1,25 24,0-24,0 0,0 24,0-24,0 24,25-24,0 24,0-24,0-1,-1 1,1 0,25-26</inkml:trace>
  <inkml:trace contextRef="#ctx0" brushRef="#br0" timeOffset="175415.0331">10145 6821,'0'-25,"0"25,0 0,0 0,0 0,0 0,0 0,0 0,0 0,0 0,0 25,25-25,-25 25,25-25,-25 25,25 0,0 0,-1 24,1-24,0 25,0-26,0 26,0 0,-1-1,1 1,0-1,0 1,-25 0,25-1,-25 1,0-1,0 1,0 0,0-1,-25 1,0-1,0 26,-24-26,24 1,-25 0,0-1,1 1,-1 0,1-26,-26 1</inkml:trace>
  <inkml:trace contextRef="#ctx0" brushRef="#br0" timeOffset="176022.0678">10021 7218,'0'0,"0"0,0 0,0-25,0 25,0 0,0-24,0 24,0 0,0-25,0 25,0 0,0 0,0 0,0 0,0 0,0 0,0 0,0 0,0 25,-24-25,-1 24,0 1,0 0,-24 0,-1 0,0 24,1-24,-26 25,26-26,-26 26,26-25,-26 24,26-24</inkml:trace>
  <inkml:trace contextRef="#ctx0" brushRef="#br0" timeOffset="176769.1106">4589 7441,'0'-24,"0"24,0 0,0-25,0 25,0 0,0-25,0 25,0 0,0-25,0 25,0 0,0 0,0 0,0 0,0 0,-25 0,25 0,-24 0,-1 25,25-25,-50 25,25 0,-24-1,24 1,-25 0,-24 25,24-26,-24 26,24 0,-24-26,24 26</inkml:trace>
  <inkml:trace contextRef="#ctx0" brushRef="#br0" timeOffset="181101.3584">5061 8905,'0'-25,"0"25,0 0,0 0,0 0,0-25,0 25,0 0,0 0,0 0,0 0,0 0,0 0,0 0,0 0,0 0,0 0,0 25,0-25,0 0,0 0,0 0,0 25,-25-25,25 25,-25-1,25 1,-25 0,0 0,0 25,-24-26,24 26,0 0,-24-26,24 26,-25 0,25-1,1-24,-1 25,0-26,0 1,0 0,25 0,-24 0,24-1,0-24,0 0,0 25,24-25,1 0,-25 0,25 0,0 0,0 0,24 0,-24 0,25 0,-26-25,26 25,0 0,-26-24,26 24,-25-25,25 25,-26-25,1 25,25-25,-25 25,-25-25,24 25,1-24,-25 24,25-25,-25 25,0-25,0 25,0 0,0-25,0 25,-25-25,25 25,-25-24,25 24,-24-25,24 25,-25 0,25 0,-25 0,25 0,0 0,0 0,-25 0,25 0,0 0,0 25,0-25,0 24,0 1,0 0,0 0,0 0,0-1,0 26,0-25,0 0,0 24,0-24,0 25,0-26,0 1,0 0,0 0,0 0,0-1,0 1,0 0,0-25,0 25,0-25,0 25</inkml:trace>
  <inkml:trace contextRef="#ctx0" brushRef="#br0" timeOffset="181713.3934">6226 9376,'0'-25,"0"25,0 0,0 0,0 0,0 0,0-24,0 24,0 0,0 0,0 0,-24 0,24 24,0-24,0 0,0 0,0 25,-25-25,25 0,0 25,0-25,0 25,0-25,0 25,0-25,0 0,0 24,0-24,25 0,-25 0,24 0,-24 0,0 0,25 0,-25 0,25 0,-25 0,25 0,-25-24,0 24,0 0,25-25,-25 25,0 0,0-25,0 25,0 0,0 0,0-25,0 25,-25 0,25-25,-25 25,25 0,0 0,-25 0,25 0,0 0,0 0,-25 0,25 0,0 0,-24 0,24 25,0-25</inkml:trace>
  <inkml:trace contextRef="#ctx0" brushRef="#br0" timeOffset="182025.4112">6226 9773,'0'0,"0"25,0-25,0 0,0 0,0 0,0 25,0-25,0 0,0 0,0 0,0 24,25-24,-25 0,0 0,25 0,-25 0,0 0,25 0,-25-24,0 24,0 0,25 0,-25 0,0 0,0-25,0 25,0 0,0 0,0 0,0 0,0 0,-25-25,25 25,-25 0,25 0,-25 0,25 0,-25 0,1 0</inkml:trace>
  <inkml:trace contextRef="#ctx0" brushRef="#br0" timeOffset="182759.4532">8037 9525,'0'0,"0"-25,0 25,0-25,0 1,0 24,0-25,0 0,0 0,0 25,25-25,-25 25,25-24,-1 24,1 0,-25 0,25 0,0 0,0 0,-25 0,25 0,-25 24,24-24,-24 25,0-25,25 25,-25 0,0 0,0-25,0 24,0 1,-25 0,1 0,24 0,-25-1,0 1,0-25,25 25,-25-25,0 25,25-25,-24 0,24 25,-25-25,25 0,0 0,0 0,0 0,0 0,0 0,0 0,0 0,0-25,25 25,-25 0,24 0,1 0,0 0,-25 0,25 0,0 0,0 0,-1 25,1-25,0 0,-25 24,25 1,0-25,-25 25,0 0,0 0,0-25,0 24,0 1,0 0,0-25,0 25,-25 0,0-25,0 24,0-24,1 0,-1 25,0-25,-25 0,25 0,-24 0,24 0,-25 0,1 0,24-25,-25 25,1 0,24-24,-25 24</inkml:trace>
  <inkml:trace contextRef="#ctx0" brushRef="#br0" timeOffset="183749.5098">1935 9227,'0'0,"0"-24,0 24,0-25,-25 0,25 25,-24-25,24 25,-25-25,0 25,0-24,25 24,-25 0,0 0,1 0,-1 24,0-24,0 25,0 0,1-25,-1 25,0 0,0-1,0 1,25 0,0 0,0-25,0 25,0-1,0 1,25 0,0-25,0 25,0-25,-1 25,1-25,25 24,-25-24,24 25,-24-25,25 0,-25 25,-1-25,1 0,0 25,0-25,0 25,-1-25,-24 24,25-24,-25 25,0-25,0 25,0 0,0-25,0 25,-25-25,25 24,-24-24,24 0,-25 25,0-25,0 0,25 0,-25 0,1 0,-1 0,0 0,0 0,0-25,0 25,1 0,-1-24,0 24,0-25,25 25,-25-25,25 25,0-25</inkml:trace>
  <inkml:trace contextRef="#ctx0" brushRef="#br0" timeOffset="184305.5416">2134 9302,'0'0,"24"0,-24 0,0 0,0 25,0-25,0 0,0 24,0 1,0-25,0 25,0 25,0-26,0 1,0 25,0-25,0 24,0 1,0-1,0-24,0 25,0-1,0 1,0 0,0-26,0 26,0-25,0 25,0-26,0 1,0 0,0 0,0 0,0-25,0 24,0-24,0 0,0 0,0 0,0 0,0 0,0-24,0 24,0-25,0 0,0 0,0 0,0 1,-24-1,24 0,0-25,-25 25,25-24,-25 24,25-25,0 1,-25 24,25-25,0 1,0 24,0-25,0 26,0-1,0-25,0 25,25 1,0-1,0 25,-1-25,-24 0,25 25,0-25,0 25,0 0,24 0,-24 0,0 25,0-25,-1 25,1-25,0 25,-25 0,25-1,-25 1,25 0,-25-25,0 25,0 0,0-1,0 1,-25-25,25 25,-25 0,25-25,-25 25,0-25,25 24,-24-24,-1 0,25 0,-25 0,0 0,0 0,25 0,-24 0,-1 0,0-24,25 24,-25 0</inkml:trace>
  <inkml:trace contextRef="#ctx0" brushRef="#br0" timeOffset="184713.565">2580 9525,'0'0,"0"0,0 25,0-25,0 0,0 25,0-25,0 0,25 24,-25-24,25 0,-25 0,0 0,24 0,-24 25,25-25,-25 0,0 0,25-25,-25 25,25 0,-25 0,0-24,25 24,-25-25,24 25,-24-25,0 25,0-25,0 25,0-25,0 25,0-24,0 24,0-25,0 25,0 0,-24-25,24 25,-25 0,0 0,25 0,-25 0,25 25,-25-25,1 25,24-25,-25 24,25-24,-25 25,25 0,0-25,0 25,0 0,0-25,0 24,0 1,0 0,0-25,25 25,-25-25,25 25,-25-25,24 0,-24 24,25-24,-25 0,25 0,0 0,0 0,-25-24</inkml:trace>
  <inkml:trace contextRef="#ctx0" brushRef="#br0" timeOffset="185085.5862">2927 9475,'0'0,"0"0,0 0,0 0,0 0,0 0,0 0,0 0,0 0,0 0,0 25,0-25,0 0,0 0,0 0,0 0,0 0,25 0,-25 0,0 0,25 0,-25 0,0 0,25 0,-25 0,0-25,25 25,-25 0,0 0,24-24,-24 24,0 0,0-25,0 25,0 0,0-25,0 25,0 0,-24-25,24 25,-25 0,0 0,25 0,-25 0,0 0,0 25,25-25,-24 0,24 25,-25 0,0-25,25 24,0-24,-25 25,25 0,0-25,0 25,0 0,0-25,0 24,25-24,-25 25,25-25,0 0,-1 25,1-25,0 0,0 0,25 0,-1 0,-24-25</inkml:trace>
  <inkml:trace contextRef="#ctx0" brushRef="#br0" timeOffset="185477.6087">3523 9525,'24'-25,"1"0,0 25,-25-24,25 24,-25 0,0-25,0 25,-25-25,25 25,-25 0,0 0,1 0,-1 25,0-25,-25 0,26 25,-1-1,0-24,0 25,0-25,25 25,-24 0,24-25,0 25,0-25,0 24,0-24,0 25,0-25,24 0,-24 0,25 0,0 0,0 0,-25 0,25 0,-1 0,1-25,0 25,0-24,0 24,-1-25,-24 0,25 25,0-25,-25 0,25 1,-25-1,25 0,-25-25,0 26,0-1,0-25,0 25,0-24,0-1,0 1,0 24,-25-25,25 0,-25 26,25-26,0 25,0 25,0-25,0 25,0 0,0 0,0 25,0 0,0 0,0 0,0 24,25 1,-25 0,0-1,25 26,-25-26,0 26,0-1,0-24,0 24,0-24,0 24,0-24,0-1,0 1</inkml:trace>
  <inkml:trace contextRef="#ctx0" brushRef="#br0" timeOffset="193287.0553">1290 11112,'-25'0,"25"0,0 0,0 0,0 0,0 0,0 0,25 0,-25 0,25 0,0 0,0 0,-1 0,1 0,0 0,25 0,-26-24,26 24,-25 0,24 0,-24 0,25-25,-25 25,-1 0,1 0,0 0,0 0,0 0,-25 0</inkml:trace>
  <inkml:trace contextRef="#ctx0" brushRef="#br0" timeOffset="193503.0677">1538 11187,'0'0,"0"0,0 0,0 25,0-25,0 0,0 0,0 25,0-25,0 24,0 1,0 0,0 0,0 0,25-1,-25 1,0 25,0-25,0-1,0 26,0-25,0 0,0 24,0-24,0 0,0 24,0-24,0 0,0 0,0 0,0-25,0 24</inkml:trace>
  <inkml:trace contextRef="#ctx0" brushRef="#br0" timeOffset="193743.0814">1836 11633,'0'0,"0"0,0 0,0 0,0 0,0 0,0 0,0 25,0-25,0 25,0 0,0 0,0-1,0-24,0 25,0 0,0 0,0 0,0-25,0 24,0-24,25 25,-25-25,0 0,0 25,0-25,0 0</inkml:trace>
  <inkml:trace contextRef="#ctx0" brushRef="#br0" timeOffset="193899.0904">1811 11509,'-25'0,"25"-24,0 24,0 0,0-25,0 25,-25 0,25 0,0 0,0 0,0 0,0 0,0 0,0 0,0 0</inkml:trace>
  <inkml:trace contextRef="#ctx0" brushRef="#br0" timeOffset="194487.124">2010 11584,'0'0,"0"25,0-25,0 24,0-24,0 25,0 0,0 0,0 0,24-1,-24-24,0 25,0 0,0 0,0 0,0-25,0 24,0-24,0 25,0-25,0 0,0 0,0 25,0-25,0 0,0 0,0 0,0-25,0 25,0 0,0 0,0-25,0 25,0-24,0 24,0-25,25 25,-25-25,0 0,0 25,0-25,25 1,-25-1,25 25,-25-25,25 0,-25 25,24 0,-24-25,25 25,-25 0,25 0,0 0,-25 0,25 0,-25 25,24-25,-24 25,25-25,-25 25,0 0,25-25,-25 24,0 1,0 0,25-25,-25 25,0 0,0-25,0 24,0-24,0 0,0 25,0-25,0 0,0 0,0 0,0 0,0 0,0 0,0 0,0-25,0 25,0-24,0 24,0-25,0 0,0 0,0 0,0 25,0-24,0-1,25 0,-25 0,24 25,-24-25,25 25,-25 0,25-24,-25 24,25 0,-25 24,25-24,-25 0,24 25,-24-25,25 25,-25 0,0 0,0-25,0 24,25 1,-25 0,0 0,0-25,0 25,0-1,0-24,0 25,0-25,0 0,0 25</inkml:trace>
  <inkml:trace contextRef="#ctx0" brushRef="#br0" timeOffset="194879.1464">2704 11708,'0'0,"0"0,0 0,0 0,0 0,25 25,-25-25,0 0,25 0,-25 0,0 0,24 0,-24 0,25 0,0 0,-25-25,25 25,0 0,-25 0,24-25,1 25,-25-25,25 25,-25-25,25 25,-25-24,25 24,-25 0,0-25,0 25,0-25,0 25,0-25,0 25,-25-25,25 25,-25 0,0-24,25 24,-25 0,1 0,-1 0,0 24,0-24,25 0,-25 25,1-25,24 25,-25 0,25 0,0-25,0 24,0 1,0 0,0 0,0 0,0-25,25 24,-1 1,-24-25,25 25,0-25,0 25,0-25,-1 0,1 0,0 0,25 0,-25 0,24-25,-24 25</inkml:trace>
  <inkml:trace contextRef="#ctx0" brushRef="#br0" timeOffset="197051.2706">4936 11361,'0'0,"-24"0,24-25,0 25,0 0,0-25,0 25,0-25,0 25,0 0,0-25,0 25,24-24,1-1,-25 25,25-25,0 25,0-25,0 25,24-25,-24 25,0-25,0 25,-1 0,1 0,25 0,-50 0,25 25,-1-25,1 25,-25-25,0 25,0 0,0-25,0 25,0-1,0 1,0 0,-25 0,25 0,-24-25,24 24,-25 1,25 0,-25-25,0 25,25-25,-25 25,25-25,-24 0,24 0,0 24,0-24,0 0,0 0,0 0,0 0,0-24,0 24,0 0,0 0,0 0,0 0,24 0,-24 0,25-25,0 25,0 0,-25 0,25 0,-1 0,1 25,0-25,0 0,-25 24,25-24,-25 25,24 0,-24-25,0 25,0 0,0-1,0 1,0 0,0 0,0-25,0 25,-24-1,24 1,-25-25,25 25,-25-25,0 25,25-25,-25 0,1 0,24 0,-25 0,0 0,0 0,25 0,-25-25,1 25,24-25,-25 25,0-25,25 1,-25 24,25-25</inkml:trace>
  <inkml:trace contextRef="#ctx0" brushRef="#br0" timeOffset="197467.2944">6202 11237,'0'0,"0"0,0 0,0 0,-25 0,25 0,0 0,0 0,0 0,0 24,-25-24,25 0,0 25,0-25,0 0,0 0,0 25,0-25,0 0,0 0,0 0,0 0,25 0,-25 0,0 0,0 0,25 0,-25 0,0 0,24 0,-24 0,0 0,0-25,0 25,0 0,0 0,0-25,0 25,0 0,0 0,0 0,0 0</inkml:trace>
  <inkml:trace contextRef="#ctx0" brushRef="#br0" timeOffset="197799.3134">6251 11708,'0'25,"-25"-25,25 24,0-24,0 0,0 25,0-25,0 0,0 0,0 25,0-25,0 0,0 0,0 25,0-25,0 0,0 0,0 0,25 0,-25 0,0 0,0 0,25 0,-25 0,0-25,0 25,0 0,0 0,0-25,0 25,0 0,0 0,0-25,0 25,0 0,0 0,-25-24,25 24,-25 0,1 0,24 0,-25 0</inkml:trace>
  <inkml:trace contextRef="#ctx0" brushRef="#br0" timeOffset="198483.3526">7665 11162,'25'0,"-25"-25,0 25,25 0,-25 0,0-25,0 25,0 0,0 0,0 0,0 0,0 0,0 0,0 0,0 25,0-25,0 0,-25 25,25 0,-25-25,25 25,-25 0,0-1,1 1,-1 25,0-25,0-1,0 1,1 0,-1 0,0 0,25-1,-25-24,25 25,0 0,0-25,0 25,0-25,0 0,0 25,25-25,0 0,0 0,-1 24,1-24,0 0,25 0,-26 0,26 0,-25 0,24 0,-24 0,0-24,25 24,-26 0,1 0,25 0,-25-25,-1 25,1 0,0 0,0-25,0 25,-25 0,0-25,0 25,0 0,0 0,0-25,0 25,-25 0,25-24,-25 24,0 0,25 0,-25-25,1 25,24 0,-25 0,25 0,-25 0,25 25,0-25,-25 0,25 0,0 24,0 1,0-25,0 25,-25 0,25 24,0-24,0 0,0 25,0-26,0 26,0-25,0 24,0 1,0 0,-24-26</inkml:trace>
  <inkml:trace contextRef="#ctx0" brushRef="#br0" timeOffset="200381.4611">17984 2009,'25'0,"-1"0,1 0,-25 0,50 0,-25 0,-1 25,1-25,25 0,-25 0,24 0,1 0,-25 0,24-25,1 25,-1 0,1 0,0 0,-1 0,1 0,-1 0,1 0,0 0,-1 0,1 0,-25 0,24 0,1 0,0 0,-1 0,1 0,24 0,-24 0,-1 0,1 0,0 0,-1 0,-24 0,25 0,-1 0,1 0,-1 0,-24 0,25 0,0 0,-26 0,26 0,-25 0,24 0,-24 0,25 0,-25 0,24 0,-24 0,25 0,-26 0,1 0,25 0,-25 0,24 0,-24-25,0 25,24 0,-24 0,0 0,25 0,-26 0,1 0,25 0</inkml:trace>
  <inkml:trace contextRef="#ctx0" brushRef="#br0" timeOffset="200821.4863">21407 1935,'0'25,"0"-25,25 0,-25 0,24 0,1 0,0 0,-25 0,25 0,0 0,24 0,-24 0,0 0,24 0,-24-25,25 25,-1 0,-24 0,25 0,-1 0,-24 0,25 0,-25 0</inkml:trace>
  <inkml:trace contextRef="#ctx0" brushRef="#br0" timeOffset="201948.5508">3275 3125,'0'0,"0"0,-25 0,25 0,0 0,0 0,0 0,0 0,0 0,0 0,0 0,25 0,-25 0,24 0,1 0,0 0,0 0,0 0,24 0,1 0,-1 0,1 0,24 0,-24 0,24 0,1-24,24 24,-24 0,-1 0,25 0,0-25,-24 25,24 0,-25 0,1-25,24 25,-25 0,-24 0,24 0,1 0,-25 0,-1 0,1 0,-25 0,24 0,-24 0,0 0,-25 0,25 0,-25 0,0 0,0 0,0 0,0 0,0 0</inkml:trace>
  <inkml:trace contextRef="#ctx0" brushRef="#br0" timeOffset="206862.8318">5333 12328,'0'0,"0"0,0 0,0 0,0 0,0 0,0 0,0 0,0 0,0 0,0 25,0-25,0 0,0 0,0 25,0-25,0 24,0-24,0 25,0-25,0 25,25-25,-25 25,0 0,25-25,-25 24,0 1,25-25,-25 25,25 0,-25 0,24-25,-24 24,25-24,-25 25,25 0,-25-25,25 25,-25-25,25 25,-1-1,-24-24,25 25,-25-25,25 25,-25-25,25 25,0-25,-25 25,24-25,1 24,-25-24,25 25,0-25,-25 0,25 25,-1-25,1 0,-25 25,25-25,0 0,0 25,-25-25,24 0,1 0,0 0,0 0,0 0,-1 0,1 24,0-24,0 0,0 0,0 0,-1 0,1 0,25 0,-25 0,-1 0,1 0,25 0,-25 0,-1 0,26 0,-25 0,0 0,24 0,-24 0,0 0,0 0,24 0,-24-24,0 24,0 0,-1 0,1 0,25 0,-25-25,-1 25,1 0,0 0,0-25,0 25,-1 0,1-25,0 25,0-25,0 25,0-24,24 24,-24-25,0 25,0-25,-1 0,1 25,0-25,0 1,0 24,-1-25,1 0,0 25,-25-25,25 25,-25-25,25 25,-25-24,24-1,-24 25,25-25,-25 0,0 25,25-25,-25 1,0 24,25-25,-25 25,0-25,0 25,25-25,-25 25,0 0,0-25,0 25,0 0,0 0,0 0,0 0,0 0,0-24,0 24,0 0,0 0,0 0,0 0</inkml:trace>
  <inkml:trace contextRef="#ctx0" brushRef="#br0" timeOffset="207519.8694">6202 13196,'0'0,"0"-25,0 25,0 0,0 0,0 0,0 0,0 0,0 0,0 0,0 0,0 0,0 0,0 0,0 25,0-25,0 25,0 0,0-25,0 25,0-1,0 1,0 0,0 25,0-26,0 1,-25 0,25 25,0-26,0 1,0 0,-25 0,25 0,0-1,0 1,0-25,0 25,0 0,0-25,-25 25,25-25,0 0,0 24,0-24,0 0,-25 0,25 25,0-25,0 0,-25 0</inkml:trace>
  <inkml:trace contextRef="#ctx0" brushRef="#br0" timeOffset="207750.8826">5953 13618,'0'0,"0"0,0 0,0 0,0 0,0 0,0 0,0 0,25 0,-25 0,0 0,0 0,25 25,-25-25,25 0,-25 24,25-24,-25 25,24-25,-24 25,0 0,25-25,-25 25,25-25,-25 24,25-24,-25 25,0-25,25 25,-25-25,0 25,25-25,-25 0,0 0,24 25</inkml:trace>
  <inkml:trace contextRef="#ctx0" brushRef="#br0" timeOffset="208022.8982">6450 13692,'0'0,"0"-25,24 25,-24 0,0-24,0 24,0 0,0-25,0 25,0 0,0 0,0 0,0 0,0 0,0 0,0 0,0 0,0 0,0 0,0 0,0 25,0-25,-24 24,24-24,-25 25,0-25,25 25,-25 0,0-25,1 25,24-1,-25-24,0 25,0 0,0 0,25-25,-24 25,-1-25,25 24,-25 1,0-25,25 0,-25 25</inkml:trace>
  <inkml:trace contextRef="#ctx0" brushRef="#br0" timeOffset="209893.0052">17463 10939,'25'-25,"-25"25,0-25,0 25,24-25,-24 1,0 24,0-25,0 25,0-25,0 0,0 0,0 25,-24-24,24-1,-25 25,25-25,-25 25,25 0,-25-25,0 25,1 0,-1 0,25 0,-25 0,0 25,0-25,1 25,-1-25,0 25,25-25,-25 24,25-24,-25 25,25 0,0 0,0-25,0 25,0-1,25 1,-25-25,25 25,-25-25,25 25,0-25,-1 25,1-25,-25 0,25 0,0 0,0 0,-1 0,1 0,0 0,-25 0,25-25,0 25,-25 0,24-25,-24 25,25-25,-25 25,0-25,0 25,0-24,0 24,0 0,0-25,0 25,0-25,0 25,0 0,0 0,0 0,0 0,0 0,0 0,0 25,-25-25,25 25,0-25,0 24,0 1,0 25,0-25,-24-1,24 26,0-25,0 0,0 24,0-24,0 0,0 25,-25-26,25 1,0 0,0 0,0 0,0-1,0-24,0 25,0 0,0-25,0 0</inkml:trace>
  <inkml:trace contextRef="#ctx0" brushRef="#br0" timeOffset="210113.0177">17810 10889,'25'-25,"-25"25,0 0,0-24,25 24,-25 0,0 0,0-25,0 25,0 0,0 0,0 0,0 0,0 0,0 0,0 0,0 25,0-25</inkml:trace>
  <inkml:trace contextRef="#ctx0" brushRef="#br0" timeOffset="210298.0283">17909 11137,'25'25,"-25"-25,0 0,0 0,0 0,0 0,0 0,0 0,0 0,0 0,0 0,0 0,0 0,0 0,0 0,0 0,0-25,0 25,0 0,0 0,0 0,0-25,0 25</inkml:trace>
  <inkml:trace contextRef="#ctx0" brushRef="#br0" timeOffset="210861.0605">18405 10914,'0'0,"0"-25,0 25,0-25,0 25,0 0,0-24,-24 24,24 0,-25 0,0 0,25 0,-25 24,0-24,25 25,-24 0,-1-25,25 25,-25 0,25-1,0 1,0 0,0 0,0-25,0 25,0-1,0-24,25 25,-25-25,25 25,-25-25,24 0,1 0,0 0,-25 0,25 0,0 0,-1 0,1-25,-25 25,25 0,0-25,-25 25,25-24,-1 24,-24 0,25-25,-25 25,25-25,0 25,-25 0,25 0,-25 0,24-25,-24 25,0 0,25 25,-25-25,0 0,0 25,0-25,0 0,0 25,0-1,0-24,0 25,0-25,0 25,0 0,25-25,-25 25,0-25,25 25,-25-25,25 0,-1 0,-24 24,25-24,0 0,0 0,0 0,0 0,-25-24,24 24,1 0,0 0,0-25,-25 25,25-25,-25 25,24-25,-24 25,0-25,0 0,0 25,-24-24,24 24,-25-25,0 0,0 25,0-25,1 25,-1 0,0 0,-25 0</inkml:trace>
  <inkml:trace contextRef="#ctx0" brushRef="#br0" timeOffset="211569.101">17488 12378,'0'-25,"24"25,-24 0,0-25,0 25,0-25,25 25,-25-25,0 1,0 24,0-25,0 25,0-25,0 0,0 25,0-25,-25 0,25 25,-24-24,24 24,-25 0,0-25,0 25,0 0,25 0,-24 25,-1-25,0 24,25-24,-25 25,25 0,-25-25,25 25,0 0,0 0,0-1,0 1,0-25,0 25,0 0,25-25,-25 25,25-25,0 0,-25 24,25-24,-1 0,-24 0,25 0,0 0,-25-24,25 24,0 0,-25-25,24 25,-24-25,25 25,-25-25,25 25,-25-25,0 1,0 24,0-25,0 25,0 0,0 0,0 0,0 0,0 0,0 0,0 0,0 25,0-25,0 24,0 1,0 0,0 0,-25 0,25-1,0 1,0 0,0 25,0-26,0 1,0 0,0-25,0 25,0 0,0-1,0-24,0 25,0-25,0 25,0-25</inkml:trace>
  <inkml:trace contextRef="#ctx0" brushRef="#br0" timeOffset="211755.1117">17835 12278,'0'0,"0"0,0 0,0-24,0 24,0 0,0 0,0 0,0 0,0-25,0 25,0 0,0 0,0 0,0 25,0-25</inkml:trace>
  <inkml:trace contextRef="#ctx0" brushRef="#br0" timeOffset="212341.1452">18232 12204,'0'0,"0"-25,0 25,0 0,0-25,25 25,-25 0,0 0,24 0,-24 0,25 0,-25 0,25 0,0 0,-25 0,25 0,-1 0,1 0,0 25,0-25,0 25,-25-25,24 25,1-25,-25 25,0-1,0 1,0-25,0 25,0 0,-25 0,25-1,-24 1,-1 0,0 0,0-25,-24 25,24-1,0 1,0-25,0 25,1-25,-1 0,0 0,25 0,-25 0,25 0,0-25,0 25,0-25,0 25,0-24,0 24,25-25,0 25,-25-25,25 25,-1 0,-24 0,25 0,0 0,0 0,-25 25,25-25,-1 0,-24 25,25-25,0 24,-25-24,25 25,0-25,-25 25,24-25,1 25,-25-25,25 0</inkml:trace>
  <inkml:trace contextRef="#ctx0" brushRef="#br0" timeOffset="212849.1742">19075 12179,'25'0,"0"0,-25 0,25 0,-25-25,0 25,0 0,0 0,0 0,0 0,0 0,0 0,0 0,-25 0,0 0,25 0,-25 0,0 0,1 0,-1 0,0 0,25 0,-25 0,0 25,25-25,0 0,0 0,-24 0,24 0,0 0,0 25,0-25,0 0,0 25,0-25,0 0,0 25,0-25,0 24,0-24,0 0,24 25,-24-25,0 0,25 25,-25-25,25 0,-25 25,25-25,0 0,-25 25,24-25,1 0,-25 0,25 0,0 0,0 24,-25-24,24 0,1 0,0 0,-25 25,25-25,0 0,-25 25,24-25,-24 0,25 25,-25-25,0 25,0-1,0-24,0 25,0-25,0 25,-25 0,25-25,-24 0,24 25,-25-25,0 24,0-24,0 0,1 0,-1 0,0 0,0 0,0 0,1 0</inkml:trace>
  <inkml:trace contextRef="#ctx0" brushRef="#br0" timeOffset="213017.1838">19026 12129,'24'0,"1"0,-25 0,25-24,0 24,0 0,-1 0,1 0,0-25,25 25,-26 0,1 0,0 0,0 0,0 0,-1 0</inkml:trace>
  <inkml:trace contextRef="#ctx0" brushRef="#br0" timeOffset="213489.2108">17885 12551,'0'0,"0"0,0 0,0 0,0 0,0 0,0 0,0 0,0 0,0 0,0 0,0 0,0 0,0 0,24 0,-24 0,0 0,0 0,0 0</inkml:trace>
  <inkml:trace contextRef="#ctx0" brushRef="#br0" timeOffset="214534.2706">19646 10988,'0'0,"0"0,0 0,0 0,24-24,-24 24,0 0,25 0,-25 0,25 0,-25 0,25 0,-25 0,25 0,-1 0,-24 24,25-24,-25 0,25 25,-25-25,25 25,-25 0,0 0,25-1,-25 1,0 0,0 0,0 0,0 24,0-24,0 25,0-25,0 24,25 1,-25-25,0 24,0 1,0-1,0 1,0 0,0-1,0 1,0-1,0 1,0 0,0-1,24 1,-24-25,0 24,25 1,-25-25,25 24,-25-24,0 25,25-25,-25-1,25 26,-25-25,0 0,24-1,-24 26,0-25,0-25,0 25,0-1,0 1,0-25,25 0,-25 25,0-25,0 0,0 0,0 0,0 0,0 0,0 0,0 0,0 0,0 0,0 0,-25 0,25 0,0 0,0-25,-24 25,24 0,0 0,-25 0,25-25,-25 25,25 0,-25 0,0 0,1 0,-1 0,0 0,0 0,-25 25,1-25,24 25,-25-25</inkml:trace>
  <inkml:trace contextRef="#ctx0" brushRef="#br0" timeOffset="220534.6138">5929 14536,'0'24,"0"-24,0 0,0 0,0 0,0 0,0 0,0 0,0 0,0 0,0 0,0-24,24 24,-24 0,0 0,25 0,-25-25,25 25,-25-25,25 25,-25-25,25 0,-25 25,24-24,-24-1,25 25,-25-25,0 0,0 25,25-25,-25 25,0 0,0-25,0 25,0 0,0 0,0 0,0 0,0 0,0 0,0 0,0 0,0 25,0-25,0 0,0 25,-25-25,25 25,0 0,0 0,0-1,0 1,0 0,0 0,0 0,0-1,0 1,0 0,0 0,0 0,0-1,0 1,0 0,0-25,-25 25,25 0,0-25,0 24,0-24,0 0,0 25,0-25,0 0,0 0,0 0,0 0,0 0,0 0,0 0</inkml:trace>
  <inkml:trace contextRef="#ctx0" brushRef="#br0" timeOffset="220819.6301">5805 14957,'0'0,"0"0,0 0,-25 0,25 25,0-25,0 0,0 0,0 0,0 0,0 0,0 0,0 0,0 0,25 0,-25 0,24 0,1 0,0 0,0-25,0 25,24 0,-24 0,0 0,0-25,24 25,-24 0,0 0,25-24,-26 24,1 0,0 0,0 0,0 0,-25 0,24 0,-24 0,25 0,-25 0,0 0,0 0,0 0,0 0,0 0</inkml:trace>
  <inkml:trace contextRef="#ctx0" brushRef="#br0" timeOffset="224123.8191">4589 10840,'0'0,"0"0,0 0,-25 0,25-25,0 25,0 0,0 25,-24-25,24 0,-25 24,25 1,-25 0,0 0,25 24,-25 1,1 0,24-1,-25 26,25-1,0-24,-25 24,25 1,0-1,25 0,-25 1,25-1,-25-24,24 24,1-24,25-1,-25 1,24-25,1 24</inkml:trace>
  <inkml:trace contextRef="#ctx0" brushRef="#br0" timeOffset="224714.8529">8285 10889,'0'0,"0"0,-25 0,25-25,0 25,0 0,0 0,0 0,0 25,25-25,0 0,-25 25,25-25,0 25,-1 0,1-1,25 26,-25-25,-1 24,26 1,-25 0,0-1,-1 1,1 0,-25 24,0-24,0 24,0-24,0 24,-25 0,1 1,-1-1,-25 1,25-1</inkml:trace>
  <inkml:trace contextRef="#ctx0" brushRef="#br0" timeOffset="226554.9582">22349 695,'0'-25,"0"25,0-25,-24 25,24-25,-25 25,0-25,25 1,-25 24,0-25,1 25,24-25,-25 25,0-25,0 25,0 0,1 0,-1 0,0-25,0 25,0 0,0 0,1 0,-26 0,25 0,0 25,-24-25,24 0,-25 0,26 25,-1-25,-25 0,25 25,-24-25,24 25,0-25,-24 24,24-24,-25 25,25 0,1 0,-1 0,0-25,-25 49,26-24,-1 0,0 0,0-1,0 26,1-25,24 0,-25 24,0-24,0 25,25-26,-25 26,25-25,-24 24,24-24,0 25,0-25,0 24,0-24,0 25,0-26,0 26,0-25,0 24,0-24,24 25,-24-25,25 0,0-1,0 26,0-25,-1 0,26-1,-25 1,24-25,-24 25,25 0,-1-25,-24 25,25-25,-1 0,1 24,-25-24,24 0,1 0,0-24,-26 24,26 0,0-25,-1 25,-24-25,25 25,-26-25,26 0,-25 1,25-1,-26 0,1 0,25-24,-25 24,-1 0,1-25,25 1,-25 24,-1-25,1 1,0 24,0-25,0 1,-25 24,24-25,-24 25,0-24,0 24,0-25,0 26,0-26,0 25,-24-24,-1 24,0-25,0 1,0-1,1 25,-1-24,0-1,-25 25,26-24,-26 24,25 0,-24 0,-1 0,25 0,-49 1,24 24,0 0,-24 0</inkml:trace>
  <inkml:trace contextRef="#ctx0" brushRef="#br0" timeOffset="228321.0592">9128 11137,'-24'0,"24"0,0-25,0 25,0 0,0 0,0 0,0 0,0 0,0 0,0 0,0 0,0 25,0-25,24 25,-24-25,25 25,0 0,0-25,0 25,-1-1,1 1,0 0,0 0,0 0,0-1,-25 1,24 0,1 0,-25 0,25-25,-25 24,25 1,-25-25,0 25,25-25,-25 0</inkml:trace>
  <inkml:trace contextRef="#ctx0" brushRef="#br0" timeOffset="228633.077">9451 11112,'0'0,"0"0,0 0,0-24,0 24,0 0,0 0,0 0,0 0,0 0,0 0,0 0,0 24,0-24,0 0,-25 25,25 0,-25 0,25 0,-24 0,24-1,-25 1,0 0,25 25,-25-26,0 1,0 25,25-25,-24 24,-1-24,0 25,0-26,0 1,25 0,-24 0,24 0,-25-1,25 1,0-25,0 0,0 25,0-25,0 0,0 0</inkml:trace>
  <inkml:trace contextRef="#ctx0" brushRef="#br0" timeOffset="229273.1136">9773 11162,'0'0,"0"0,0 0,0 0,0-25,0 25,25 0,-25-25,25 25,-25 0,25-24,-25 24,25 0,-25-25,24 25,1 0,0 0,0 0,-25 0,25 0,-1 25,1-25,0 24,0-24,-25 25,25 0,-25 0,24 0,-24 0,0-1,0-24,0 25,0 0,-24 0,24 0,-25-1,25 1,-25 0,0 0,0 0,1-1,-1 1,0-25,0 25,0 0,-24-25,49 25,-25-25,0 24,0-24,1 0,24 0,-25 0,25-24,0 24,0 0,0-25,0 25,0-25,0 25,0-25,0 25,0 0,25-25,-25 25,24 0,1-24,-25 24,25 0,0 0,-25 24,25-24,-25 25,24-25,1 0,-25 25,25 0,-25-25,25 25,-25-25,25 24,-25-24,24 25,-24-25,25 25,-25-25,25 0,-25 25,0-25,25 0</inkml:trace>
  <inkml:trace contextRef="#ctx0" brushRef="#br0" timeOffset="229961.153">10518 11137,'0'0,"0"-25,24 25,-24 0,0-24,0 24,0 0,0 0,0-25,0 25,0 0,0 0,0 0,-24 0,24 0,-25 0,0 0,25 25,-25-25,0 0,1 0,-1 0,25 0,-25 0,25 0,-25 0,25 0,-25 0,25 0,0 0,0 0,0 0,0 0,0 0,0 0,0 0,0 0,0 0,0 0,0 0,0 0,0 0,0 0,0 24,0-24,0 25,0-25,0 25,0-25,0 25,0-25,0 25,0-25,0 25,0-25,0 24,0-24,0 25,0-25,0 0,0 25,0-25,0 0,0 0,0 0,0 0,0 0,0 0,25 0,-25 0,0 0,0 0,0 0,0 0,0 0,0 0,0 0,0-25,25 25,-25 0,0 0,25 0,-25-25,0 25,0 0,25 0,-25 0,24 0,-24 0,0 0,25 0,-25 0,25 0,-25 0,25 25,-25-25,25 0,-25 25,24 0,-24-25,0 25,0-25,0 24,0 1,0-25,0 25,0 0,0-25,0 25,0-1,-24-24,24 25,-25-25,25 25,0-25,-25 25,25-25,-25 0,0 0,25 25,-24-25,24 0,-25 0,25-25,-25 25,0 0,25-25,-25 25,25-25,-25 25,25-25,-24 25,24-24,-25 24</inkml:trace>
  <inkml:trace contextRef="#ctx0" brushRef="#br0" timeOffset="233600.3611">4614 12229,'25'0,"-25"0,0 0,0 0,0 0,0 0,0 0,0 0,0 0,0 0,0 0,0 0,0 0,0 0,0 0,-25 25,25-25,0 24,-25 1,25 0,-25 0,25 0,-24-1,-1 26,0-25,0 24,0 1,-24 0,24-26,0 26,0 0,-24-1,24 1,0-25,0 24,1-24,-1 0,0 0,0-1,0-24,25 25,0-25,-24 25,24-25,0 0</inkml:trace>
  <inkml:trace contextRef="#ctx0" brushRef="#br0" timeOffset="233984.3831">4788 12452,'0'0,"0"0,0 0,0 0,0 0,0 0,0 0,0 0,0 0,0 0,0 0,0 25,-25-25,25 25,0-1,-25-24,25 50,-25-25,0 0,1 24,-1-24,0 25,0-1,0-24,1 25,-26-1,25 1,0-25,1 24,-1-24,0 0,0 0,25-1,-25 1,25-25,-24 25,24-25,-25 25,25-25,0 0,0 0,0 0,0 0,0 0,0 0</inkml:trace>
  <inkml:trace contextRef="#ctx0" brushRef="#br0" timeOffset="235024.4426">2183 13990,'0'0,"0"0,0 0,0 0,25 0,-25 25,25-25,-25 0,25 0,-25 0,24 0,1 0,-25 0,25-25,0 25,0 0,-1 0,1-25,0 25,0 0,0-25,-1 25,-24 0,25-25,0 25,-25 0,25 0,-25 0,0 0,0 0,0 0,0 0,0 0,0 0,25 0,-25 0,0 25,0-25,0 25,0-25,0 25,0 0,24-1,-24 1,0 0,0 0,0 0,0 24,0-24,0 0,0 24,0-24,0 25,0-25,0 0,0-1,0 26,0-25,0 0,0-25,0 24,0 1,0-25,0 25,0-25,0 0,0 0,0 25,0-25,0 0,0 0,0 0,0 0</inkml:trace>
  <inkml:trace contextRef="#ctx0" brushRef="#br0" timeOffset="235685.4804">3250 13816,'0'-25,"0"25,0 0,0 0,0 0,0 0,0 0,0 0,-25 0,25 0,-25 0,0 0,25 0,-24 25,-1-25,0 0,25 0,-25 25,0-25,1 0,24 0,-25 25,0-25,25 0,0 0,-25 0,25 0,0 0,0 0,0 0,0 0,0 0,0 0,0 0,0 0,0 0,0 25,0-25,0 0,0 0,0 24,0-24,25 25,-25-25,0 25,0-25,0 25,0-25,0 25,0-25,0 0,0 24,25-24,-25 25,0-25,0 0,0 25,0-25,0 0,0 0,0 0,0 0,0 0,0 0,0 0,0 0,0 0,0 0,25 0,-25 0,0 0,0-25,0 25,0 0,24 0,-24-25,0 25,25 0,-25 0,0 0,25-24,-25 24,0 0,25 0,-25 0,25 0,-25 0,24 0,-24 0,25 24,-25-24,25 0,0 25,-25-25,25 0,-25 25,24 0,-24-25,0 25,0-1,0-24,0 25,0 0,0-25,0 25,0 0,0-25,0 24,-24-24,24 25,-25-25,25 25,-25-25,0 25,25-25,-25 0,1 0,-1 0,25 0,-25 0,0 0,0 0,25 0,-24-25,-1 25,25 0,-25-25</inkml:trace>
  <inkml:trace contextRef="#ctx0" brushRef="#br0" timeOffset="236500.527">3399 14064,'0'0,"24"0,-24 0,0 0,0 0,0 0,0 0,0 0,25 25,-25-25,0 0,0 25,0-25,25 25,-25-1,0-24,0 25,0-25,0 25,0-25,0 25,0-25,0 0,0 25,0-25,0 0,25 0,-25 0,0 0,0 0,0 0,0 0,0 0,0 0,0-25,0 25,0 0,0-25,0 25,0-25,0 25,0-25,0 1,0 24,0-25,0 25,0-25,0 25,0-25,25 25,-25 0,0 0,24 0,-24-25,0 25,25 0,-25 0,25 25,-25-25,25 0,-25 0,0 25,25-25,-25 25,0-25,24 25,-24-25,0 24,0-24,0 25,25-25,-25 25,0-25,0 25,0-25,0 0,0 0,0 25,0-25,0 0,0 0,0 0,0 0,0 0,0-25,0 25,0 0,0-25,0 25,0-25,0 0,0 25,0-24,0-1,0 0,25 0,-25 0,0 25,25-24,-25 24,25-25,-25 25,0 0,24-25,-24 25,0 0,0 0,25 0,-25 0,0 0,0 25,0-25,0 0,0 0,25 25,-25-25,0 24,0-24,25 0,-25 25,0-25,0 0,25 25,-25-25,0 0,24 0,-24 0,25 0,-25 0,0 0,25 0,-25-25,0 25,25-25,-25 25,0-24,0 24,0-25,25 25,-25-25,0 0,0 25,0-25,0 25,0 0,0-24,0 24,0 0,0 0,0 0,0 0,0 0,0 24,0-24,0 0,0 25,0-25,0 25,0 0,0-25,0 25,0-25,0 24,25-24,-25 0,0 25,0-25,0 0,0 0,0 0</inkml:trace>
  <inkml:trace contextRef="#ctx0" brushRef="#br0" timeOffset="236640.535">3895 13742,'-25'0,"25"-25,0 25,0 0,0 0,-25 0,25 0,0-25,0 25</inkml:trace>
  <inkml:trace contextRef="#ctx0" brushRef="#br0" timeOffset="236984.5547">4217 13866,'0'25,"0"-1,0-24,25 25,-25 0,0-25,0 25,0 0,0-25,0 24,0-24,0 25,0-25,0 25,0-25,0 0,0 25,0-25,0 0,0 0,0 0,0 0,0-25,0 25,0 0,0-25,0 25,0-25,0 1,25 24,-25-25,0 0,0 0,25 25,-25-25,0 1,24 24,-24-25,25 25,0 0,-25 0,25 0,-25 0,25 0,-1 0,-24 25,25-25,-25 24,25-24,-25 25,0 0,25 0,-25 0,0-25,0 24</inkml:trace>
  <inkml:trace contextRef="#ctx0" brushRef="#br0" timeOffset="237376.5771">2952 15131,'-25'25,"0"-25,25 0,-24 24,24-24,0 0,0 0,0-24,0 24,0 0,0 0,24 0,1-25,0 25,0 0,0-25,24 0,1 25,0-25,-1 1,1-1,24 0,1 0,-26 0,26 1,-1-1,0 0,1 0,-1 0,-24 1,24-1,-24 25,24-25,-24 0,0 25,-1-25,1 25,-25-24,24 24,-24-25,0 25,-25 0,25 0,-25-25,24 25,-24 0,0 0,0 0,0 0,0 0,0 0,0 0,0 0</inkml:trace>
  <inkml:trace contextRef="#ctx0" brushRef="#br0" timeOffset="239643.7068">16868 3125,'-25'0,"25"0,-25 0,25 0,0 25,0-25,0 0,0 0,0 0,0 0,25 0,0 0,-1 0,1 25,0-25,0 0,24 0,-24 0,25 0,-1 25,1-25,24 0,-24 0,24 0,1 0,-1 0,1 0,-1 0,1 0,-1 0,25 0,-24 0,-1 0,-24 0,24 0,-24 0,24 0,-24 0,-1 0,-24 0,25 0,-26 0,1 0,0 0,-25 0,25 0,-25 0,0 0,0 0,-25 0,25 0,-25-25,0 25,1 0</inkml:trace>
  <inkml:trace contextRef="#ctx0" brushRef="#br0" timeOffset="239946.7241">16992 3299,'-25'0,"0"0,25 0,-25 0,25 0,0 0,25 25,-25-25,25 0,0 0,24 0,-24 0,25 0,24 0,-24 0,24 0,0 0,26 0,-26 0,25 0,1 0,24 0,-25 0,0 0,0 0,0 0,25 0,-24 0,-1 0,-25 0,25 0,-24 0,24 0,-24 0,-26 0,26 0,-26 0,1-25,-1 25,-24 0,0 0,0 0,-25 0,25 0,-25 0,0 0,0 0,0 0,0 0,0 0,0-25</inkml:trace>
  <inkml:trace contextRef="#ctx0" brushRef="#br0" timeOffset="241270.7999">5234 11881,'0'0,"0"0,0 0,0 0,0 0,0 25,25-25,-25 0,0 0,25 0,0 0,-25 0,24 0,1 0,0 0,25 0,-26 0,1 0,25 0,-1 0,-24 0,25-25,-25 25,24 0,-24 0,0 0,0 0</inkml:trace>
  <inkml:trace contextRef="#ctx0" brushRef="#br0" timeOffset="243086.9037">3423 15032,'0'0,"0"0,0 0,0 0,0 0,0 0,0 0,0 0,0 0,0 0,0 0,0 0,0 0,0 0,0 0,0 24,0-24,0 25,0 0,0 0,0 0,0-1,0 1,25 0,-25 0,0 24,0-24,0 0,0 0,0 25,0-26,0 1,0 0,0 0,-25 0,25-1,0 1,0-25,0 25</inkml:trace>
  <inkml:trace contextRef="#ctx0" brushRef="#br0" timeOffset="243406.922">3250 15602,'0'0,"0"0,0 0,0 0,0 0,0 0,0 0,0 0,0 0,0 0,25 0,-25 25,0-25,24 25,-24-25,25 25,-25-1,0-24,25 25,-25 0,0-25,0 25,25-25,-25 25,0-25,25 24,-25-24,0 0,0 0,24 0,-24 0,25 0,-25-24,25 24,-25 0,25-25,-25 0,25 25,-25-25,24 0,-24 1,25-1,0 0,-25 0,0 0,25 25,-25-24,0 24,0-25,0 25</inkml:trace>
  <inkml:trace contextRef="#ctx0" brushRef="#br0" timeOffset="244114.9625">2555 16247,'0'0,"0"0,0-25,0 25,0 0,-25 0,25 0,0 0,0 0,0 0,0 25,0-25,0 25,0 0,0-25,0 49,0-24,0 0,0 0,0 24,0-24,0 25,-24-25,24 24,0-24,0 0,-25 24,25-24,0 0,0-25,-25 25,25 0,0-25,0 24,0-24,0 0</inkml:trace>
  <inkml:trace contextRef="#ctx0" brushRef="#br0" timeOffset="245071.0172">2754 16545,'0'0,"0"0,0 0,0 0,0 0,0 0,0 0,24 0,-24 0,0-25,25 25,-25-25,25 25,-25-25,25 1,-25 24,25-25,-25 0,24 0,-24 25,25-25,-25 0,25 1,-25 24,0-25,0 0,0 25,0-25,-25 25,25-25,0 25,-25-24,1 24,24 0,-25 0,25 0,-25 0,25 0,0 0,-25 24,25-24,-25 25,25-25,0 25,0 0,0 0,0-1,0 1,0 0,0 0,25 25,-25-26,0 1,25 25,-25-25,0-1,0 26,25-25,-25 0,0-1,0 1,0 0,0 0,0 0,0-25,0 24,0-24,0 0,0 25,0-25,0 0,0 0,0 0,0-25,0 25,0 0,0 0,0-24,0 24,0-25,0 0,0 25,0-25,0 25,0-25,0 25,25-24,-25 24,0-25,24 25,-24 0,25 0,-25 0,0 0,25 0,-25 0,25 0,-25 0,25 25,-25-25,0 24,25 1,-25-25,24 25,-24 0,25-25,-25 25,25-1,-25-24,0 25,25-25,-25 25,0-25,25 0,-25 25,0-25,24 0,-24 0,0 0,25 0,-25 0,0-25,25 25,-25 0,25-25,-25 25,25-25,-25 25,0-24,24 24,-24-25,0 0,0 0,0 25,0-25,0 1,0-1,0 25,0-25,-24 25,24-25,-25 25,25 0,-25 0,0 0,25 0,-25 0,25 25,-24-25,24 25,-25-25,25 0,0 0,0 25,0-25,0 0,0 0,0 0,0 0,0 0,0 0,25 0,-25 0,24-25,-24 25,25 0,0 0,0 0,0-25,-25 25,24 0,1 0,0 0,0 0,-25 0,25 0,-25 0,24 25,-24-25,0 0,25 25,-25-25,0 24,0-24,0 25,0 0,0-25,0 25,0 0,0-25,0 24,0 1,0-25,0 25,25-25,-25 25,0-25,0 0,0 25,0-25,0 0,25 0</inkml:trace>
  <inkml:trace contextRef="#ctx0" brushRef="#br0" timeOffset="245654.0506">3994 16396,'0'0,"0"0,0-25,0 25,0 0,0 0,0 0,0 0,0 0,0 0,0 0,0 0,0 25,0-25,0 0,0 0,0 0,0 0,0 25,0-25,0 0,0 0,0 0,25 0,-25 0,0 0,0 0,0-25,25 25,-25 0,0-25,24 25,-24 0,0-25,0 25,25-25,-25 25,0-24,0 24,0-25,0 25,0-25,0 25,0 0,-25-25,25 25,0 0,0 0,0 0,0 0,-24 0,24 0,0 25,0-25,0 25,0 0,-25-1,25 1,0 0,0 25,0-25,0 24,0-24,0 25,0-26,-25 1,25 25,0-25,0-1,0 1,0 0,0-25,0 25,0 0,0-25,0 24,0-24,0 25,0-25,0 0,0 0,0 0</inkml:trace>
  <inkml:trace contextRef="#ctx0" brushRef="#br0" timeOffset="245847.0616">3845 16867,'0'0,"0"0,-25 0,25 0,0 0,0 0,0 0,0 0,0 0,0 0,25 0,-25 0,0 0,25 0,-25 0,25 0,-1 25,-24-25,25 0,0 0,0 0,0 0,0 0,-1 0,26 0,-25 0,0 0,-1 0,1 0,0 0</inkml:trace>
  <inkml:trace contextRef="#ctx0" brushRef="#br0" timeOffset="246524.1003">4763 16247,'0'0,"25"-25,-25 25,0 0,0 0,0 0,0 0,0 0,0 0,0 0,0 0,-25 0,25 0,-25 0,0 0,0 0,25 0,-24 25,-1-25,0 0,0 0,0 0,25 25,-24-25,24 0,-25 0,25 0,0 0,0 0,0 0,0 0,0 0,0 0,0 0,0 0,0 0,0 0,0 0,0 0,0 0,25 0,-25 25,0-25,0 0,0 0,0 24,0-24,0 25,0-25,0 25,0-25,0 25,0-25,0 0,0 25,0-25,0 25,0-25,-25 0,25 0,0 0,0 0,0 24,0-24,0 0,0 0,0 0,0 0,0 0,0 0,0 0,0 0,0-24,0 24,0 0,25 0,-25 0,0 0,0 0,0-25,24 25,-24 0,0 0,25-25,-25 25,25 0,-25 0,25 0,0 0,-25 0,24 25,-24-25,25 0,-25 25,25-1,-25-24,0 25,25 0,-25 0,0 0,0-1,0 1,0-25,-25 25,25 0,0 0,-25-25,25 24,-25 1,25-25,-24 0,24 25,-25-25,0 0,25 25,-25-25,0 0,25 0,-24 0,-1 0,0-25,25 25,-25 0,0 0,25-25,-24 25</inkml:trace>
  <inkml:trace contextRef="#ctx0" brushRef="#br0" timeOffset="247286.1439">4961 16570,'0'0,"0"0,0 0,0 0,0 0,0 0,0 0,0 0,0 0,0 0,0 24,0-24,0 0,25 25,-25-25,0 0,0 25,0-25,0 25,0-25,0 25,0-25,0 0,0 24,0-24,0 0,0 0,0 0,0 25,0-25,0 0,0 0,0 0,0-25,0 25,0 0,0 0,25-24,-25 24,0 0,0-25,0 25,25-25,-25 25,0-25,0 25,25 0,-25-25,0 25,24 0,-24 0,0 0,25 0,-25 0,0 0,0 0,25 0,-25 0,0 25,25-25,-25 0,0 25,0-25,0 25,25 0,-25-25,0 24,0-24,0 25,0-25,0 0,0 25,0-25,0 0,0 0,0 0,0 0,0 0,0 0,0 0,0 0,24 0,-24-25,0 25,0-25,0 25,25-24,-25-1,25 25,-25-25,25 25,-25-25,0 0,25 25,-25 0,24-24,-24 24,25 0,-25 0,0 0,25 0,-25 24,0-24,0 0,25 25,-25-25,0 0,0 25,0-25,25 0,-25 25,0-25,0 0,24 0,-24 25,0-25,0 0,25 0,-25 0,0 0,25-25,-25 25,0 0,25 0,-25-25,0 25,25-25,-25 25,0 0,0 0,0-25,0 25,0 0,0 0,0 0,0 0,0 25,0-25,0 0,24 0,-24 25,0-25,0 0,0 25,0-25,0 0</inkml:trace>
  <inkml:trace contextRef="#ctx0" brushRef="#br0" timeOffset="247422.1517">5507 16321,'0'0,"0"0,-25 0,25 0,0 0</inkml:trace>
  <inkml:trace contextRef="#ctx0" brushRef="#br0" timeOffset="247723.1689">5780 16594,'0'0,"0"25,0 0,0-25,0 25,-25-25,25 25,0-25,0 24,-25-24,25 0,0 0,0 0,0 25,0-25,0 0,0 0,0-25,0 25,0 0,0-24,0 24,25 0,-25-25,0 0,25 25,0-25,-25 0,24 25,1-24,-25 24,25 0,0-25,-25 25,25 0,-1 0,1 25,-25-25,25 24,-25-24,0 25,25 0,-25 0,0 0,0-1</inkml:trace>
  <inkml:trace contextRef="#ctx0" brushRef="#br0" timeOffset="248147.1932">2977 17363,'-25'0,"25"25,0-25,0 0,0 0,25 0,0-25,0 25,24 0,1 0,-1 0,26-25,-1 25,1 0,-1 0,25 0,0-24,1 24,-1 0,25 0,-25 0,25 0,-25 0,25 0,-24 0,24 0,-25 0,0 0,25 24,-25-24,1 0,-26 0,25 0,-24 0,-1 0,0 0,-24 0,24 0,-24 0,0 0,-26 0,1 0,0 0,-25 0,25-24,-25 24,0 0,0 0,0 0,0 0,-25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3:06:5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6474,'0'-25,"-24"25,24-25,0 25,-25-24,25 24,0 0,0 0,0 0,0 0,0 0,0 0,0 0,0 0,0 24,0-24,0 25,0 0,0 0,0 24,0-24,0 0,0 25,0-26,0 26,0-25,0 0,-25-1,25 1,0 0,0 0,0 0,0-25,0 0,0 0,0 0,0 0,0 0,-25 0,25 0,0-25,0 0,0 25,0-25,0-24,0 24,0 0,0-25,0 1,0 24,0-25,0 1,0 24,0 0,0-24,0 49,0-25,25 0,-25 25,0 0,25 0,0 0,-25 25,24-25,-24 25,25-1,0-24,0 50,0-50,0 25,-1 0,1-1,0 1,0 0,0 0,-1 0,1-25,0 24,-25 1,25-25,0 25,-1-25,1 0,-25 0,25 0,-25 0</inkml:trace>
  <inkml:trace contextRef="#ctx0" brushRef="#br0" timeOffset="185.0106">10691 6276,'0'-25,"-25"0,25 25,0-25,0 25,0 0,0 0,0 0,0 0,0 0,0 25,0 0,0 0,0-1,0 1,0 25,0-25,0 24,25 1,-25-1,0 1,0-25,0 24,0-24,0 25,0-25,0 24,0-24</inkml:trace>
  <inkml:trace contextRef="#ctx0" brushRef="#br0" timeOffset="2037.1166">13817 6226,'0'0,"0"0,0 0,0 0,0 0,0-25,0 25,0 0,24 0,1-25,0 25,0 0,0-24,24 24,-24-25,25 25,-1-25,-24 25,0-25,24 25,-24 0,0 0</inkml:trace>
  <inkml:trace contextRef="#ctx0" brushRef="#br0" timeOffset="2200.1259">14114 6127,'-25'25,"1"-25,24 24,-25-24,25 25,-25-25,25 25,0-25,0 25,0 0,0-1,0 1,0-25,0 25,0 25,0-26,0 1,0 0,0-25,0 25,0 0,25-1,-25 1,0 0,0 0,0-25</inkml:trace>
  <inkml:trace contextRef="#ctx0" brushRef="#br0" timeOffset="2501.1431">14313 6424,'0'0,"0"25,-25-25,25 0,-25 25,25-25,-25 25,25 0,-25-1,25 1,0-25,0 25,0 0,0 0,0-25,0 24,25-24,0 25,-25-25,25 0,0 0,-1 0,1 0,0 0,0 0,0 0,-1-25,-24 25,25 0,0-24,-25 24,25-25,-25 25,25-25,-25 25,0-25,0 0,-25 25,25-24,-25 24,0-25,0 0,1 25,-1-25,0 25,0 0,0-25,1 25</inkml:trace>
  <inkml:trace contextRef="#ctx0" brushRef="#br0" timeOffset="2913.1667">14809 6028,'49'-25,"-24"25,0 0,-25 0,25 0,0 0,-25 0,24 25,-24-25,0 24,25 1,-25 0,25 0,-25 24,0-24,25 25,-25-25,0 24,25 1,-25-25,24 24,-24-24,0 0,25 0,-25-1,25 1,-25 0,0 0,25-25,-25 25,0-25,25 0,-25 0,0 0,0 0,0 0,0 0,0 0,0-25,0 0,0 25,0-25,0 0,-25 1,0-1,0 0,0 0,1 0,-1 25,0-24,0 24,0-25,1 25,-1 0,0 0,0 25,0-25,1 24,-1 1,0 0,0 0,25-25,-25 25,25-1,0 1,0 0,0 0,25-25,-25 25,25-1,0-24,0 0,-1 25,1-25,0 0,25 0,-26 0,26-25,0 25</inkml:trace>
  <inkml:trace contextRef="#ctx0" brushRef="#br0" timeOffset="3216.184">15553 6300,'0'-24,"0"24,-25-25,25 25,-25-25,0 25,1 0,-1 0,0 0,0 25,0-25,1 25,-1-1,25-24,-25 25,0 0,0 0,25 0,0-1,0 1,0 0,0 0,0 0,0-25,0 24,25-24,0 25,-25-25,25 0,0 0,-1 25,1-25,0 0,0-25,-25 25,25 0,-1 0,1-25,0 25,-25-24,25 24,-25 0,25-25,-25 25,0 0,0 0,0 0,0 0,24 0,-24 0,0 0,0 25,0-25,25 24,-25-24,0 25,0-25,25 25,-25-25</inkml:trace>
  <inkml:trace contextRef="#ctx0" brushRef="#br0" timeOffset="3641.2083">15776 6375,'0'-25,"0"0,0 25,0 0,0 0,0 0,0 0,0 0,0 0,0 25,0-25,0 25,25 0,-25-1,0-24,25 25,-25 0,0-25,25 0,-25 25,24-25,-24 0,25 0,-25 0,25 0,0 0,-25 0,25 0,-25 0,0 0,24-25,-24 25,0 0,0-25,0 25,0-25,0 25,0-24,0 24,0 0,0 0,0 0,0 0,0 0,0 0,0 24,0 1,0-25,25 25,-25 25,25-26,-25 26,25 0,0-26,-25 26,24 0,-24-1,25 1,-25 0,25-1,-25 26,0-26,0-24,0 25,0-1,0-24,0 0,0 0,-25-1,25-24,-25 0,25 0,0 0,-24-24,24-1,-25 0,25-25,-25 26,25-26</inkml:trace>
  <inkml:trace contextRef="#ctx0" brushRef="#br0" timeOffset="3756.2149">16545 6474,'25'-25,"24"25,-24 0,0 0,0 0,0 0,-25 0,0 0,0 0,0 0</inkml:trace>
  <inkml:trace contextRef="#ctx0" brushRef="#br0" timeOffset="6874.3932">18579 1885,'-50'0,"26"25,-1-25,0 0,25 0,-25 0,0 0,25 0,0 0,0 0,0 0,0 0,0 0,25 0,0 0,0 0,0 0,24 25,1-25,-1 0,1 0,24 0,-24-25,25 25,-1 0,0 0,1 0,-1-25,25 25,-24 0</inkml:trace>
  <inkml:trace contextRef="#ctx0" brushRef="#br0" timeOffset="7414.4241">23143 1836,'50'0,"-25"0,24 0,1 0,-1-25,26 25,-26 0,1 0</inkml:trace>
  <inkml:trace contextRef="#ctx0" brushRef="#br0" timeOffset="8754.5008">9997 8136,'0'-25,"0"25,0 0,0-25,0 25,0-24,24 24,-24 0,0-25,25 25,-25-25,25 0,0 25,-25 0,25-25,-1 25,1 0,0 0,0 0,0 0,-25 0,24 25,1-25,0 25,-25-25,25 25,-25 0,25-1,-25 1,0 25,0-25,0-1,-25 26,25-25,-25 24,0-24,0 25,1-25,-1 24,0-24,0 0,0 0,25-25,-24 24,-1-24,0 0,25 0,-25 0,0 0,25 0,0-24,-24-1,24 25,0-25,0 0,0 25,0-25,24 1,-24 24,25-25,-25 25,25 0,0 0,0 0,-25 0,24 0,1 0,0 0,0 0,0 0,-1 25,1-25,0 0,0 24,0-24,-25 25,25-25,-1 0,1 25,-25-25,25 0,0 0</inkml:trace>
  <inkml:trace contextRef="#ctx0" brushRef="#br0" timeOffset="9262.5298">10840 7863,'0'-25,"25"0,0 1,-25 24,24-25,1 0,-25 25,0-25,25 25,-25-25,0 25,0 0,0 0,0 0,0 0,0 0,0 25,0-25,-25 25,0-25,1 25,-1 0,0-1,0 26,0-25,-24 24,24-24,0 25,0-25,1 24,-1-24,0 0,25 0,0-25,0 25,0-1,0-24,0 25,0-25,25 0,-25 25,25-25,-1 0,1 0,0 0,0 0,24 0,-24 0,25-25,-25 25,24-25,-24 25,25-24,-1 24,-24-25,0 0,24 25,-24-25,0 25,-25-25,25 25,-25-24,25 24,-25-25,0 25,0 0,-25-25,25 25,-25-25,25 25,-25 0,0 0,25 0,-24 0,-1 0,25 0,-25 0,25 25,-25-25,25 25,-25 0,25-1,0 1,0 0,0 0,0 0,0-1,0 26,0-25,0 24,0-24,25 25,-25-25,0 24,25-24,-25 25</inkml:trace>
  <inkml:trace contextRef="#ctx0" brushRef="#br0" timeOffset="10426.5964">14511 7888,'0'0,"0"0,0 0,0 0,0-25,0 25,0 0,0 0,0-25,25 25,0 0,-25 0,25 0,-1-25,1 25,0 0,0 25,0-25,-25 0,24 25,-24-25,25 25,-25-25,0 25,0-1,0 1,0 0,-25 0,25 0,-24 0,-1-1,0 1,25 0,-25 0,0-25,25 25,-24-25,-1 24,25-24,0 0,0 0,0 0,0 0,0 0,0 0,0 0,0 0,25 0,-25-24,24 24,1 0,0 0,0 0,0 0,-1 0,1 0,0 0,0 24,0-24,-25 25,24-25,1 25,-25 0,0 0,0-1,0-24,0 25,0 0,0 0,0 0,-25-25,25 24,-24 1,-1-25,25 25,-25-25,0 25,0-25,1 0,-1 0,0 0,0 0,0 0,1 0,24-25,-25 25,0-25,0 0,25 25</inkml:trace>
  <inkml:trace contextRef="#ctx0" brushRef="#br0" timeOffset="10758.6154">15082 8037,'0'0,"24"0,-24 0,0 0,0 25,0-25,0 0,-24 24,24-24,0 25,-25-25,25 25,0 0,0 0,0-1,0-24,0 25,0 0,25 0,-25-25,24 25,-24-1,25-24,0 25,0-25,0 0,-1 0,1 0,0 0,0 0,0 0,-1 0,1-25,0 25,0-24,-25-1,25 25,-25-25,24 0,-24 0,0 1,0 24,0-25,0 0,0 0,-24 0,-1 1,0-1,-25 0,1 0,-1 25,1 0,-1 0</inkml:trace>
  <inkml:trace contextRef="#ctx0" brushRef="#br0" timeOffset="12840.7345">7293 9996,'0'-25,"0"1,0-1,0 25,0-25,0 0,0 0,-25 25,25-24,-25 24,1-25,24 25,-25-25,0 25,25 0,-25 0,25 0,-25 0,0 25,25-25,-24 25,24-1,-25 1,0-25,25 25,-25 0,25 0,0-1,0 1,0 0,0 0,25-25,-25 25,25 0,0-25,-1 24,1-24,0 25,0-25,0 25,24-25,-24 0,0 25,0-25,0 25,-1-25,1 24,-25-24,25 0,-25 25,0-25,0 25,0-25,0 25,0-25,-25 25,25-25,-25 0,1 24,-1-24,0 0,0 0,0 25,1-25,-1 0,0-25,0 25,-25 0,26 0,-1-24,0 24,25-25</inkml:trace>
  <inkml:trace contextRef="#ctx0" brushRef="#br0" timeOffset="13324.7622">7392 10021,'0'0,"25"25,-25-25,0 25,25 0,-25-25,0 24,0 1,25 0,-25 25,0-26,24 26,-24-25,25 0,-25 24,0-24,25 25,-25-26,0 26,0-25,0 0,0-1,0 1,0-25,25 25,-25-25,0 25,0-25,0 0,0 25,0-25,0 0,0-25,0 25,0 0,0-25,0 25,0-25,0 0,0 1,-25-1,25 0,-25 0,25 0,-25 1,25-26,-24 25,24 0,-25-24,25 24,0 0,0 0,-25-24,25 24,0 0,0 25,0-25,0 1,25-1,-25 25,25-25,-25 25,24 0,-24 0,25-25,0 25,0 0,-25 25,25-25,-1 0,-24 25,25 0,-25-25,25 24,-25 1,0 0,0 0,0 0,0-1,0 1,-25 0,25-25,0 25,-25 0,1-1,24-24,-25 25,25-25,-25 0,25 25,-25-25</inkml:trace>
  <inkml:trace contextRef="#ctx0" brushRef="#br0" timeOffset="13736.7857">7739 10195,'0'0,"0"25,25-25,-25 0,0 24,0-24,25 0,-25 0,0 25,25-25,-25 0,0 0,25 0,-25 0,24 0,-24 0,0-25,25 25,-25 0,0 0,0-24,25 24,-25-25,0 25,0-25,0 25,0-25,0 0,0 25,0-24,-25-1,25 25,0-25,-25 25,25-25,-24 25,24 0,0 0,-25 0,25 0,-25 0,25 0,0 25,-25-25,25 25,-25-25,25 25,0-1,0 1,-24-25,24 25,0 0,0 0,24-25,-24 24,25 1,-25-25,25 25,-25-25,25 0,0 25,-25-25,24 0,1 0,0 0,0 0,0 0,-25-25,24 25,1 0</inkml:trace>
  <inkml:trace contextRef="#ctx0" brushRef="#br0" timeOffset="14488.8288">8211 10120,'-25'0,"25"0,0 0,-25 0,25 0,0 0,0 0,0 0,0 0,0 0,0 0,0 0,0 0,0 0,25 0,-25 0,0 25,25-25,-25 0,0 0,25-25,-25 25,0 0,24 0,-24-24,25 24,-25 0,25-25,-25 25,0 0,25-25,-25 25,0-25,0 25,0 0,0-25,0 25,0 0,-25-25,0 25,25 0,-25 0,1 0,-1 0,0 0,0 0,25 0,-25 25,0-25,1 25,24-25,-25 25,25 0,0-25,0 25,0-1,0-24,0 25,0-25,25 25,-25-25,24 25,-24-25,25 0,0 0,0 0,0 0,0 0,24 0,-24 0,0-25,24 25,-24-25,0 25,25-25,-26 1,1 24,0-25,0 25,0-25,-25 25,24-25,-24 25,25-25,-25 25,0-25,0 25,0 0,-25 0,1-24,24 24,-25 0,0 0,25 24,-25-24,0 0,25 25,-24-25,-1 25,25-25,-25 25,25-25,0 25,0 0,0-25,0 24,0-24,0 25,0-25,25 0,-25 25,25-25,-1 0,-24 0,25 0,-25 0,25 0,0 0,-25-25,25 25,-1-25,-24 25,25-24,-25 24,25-25,-25 0,0 25,0-25,25 0,-25 0,0 1,0-1,0 0,0 0,-25 0,0 1,25-26,-25 25,1-24,24 24,-25 0,25 0,-25 0,25 1,-25-1,25 25,0 0,0 0,0 0,0 25,0-1,25-24,-25 25,25 25,-25-25,25 24,-1-24,-24 25,25-1,0-24,-25 25,25-1,-25-24,25 25,-25-25,24 24,1-24,-25 25,25-26,-25 1</inkml:trace>
  <inkml:trace contextRef="#ctx0" brushRef="#br0" timeOffset="15424.8823">10542 9847,'0'0,"0"0,0 0,0 0,-24-24,24 24,0 0,0 0,0-25,0 25,24 0,-24 0,25-25,-25 25,25 0,0 0,-25 0,25 0,-1 0,1 0,0 0,25 25,-26-25,1 0,0 25,-25-1,25-24,0 25,-25 0,24 0,-24 0,0-1,0 1,-24 0,-1 0,25 0,-25 24,0-24,0 0,1 0,-26 24,25-24,0-25,1 25,-1 0,0-25,25 0,-25 0,0 0,25 0,-24-25,24 25,0-25,0 25,0 0,0-25,0 25,0-24,0 24,0 0,24 0,1 0,-25 0,25 0,0 0,0 24,-1-24,1 0,0 0,0 25,0-25,-1 0,1 25,0-25,0 0,0 25,-1-25,1 0,0 0,-25 25</inkml:trace>
  <inkml:trace contextRef="#ctx0" brushRef="#br0" timeOffset="15908.91">11237 9773,'0'0,"25"0,-25-25,0 25,0 0,0 0,0 0,0 0,0 25,0-25,0 0,-25 25,25-25,-25 25,25-1,-25 1,0-25,1 25,-1 25,0-26,0 1,0 0,1 0,-1 0,0 0,25-25,-25 24,25 1,0-25,0 25,0-25,25 0,-25 25,25-25,0 0,-1 0,1 0,0 0,0-25,0 25,-1 0,26-25,-25 25,0-25,24 25,-24-24,0-1,25 25,-26-25,1 25,0-25,0 25,-25-25,25 25,-25 0,0-25,0 25,0 0,0 0,-25-24,25 24,-25 0,0 0,25 0,-25 0,25 0,-24 0,-1 0,25 24,0-24,-25 25,25-25,0 25,0 0,-25 0,25 0,0-1,0 1,0 0,0 0,0 0,0-1,0 1,25 0,-25 0,0 0,25-1,-25-24,0 25</inkml:trace>
  <inkml:trace contextRef="#ctx0" brushRef="#br0" timeOffset="16351.9353">12824 9996,'0'0,"0"0,0 0,0 0,0 0,0 0,-24 0,24 25,0-25,-25 0,25 25,-25-25,25 25,0-25,0 0,0 0,0 0,0 0,0 0,0 0,0 0,0 0,0 0,0 0,0 0,25-25,-25 25,0 0,25-25,-25 25,0 0,24-25,-24 25,0 0,0 0</inkml:trace>
  <inkml:trace contextRef="#ctx0" brushRef="#br0" timeOffset="16524.9452">12775 10368,'0'0,"0"0,25 0,-25 0,0 0,0 0,24 0,-24 0,0 0,0-24,0 24,25 0</inkml:trace>
  <inkml:trace contextRef="#ctx0" brushRef="#br0" timeOffset="17104.9784">13693 9872,'0'-25,"0"25,0-24,0 24,0-25,0 25,24 0,-24-25,25 25,0-25,-25 25,25 0,0-25,-1 25,1 0,0 0,-25 0,25 0,0 25,-1-25,-24 25,25-25,-25 25,0 0,0-25,0 24,0 1,0 0,0-25,-25 25,25 0,-24-1,24-24,-25 25,0 0,25-25,-25 0,25 25,0-25,0 0,0 0,0 0,0 0,0 0,0 0,0 0,0-25,0 25,25 0,-25 0,25-25,-25 25,25 0,-1 0,-24 0,25 0,0 0,0 0,0 0,-25 25,24-25,1 25,-25-25,25 25,-25-25,0 25,0-1,0-24,0 25,0 0,0-25,0 25,0-25,0 25,-25-1,0-24,25 25,-24-25,-1 25,0-25,0 0,0 25,1-25,24 0,-25 0,0 0,0 0,0 0,1 0,-1-25,25 25,-25-25</inkml:trace>
  <inkml:trace contextRef="#ctx0" brushRef="#br0" timeOffset="17472.9994">14486 9798,'0'25,"0"-25,0 0,0 24,0-24,-25 25,25-25,-24 25,24-25,-25 25,25 0,0-1,-25 1,25 0,0-25,0 25,0 0,0 0,0-1,0 1,0-25,25 25,-25 0,25-25,-25 0,24 25,1-25,0 0,-25 0,25 0,0 0,0 0,-1 0,-24-25,25 25,0 0,0-25,-25 25,25-25,-1 0,-24 25,25-24,-25-1,0 0,0 0,0 25,0-25,0 0,0 1,-25-1,1 0,-1 0,-25 0,25 25,-24-24,-1 24,0 0</inkml:trace>
  <inkml:trace contextRef="#ctx0" brushRef="#br0" timeOffset="18566.062">11485 9798,'0'0,"0"0,0 0,0-25,0 25,0 0,0 0,0 0,0 0,0 0,0 0,0 0,0 25,0-25,-25 0,25 0,-25 25,25-25,-24 24,-1 1,-25-25,25 25,0 0,-24 0,24-1,-25 1,1 25,24-25,-25 0,1-1,-1 26,1-25,24 0,-25-1,25 1,1 0,-1 0,0-25,0 25,25-25,-25 0,25 0</inkml:trace>
  <inkml:trace contextRef="#ctx0" brushRef="#br0" timeOffset="19284.103">9699 9723,'0'0,"0"0,0-24,0 24,25 0,-25-25,0 25,0 0,0 0,0 0,0 0,0 25,0-25,0 0,0 24,0-24,0 25,0 0,0 0,0 0,0-1,0 1,0 0,0 0,0-25,0 25,0-1,0 1,0-25,0 25,25-25,-25 25,24-25,1 0,-25 0,25 0,0 0,0 0,-1 0,1-25,0 25,0-25,0 25,-25-25,24 25,1-24,0 24,-25-25,0 25,0-25,25 25,-25-25,0 25,0 0,0 0,0 0,0 0,0 0,0 0,-25 0,25 0,0 25,0 0,0-25,0 25,0-1,0 26,25-25,-25 25,0-26,25 26,-25 0,0-26,24 26,-24 0,0-1</inkml:trace>
  <inkml:trace contextRef="#ctx0" brushRef="#br0" timeOffset="20048.1467">14834 9773,'0'0,"0"0,-25 0,25 0,0 0,0 0,0 0,0 0,0 0,-25 0,25 0,0 0,-25 0,25 0,-25 0,25 25,-24-25,-1 25,0-25,0 24,0 1,1 0,-26 0,25 0,-25 24,1-24,-1 0,1 25,-1-1,0-24,1 0,-1 24,1-24,24 0,0 0,0-25,0 25,1-25,24 0,0 0,0 0,0 0,0 0,0 0</inkml:trace>
  <inkml:trace contextRef="#ctx0" brushRef="#br0" timeOffset="20737.1861">15776 9277,'25'0,"-25"0,0 0,0-25,0 25,0 0,0 0,0 0,0 0,0 0,-25 0,25 0,-25 0,25 0,-24 25,-1-25,0 0,-25 25,25-25,1 25,-1-25,0 24,0-24,0 0,1 25,24-25,-25 0,25 0,0 0,0 0,0 0,0 0,0 0,0 0,0 0,0 0,0 0,0 25,0-25,0 0,0 0,0 25,0-25,0 0,0 25,0-25,0 24,0-24,0 25,0-25,0 25,0-25,0 25,0 0,0-25,0 24,0-24,0 25,0-25,0 0,0 0,0 25,0-25,0 0,0 0,0 0,0 0,0 0,0 0,0-25,0 25,25 0,-25 0,24-25,-24 25,25 0,-25-24,25 24,-25 0,25 0,-25-25,25 25,-1 0,-24 0,25 0,0 25,0-25,-25 0,25 24,0 1,-25-25,24 25,1 0,-25 0,0-1,0 1,0-25,0 25,0 0,0 0,0-1,-25-24,25 25,-24 0,-1-25,0 25,0-25,0 0,0 25,-24-25,-1 0,25 24,-24-24,-1 0,1 0,-1 0,0 0</inkml:trace>
  <inkml:trace contextRef="#ctx0" brushRef="#br0" timeOffset="21821.2482">10766 11063,'0'0,"24"0,-24 0,0 0,0 0,0 0,0 0,0 0,0 0,0 0,0 0,0 0,0 0,0 0,0 0,0 25,-24-25,24 24,-25 1,0 0,0 0,0 0,1 0,-1 24,0-24,0 0,0 0,1 24,-1-24,0 0,0 0,0-1,25 1,0-25,0 25,0-25,0 25,0-25,0 25,0-25,25 0,0 24,-25-24,25 0,0 0,-1 0,1 0,25 0,-25 0,-1 0,26 0,-25 0,24-24,-24 24,25 0,-25-25,-1 25,1 0,25-25,-25 25,-1-25,1 25,-25 0,25-25,0 25,-25-24,25 24,-25 0,0-25,0 25,0 0,0-25,0 25,0 0,-25-25,25 25,-25 0,25 0,0-25,-25 25,25 0,0 0,0 0,0 0,-25 0,25 0,0 25,0-25,0 25,0-25,0 25,-24 0,24-1,0 1,0 0,0 0,0 24,0-24,0 0,-25 25,25-26,0 1,0 25,0-25,0-1,-25 1,25 0,0 0,0 0,0-1</inkml:trace>
  <inkml:trace contextRef="#ctx0" brushRef="#br0" timeOffset="22616.2936">12601 11336,'0'0,"0"0,0 0,0 0,0 0,0 0,0 0,0 25,0-25,0 0,0 0,0 0,0 0,0 0,0-25,0 25,0 0,0 0,0 0,0 0,0 0,0 0,0 0,0-25,0 25,0 0,0 0,0 0,0 0,0 25,0-25,0 0,0 0,0 25,0-25,-25 24,25-24,0 25,-24-25,24 25,0-25,-25 25,25-25,0 0,0 25,0-25,0 0,0 0,0 0,0 0,0 0,0 0,0 0,25 0,-25 0,0-25,0 25,0 0,0 0,0 0,0 0,0 0,0 0,0 0,0-25</inkml:trace>
  <inkml:trace contextRef="#ctx0" brushRef="#br0" timeOffset="23148.3241">12676 11906,'-25'0,"25"25,-25-25,25 0,0 25,-25-25,25 0,0 25,-25-25,25 0,0 0,0 0,0 0,0 0,0 0,0 0,0 0,0 0,0 0,25 0,-25-25,0 25,0 0,25-25,-25 25,0 0,25-25,-25 25</inkml:trace>
  <inkml:trace contextRef="#ctx0" brushRef="#br0" timeOffset="23944.3696">14189 11088,'0'0,"0"-25,0 25,0 0,0 0,0 0,0 0,0 0,0 0,0 0,0 0,0 0,0 0,-25 0,25 0,-25 0,0 0,25 0,-25 25,1-25,-1 0,0 0,0 24,0-24,25 0,-24 0,-1 0,25 0,0 25,-25-25,25 0,0 0,0 0,0 0,0 0,0 0,0 0,0 25,0-25,0 0,0 0,0 25,0-25,0 25,0-25,0 0,25 25,-25-25,0 24,0-24,0 25,0 0,0-25,0 25,0-25,0 25,0-25,0 0,0 24,0-24,0 0,0 0,0 25,0-25,0 0,0 0,0 0,0 0,0 0,0 0,0 0,0 0,0 0,0-25,25 25,-25 0,0 0,0 0,24-24,-24 24,0 0,25 0,-25 0,25-25,-25 25,25 0,-25 0,25 0,-1 0,-24 25,25-25,0 0,-25 0,25 24,0-24,-25 25,24-25,1 25,-25 0,25-25,-25 25,0-1,0 1,0-25,0 25,0 0,0 0,0-1,-25-24,25 25,-25 0,25-25,-24 25,-1-25,25 25,-25-25,0 0,0 0,1 24,-1-24,-25 0,25 0,1-24,-1 24,0 0,0-25</inkml:trace>
  <inkml:trace contextRef="#ctx0" brushRef="#br0" timeOffset="26554.5189">7169 12849,'0'0,"0"0,0 0,0 0,0 0,25 0,0 0,-1-25,1 25,0 0,25-25,-26 25,26-25,-25 25,24-24,1 24,0-25,-26 0,26 25,-25-25,0 25</inkml:trace>
  <inkml:trace contextRef="#ctx0" brushRef="#br0" timeOffset="26766.531">7516 12849,'0'0,"-25"0,25 0,0 25,0-25,-24 0,24 0,0 0,0 0,0 0,0 24,0-24,24 25,-24 0,0 0,25 0,-25-1,0 1,25 25,-25-25,0-1,0 26,25-25,-25 25,0-26,0 1,0 25,0-25,0 24,0-24,0 0,0 0,0-1,0-24,0 25</inkml:trace>
  <inkml:trace contextRef="#ctx0" brushRef="#br0" timeOffset="26930.5404">7789 13295,'0'0,"0"0,0 0,0 25,0-25,0 25,0-25,0 25,0 0,0-25,0 24,0 1,0-25,0 25,0-25,0 25,0-25</inkml:trace>
  <inkml:trace contextRef="#ctx0" brushRef="#br0" timeOffset="27074.5486">7789 13122,'-25'0,"25"0,-25-25,25 25,-24 0,24 0,0 0,-25 0,25-25,0 25,0 0</inkml:trace>
  <inkml:trace contextRef="#ctx0" brushRef="#br0" timeOffset="27782.5891">7913 13221,'25'0,"-25"0,25 25,-25-25,0 25,24-25,-24 24,25-24,-25 25,0 0,0 0,0-25,25 25,-25-1,0-24,0 25,0 0,0-25,0 0,0 0,0 0,0 25,0-25,0 0,0-25,0 25,0 0,0 0,0-25,0 25,0-25,-25 25,25-24,0 24,0-25,0 0,0 0,0 25,0-25,25 1,-25 24,25-25,-25 25,25-25,-1 25,-24 0,25-25,0 25,0 0,0 0,-25 0,25 0,-1 25,1-25,-25 25,25-25,0 25,-25-25,25 24,-25-24,24 25,-24 0,0-25,0 25,0-25,0 25,0-25,0 0,0 0,0 0,0 0,0 0,0 0,0 0,0-25,0 25,0-25,0 0,0 0,25 25,-25-24,0-1,25 0,-25 0,25 0,-25 25,0-25,25 25,-25 0,24 0,-24 0,0 0,0 0,25 0,-25 25,0-25,25 25,-25-25,0 0,0 25,25-25,-25 25,0-25,25 0,-25 25,24-25,-24 0,25 0,-25 0,25 0,-25 0,25 0,-25-25,25 25,-1 0,-24-25,25 25,0-25,0 0,-25 25,25-25,-25 25,0-24,24-1,-24 0,0 25,0-25,-24 0,24 25,-25-24,25 24,-25 0,25 0,-25 0,0 0,25 24,-24-24,24 25,0 0,0 0,0 0,0-1,24 1,-24 0,25 0,0 0,0 0,0-25,-1 24,1 1,0-25,25 25</inkml:trace>
  <inkml:trace contextRef="#ctx0" brushRef="#br0" timeOffset="28522.6315">11014 12750,'0'0,"0"0,-25 0,25 0,-25 0,0 0,0 0,1 24,-1-24,0 0,-25 25,26-25,-26 25,25-25,-24 0,24 25,0-25,0 0,0 25,1-25,24 0,0 0,-25 0,25 0,0 0,0 0,0 0,0 0,0 0,0 0,25 0,-25 0,0 0,0 0,24 24,-24-24,25 0,-25 0,0 25,25-25,-25 25,0-25,25 25,-25-25,0 25,0-25,0 24,25-24,-25 25,0-25,0 25,0-25,24 25,-24-25,0 0,0 0,0 0,0 25,0-25,0 0,0 0,0 0,0-25,0 25,0 0,0 0,0 0,0-25,0 25,25 0,-25-25,0 25,0 0,25-25,-25 25,25 0,-25 0,0-24,25 24,-1 0,-24 0,25 0,0 0,-25 0,25 24,0-24,-1 25,1-25,0 25,-25-25,25 25,-25 0,25-1,-25 1,0 0,0-25,0 25,0 0,0 0,-25-1,25 1,0 0,-25 0,0-25,25 25,-25-25,1 24,-1-24,0 0,0 0,0 25,1-25,-1 0,0 0,0-25,0 25,1 0,-1-24,0 24</inkml:trace>
  <inkml:trace contextRef="#ctx0" brushRef="#br0" timeOffset="28998.6587">12576 12923,'0'0,"0"0,0 0,0 0,0 25,0-25,0 0,0 0,0 0,0 0,0 0,0 0,0 0,0 0,0 0,0 0,0 0,0 0,0 0,0 0,0 0,0-25,0 25,0 0,0 0,0 0,25 0</inkml:trace>
  <inkml:trace contextRef="#ctx0" brushRef="#br0" timeOffset="29218.6713">12601 13271,'0'0,"0"0,0 0,0 0,0 0,25-25,-25 25,0 0,0-25,25 25,-25-25,0 25,0 0,0 0,0-25,0 25,0 0,0 0,0 0,0 0,0 0</inkml:trace>
  <inkml:trace contextRef="#ctx0" brushRef="#br0" timeOffset="29770.7028">13742 12675,'0'-25,"25"25,0 0,-25 0,0 0,0 0,0 0,0 0,0 0,0 0,0 0,0 0,0 0,0 25,-25-25,25 25,-25 0,0 0,1-1,24 1,-50 0,25 0,0 0,1-1,-1 1,0 0,0 0,0 0,0-1,25 1,-24-25,24 25,0-25,0 0,0 25,0-25,24 0,1 0,-25 0,25 0,0 0,0 0,0 0,24 0,-24 0,0 0,24-25,-24 25,25 0,-25-25,24 25,-24-25,0 25,24 0,-24-24,0 24,0-25,0 25,-1 0,-24-25,25 25,-25 0,0 0,0-25,0 25,-25 0,1 0,-1-25,25 25,-25 0,0 0,0 0,1 25,-1-25,25 0,-25 25,0-25,25 25,0 0,-25-1,25 1,0 0,0 0,0 24,25-24,-25 25,25 0,-25-1,25 1</inkml:trace>
  <inkml:trace contextRef="#ctx0" brushRef="#br0" timeOffset="33112.894">9104 3026,'0'0,"-25"0,25 0,0 0,0 0,0 0,0 0,25 0,-25 0,0 0,24 25,-24-25,25 0,0 25,0-25,-25 25,25-25,-1 24,1-24,0 0,-25 25,25-25,0 0,0 0,-1 0,1 25,0-25,-25 0,25-25,0 25,-1 0,1 0,25-25,-25 25,-1-24,1 24,0 0,0-25,0 25,-1-25,1 25,0-25,0 25,0 0,-1 0,1-25,-25 25,25 0,0 0,0 0,-25 0,24 0,1 0,-25 0,25 0,0 0,-25 0,25 0,-25 25,24-25,1 0,-25 0,25 25,-25-25,25 0,0 0,-1 0,-24 0,25 0,0 0,0 0,0 0,0 0,-1 0,1 0,0 0,0 0,24 0,-24-25,0 25,25 0,-26 0,1 0,25 0,-25 0,-1-25,1 25,25 0,-25 0,-1 0,26 0,-25 0,0 0,24 0,-24 0,25 0,-26 0,1 0,25 0,-25 0,-1 0,26 25,-25-25,25 0,-26 0,1 0,25 0,-25 0,24 0,-24 0,0 0,24 0,-24 0,0 0,25 0,-26 0,1 0,0 0,25 0,-26 0,1 0,0 0,0 0,24 0,-24 0,0 0,0 0,0 0,-1 0,1-25,0 25,0 0,0 0,-1 0,26 0,-25-24,-25 24,25 0,-1 0,1 0,0 0,-25 0,25 0,-25 24,25-24,-25 0,25 0,-25 0,0 0,0 0,24 0,-24 25,25-25,-25 0,0 0,25 0,-25 0,25 0,-25 0,25 0,-25 0,24 0,-24 0,25 0,0 0,-25 0,25 25,0-25,-1 0,-24 0,25 0,0 25,0-25,0 0,-25 0,24 25,1-25,0 0,0 0,0 0,-1 0,1 0,0 0,0 0,0 0,24 0,-24 0,0 0,0 0,24 0,-24 0,0 0,0 0,24-25,-24 25,0 0,0 0,0 0,-1 0,1 0,0-25</inkml:trace>
  <inkml:trace contextRef="#ctx0" brushRef="#br0" timeOffset="35580.0351">10914 13692,'0'0,"0"0,0 0,0 0,0 0,0 0,0 0,0 0,0 25,0-25,0 0,0 0,0 0,25 25,-25-25,25 0,-25 25,25-25,0 24,-25 1,24-25,1 25,0 0,25-25,-26 25,1-1,25-24,-25 25,24 0,1-25,0 25,-1 0,1-25,-1 24,1-24,0 0,-1 25,1-25,24 0,-24 0,-1 0,1 0,0 0,24 0,-24 0,-1 0,1-25,24 25,-24 0,-1-24,1 24,25-25,-26 25,1-25,-1 0,1 25,0-25,-26 1,26 24,0-25,-1 0,-24 0,25 25,-26-25,26 1,-25-1,24 0,-24 25,0-25,25 0,-26 1,1 24,0-25,0 0,0 0,-25 0,24 25,1-24,-25-1,25 25,-25-25,0 0,25 25,-25-25,0 25,0 0,0-24,0 24,25 0,-25-25,0 25,0 0,0 0,0-25,0 25,0 0,0 0</inkml:trace>
  <inkml:trace contextRef="#ctx0" brushRef="#br0" timeOffset="36488.087">10989 13568,'0'0,"0"0,25 0,-25 0,0 0,0 0,0 0,0 0,0 0,0 0,0 25,0-25,0 0,0 0,-25 0,25 0,-25 25,25-25,-25 0,0 25,1-25,-1 0,25 0,-25 24,0-24,25 0,-25 0,25 0,-24 0,24 0,0 0,0 0,0 0,0 0,0 0,0 0,0 0,0 0,0 25,0-25,0 0,0 25,0-25,24 25,-24-25,25 25,-25-1,25 1,-25 0,25 0</inkml:trace>
  <inkml:trace contextRef="#ctx0" brushRef="#br0" timeOffset="37369.1374">13320 13469,'0'0,"0"0,0 0,0 0,0 0,0 0,0 0,0 0,0-25,0 25,0 0,0 0,0 0,0 0,0 0,0 0,0 0,0 25,0-25,0 0,0 0,0 0,0 0,0 0,0 0,0 0,0 0,0 0,25 0,-25 0,0-25,25 25,0 0,-25 0,25 0,-1 0,1-25,0 25,0 0,0 0,0 0,-1-24,1 24,-25 0,25 0,0 0,0 0,-25 0,0 0,24 0,-24 0,0 0,0 24,0-24,0 25,0 0,0-25,-24 25,24 0,-25-1,25 26</inkml:trace>
  <inkml:trace contextRef="#ctx0" brushRef="#br0" timeOffset="48990.8022">11038 7541,'0'-25,"0"25,0 0,0 0,0-25,0 25,0 0,0-25,0 25,-24 0,24-25,-25 25,25 0,-25 0,25-24,-25 24,0 0,25-25,-24 25,-1 0,0 0,0-25,0 25,1 0,-26 0,25 0,0 0,1 0,-26 0,25 0,0 0,1 0,-26 0,25 0,0 0,1 0,-1 25,-25-25,25 0,0 0,-24 25,24-25,0 0,0 24,-24-24,24 25,0-25,-24 0,24 25,0-25,0 25,0-25,1 25,-1-1,0-24,0 25,0-25,1 25,-1-25,25 25,-25 0,0-25,0 24,25 1,-24 0,-1 0,25-25,-25 25,0-1,25 1,-25 0,25 0,-24-25,24 25,-25-1,25 1,0-25,-25 25,25 0,0-25,0 25,0 0,0-25,0 24,0-24,0 25,0 0,0-25,0 25,0 0,0-1,0 1,0 0,0 0,0 0,0-1,25 1,-25 0,0 0,0 0,0 24,0-24,0 0,0 0,0-1,25 1,-25 0,0 0,24 0,-24-1,25 1,-25 0,25 0,-25 0,25-25,-25 24,25 1,-1 0,1 0,0-25,-25 25,25-1,0 1,-1-25,1 25,0 0,0-25,0 25,-1-25,1 25,0-25,0 0,0 0,-1 24,1-24,25 0,-25 0,-1 0,1 0,0 0,0 0,0 0,24 0,-24 0,0 0,0 0,0-24,-1 24,1 0,25 0,-25-25,-1 25,26 0,-25-25,0 25,24-25,-24 25,25 0,-26-25,1 0,25 25,-25-24,-1 24,1-25,25 0,-25 25,-1-25,1 0,0 25,0-24,0-1,-1 0,1 0,0 25,0-25,-25 1,25-1,-1 0,1 0,-25 0,25 1,-25-1,25 0,-25 0,0-24,25 24,-25 0,0 0,0 0,0 1,0-26,25 25,-25 0,0 1,0-26,0 25,0 0,0 1,0-26,0 25,0 0,0 0,0 1,0-1,0 0,-25 0,25 0,0 1,-25-1,25 0,-25 0,25 0,-25 1,25 24,-25-25,25 0,-24 0,24 0,-25 1,25 24,-25-25,25 0,-25 0,0 0,25 1,-24-1,-1 25,25-25,-25 0,0 0,0 1,1 24,-1-25,-25 0,25 25,1 0,-26-25,25 25,-24 0,24 0,-25 0,1 0,-1 0,25 0</inkml:trace>
  <inkml:trace contextRef="#ctx0" brushRef="#br0" timeOffset="50426.8843">10815 12278,'-25'25,"1"-25,-1 0,0 0,0 25,0-25,1 0,-1 25,0-25,0 25,0-1,1-24,24 25,-25 0,0 0,0 0,25-25,-25 49,1-24,24 0,-25 0,0-1,25 26,-25-25,25 0,-25 24,25-24,0 25,0-26,-25 26,25 0,0-1,0-24,0 25,0-1,25 1,-25 0,25-1,-25-24,25 25,-25-1,25 1,0-1,-1-24,1 25,0-25,0-1,0 1,24 0,-24 0,0 0,24-1,-24-24,25 25,-25-25,24 0,-24 0,0 0,24 0,-24 0,25-25,-25 25,-1-24,1 24,25-25,-25 25,-1-25,1 0,-25 0,25 25,0-24,0-1,-25 0,24 0,-24 0,25-24,-25 24,0 0,25 0,-25 1,0-1,0-25,25 25,-25 1,0-26,0 25,0 0,0-24,-25 24,25 0,0-25,-25 26,25-1,-25-25,1 25,-1 1,25-26,-50 25,25 0,1-24,-1 24,0 0,-25 0,26 1,-26-1,25 25,-24-25,24 0,-25 25,1-25,-1 25,25 0,-24-24,-1 24,25 0,-24 24</inkml:trace>
  <inkml:trace contextRef="#ctx0" brushRef="#br0" timeOffset="52070.9783">14958 7392,'0'0,"-25"0,0 0,25 25,-25-25,0 0,1 0,24 0,-25 0,0 24,25-24,-25 0,0 25,25-25,-24 0,24 25,-25-25,25 0,-25 25,25 0,-25-25,25 24,-25 1,25 0,-24 0,24 0,-25-1,25 26,-25-25,25 24,-25-24,25 25,0-1,-25 1,25 0,0-1,0 1,0 0,0-1,0 1,0-25,0 24,0 1,0-1,25 1,-25-25,25 24,-25-24,25 25,0-25,-25 24,24-24,1 0,0 0,0-1,0 26,24-50,-24 25,0 0,24-1,-24 1,0-25,25 25,-1-25,-24 25,25-25,-1 0,-24 0,25 0,-1 0,1 0,-1 0,-24 0,25 0,-1-25,-24 25,25-25,-1 25,-24-25,25 1,-25 24,24-25,-24 0,0 0,0 0,24 1,-24-1,0 0,0 0,-25-24,25 24,-1 0,-24-25,25 26,-25-1,0-25,0 1,0 24,0-25,-25 1,25 24,0-25,-24 1,24-1,-25 0,0 1,25 24,-25-25,0 1,25-1,-24 25,-1-24,25 24,-25-25,0 25,0 1,1-1,-1 0,0 0,0 0,0 1,0 24,-24-25,24 0,0 0,0 25,-24-25,24 25,0-24,-24 24,-1-25,25 25,-24 0,-1 0,25 0</inkml:trace>
  <inkml:trace contextRef="#ctx0" brushRef="#br0" timeOffset="53274.0472">13494 12477,'0'0,"-25"-25,25 25,-25 0,25 0,-24 0,24 0,-25 0,25 0,-25 0,25 0,-25 0,25 0,-25 25,25-25,-24 25,-1-1,25-24,-25 25,0 0,25 0,-25 0,25 24,-24-24,-1 25,25-26,0 26,-25 0,25-1,0 1,0-25,0 24,0 1,0-1,25 1,-25 0,25-25,-25 24,24 1,1-1,0-24,-25 25,25-25,24-1,-24 26,0-25,0 0,24-25,-24 24,0 1,25-25,-25 0,-1 0,26 0,-25 0,24-25,-24 1,0 24,25-25,-26 0,26 0,-25 0,0-24,24 24,-24 0,0-24,0 24,-1 0,26-25,-25 26,0-1,-25-25,24 25,1-24,-25 24,25-25,-25 25,25-24,-25 24,0-25,0 1,0 24,0-25,-25 1,25-1,-25 1,25 24,-25-25,1 1,-1-1,0 25,0-24,0 24,-24 0,24 0,-25 0,1 1,-1 24,1 0,-1 0,0 0,-24 0</inkml:trace>
  <inkml:trace contextRef="#ctx0" brushRef="#br0" timeOffset="56366.224">5978 15478,'0'0,"0"-25,-25 25,25 0,0 0,0 0,0 0,0 25,0-25,0 25,0 0,0 0,25-1,-25 26,0 0,25-26,-25 26,0 0,0-26,25 26,-25-25,0 24,25-24,-25 0,0 0,0 0,0-1,0 1,0-25,0 25</inkml:trace>
  <inkml:trace contextRef="#ctx0" brushRef="#br0" timeOffset="56706.2435">5557 15329,'24'-25,"1"1,0-26,0 25,0 0,24 1,1-1,-25 0,24 0,1 25,-1 0,1 0,0 0,-1 0,-24 25,25-25,-25 25,24 0,-24-1,25 26,-26-25,1 24,0-24,0 25,0 0,-1-26,1 26,-25 0,25-26,-25 26,0 0,0-26,-25 26,0 0,25-26,-24 26,-1-25,0 24,0-24,0 0,1 0,-1 0,0-1,-25 1,26-25,-1 25,0-25,0 0,0 0,0 0,1 0</inkml:trace>
  <inkml:trace contextRef="#ctx0" brushRef="#br0" timeOffset="56910.2551">6722 15577,'25'25,"-25"0,0 0,0 0,25-1,-25 1,0 0,0 0,0 0,0-25,0 24,0-24,0 25,0-25</inkml:trace>
  <inkml:trace contextRef="#ctx0" brushRef="#br0" timeOffset="57046.2629">6623 15329,'0'0,"0"-25,-25 25,25 0,0 0,0 0,0 0,-24 0</inkml:trace>
  <inkml:trace contextRef="#ctx0" brushRef="#br0" timeOffset="57398.283">6946 15404,'0'0,"0"0,0 25,0-25,-25 0,25 24,0-24,-25 0,25 25,-25 0,25-25,-25 25,25 0,0-25,0 24,0 1,0-25,0 25,0-25,0 25,25-25,-25 25,25-25,-25 0,25 24,0-24,-1 0,1 0,0 0,-25 0,25 25,0-25,-1 0,1 0,-25 25,25-25,-25 0,0 25,0-25,0 25,0-25,0 0,0 24,-25-24,25 25,-25-25,25 25,-24-25,-1 25,0-25,0 0,0 0,25 0,-24 0,-1 0,0 0,25-25</inkml:trace>
  <inkml:trace contextRef="#ctx0" brushRef="#br0" timeOffset="57622.2959">7293 15081,'25'0,"-25"0,25 0,-25 0,0 25,24 0,-24 0,0-1,0 1,25 0,-25 25,0-26,0 26,0-25,0 25,0-26,25 1,-25 0,0 0,0 0,0-1,0 1,0 0,0 0,0-25,0 0</inkml:trace>
  <inkml:trace contextRef="#ctx0" brushRef="#br0" timeOffset="57758.3036">7219 15453,'0'0,"0"0,0 0,24-24,-24 24,0 0,25 0,0-25</inkml:trace>
  <inkml:trace contextRef="#ctx0" brushRef="#br0" timeOffset="58529.3477">7863 15205,'25'-25,"-25"25,0 0,0 0,0 0,-25 0,1 0,24 0,-25 0,25 0,-25 25,0-25,0 0,1 25,24-25,-25 25,0 0,25-25,-25 24,25 1,-25-25,25 25,0-25,0 25,0 0,0-25,0 25,0-25,0 24,0-24,0 0,25 25,-25-25,25 0,-25 0,0 0,25 0,-25 0,25 0,-25 0,24 0,-24 0,0-25,25 25,-25 0,0-24,25 24,-25 0,0-25,0 25,25-25,-25 25,0-25,0 25,0-25,0 25,0-25,0 25,0 0,0 0,0 0,0 0,0 0,0 0,0 0,0 25,0-25,0 0,0 25,0 0,0-25,0 25,0-25,0 25,0-25,25 24,-25-24,0 0,24 0,-24 25,0-25,25 0,-25 0,0 0,25-25,-25 25,25 0,-25-24,0 24,25 0,-25-25,0 0,24 25,-24-25,0 0,0 25,0-25,0 1,25-1,-25 25,0-25,0 0,0 25,0-25,0 25,0 0,0 0,0 0,0 0,0 0,0 0,0 25,0-25,0 25,0 0,0-25,0 25,0-1,0 1,0-25,0 25,0 0,0-25,0 25,0-25,0 0,0 0,0 0,0 0,0 0,0 0,0 0,25 0,-25-25,0 25,0-25,25 25,-25-25,25 0,-25 25,24-24,-24-1,25 25,-25-25,25 25,-25 0,25-25,-25 25,0 0,25 25,-25-25,0 0,25 25,-25-25,0 25,24-25,-24 0,0 24,0-24,25 25,-25-25,0 25,0-25,0 0,0 0,25 0,-25 25,0-25,25 0,-25 0</inkml:trace>
  <inkml:trace contextRef="#ctx0" brushRef="#br0" timeOffset="58746.3601">8632 14932,'0'-24,"0"24,-24 24,24-24,0 0,-25 25,25 0,-25 0,25 0,-25-1,25 1,-25 0,25 0,0 0,0-1,0 1,0 0,0 0,0 0,0-25,0 24,0-24,25 25,-25-25,25 0,-25 0,25 0,-25 0,25 0,-1-25</inkml:trace>
  <inkml:trace contextRef="#ctx0" brushRef="#br0" timeOffset="59066.3785">8980 14982,'0'25,"0"-25,0 0,0 0,0 0,0 0,0 0,0 0,0 0,0 0,0 0,0 0,0 0,0 0,0 0,0 0,0-25,0 25,0 0,0-25,0 25,0 0,0 0,0-25,0 25,0 0,0 0,0 0,-25 0,25 0,-25 0,0 0,25 0,-25 25,1-25,24 25,-25 0,0-25,25 25,0-1,-25 1,25 0,0 0,0 0,0-1,25 1,-25 0,25-25,-25 25,25-25,-1 25,1-25,0 0,0 0,0 0,24 0,-24-25</inkml:trace>
  <inkml:trace contextRef="#ctx0" brushRef="#br0" timeOffset="61283.5053">9600 14908,'0'0,"0"0,0 0,0-25,-25 25,25 0,0 0,0 0,0 0,0 0,0 0,0-25,0 25,0 0,0 0,25-25,-25 25,0 0,25-25,-25 25,24-24,-24 24,25 0,0-25,-25 25,25 0,0 0,-25 0,24 0,-24 0,25 0,0 25,-25-25,0 24,25 1,-25 0,0 0,0 0,0-1,-25 26,25-25,-25 0,25 24,-25-24,1 25,24-26,-25 1,0 0,0 0,25 0,-25-1,25-24,-24 0,24 25,-25-25,25 0,0-25,-25 25,25 0,0-24,0-1,0 25,0-25,0 25,0-25,0 25,0-25,25 25,-25-24,0 24,25 0,-25 0,24 0,-24 0,25 0,0 24,-25-24,25 0,0 0,-25 25,24-25,-24 0,25 25,0-25,-25 0,25 0,-25 0,25 0</inkml:trace>
  <inkml:trace contextRef="#ctx0" brushRef="#br0" timeOffset="61690.5285">9897 14734,'0'-25,"0"25,0 0,0 0,0 0,0 25,0-25,0 0,0 25,0-25,0 25,0-25,25 24,-25 1,0-25,25 25,-25-25,0 25,25-25,-25 0,25 25,-25-25,24 0,-24 0,25 0,-25 0,25 0,-25-25,25 25,-25-25,0 25,25-25,-25 25,24-25,-24 25,0-24,0-1,0 25,0-25,0 25,0 0,0-25,0 25,0 0,0 0,0 0,0 25,0-25,0 25,0-25,0 25,0-1,0 1,25 0,-25 0,0 0,0-1,0 1,0 0,25 0,-25 0,0-1,0 1,0 0,0-25,0 25,25-25,-25 25,0-25</inkml:trace>
  <inkml:trace contextRef="#ctx0" brushRef="#br0" timeOffset="61898.5404">10294 14660,'0'0,"0"24,0-24,25 0,-25 25,0-25,25 25,-25-25,25 25,-25 0,25-1,-25-24,24 25,-24 0,25 0,-25-25,25 25,-25-1,0-24,25 25,-25 0,0-25,0 0</inkml:trace>
  <inkml:trace contextRef="#ctx0" brushRef="#br0" timeOffset="62094.5517">10418 14709,'0'0,"0"0,0 0,0 25,0-25,0 0,0 25,0 0,-24-25,24 24,0 1,0 0,0 0,-25 0,25-1,0 1,0-25,0 25,-25 0,25 0,0-1,0 1</inkml:trace>
  <inkml:trace contextRef="#ctx0" brushRef="#br0" timeOffset="62678.5851">10840 14560,'0'0,"0"-24,0 24,0 0,0 0,0 0,-25 0,25 0,-25 0,25 0,-24 24,-1-24,25 0,-25 0,0 25,25-25,-25 0,25 25,-24-25,24 0,0 0,0 0,0 0,0 0,0 0,0 0,0 0,0 0,0 0,0 0,0 0,0 0,0 0,0 25,0-25,0 0,24 25,-24-25,0 24,0-24,0 0,25 25,-25-25,0 25,0-25,0 25,0-25,25 0,-25 25,0-25,0 0,0 0,0 0,0 0,25 0,-25 0,0 0,0 0,0 0,0 0,0 0,0 0,25-25,-25 25,0 0,0 0,0-25,24 25,-24 0,25 0,-25-25,25 25,-25 0,25 0,-25 0,25 0,-1 0,1 0,-25 0,25 25,0-25,-25 25,25-25,-25 25,24-25,-24 24,0 1,0 0,25 0,-25-25,0 25,0-1,0 1,-25 0,25-25,-24 25,24-25,0 25,-25-25,0 0,25 24,-25-24,0 0,1 0,24 0,-25-24,0 24,0 0,25 0,-25-25</inkml:trace>
  <inkml:trace contextRef="#ctx0" brushRef="#br0" timeOffset="63739.6457">13891 14188,'0'0,"0"0,0 0,0 0,0 0,0 0,0 0,0 0,0 0,0 0,0 0,0 0,0 0,0 0,0 25,-25-25,25 25,0-25,0 25,-25-1,25 1,0 25,-24-25,-1 0,25-1,0 26,-25-25,25 0,-25-1,25 1,0 0,-25 0,25 0,0-25,0 0,0 24,25-24,-25 0,0 0,25 0,-25 0,25 0,0 0,-25-24,24 24,1 0,0-25,0 25,0-25,-1 25,26-25,-25 25,0-25,-1 1,1 24,0-25,0 25,0-25,-25 25,24-25,-24 25,0-25,0 25,0-24,0 24,0-25,-24 25,24 0,0 0,-25-25,25 25,-25 0,25 0,-25 0,25 0,-25 0,25 25,0-25,0 25,0-25,0 24,-24-24,24 25,0 0,0 0,0 0,24-1,-24 1,25 0,-25 0,0 0,25-1,-25-24,25 25,-25 0,0 0,25 0,-25-25,0 24,24 1,-24-25</inkml:trace>
  <inkml:trace contextRef="#ctx0" brushRef="#br0" timeOffset="63982.6596">14486 14287,'0'0,"25"0,-25 25,0-25,0 0,25 25,0-25,-25 25,25 0,-1-25,1 25,0-1,-25 1,25-25,0 25,-1 0,1 0,0-25,0 24,0-24,-1 25,1-25,0 25,-25-25,25 0</inkml:trace>
  <inkml:trace contextRef="#ctx0" brushRef="#br0" timeOffset="64194.6718">14858 14312,'0'0,"0"-25,-24 25,24 0,0 0,0 0,-25 0,25 25,0-25,-25 25,25-25,-25 25,25 0,-25 0,25-1,-24 1,24 0,-25 0,0 0,25-1,-25 1,25 0,0 0,-25 0,25-1,-24 1,24 0,0-25,0 25</inkml:trace>
  <inkml:trace contextRef="#ctx0" brushRef="#br0" timeOffset="64697.7005">15181 14163,'0'0,"0"-24,0-1,25 25,-25-25,24 25,-24-25,25 25,-25-25,25 25,0 0,0 0,-1 0,1 0,0 25,-25-25,25 0,0 25,-25-25,24 25,-24 0,0-25,0 24,0 1,0 0,0-25,-24 25,24 0,-25-25,25 24,-25-24,25 25,-25-25,25 0,0 25,-25-25,25 0,0 0,0 0,0 0,0 0,0-25,0 25,25 0,-25 0,0 0,25 0,0 0,-25 0,25 0,-25 0,24 0,1 0,-25 0,25 25,-25-25,25 25,-25 0,25 0,-25-25,0 24,0 1,0 0,0 0,0 0,0-25,-25 24,25 1,0 0,-25-25,25 25,-25-25,0 0,25 25,-24-25,24 0,-25 0,0 0,25 0,-25 0,0 0,25 0,-24-25,24 25,-25-25,25 25,-25-25</inkml:trace>
  <inkml:trace contextRef="#ctx0" brushRef="#br0" timeOffset="65065.7216">15950 14064,'0'0,"0"0,0 0,0 25,0-25,0 25,-25-25,25 25,-25-1,25 1,-25-25,25 25,-24 0,24 0,0-1,0 1,-25 0,25 0,0-25,0 25,0 0,0-25,25 24,-25-24,24 25,-24-25,25 0,-25 0,25 25,0-25,-25 0,25-25,-1 25,1 0,-25 0,25-25,0 25,0-24,-25 24,24-25,-24 25,25-25,-25 0,25 25,-25-25,0 0,0 1,0 24,-25-25,25 0,-25 0,1 0,-1 25,0-24,0 24,-24-25,-1 25,0 0</inkml:trace>
  <inkml:trace contextRef="#ctx0" brushRef="#br0" timeOffset="66763.8187">9600 16024,'0'0,"0"0,0 25,0-25,0 24,0-24,0 25,0 0,0 0,0 0,25 24,-25-24,0 0,0 0,24-1,-24 26,0-25,0 0,25 0,-25-1,0-24,0 25,25-25,-25 25</inkml:trace>
  <inkml:trace contextRef="#ctx0" brushRef="#br0" timeOffset="67147.8407">9972 15875,'0'-25,"0"25,0 0,0-25,25 25,-25 0,0-24,0 24,24 0,-24 0,25 0,-25 0,25 0,-25 0,25 24,-25-24,25 25,-1 0,-24-25,0 25,25 0,-25-1,0 1,0 0,0 0,0 24,-25-24,25 0,0 0,-24 0,24-1,0-24,-25 25,25 0,0-25,-25 0,25 0,0 25,0-25,0 0,0 0,0-25,0 25,0 0,0 0,25 0,-25 0,0-25,25 25,-1 0,-24 0,25 0,0 0,0-25,0 25,-1 0,-24 0,25-24,0 24,25 0</inkml:trace>
  <inkml:trace contextRef="#ctx0" brushRef="#br0" timeOffset="67483.8599">10716 15726,'0'0,"-25"0,0 0,25 0,-24 25,-1-25,25 0,-25 25,0 0,25-25,-25 24,25 1,-24 0,24 0,0 0,0-1,0 1,0-25,24 25,-24 0,25 0,-25-25,25 24,0-24,0 0,-1 0,-24 0,25 0,0 0,0 0,0 0,-1-24,1 24,0-25,0 25,-25-25,25 0,-1 25,1-25,-25 1,25-1,-25 0,0 0,25 0,-25 1,0 24,0-25,0 0,-25 0,0 0,25 25,-25-24,1 24,-1-25,0 25,0 0,0 0,1 0,-1 0</inkml:trace>
  <inkml:trace contextRef="#ctx0" brushRef="#br0" timeOffset="68035.8915">14784 15429,'0'-25,"0"25,-25 0,25 0,0 0,0 0,-25 0,25 25,0-25,0 24,0-24,0 25,0 0,0 0,0 0,25 24,-25-24,0 0,0 24,25-24,-25 0,0 25,0-26,25 1,-25 0,0-25,0 25,0 0,0-25,25 24,-25-24</inkml:trace>
  <inkml:trace contextRef="#ctx0" brushRef="#br0" timeOffset="68763.9331">15007 15429,'0'-25,"0"25,0 0,0-25,0 25,25 0,-25 0,0 0,25 0,-25 0,25 0,-1 25,-24-25,25 25,-25-25,25 24,-25-24,0 25,0 0,0-25,0 25,0 0,0-1,0 1,-25-25,0 25,25 0,-24 0,-1-1,25 1,-25-25,0 25,0 0,25-25,-24 0,-1 25,25-25,-25 0,25-25,-25 25,25 0,0-25,0 25,0-25,0 25,0 0,0-25,0 25,25 0,-25 0,25 0,0 0,-25 0,24 0,1 0,0 0,0 0,0 0,-25 25,24-25,1 0,0 0,0 0,0 25,-1-25,1 0,0 0,0 0,-25-25,25 25,-1 0,1-25,-25 25,25-24,0 24,-25-25,25 25,-25-25,24 0,-24 0,25 1,-25 24,0-25,0 0,0 0,0 25,0-25,0 1,0 24,-25-25,25 25,0-25,-24 25,24 0,0 0,0 0,0 0,0 0,-25 0,25 25,0-25,0 25,0-25,0 24,0 1,0-25,0 25,0 0,25 0,-25-1,24-24,-24 25,25 0,-25-25,25 25,0-25,-25 0,25 0,-1 0,-24 0,25 0,0 0,0-25,-25 25,25 0,0-25,-25 25,24-25,1 25,-25-24,25-1,-25 25,25-25,-25 0,0 0,0 25,0-24,0-1,0 0,-25 25,0-25,25 0,-25 25,1 0,-1 0,0 0,0 0,-25 0,26 0,-1 25</inkml:trace>
  <inkml:trace contextRef="#ctx0" brushRef="#br0" timeOffset="69123.9537">14561 16594,'0'0,"-25"25,25-25,0 0,0 0,0 0,0 0,0 0,0 0,25-25,-25 25,25 0,-1-24,1 24,0-25,25 25,-1-25,1 0,24 0,-24 1,24-1,1 0,24 0,-25-25,1 26,-1-1,25 0,-24 0,-1 0,1 1,-1-1,0 0,1 0,-26 0,26 25,-26-24,1-1,-25 25,0 0,-1-25,1 25,0 0,-25-25,25 25,-25 0,0 0,-25 0,25 0,-25 25</inkml:trace>
  <inkml:trace contextRef="#ctx0" brushRef="#br0" timeOffset="69911.9988">9451 16818,'-25'0,"25"0,0 0,25 0,-25 0,0 0,25 0,-25 0,25 0,-1 0,1 0,25-25,-25 25,24-25,26 25,-26-25,26 0,-1 1,0-26,26 25,-26 0,25-24,-24 24,24-25,0 26,-24-1,-1-25,25 25,-24 0,-1 1,0-1,-24 0,24 25,-24-25,-25 0,24 25,-24 0,0-24,0 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3:12:26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2729 1910,'0'0,"25"0,-1 0,1 0,0 0,0 0,0 0,24 0,1 0,0 0,-1-25,1 25,24 0,-24 0,24 0,1-25,-1 25,25 0,-24 0,24 0,-25-24,25 24,1 0,-1 0,0 0,0 0,1 0,-1 0,0 24,-25-24,1 0,24 25,-49-25,24 25,1-25,-26 25,1-25,-25 25,24-25,-24 0,0 0,0 0,-25 0</inkml:trace>
  <inkml:trace contextRef="#ctx0" brushRef="#br0" timeOffset="305.0174">3572 1984,'0'0,"-25"25,25-25,0 0,0 0,0 0,25 0,-25 0,25 0,0 0,0 0,24 0,-24 0,25 0,-1 0,26 0,-1 0,-24-25,49 25,-25 0,1-24,24 24,-25-25,1 25,24-25,-25 25,1 0,24-25,-25 25,-24-25</inkml:trace>
  <inkml:trace contextRef="#ctx0" brushRef="#br0" timeOffset="1948.1114">20638 6350,'25'-25,"-25"25,0-25,0 1,0-1,0 0,0 0,0 0,-25 1,25-1,-25 0,25 0,-25 0,25 1,-25-1,1 25,24-25,-25 25,0 0,0 0,0 0,1 0,-1 0,0 25,25 0,-25-1,0 1,1 0,-1 0,25 0,0 24,0-24,0 0,0 0,0-1,25 1,-1 0,-24 0,25 0,0-25,0 24,0-24,-1 0,26 25,-25-25,0 0,-1 0,1-25,0 25,0 0,0 0,-25-24,24 24,1-25,0 0,-25 25,25-25,-25 0,0 25,25-24,-25-1,0 0,0 25,0-25,0 25,0 0,0 0,0 0,0 0,0 0,0 0,0 25,0-25,0 25,0 0,0-1,0 1,0 0,0 25,0-26,0 1,0 25,0-25,0-1,0 26,0-25,0 0,24-1,-24 1,0-25,0 25,0 0,0-25,0 25,0-25,0 0,0 0</inkml:trace>
  <inkml:trace contextRef="#ctx0" brushRef="#br0" timeOffset="2132.1219">21035 6226,'25'0,"-25"-25,0 25,24 0,-24-25,0 25,0 0,0 0,0-24,0 24,0 0,0 0,0 0,0 0,0 0,0 0</inkml:trace>
  <inkml:trace contextRef="#ctx0" brushRef="#br0" timeOffset="2272.1299">21184 6499,'0'0,"24"0,-24 0,0 25,0-25,0 0,0 0,0 0,25 0,-25 0,0 0,0 0</inkml:trace>
  <inkml:trace contextRef="#ctx0" brushRef="#br0" timeOffset="2760.1578">21630 6276,'0'-25,"0"25,0-25,-25 0,25 25,-25-25,1 25,-1 0,0 0,25 0,-25 0,0 0,1 25,24-25,-25 25,25 0,-25 0,25-1,0 1,0-25,0 25,0 0,0 0,25-1,-25-24,25 25,-25-25,24 25,1-25,0 0,0 0,0 0,-1 0,1 0,0 0,0-25,0 25,-1-25,1 25,0-24,0 24,0-25,-1 25,1-25,-25 25,25-25,0 25,-25 0,25 0,-25 0,0 0,24 0,-24 25,0-25,0 25,0-25,0 25,25-25,-25 24,0 1,0-25,25 25,-25-25,25 25,-25-25,25 0,0 25,-1-25,1 0,0 0,0 0,0 0,-1-25,1 25,0 0,0-25,0 25,-25-25,24 0,1 1,-25 24,0-25,0 0,0 0,-25 0,25 1,-24-1,-1 0,0 0,0 0,0 25,1-24,-26 24,25 0,0 24,1-24</inkml:trace>
  <inkml:trace contextRef="#ctx0" brushRef="#br0" timeOffset="3704.2118">23044 6499,'0'0,"0"-25,0 0,0 25,0-25,0 1,0-1,0 0,0 0,0 0,-25 1,25-1,-25 25,0-25,25 25,-24-25,-1 25,0 0,0 25,25-25,-25 25,1-25,-1 25,0-1,25 1,-25 0,25 0,0 0,0-1,0 1,0-25,0 25,25 0,-25-25,25 25,0-25,-25 24,24-24,1 0,0 0,0 0,0 0,-1 0,1 0,0 0,-25 0,25-24,0 24,0-25,-25 25,24-25,-24 25,25-25,-25 0,25 25,-25-24,0 24,0-25,0 25,0 0,0 0,0 0,0 0,0 25,0-25,0 24,0-24,0 25,0 0,25-25,-25 25,0 0,25-25,-25 24,24-24,-24 0,25 25,0-25,0 0,0 0,-1 0,1 0,0 0,0 0,-25 0,25 0,-1-25,-24 25,25-24,0 24,-25-25,0 25,25-25,-25 0,25 0,-25 25,0-24,0-1,0 25,0-25,24 25,-24 0,0 0,0 0,0 0,0 0,0 0,0 0,0 25,25-25,-25 25,0-25,0 24,25 1,-25-25,0 25,0 0,0-25,25 25,-25-25,0 24,0-24,0 25,0-25,0 0,0 0,25 0,-25 0,0 0,0 0,0 0,0 0,0 0,0 0,0-25,0 25,0-24,0 24,0-25,24 0,-24 25,0-25,0 0,25 1,-25 24,25-25,0 25,-25-25,25 25,-1 0,-24 0,25 0,0 0,0 0,-25 25,25-25,-1 0,-24 25,25-25,-25 0,0 0,25 24,-25-24,0 0,25 0,-25-24,0 24,25 0,-25-25,25 25,-1-25,1 25,0-25,0 0,-25 25,49-24,-24 24,0 0,0-25,0 25,-1 0,1 25,-25-25,25 0,0 24,0 1,-25-25,24 25,-24 0,0 0</inkml:trace>
  <inkml:trace contextRef="#ctx0" brushRef="#br0" timeOffset="4088.2338">20985 7268,'-49'0,"-1"0,0 25,1-25,24 0,0 0,25-25,0 25,0 0,25 0,0 0,-1-25,26 25,0 0,-1-25,26 25,24 0,0-25,0 25,25-24,0 24,0 0,25-25,0 25,0 0,0-25,24 25,-24-25,0 25,0 0,0-25,0 25,-1-24,-24 24,0 0,0-25,-24 25,-1-25,-25 25,1 0,-26 0,1-25,0 25,-26 0,1 0,-25 0,0 0,0 0</inkml:trace>
  <inkml:trace contextRef="#ctx0" brushRef="#br0" timeOffset="6750.3861">17016 8285,'0'0,"0"0,0 0,0 0,0 0,0 0,0 0,0 25,0-25,-24 0,24 0,0 24,-25-24,25 25,-25-25,25 25,-25-25,25 25,-25-25,1 25,24-25,-25 24,0-24,0 0,0 0,1 25,-1-25,25 0,-25 0,0 0,0-25,25 25,-25 0,25-24,-24 24,24-25,0 0,0 25,0-25,0 0,0 1,0 24,0-25,24 0,1 25,-25-25,25 0,0 25,0 0,0-24,-1 24,1 0,0 0,0 0,24 24,-24-24,0 25,0-25,0 25,-1 0,1 0,-25-1,25 1,-25 25,0-25,0 24,0-24,0 25,0-1,-25-24,0 25,25-26,-24 26,-1-25,0 0,0-1,0 1,25 0,-24-25,-1 25,25-25,0 0,-25 0,25 0,0-25,0 25,0-25,-25 0,25 25,0-24,0-1,0 0,0 0,25 25,-25-25,25 25,0-24,-25 24,24 0,1 0,-25 0,25 24,0-24,0 25,-25-25,24 25,1 0,0-25,0 25,-25-1,25-24,-1 25,1-25,-25 25,25-25,0 0</inkml:trace>
  <inkml:trace contextRef="#ctx0" brushRef="#br0" timeOffset="7058.4037">17488 8508,'0'-25,"0"0,0 25,0-24,-25 24,25-25,-25 25,25 0,-25 0,0 0,25 0,-24 0,24 25,-25-25,25 24,-25 1,25 25,0-25,0-1,0 1,0 25,0-25,0-1,0 1,25 0,0 0,-25 0,24-25,1 24,0-24,0 25,0-25,-1 0,1 0,0-25,0 25,0 0,-1-24,1 24,0-25,-25 0,25 0,-25 25,0-25,0 1,0-1,0 0,0 0,-25 0,25-24,-25 24,0 0,-24 25,24-25,0 25,-24 0</inkml:trace>
  <inkml:trace contextRef="#ctx0" brushRef="#br0" timeOffset="7971.4559">15578 8731,'0'0,"0"-25,0 25,0-24,0-1,0 25,-25-25,25 25,-25-25,25 25,-25 0,25 0,-25 0,1 0,24 0,-25 0,0 25,25-25,-25 25,25-25,-25 25,25-25,0 24,0 1,0 0,0-25,25 25,0 0,0-25,0 24,-1 1,1-25,25 25,-25-25,24 25,-24-25,25 25,-25-25,-1 24,1 1,0-25,0 25,-25-25,25 25,-25-25,0 25,0 0,0-25,-25 0,25 24,-25-24,0 0,0 0,1 25,-1-25,0 0,-25 0,25 0,1-25,-1 25,-25 0,25 0,1-24,24 24</inkml:trace>
  <inkml:trace contextRef="#ctx0" brushRef="#br0" timeOffset="9978.5707">16074 8806,'-25'0,"25"0,-25 0,0 0,25 0,-24 0,24 0,-25 0,25 0,0 0,0 0,-25 0,25 0,0 0,0 0,0 0,0 0,0 0,0 0,0 0,25 0,-25 0,25 0,-25 24,24-24,1 0,0 0,-25 0,25-24,0 24,-1 0,1 0,-25 0,25-25,0 25,-25 0,25 0,-25-25,0 25,0 0,0 0,0-25,0 25,0 0,0 0,0 0,0-25,0 25,0 0,-25 0,25-24,-25 24,25 0,0 0,-25 0,25 0,0 0,0 0,0 0,0 0,0 0,0 0,0 0,0 0,0 0,0 0,0 0,25 0,-25 0,25 24,-25-24,25 0,-1 0,-24 25,25-25,-25 0,25 25,-25-25,0 0,0 25,0-25,0 0,0 25,0-25,0 24,0-24,-25 25,0 0,1 0</inkml:trace>
  <inkml:trace contextRef="#ctx0" brushRef="#br0" timeOffset="15339.8774">5482 3175,'0'0,"0"0,0 0,0 0,-25 0,25 0,0 0,0 0,0 0,0 0,0 0,0 0,0 0,0 0,25 0,-25 0,25 0,0 0,0 0,-1 0,26 0,0 0,-26 0,26 0,0 0,-1 0,1 0,-25 0,24 0,-24 0,25 0,-26-25,1 25,0 0,0 0,-25 0,25 0,-25 0,0 0,0 0,0 0,-25 0,25 0,-25 0,0 0,0 0,1 0,-1 0,0 0,-25 0,26 0,-26 0,0 0,26 0,-26 0,0 0,26 0,-26 25,0-25,26 0,-1 25,0-25,0 0,0 25,25-25,-24 0,24 0,0 0,0 0,0 0,0 0,0 0,24 24,1-24,0 0,0 0,0 0,-1 0,1 0,0 0,25-24,-26 24,1 0,0 0,25-25,-26 25,1-25,0 25,0-25,0 25,-25 0,24 0,-24-25,0 25</inkml:trace>
  <inkml:trace contextRef="#ctx0" brushRef="#br0" timeOffset="15491.8861">5631 3150,'-25'0,"-24"0,24 0,25 25,-25-25,25 0,0 0,0 0,0 0,0 0,0 0,25 0,0 0,24 0,-24 0,25 0,-1 0,1-25,-1 25,1 0,0 0,-1-25,1 25,-1 0,1 0</inkml:trace>
  <inkml:trace contextRef="#ctx0" brushRef="#br0" timeOffset="18123.0365">20390 8136,'25'0,"-25"0,0-25,24 25,-24-25,0 25,25-24,-25 24,0-25,0 0,0 25,0-25,0 0,-25 25,25-25,-24 1,-1 24,0 0,0-25,25 25,-25 0,1 0,-1 0,0 25,0-25,0 24,1 1,-1 0,0 0,25 0,0 0,0-1,0 1,0 0,0 0,0 0,25-1,-25 1,25-25,-1 25,1-25,0 0,0 25,0-25,-1 0,1 0,0 0,-25-25,25 25,0 0,-25 0,24-25,-24 25,25-25,-25 25,0-24,0 24,0-25,0 25,0-25,0 25,0-25,0 25,0 0,0 0,0 0,0 0,0 0,0 0,0 25,0 0,0-25,0 25,0 24,0-24,0 0,0 24,0-24,0 0,0 25,0-26,0 1,0 0,0 0,0 0,0-1,0 1,0-25,0 25,0-25,0 25,0-25</inkml:trace>
  <inkml:trace contextRef="#ctx0" brushRef="#br0" timeOffset="18320.0478">20712 8161,'0'0,"0"0,0 0,0 0,0-25,0 25,0 0,0 0,0 0,0 0,0-25,25 25,-25 0,0 0,0 0,0 0,0 0</inkml:trace>
  <inkml:trace contextRef="#ctx0" brushRef="#br0" timeOffset="18524.0595">20762 8483,'0'0,"0"0,0 0,0 0,0-25,0 25,0 0,0-24,0 24,25 0,-25-25,0 25,0 0,24 0,-24 0,0-25,0 25</inkml:trace>
  <inkml:trace contextRef="#ctx0" brushRef="#br0" timeOffset="19049.0895">21332 7888,'0'0,"25"0,0-25,-25 25,0 0,0 0,0 0,0 0,0 0,0 0,0 0,0 0,0 0,0 25,-25-25,25 25,-25-1,1 1,-1 0,0 0,0 0,0 24,1-24,24 0,-25 0,25 0,-25-1,25-24,0 25,0 0,0-25,25 0,-25 25,25-25,-1 0,-24 0,25 25,0-25,0 0,24 0,-24-25,0 25,25 0,-26 0,26-25,-25 25,0 0,-1-25,1 25,0 0,0-25,-25 25,25-24,-25 24,0-25,0 25,0-25,0 25,-25-25,25 25,0 0,-25-25,25 25,0 0,-25 0,25 0,0 25,0-25,-25 0,25 25,0 0,0 0,0-25,0 24,0 1,0 0,0 0,0 0,0-1,0 1,0 0,0 0,0 0,0-25,0 24,0 1,0 0,0-25,0 25,0-25,0 25,0-25,0 0</inkml:trace>
  <inkml:trace contextRef="#ctx0" brushRef="#br0" timeOffset="19392.1091">22052 8111,'25'0,"-25"0,0 0,0 0,0 0,0 0,0 0,0 0,-25 25,25-25,-25 25,25-25,-25 25,25-1,-25 1,25 0,-25 0,25 0,0-1,0 1,0 0,0 0,25 0,-25-25,25 24,0-24,-25 25,25-25,0 0,-1 0,1 0,0 0,0 0,0-25,-1 25,1-24,0 24,0-25,-25 25,25-25,-1 0,-24 25,0-25,0 1,0-1,0 0,0 0,0 0,-24 1,24-1,-25 0,0 25,25-25,-25 25,0 0,1 0,-1 0,0 0</inkml:trace>
  <inkml:trace contextRef="#ctx0" brushRef="#br0" timeOffset="20324.1624">22920 8260,'25'-25,"-1"25,1-25,-25 25,25-24,-25-1,0 25,0-25,0 0,-25 0,25 25,-25-24,1-1,-1 25,0 0,0 0,0 0,1 0,-1 0,0 25,0-1,0-24,1 25,-1 0,25 0,-25 0,25-1,0 1,0 0,0-25,0 25,0 0,25-25,-25 24,25-24,-1 25,1-25,0 0,0 0,0 0,-25 0,24 0,1 0,0 0,0 0,0-25,-25 25,24-24,-24 24,25-25,-25 25,0-25,25 25,-25-25,0 0,0 25,0 0,0-24,0 24,0 0,0 0,0 0,0 0,0 24,0-24,0 0,0 25,0-25,0 25,0 0,0-25,0 25,0-25,25 24,-25-24,25 0,-25 25,25-25,-1 0,-24 0,25 0,0 0,0 0,0 0,-1 0,1 0,-25 0,25-25,0 25,-25 0,25-24,-1 24,-24-25,0 25,25-25,-25 0,25 0,-25 25,0-24,0-1,0 25,0-25,0 25,0 0,0-25,0 25,0 0,0 25,25-25,-25 0,0 25,0-25,0 25,0-25,25 24,-25 1,0-25,0 25,0 0,0-25,0 25,0-25,0 24,0-24,0 25,24-25,-24 25,0-25,0 0,0 0,0 25,0-25,0 0,0 0,25 0,-25 0,0-25,25 25,-25 0,0-25,25 25,-25-25,25 25,-25-24,24 24,-24-25,25 25,-25 0,25 0,-25-25,25 25,-25 0,0 0,25 0,-25 25,24-25,-24 0,25 0,-25 25,0-25,25 0,-25 24,0-24,0 25,0-25,0 0,0 25,0-25,0 0,0 0,0 25,0-25,0 0,0 0,0 0,0 0,25-25,-25 25,0 0,0-25,25 25,-25-25,24 25,-24-24,25-1,0 0,0 25,-25-25,25 25,-1-25,1 25,0 0,0 0,0 0,0 25,-1-25,-24 25,25 0,-25 0,0-1,0 1,-25 0</inkml:trace>
  <inkml:trace contextRef="#ctx0" brushRef="#br0" timeOffset="27843.5925">15677 10120,'-25'-24,"25"24,-25-25,25 25,-25 0,1-25,-1 25,0 0,0 0,0 0,25 0,-49 0,24 25,0-25,0 25,1-1,-1 1,25-25,-25 25,0 0,25 0,0-1,0 1,0 0,0 0,0 0,25-1,0 1,0 0,-1 0,1-25,0 25,0-1,0-24,24 25,-24-25,0 25,0-25,-1 25,-24 0,25-25,-25 24,25-24,-25 25,0-25,0 25,0 0,0-25,-25 25,25-25,-25 0,25 24,-24-24,-1 0,0 0,0 25,0-25,25 0,-24 0,-1-25,0 25,0 0,0 0,1-24,-1 24,0 0,25-25,-25 25,25-25,-25 25</inkml:trace>
  <inkml:trace contextRef="#ctx0" brushRef="#br0" timeOffset="28303.6188">15727 10517,'0'25,"0"-25,0 0,0 0,0 0,24 0,-24 0,25 25,-25-25,25 0,0 0,0 0,-1 0,1 0,0 0,25 0,-26 0,1 0,0 0,0-25,0 25,-1 0,1 0,0-25,0 25,-25-25,25 25,-25-24,0 24,0 0,0-25,0 25,0-25,-25 25,25-25,-25 25,0-25,25 25,-25 0,1 0,24-24,-25 24,25 0,0 0,-25 0,25 0,0 0,0 0,0 0,0 0,25 0,-25 0,25 24,-25-24,24 0,-24 25,25-25,0 25,0-25,-25 25,25-25,-25 25,24-25,-24 24,0 1,0-25,0 25,0-25,0 25,0 0,0-25,0 24,-24-24,-1 25,0 0,0-25,25 0,-25 25</inkml:trace>
  <inkml:trace contextRef="#ctx0" brushRef="#br0" timeOffset="29564.691">17140 10368,'0'0,"0"25,0-25,0 0,0 0,0 0,0 0,0 0,0 0,0 25,-24-25,24 0,-25 0,25 25,-25-25,25 0,-25 0,25 0,-25 0,25 0,-24 0,24 0,-25 0,25 0,0 0,-25-25,25 25,0 0,0-25,0 25,0-25,0 25,0-24,0 24,0-25,0 25,25-25,-25 25,0 0,25-25,-1 25,-24 0,25 0,-25 0,25 0,0 0,-25 0,25 0,-1 25,-24-25,25 25,0 0,-25-1,25 1,0 0,-25 0,0 0,24-1,-24 1,0 0,0 25,-24-26,-1 1,25 0,-25 0,0 0,25-1,-25 1,1 0,-1 0,0 0,0-25,25 24,-25-24,1 0,24 0,-25 0,25-24,0 24,-25-25,25 0,0 25,0-25,0 0,0 25,0-24,25-1,-25 25,25-25,-25 25,24 0,1 0,-25 0,25 0,0 0,-25 0,25 25,-1-25,1 0,-25 25,25-25,0 24,-25-24,25 0,-1 25,-24-25,25 25,-25-25,25 0</inkml:trace>
  <inkml:trace contextRef="#ctx0" brushRef="#br0" timeOffset="30155.7248">17860 10244,'0'0,"25"-24,-25 24,0 0,0 0,0 0,-25 0,25 0,-25 0,25 0,-25 0,0 0,1 0,-26 0,25 0,0 24,0-24,1 0,-1 0,0 0,0 25,0-25,25 0,-24 0,24 0,0 0,0 0,0 0,0 0,0 0,0 0,0 0,0 0,0 0,0 0,0 25,24-25,-24 0,0 25,25-25,-25 25,0-25,0 24,0-24,0 25,0-25,0 25,0-25,0 0,0 25,0-25,0 0,0 0,25 0,-25 0,0 25,0-25,0 0,0 0,25-25,-25 25,0 0,0 0,25 0,-25-25,24 25,-24 0,0-25,25 25,-25 0,25-25,-25 25,25 0,0-24,-25 24,25 0,-1 0,-24 0,25 24,0-24,0 0,-25 25,25-25,-25 25,24 0,-24-25,25 25,-25-1,0 1,0 0,0-25,0 25,0 0,0-1,0-24,0 25,0-25,-25 25,25-25,-24 0,24 25,-25-25,0 0,25 0,-25 0,0 0,1 0,-1-25,0 25,0 0,0-25,25 25,-25-25,1 25</inkml:trace>
  <inkml:trace contextRef="#ctx0" brushRef="#br0" timeOffset="35084.0067">20315 9872,'0'0,"0"0,0-25,-24 25,24 0,-25 0,25-24,-25 24,25 0,0 0,-25 0,25 24,0-24,0 0,0 25,0-25,0 25,0 0,25-25,-25 25,25-1,0 1,-1 0,1 0,0-25,0 25,0 0,24-1,-49 1,25 0,0-25,0 25,-25 0,0-25,24 24,-24 1,0-25,0 0,0 25,-24-25,-1 25,25-25,-25 0,-25 0,26 0,-1 0,0 0,0 0,0 0,-24-25,24 25,25 0,-25-25,0 0,25 25,0-24,0-1,0 0,0 0,25 0,0 25,0-24,0-1,-1 0,1 0,0 0,25 0,-26 1,1-1,0 25,0-25,0 0,-1 25,1-25,-25 1,0 24,0-25,0 25,0-25,0 25,-25-25,25 25,-24-25,-1 25,0 0,0 0,0 0,-24 0,24 0,0 0,-24 25,24 0,0-25,-25 25,26-25,-1 25</inkml:trace>
  <inkml:trace contextRef="#ctx0" brushRef="#br0" timeOffset="35300.019">20811 9922,'0'0,"25"0,-25 0,0 0,0 0,0 0,0 0,0-25,0 25,0 0,0 0,0 0,0 0,0-25,0 25,0 0,0 0,0 0,0 0,0 0,0 0,0 0,0 0</inkml:trace>
  <inkml:trace contextRef="#ctx0" brushRef="#br0" timeOffset="35827.0492">21159 9723,'25'0,"-25"-24,0-1,24 25,-24-25,25 25,-25-25,0 25,25 0,-25-25,25 25,-25 0,0 0,0 0,0 0,0 0,0 0,25 25,-25-25,0 25,0-25,0 25,0 0,-25-25,25 24,-25 1,0 0,25 25,-25-26,1 1,-1 0,25-25,-25 25,25 0,-25-1,25-24,0 25,0-25,0 0,0 25,0-25,25 0,-25 0,25 0,0 0,-1 0,1 0,0 0,0 0,0 0,24-25,-24 25,0 0,24-25,-24 25,0 0,0-24,0 24,-1-25,1 25,0-25,-25 25,0-25,0 25,0-25,0 25,0 0,0-24,0 24,-25 0,25 0,0 0,0 0,-25 0,25 0,0 24,0-24,-24 25,24-25,0 25,0 0,0-25,0 25,0-1,0 1,0 0,0-25,0 25,0 0,0 0,0-25,0 24,0 1,0-25,0 25,0-25,0 25,0-25,0 25,0-25</inkml:trace>
  <inkml:trace contextRef="#ctx0" brushRef="#br0" timeOffset="36260.0739">20936 10244,'0'0,"0"0,0 0,0-24,0 24,0 0,0 0,0 0,0 0,0-25,0 25,0 0,0 0,0 0,0 0,0 0,0 0</inkml:trace>
  <inkml:trace contextRef="#ctx0" brushRef="#br0" timeOffset="36668.0973">22101 9947,'0'0,"0"-25,0 25,0-25,0 25,-24-25,24 25,-25 0,25 0,-25 0,0 0,0 0,0 0,1 25,-1-25,0 25,0 0,0-1,25-24,-24 25,24 0,0 0,0 0,0 0,0-1,0 1,24 0,1-25,-25 25,25-25,0 25,0-25,24 0,-24 0,0 0,0 0,0-25,-1 25,26-25,-25 25,0-25,-25 25,24-25,1 1,-25 24,25-25,-25 0,0 0,0 25,0-25,-25 0,25 1,-25 24,1-25,-1 0,0 25,0-25,0 25</inkml:trace>
  <inkml:trace contextRef="#ctx0" brushRef="#br0" timeOffset="38156.1824">24383 8235,'0'-25,"0"25,0 0,0 0,0 0,0 0,0 0,0 0,0 0,25 0,-25 0,25 0,-25 0,25 0,-25 0,25 0,-25 25,24-25,-24 25,25-25,-25 25,25 0,-25-1,0 1,0 0,0 0,0 24,0 1,0 0,0-1,0 1,-25-1,25 26,-25-1,25-24,-24 24,24-24,-25 24,25 1,-25-26,25 26,0-1,-25-24,25 24,0-24,0 24,0-24,0 24,0-24,-25-1,25 1,0 0,0-1,0 1,0 0,0-1,0 1,0-1,0 1,0-25,0 24,0-24,0 25,0-25,-24-1,24 1,0 0,0 0,0-25,0 25,0-25,0 24,0-24,0 0,0 0,0 0,0 0,-25 0,25 0,0 0,0 0,0 0,0 0,0 0,0 0,-25 0,25 0,-25 0,0-24,1 24,-1 0,0 0,0-25,-24 25,24 0,-25-25,25 25,-24 0,24 0,-25-25,25 25</inkml:trace>
  <inkml:trace contextRef="#ctx0" brushRef="#br0" timeOffset="39587.2642">22994 10120,'0'0,"0"-24,25 24,-25-25,0 25,0-25,0 0,0 25,0-25,0 25,0-25,0 25,-25-24,25 24,-25-25,25 25,0 0,-24 0,-1 0,25 0,-25 0,0 25,0-25,25 0,-24 24,-1 1,0-25,25 25,-25 0,0 0,25-25,0 25,0-1,0-24,0 25,0 0,0-25,0 25,25-25,-25 0,25 0,-25 0,25 0,0 0,-25 0,24 0,1 0,0-25,-25 25,25 0,0-25,-1 25,-24-25,25 25,-25-24,25-1,-25 25,0-25,0 25,0-25,0 25,0-25,0 25,0 0,0 0,0 0,0 0,0 0,0 0,0 0,0 25,0-25,0 25,0 0,0 0,0-25,0 24,0 1,0 0,0-25,0 25,0 0,25-25,-25 0,25 24,-25-24,0 0,25 0,-1 0,-24 0,25 0,-25 0,25 0,0-24,-25 24,25 0,-25-25,0 25,24-25,-24 0,0 25,0-25,25 1,-25 24,0-25,0 0,0 25,0-25,0 0,25 25,-25 0,0 0,0-25,0 25,0 0,0 0,0 25,0-25,0 0,0 25,0-25,0 0,25 25,-25-25,0 25,0 0,0-25,0 24,0-24,0 0,0 25,0-25,0 0,0 0,25 0,-25 25,0-25,0 0,0 0,0 0,0 0,0-25,0 25,0 0,0 0,24-25,-24 25,0 0,0-24,25 24,-25 0,25 0,-25-25,25 25,-25 0,25 0,-25 0,24 0,1 0,-25 0,25 0,-25 0,25 25,-25-25,25 0,-25 24,24-24,-24 25,0-25,0 0,0 25,0-25,0 25,0-25,0 0,0 25,0-25,0 0,0 0,0 0,0 0,25 0,-25 0,0 0,0-25,0 25,25-25,-25 25,0-25,25 0,-25 1,25 24,-1-25,-24 0,25 25,0-25,0 25,0 0,-25 0,24 0,1 0,-25 25,25-25,-25 25,0 0,0-1,0 1,0 0</inkml:trace>
  <inkml:trace contextRef="#ctx0" brushRef="#br0" timeOffset="45927.6269">8558 8607,'0'0,"0"0,0 0,0 25,0-25,0 0,0 0,0 0,-25 0,25 25,-25-25,25 0,0 0,-24 25,24-25,-25 0,25 0,-25 0,0 24,25-24,-25 0,25 0,-24 0,24 0,-25 0,25 0,0-24,0 24,-25 0,25 0,0-25,0 25,0 0,0-25,0 25,0-25,0 25,0-25,0 25,25-24,-25-1,25 25,-25 0,24-25,1 25,-25 0,25-25,0 25,-25 0,25 0,-1 0,-24 0,25 25,0 0,0-25,-25 25,25-1,-25 1,24 0,-24 25,0-26,0 1,0 25,0-25,0 24,-24-24,24 0,-25 24,25-24,-25 0,0 0,0 0,25 0,-24-1,24-24,-25 25,0-25,25 0,-25 0,25 0,0 0,-25-25,25 25,0-24,0 24,-24-25,24 0,0 0,0 0,0 0,0 25,0-24,0-1,24 25,-24 0,25 0,0 0,-25 0,25 0,-25 0,25 25,-1-25,-24 24,25 1,0-25,-25 25,25-25,-25 25,25-25,-25 25,24-25,-24 25,25-25,-25 0,0 0,25 24</inkml:trace>
  <inkml:trace contextRef="#ctx0" brushRef="#br0" timeOffset="46255.6456">8905 8781,'0'-25,"0"25,0 0,-25 0,25 0,-24 0,24 0,-25 0,25 0,0 25,-25-25,25 25,-25-1,25-24,0 25,0 0,0 0,0 0,0-1,0 1,25 0,-25-25,25 25,0 0,-25-25,24 0,1 25,0-25,0 0,0 0,-1 0,-24 0,25-25,0 25,0 0,0-25,-25 25,24-25,-24 25,25-25,-25 25,0-25,0 25,0-24,0-1,0 25,0-25,-25 0,1 0,24 25,-25-24,0-1,0 25,-24-25,24 25,0-25,0 25,-24 0,24 0</inkml:trace>
  <inkml:trace contextRef="#ctx0" brushRef="#br0" timeOffset="47227.7012">11659 8334,'0'0,"0"0,0 0,0 0,0 0,0 25,0-25,0 0,-25 0,25 25,0-25,-25 25,25-25,-25 25,0-25,25 24,-24-24,-1 25,0-25,25 25,-25-25,0 0,25 25,-24-25,-1 0,25 0,0 0,-25 0,25 0,0 0,0-25,0 25,0-25,0 25,0 0,0-25,0 25,0-24,0-1,0 25,25-25,-25 25,25-25,-25 25,24 0,-24-25,25 25,0 0,-25 0,25-24,0 24,-25 0,24 24,1-24,-25 0,25 25,0 0,-25-25,25 25,-25 0,0-1,0 1,0 25,0-25,0-1,0 1,-25 25,25-25,-25 24,0-24,0 0,1 24,-1-24,0 0,0 0,0 0,1-1,-1-24,25 0,-25 25,25-25,-25 0,25-25,-25 25,25-24,0 24,0-25,0 0,0 0,0 25,0-25,0 1,0-1,0 25,0-25,25 25,-25-25,25 25,0 0,-25 0,25 0,-1 25,1-25,-25 0,25 25,0-25,0 0,-1 25,1-25,0 0,-25 24,25-24,0 0,-25 25,24-25,1 0</inkml:trace>
  <inkml:trace contextRef="#ctx0" brushRef="#br0" timeOffset="47824.7354">12328 8260,'25'0,"-25"0,0 0,0 0,0 0,0 0,0 0,0 0,-25 0,25 0,-25 0,1 0,-1 25,0-25,0 0,0 0,1 25,-1-25,25 0,-25 0,0 0,25 0,-25 0,25 0,0 0,0 0,0 0,-24 0,24 0,0 0,0 0,0 0,0 0,0 24,0-24,0 0,0 0,24 0,-24 25,0-25,0 0,0 25,0-25,0 25,0-25,25 25,-25-25,0 24,0-24,0 25,0-25,0 25,0-25,0 25,0-25,0 0,0 0,0 25,0-25,0 0,0 0,0 0,0 0,0 0,0-25,25 25,-25 0,0 0,25-25,-25 25,25 0,-25-25,24 25,-24 0,25-25,-25 25,25 0,0 0,-25 0,25 0,-1 0,-24 0,25 25,0-25,-25 25,25-25,-25 25,25 0,-25-25,0 24,24 1,-24 0,0 0,0 0,0-25,0 24,0 1,-24 0,24-25,-25 25,25-25,-25 25,0-25,0 24,1-24,-1 0,0 0,0 0,-24 0,24 0,0 0,0 0,0-24,1 24</inkml:trace>
  <inkml:trace contextRef="#ctx0" brushRef="#br0" timeOffset="48347.7653">10046 8533,'0'0,"0"0,0 0,0 0,0-25,0 25,0 0,0 0,0 0,0 0,0 0,0 0,0 0,0 0,0 0,0 0</inkml:trace>
  <inkml:trace contextRef="#ctx0" brushRef="#br0" timeOffset="48495.7738">10021 8930,'0'0,"0"0,0 24,0-24,0 0,0 0,0 0,0 0,25 0,-25 0,0 0,25 0,-25-24,0 24,0 0,25 0</inkml:trace>
  <inkml:trace contextRef="#ctx0" brushRef="#br0" timeOffset="49411.8262">7442 8806,'0'0,"0"-25,0 25,0-25,0 25,-25-25,25 25,0-25,-25 25,0 0,25-24,-24 24,-1 0,0 24,0-24,25 25,-25-25,1 25,-1 0,0-25,0 25,25-1,-25 1,25 0,0-25,0 25,0 0,0-25,0 24,0-24,25 25,0-25,0 0,0 25,-1-25,1 0,0 25,0-25,0 0,24 0,-24 25,0-25,-25 0,25 0,-1 25,-24-25,0 0,0 24,0-24,0 25,0-25,0 0,0 25,-24-25,-1 0,25 25,-25-25,0 25,0-25,1 0,-1 0,0 0,0 0,0 0,1 0,-1 0,0 0,25 0,-25 0,25 0,-25-25,25 25</inkml:trace>
  <inkml:trace contextRef="#ctx0" brushRef="#br0" timeOffset="50231.8731">7293 9823,'0'-25,"0"25,0-25,0 0,0 25,0-25,0 25,0-24,-25 24,25 0,-25-25,25 25,-24 0,-1 0,0 0,25 25,-25-25,0 24,0-24,25 25,-24 0,-1-25,25 25,-25 0,25-1,0-24,0 25,0 0,25-25,-25 25,25-25,-1 25,1-25,0 0,0 24,0-24,24 25,-24-25,0 25,25-25,-26 25,1-25,0 25,0-25,-25 25,25-1,-25-24,0 25,0 0,0-25,0 25,0-25,0 25,0-1,-25-24,0 25,25-25,-25 0,0 25,1-25,-1 0,0 0,0 0,0 0,1 0,-26 0,25-25,0 25,0-25,1 25,-1 0,25-24,-25 24,25-25,-25 25,25-25</inkml:trace>
  <inkml:trace contextRef="#ctx0" brushRef="#br0" timeOffset="57274.2759">8756 9847,'0'0,"-24"0,24 0,0 0,0 0,0 0,0 0,0 0,0 0,24 0,-24 0,25-24,-25 24,25 0,0 0,0-25,-1 25,1 0,0-25,0 25,0 0,-1-25,1 25,0 0,0 0,-25 0,0 0,0 0,0 0</inkml:trace>
  <inkml:trace contextRef="#ctx0" brushRef="#br0" timeOffset="57720.3014">8781 9872,'-25'0,"25"0,0 0,0 0,-24 0,24 0,0 0,0 0,0-25,0 25,0 0,0 0,0 0,0 0,0 0,0 0,0 25,0-25,0 0,0 0,0 25,0-25,0 25,0-25,0 25,0-1,0-24,-25 25,25 0,0-25,0 25,0-25,0 25,0-25,0 0,0 25,0-25,0 0,0 0,0 0,0 0,0 0,0 0,0 0,0 0,0 0,0 0,0-25,0 25,0 0,25-25,-25 25,24-25,1 25,0 0,-25-25,25 25,0 0,-1 0,26 0,-25 0,0 0,-1 0,1 25,25-25,-25 25,-1 0,-24-25,25 25,0-1,-25 1,0-25,0 25,0 0,0 0,0-1,0 1,-25-25,25 25,-25 0,1-25,-1 25,0-1,25-24,-25 25,-24-25,24 0,0 25,0-25,0 0,1 0,-1 0,0 0,0 0,0-25</inkml:trace>
  <inkml:trace contextRef="#ctx0" brushRef="#br0" timeOffset="59874.4246">8980 9847,'0'-24,"0"24,0 0,0-25,0 25,0 0,0 0,0 0,-25 0,25 0,0 0,-25 0,25 25,-25-25,25 24,0-24,-25 25,25 0,-24 0,24-25,-25 25,25-1,0 1,0 0,0 0,0 0,0-25,0 25,0-1,0-24,25 0,-25 25,24-25,-24 0,25 0,-25 0,25 0,-25 0,25 0,0 0,-25-25,24 25,1 0,-25-24,25 24,-25-25,0 25,0-25,0 25,0 0,0-25,0 25,0 0,0 0,0 0,0 0,-25 0,25 0,-25 0,1 0,-1 25,25 0,-25-25,0 25,25-1,-25 26,25-25,-24 0,24-1,0 1,0 0,0 0,24 0,-24-1,25 1,0-25,-25 25,25-25,0 0,-1 0,-24 0,25 0,0 0,0-25,0 25,-1-25,-24 25,25-24,-25 24,25-25,-25 0,0 0,0 25,0-25,-25 1,0 24,25-25,-24 0,-1 25,-25-25,25 25,1 0,-1 0,-25 0,25 0,1 0,-1 25,0-25,0 25,25-25,-25 25,25-1,0-24,0 25</inkml:trace>
  <inkml:trace contextRef="#ctx0" brushRef="#br0" timeOffset="60469.4586">9575 9699,'0'-25,"0"25,0 0,0 0,0 0,0-25,0 25,0 0,25 0,-25 0,0 0,0 0,0 25,0-25,0 0,0 25,0-25,0 24,-25 1,25 0,-25 0,25 0,-25-1,25 26,-24-25,24 0,-25-1,0 26,25-25,-25 0,25 0,0-1,0-24,0 25,0-25,0 25,0-25,0 0,25 0,-25 0,25 0,-25 0,25 0,-1-25,1 25,0 0,0-25,0 1,-1 24,1-25,0 25,0-25,0 0,-1 25,1-25,0 25,-25-25,25 25,-25-24,0 24,0-25,0 25,0 0,0 0,0 0,0 0,0 0,0 0,-25 0,25 0,0 0,0 0,-25 25,25-25,0 24,-25 1,25-25,0 25,0 0,0 0,-24 0,24-1,0 1,0 0,0 0,0 0,0-1,0-24,0 25,0 0,0-25,0 25,0-25,0 25,0-25,0 0,0 0,0 0</inkml:trace>
  <inkml:trace contextRef="#ctx0" brushRef="#br0" timeOffset="60817.4785">10195 9847,'0'0,"25"-24,-25 24,0 0,25 0,-25 0,0-25,0 25,0 0,0 0,0 0,0 0,0 0,0 0,0 25,0-25,0 0,0 0,-25 24,25-24,0 0,0 25,0-25,0 0,0 0,-25 0,25 0,0 0,0 0,0 0,0 0,0 0,0 0,0 0,0 0,0 0,25 0,-25 0,0-25,0 25,0 0,0 0,25-24,-25 24</inkml:trace>
  <inkml:trace contextRef="#ctx0" brushRef="#br0" timeOffset="61025.4904">10195 10096,'0'0,"0"0,25 0,-25 24,0-24,0 0,0 0,0-24,25 24,-25 0,0 0,0 0,24-25,-24 25,0 0,0 0,25 0,-25 0,0-25,0 25,0 0,0 0,0 0</inkml:trace>
  <inkml:trace contextRef="#ctx0" brushRef="#br0" timeOffset="61633.5252">11435 9575,'25'0,"0"0,-25 0,0-25,0 25,0 0,0 0,0 0,-25 0,0 25,1-25,-1 0,0 0,0 24,0-24,-24 25,24-25,0 0,-25 25,26-25,-1 0,25 0,-25 25,0-25,25 0,0 0,0 0,0 0,0 0,0 0,0 0,0 0,0 0,0 0,0 0,0 0,0 25,0-25,0 0,0 24,0-24,0 0,0 25,0-25,0 25,0-25,0 25,0-25,0 25,0-25,0 24,0-24,0 0,25 25,-25-25,0 0,0 0,0 0,0 0,0 0,0 0,0 0,0 0,0 0,25 0,-25 0,0 0,0-25,25 25,-25 0,24-24,-24 24,25 0,-25-25,25 25,0 0,0 0,-1-25,-24 25,25 0,0 25,0-25,0 0,0 25,-25-25,24 0,1 24,-25 1,25-25,-25 25,0-25,0 25,0 0,0-1,0-24,-25 25,0-25,1 25,-1 0,0-25,0 25,0-25,-24 0,24 25,-25-25,1 0,24 0,-25 0,1 0,24 0,-25 0</inkml:trace>
  <inkml:trace contextRef="#ctx0" brushRef="#br0" timeOffset="66992.8317">7119 11460,'0'0,"0"0,0 0,0 0,0 0,25 0,0 0,-25 0,25 0,0 0,24-25,-24 25,0 0,24 0,1 0,-25-25,24 25,-24 0,25 0,-25-25,24 25,-24 0,0 0,0 0,-25 0,0 0,24 0,-24 0,0 0,-24 0,24 0,-25 0,25 25,-25-25,0 0,0 0,25 25,-24-25,-1 0,0 0,25 0,-25 0,25 0,-25 0,25 0,0 0,0 0,0 0,0 0,0 25,-24-25,24 25,0-25,0 24,0 26,0-25,0 0,0 24,0 1,0-1,0 1,0 0,0-26,0 26,0 0,0-1,-25-24,25 25,0-26,-25 1,25 0,0 0,0 0,0-25,0 25,0-25,0 24</inkml:trace>
  <inkml:trace contextRef="#ctx0" brushRef="#br0" timeOffset="70351.0238">9525 11509,'-24'0,"24"0,0 0,0 0,0 0,-25 0,25 0,0 0,0 0,0 0,25 0,-1 0,-24-24,25 24,0 0,0 0,0 0,-1 0,26-25,-25 25,0 0,-1 0,1 0,0-25,0 25,0 0,-1 0,-24 0</inkml:trace>
  <inkml:trace contextRef="#ctx0" brushRef="#br0" timeOffset="70807.0499">9550 11509,'0'0,"-25"0,25 0,-24 0,24 0,0 0,0 0,-25 0,25 0,0 0,0 0,0 0,0 0,0 0,0 0,0 0,0 25,0-25,-25 25,25 0,0-25,0 25,-25-1,25 26,0-25,0 0,-25-1,25 1,0 0,0 0,0-25,-24 25,24-1,0-24,0 25,0-25,0 0,0 0,0 0,0 0,0 0,0 0,0 0,0 0,24 0,-24-25,0 25,25 0,-25-24,25 24,0-25,-25 25,25-25,-1 25,1 0,0-25,0 25,0 0,-1 0,1 0,0 0,0 25,0-25,-1 25,1 0,0-25,0 24,-25 1,25 0,-25 25,24-26,-24 1,0 0,0 0,0 0,0-1,-24 1,24 0,-25 0,0 0,25-25,-25 25,0-25,25 24,-24-24,-1 25,0-25,0 0,0 0,1 0,24 0,-25 0,0 0,0 0,0 0,1-25,24 25</inkml:trace>
  <inkml:trace contextRef="#ctx0" brushRef="#br0" timeOffset="71176.071">10542 11633,'0'0,"0"0,0 0,0 0,0 0,0 0,0 25,-24-25,24 0,0 0,0 25,0-25,0 0,-25 0,25 0,0 0,0 0,0 0,0 0,0 0,0 0,0 0,0 0,0 0,25 0,-25 0,0-25,24 25,-24 0,25-25,-25 25,0 0,25 0,-25-24</inkml:trace>
  <inkml:trace contextRef="#ctx0" brushRef="#br0" timeOffset="71375.0824">10493 11956,'0'0,"0"25,0-25,0 0,0 0,0 0,0 0,0 0,0 0,0 0,0-25,25 25,-25 0,0 0,24 0,-24-25,0 25,25 0,-25 0,0 0</inkml:trace>
  <inkml:trace contextRef="#ctx0" brushRef="#br0" timeOffset="71896.1122">11510 11286,'25'-25,"-1"25,1-24,-25 24,0 0,0 0,0-25,0 25,0 0,0 0,0 25,0-25,0 24,0-24,0 25,-25 0,1 0,24 0,-25-1,0 1,0 0,0 0,1 24,-1-24,0 0,0 0,0 0,25-1,-25 1,25 0,0-25,0 25,0-25,0 0,0 25,25-25,-25 0,25 0,0 0,0 0,0 0,-1 0,26 0,-25 0,24 0,1-25,0 25,-26 0,26 0,0-25,-1 25,1-25,-25 25,24 0,-24-25,0 25,0-24,-1 24,1 0,-25-25,25 25,-25 0,0-25,0 25,-25 0,0-25,1 25,-1 0,0-25,0 25,0 0,1 0,-1 0,0 0,0 0,0 0,25 25,-24-25,24 25,-25 0,25-25,0 49,0-24,0 0,0 25,0-1,0 1,0-1,0 1,0 0</inkml:trace>
  <inkml:trace contextRef="#ctx0" brushRef="#br0" timeOffset="80778.6202">8583 8136,'-25'25,"0"-25,0 25,1-25,-1 24,0 1,0 0,-24 0,49 0,-25-1,0 1,0 0,0 25,25-26,-24 26,24 0,0-26,-25 26,25 0,0-26,0 26,0 0,0-26,0 26,0 0,25-26,-25 26,24-25,1 25,0-26,0 26,0-25,-1 24,26-24,-25 0,24 0,-24 0,25-1,-1 1,-24-25,25 0,-1 25,1-25,0 0,-1 0,1-25,-1 25,1 0,0-25,-26 1,26 24,0-25,-1 0,-24 0,0 0,25-24,-26 24,1 0,0-24,-25 24,25-25,-25 0,25 26,-25-26,0 0,0 1,-25-1,25-24,-25 24,0 1,0-26,1 26,-1-1,0 0,-25-24,1 24,24 1,-25 24,1-25,-1 26,0-26,1 25,24 25,-25-25,1 25,-26 0,26 0,-1 0,1 25,-1 0,-24 0,24 0</inkml:trace>
  <inkml:trace contextRef="#ctx0" brushRef="#br0" timeOffset="81849.6815">9401 11137,'-24'25,"-26"0,25 0,0 0,0-1,1 1,-1 25,0-1,0-24,0 25,25-1,-24 26,24-26,-25 26,25-26,0 26,0-1,0 1,0-1,0 0,0 1,0-1,25-24,-25 24,24-24,1 24,-25-24,25 0,0-1,0-24,-1 25,1-26,25 1,-25 0,0-25,-1 25,26-25,-25 0,0 0,24 0,-24-25,0 25,24-25,-24 0,0 1,25-1,-26-25,1 25,0-24,0 24,0-25,-1 26,1-26,0 0,-25 1,25-1,0 1,-25 24,24-50,-24 26,0-1,0 0,0-24,0 24,-24-24,24 24,-25-24,25 24,-25 1,0-26,0 26,1-1,-1 1,0 24,0-25,-24 25,-1-24,25 24,-24 0,-1 0,0 25,1-25,-26 25,26 0,-1 0,-24 0</inkml:trace>
  <inkml:trace contextRef="#ctx0" brushRef="#br0" timeOffset="83205.7591">12403 7689,'-25'0,"0"-24,0 24,0 0,1 0,-1 0,0 0,-25 0,26 0,-1 0,0 24,-25 1,26-25,-26 25,25 0,-24 24,24-24,0 0,-25 25,26-1,-26-24,25 25,0-1,-24 1,24 24,0-24,0 0,1-1,-1 1,0 24,0-24,0-1,25 1,-24 0,24-1,0 1,0-1,0 1,0 0,0-26,24 26,-24 0,0-1,25-24,0 25,0-1,-25-24,25 0,24 25,-24-26,0 1,24 0,-24 0,25 0,-1-25,1 0,0 24,-1-24,-24 0,49-24,-24 24,0 0,-1-25,1 0,24 0,-24 0,24-24,-24 24,24-25,-24 26,0-26,-1 25,1-24,-1-1,1 25,-25-25,0 1,-1 24,1-25,0 1,-25-1,0-24,0 24,0 1,0-26,0 26,-25-26,25 1,-25-1,1 1,-26 0,25-1,-24 1,-1-1,0 26,1-1,-1 0,1 26,-26-1,25 0,-24 0,24 25,-24 0,0 0,24 0,-24 25</inkml:trace>
  <inkml:trace contextRef="#ctx0" brushRef="#br0" timeOffset="84241.8183">11758 10964,'-25'0,"0"0,0-25,1 25,-1 0,0 0,0 0,0 25,1-25,-1 24,-25 1,25-25,1 25,-26 25,25-26,-25 26,26-25,-1 25,0-1,0 1,0-1,1 1,-1 0,0 24,25-24,-25-1,25 26,0-26,0 1,0-1,25 1,-25 0,25-1,0 1,-1-25,1 24,0-24,0 0,24 0,-24 0,25-25,-25 24,24-24,-24 25,25-25,-1 0,-24 0,25 0,-1-25,-24 25,25-24,-25-1,24 0,-24 0,0 0,24-24,-24 24,0-25,0 1,0 24,-1-25,-24 1,25-26,0 26,-25-1,25-24,-25-1,25 26,-25-26,0 1,0-1,-25 26,0-26,-25 1,26 24,-26-24,0 24,1 1,-26 24,26 0,-26 25,1 0</inkml:trace>
  <inkml:trace contextRef="#ctx0" brushRef="#br0" timeOffset="86280.935">5879 14039,'0'0,"-25"-24,25 24,0 0,-25 0,25 0,0 0,0 0,0 24,0 1,0 0,0 0,0 24,0 1,0 0,0-1,0 1,0 0,0-1,0 1,0-25,0 24,0 1,0-25,0-1,0 26,0-25,0 0,-24-1,24-24,0 25</inkml:trace>
  <inkml:trace contextRef="#ctx0" brushRef="#br0" timeOffset="86607.9537">5309 14312,'-25'-49,"25"-1,-25 0,25 1,25 24,-25-25,25 26,-1-26,1 25,0 0,25 1,-1-1,1 0,-1 25,26 0,-26-25,26 25,-26 25,26-25,-26 25,1-25,24 25,-24-1,0 26,-1-25,1 24,-25 1,24 0,-24-1,0 1,0-1,0 1,-25 0,0-1,0 1,0 0,0-26,-25 26,0 0,0-26,0 26,1-25,-26 0,0 24,1-24,-1 0,0 0,1-1,-1 1,1-25,-1 25,0-25,1 25,-1-25,1 0,-1 0,25 0,0 0</inkml:trace>
  <inkml:trace contextRef="#ctx0" brushRef="#br0" timeOffset="86875.969">6797 14263,'25'0,"-25"0,0 24,0-24,24 0,-24-24,25 24,-25 0,25 0,0-25,0 25,-1 0,1 0,0-25</inkml:trace>
  <inkml:trace contextRef="#ctx0" brushRef="#br0" timeOffset="87034.9781">6797 14461,'0'25,"-25"-25,25 25,0-25,0 0,0 0,0 0,0 0,0 0,0 0,25 0,-25 0,25 0,-1-25,1 25,0 0,25-25</inkml:trace>
  <inkml:trace contextRef="#ctx0" brushRef="#br0" timeOffset="88571.0659">7913 13767,'0'0,"0"0,0 0,0 24,0-24,0 0,-25 0,25 0,-25 25,25-25,-24 0,24 0,-25 25,25-25,-25 0,25 0,-25 0,25 0,-25 0,25-25,-24 25,24 0,-25 0,25-25,-25 25,25 0,-25-24,25 24,0-25,0 25,0-25,0 25,0 0,0-25,0 25,0 0,25-25,0 25,-25 0,25 0,-25-24,24 24,1 0,-25 0,25 24,0-24,-25 0,25 25,-1 0,-24-25,25 25,-25 0,0-1,25 1,-25 25,0-25,0-1,0 26,-25-25,25 24,-25 1,25-25,-24 24,-1 1,0 0,0-26,25 26,-25-25,1 0,-1 0,0-1,0 1,25-25,-25 0,25 0,-24 0,24 0,-25-25,25 25,0-24,-25-1,25 0,0 0,25 0,-25 0,25 1,-1-1,-24 25,25-25,0 25,0-25,0 25,-1 0,1 0,-25 0,25 25,0-25,0 0,-25 25,24-25,1 0,-25 0,25 25,-25-25,25 0,-25 0</inkml:trace>
  <inkml:trace contextRef="#ctx0" brushRef="#br0" timeOffset="88879.0836">8236 13866,'0'-25,"0"25,0 0,0-25,0 25,0 0,0 0,-25 25,25-25,0 0,-25 25,25 0,-25-1,25-24,0 25,-25 0,25 0,0 24,0-24,0-25,0 25,25 0,-25 0,25-1,-25-24,25 0,-25 25,25-25,-1 0,1 0,-25 0,25 0,0-25,0 25,-25-24,24 24,-24-25,25 25,-25-25,0 0,0 0,0 25,0-24,0-1,0 25,-25-25,25 0,-24 25,-1-25,0 25,25 0,-25-24,0 24,1 0,-1 0</inkml:trace>
  <inkml:trace contextRef="#ctx0" brushRef="#br0" timeOffset="89083.0952">8632 13667,'0'0,"25"25,-25-25,0 0,25 25,-25-25,25 25,-25 0,0-25,25 24,-25 1,24 0,-24 0,25 0,-25-1,25-24,-25 25,0 0,25 0,-25 0,25-25,-25 24,0 1,0 0,24-25</inkml:trace>
  <inkml:trace contextRef="#ctx0" brushRef="#br0" timeOffset="89292.1072">8880 13692,'0'0,"0"0,0 0,0 0,0 25,0-25,-24 0,24 25,0 0,-25-1,25-24,-25 25,0 0,25 0,-25 0,1-1,-1 1,25 0,-25 0,0 0,25-1,-25 1,25 0,-24-25</inkml:trace>
  <inkml:trace contextRef="#ctx0" brushRef="#br0" timeOffset="89832.1381">9401 13494,'0'0,"25"-25,-25 25,0 0,0 0,0 0,0 0,-25 25,1-25,24 0,-25 25,0-25,0 24,0-24,0 25,1-25,-1 25,0-25,0 25,25-25,-25 0,25 0,0 0,0 0,0 25,0-25,0 0,0 0,0 0,0 0,0 0,0 0,0 0,0 0,25 24,-25-24,0 0,0 25,0-25,0 0,25 25,-25-25,0 0,0 25,0-25,0 0,25 0,-25 0,0 0,0 0,0 0,25 0,-25 0,0 0,0 0,0 0,24 0,-24 0,0-25,25 25,-25 0,25-25,-25 25,25 0,-25-25,25 25,0-24,-25 24,24 0,1-25,-25 25,25 0,0 0,0 25,-1-25,-24 0,25 24,-25 1,25-25,-25 25,25 0,-25 0,0-1,0 1,0 0,0 0,0-25,0 25,-25-1,25 1,-25 0,0-25,25 25,-24 0,-1-25,0 24,0-24,25 0,-25 0,1 25,-1-25,0 0,25-25</inkml:trace>
  <inkml:trace contextRef="#ctx0" brushRef="#br0" timeOffset="90687.187">12303 13246,'0'0,"0"0,0 25,0-25,0 0,-24 0,24 0,-25 24,25-24,-25 0,0 25,25-25,-25 0,25 0,-24 25,24-25,-25 0,25 0,0 0,-25-25,25 25,0 0,0-25,0 25,0-24,0 24,0-25,25 25,-25-25,25 25,-25-25,24 0,1 25,-25 0,25-25,0 25,0 0,-1-24,1 24,0 0,0 24,0-24,-1 0,1 25,0 0,0-25,-25 25,25 25,-25-26,0 1,0 0,0 25,0-26,0 26,-25-25,0 24,0-24,0 25,1-25,-1-1,-25 26,25-25,1-25,-1 25,0-1,0-24,25 0,-25 0,25 0,-24-24,24 24,0-25,0 0,0 0,0 0,0 1,0-1,0-25,24 25,-24 1,25 24,0-25,0 0,-25 25,25 0,-1 0,1 0,0 0,0 25,0-25,-1 25,-24-25,25 24,0-24,0 25,-25-25,25 0,-25 25,25-25</inkml:trace>
  <inkml:trace contextRef="#ctx0" brushRef="#br0" timeOffset="90979.2037">12899 13122,'0'0,"0"-25,-25 25,0-25,25 25,-25 0,1 25,24-25,-25 25,0-25,25 24,-25 1,25 0,0-25,0 25,0 0,0 0,25-1,0 1,0 0,-1 0,1-25,0 25,0-1,0-24,-1 25,1-25,0 25,0-25,-25 25,25-25,-25 25,24-1,-24-24,0 25,0-25,0 25,0-25,-24 25,24-25,-25 25,0-25,0 24,0-24,1 0,-26 25</inkml:trace>
  <inkml:trace contextRef="#ctx0" brushRef="#br0" timeOffset="91315.2229">12948 12998,'0'0,"25"0,0 0,0 0,0-25,-1 25,1 0,0 0,0 0,0 0,-1 0,1 25,0-25,0 24,0-24,-1 0,1 25,0-25,0 25,0 0,-1-25,1 25,0-25,0 0,0 24,0-24,-25 25,24-25,1 25,-25-25,25 25,-25-25,25 25,-25 0,25-25,-25 24,24 1,-24 0,25-25,-25 25,25 0,-25-1,25 1,0-25,-1 25,-24 0,25-25,0 25,-25-1,25-24,-25 25,25-25,-25 0,24 25,-24-25</inkml:trace>
  <inkml:trace contextRef="#ctx0" brushRef="#br0" timeOffset="91511.2341">13767 13097,'0'0,"0"0,0 0,0 0,0 25,-25-1,25-24,-25 25,25 0,-24 0,24 0,-25 24,25-24,-25 0,25 0,-25 24,25-24,-25 0,25 0,-24 0,24-1,-25 1</inkml:trace>
  <inkml:trace contextRef="#ctx0" brushRef="#br0" timeOffset="91895.2561">13891 13022,'0'0,"25"0,-25 0,0 0,0 0,0 0,0 0,0 25,0-25,25 25,-25 0,0-25,0 25,24-1,-24 1,0 0,25 0,-25 0,25-25,-25 25,25-1,0-24,-25 0,24 25,1-25,0 0,0 0,0 0,-1 0,-24-25,25 25,0 0,0-24,0 24,-25-25,24 0,-24 25,25-25,-25 0,0 0,0 25,0-24,0 24,0-25,0 25,0 0,0 0,0 0,0 0,0 25,0-25,-25 24,25 1,0 25,0-25,-24 24,24 1,0 0,-25 24,25-24,0-1,-25 26,25-26</inkml:trace>
  <inkml:trace contextRef="#ctx0" brushRef="#br0" timeOffset="93985.3756">7119 3398,'0'0,"0"25,0-25,0 0,25 0,0 0,0 0,0 25,24-25,1 0,-1 0,1 0,24 0,1 0,-1 0,25 0,-24-25,24 25,0 0,0-25,26 25,-26-25</inkml:trace>
  <inkml:trace contextRef="#ctx0" brushRef="#br0" timeOffset="96477.5182">9501 12378,'0'0,"0"0,0 0,0-25,0 25,0 0,0 0,24 25,-24-25,25 0,-25 24,25-24,0 25,0-25,-1 25,1 0,25-25,-25 25,24-1,-24 1,25-25,-1 25,1-25,24 25,-24-25,-1 25,26-25,-26 0,26 0,-25 0,24 0,0 0,-24-25,24 0,1 25,-1-25,1 0,-1-24,-24 24,24 0,0-24,1 24,-26 0,26-25,-25 1,-1 24,26-25,-26 25,-24-24,25-1,-26 25,1-24,0 24,0-25,0 26,-25-1,24 0,-24 0,0 25,0-25,0 25,0 0</inkml:trace>
  <inkml:trace contextRef="#ctx0" brushRef="#br0" timeOffset="98017.6063">21977 11385,'-25'0,"25"0,0 0,0 0,0 25,0-25,0 0,0 0,0 0,0 0,0 0,0 0,0 0,0 0,0 0,0-25,25 25,-25 0,0-24,25 24,-25-25,25 25,-25-25,25 0,-25 25,25-25,-25 1,0 24,0-25,24 25,-24-25,0 25,0-25,0 25,0 0,0-25,0 25,0 0,0 0,0 0,0 0,-24 0,24 25,0-25,0 25,0-25,-25 25,25 24,-25-24,25 0,-25 25,25-1,-25 1,25-1,-25 1,25 0,-24-1,24 1,-25-1,25 1,0 0,-25-1,25-24,0 25,0-26,0 1,-25 0,25 0,0 0,0-1,0-24,0 0,0 25</inkml:trace>
  <inkml:trace contextRef="#ctx0" brushRef="#br0" timeOffset="98933.6586">22349 11584,'0'0,"25"0,-25 0,0 0,0-25,0 25,0 0,25-25,-25 25,25-25,0 25,-25-24,24-1,1 25,0-25,0 0,0 0,-1 1,1-1,-25 25,25-25,-25 0,0 0,0 1,0 24,-25-25,25 0,-25 25,25-25,-24 25,-1-25,0 25,25 0,-25 25,25-25,-25 25,25 0,-24 0,24-1,0 1,-25 25,25-1,0 1,0 0,-25-1,25 26,0-26,0 1,0-1,-25 26,25-26,0 1,0-25,0 24,0-24,0 0,0 0,0 0,0-25,0 24,0-24,0 0,0 0,25 0,-25-24,25 24,-25-25,25 0,-1 0,1 0,-25 1,25-1,0 0,0 0,-25 0,24 1,-24 24,25 0,-25-25,0 25,0 0,0 25,0-25,0 0,0 24,0-24,0 25,25-25,-25 25,0-25,0 0,25 25,-25-25,0 0,25 0,-25 25,24-25,-24 0,25 0,-25-25,25 25,0 0,-25-25,25 25,-1-25,1 25,-25-25,25 25,0-24,-25-1,25 25,-25-25,0 25,0-25,0 25,0-25,0 25,0 0,0-24,0 24,0 0,0 0,0 0,0 0,0 0,0 0,0 0,0 0,0 0,24 0,-24 0,25 0,-25 24,0-24,25 0,-25 25,25-25,-25 25,25-25,-25 25,0-25,25 25,-25-1,24-24,-24 25,0 0,0-25,25 25,-25 0,0-25,0 24,25-24,-25 25,0-25,0 0,0 25</inkml:trace>
  <inkml:trace contextRef="#ctx0" brushRef="#br0" timeOffset="99249.6767">22275 12402,'-50'25,"1"-25,-26 25,26 0,-1 0,0-1,1 1,-1-25,25 25,-24 0,24-25,0 0,25 25,0-25,0 0,0 0,0 0,25 0,0 0,24-25,-24 25,25 0,24 0,-24-25,24 25,1-25,24 25,0-25,0 25,1-24,-1 24,0-25,25 25,-25 0,25-25,-24 25,-1-25,0 25,-25 0,1 0,-1 0,-24-25,-1 25,-24 0,0 0,0 0,-25 0,0 0,0 0,0 0,0 0,-25 0,-25 0,26 0</inkml:trace>
  <inkml:trace contextRef="#ctx0" brushRef="#br0" timeOffset="100569.7522">9128 10939,'-24'0,"24"0,-25 25,25-25,-25 24,0 1,25 25,-25-1,1 1,-1 0,25 24,-25 1,0-1,25 0,-25 1,25 24,0-25,0 26,0-26,0 25,25-24,0-1,0-24,0 24,-1-24</inkml:trace>
  <inkml:trace contextRef="#ctx0" brushRef="#br0" timeOffset="101017.7779">13023 10517,'25'0,"-1"25,1-25,-25 25,25-25,25 25,-26-1,1 1,0 0,0 25,0-1,-1 26,1-26,0 26,-25-1,25 0,-25 1,0-1,-25 26,0-26,0 25,1-24,-1 24</inkml:trace>
  <inkml:trace contextRef="#ctx0" brushRef="#br0" timeOffset="103976.9471">8856 8731,'0'0,"0"0,0 0,0 0,0 0</inkml:trace>
  <inkml:trace contextRef="#ctx0" brushRef="#br0" timeOffset="104429.973">9674 12229,'0'0,"0"0,0 0,0 0,0 0,0 0,0 0,-25 0,25 0,0 0,0 0,0 0,0 0,0 0,0 0,0 0,0 0,0 0</inkml:trace>
  <inkml:trace contextRef="#ctx0" brushRef="#br0" timeOffset="105033.0075">7963 14784,'0'0,"0"0,0-25,0 25,0 0,0 0,24 0,-24-25,0 25,25 0,0-25,0 25,0-25,-1 25,1-24,25 24,-25-25,24 0,1 25,0-25,-1 25,1-25,-1 25,1-24,0-1,-1 25,1-25,-1 25,26-25,-26 25,-24-25,25 25,-1-24,1 24,-25 0,24-25,-24 25,25 0,-25-25,-1 25,-24 0,25 0,-25 0,25 0,-25 0,0 0,0 0,0 0,0 0</inkml:trace>
  <inkml:trace contextRef="#ctx0" brushRef="#br0" timeOffset="105796.0512">11931 8954,'-24'25,"24"-25,0 0,0 25,0-25,0 0,0 0,24 0,-24 0,25 25,0-25,25 0,-26 0,26 0,-25 0,24 0,1 0</inkml:trace>
  <inkml:trace contextRef="#ctx0" brushRef="#br0" timeOffset="106194.0739">11286 12650,'25'0,"-25"0,25 0,-25 0,25 0,0-24,0 24,-1-25,26 25,0-25,-1 0</inkml:trace>
  <inkml:trace contextRef="#ctx0" brushRef="#br0" timeOffset="107041.1224">7987 15354,'0'-25,"0"25,0 0,0 0,0-25,0 25,0 0,0 0,0 0,0 0,0 25,0-25,0 25,0-25,0 25,0 0,25 0,-25-1,0 1,0 25,25-25,-25-1,0 26,0-25,25 24,-25-24,0 25,0-25,0-1,0 26,25-25,-25 0</inkml:trace>
  <inkml:trace contextRef="#ctx0" brushRef="#br0" timeOffset="107661.1578">8781 15404,'25'-25,"-25"25,0-25,-25 25,25 0,-25-25,25 25,-24-25,-1 25,0 0,0-24,0 24,1 0,-1 24,0-24,0 25,0 0,25-25,-24 50,-1-25,0-1,25 1,-25 25,25-25,0 24,0-24,0 0,0 0,0-1,25 1,-25 0,25-25,0 25,-25-25,24 0,1 0,-25 0,25 0,-25-25,25 25,-25-25,25 0,-25 1,24-1,-24 0,25 0,-25 0,25 1,-25-1,25 0,-25 0,25 0,-25 1,24-1,-24 25,25-25,0 0,0 25,-25-25,25 25,-1 0,1 0,-25 0,25 25,-25-25,25 25,0 0,-25 0,24-1,-24 1,0 0,25 0,-25 0,25-1,-25 1,0-25,25 25,-25 0,25-25,-25 0,0 25,24-25,-24 0,25 0,0 0,-25-25,25 25,-25-25,25 0,-1 0,1 1,-25-1,25 0,0 0,0-24,-25 24,25 0,-25 0,24 0,-24-24,0 24,0 0,0 0,-24 25,24-25,-25 1,0-1,25 25,-25 0,-25 0,26 0,-1 0,-25 25,25-1,-24 1,24 0</inkml:trace>
  <inkml:trace contextRef="#ctx0" brushRef="#br0" timeOffset="108038.1794">7913 16743,'0'0,"0"25,0-25,0 0,0 0,25 0,-25 0,25-25,-25 25,24 0,26-25,-25 25,24-24,1 24,0-25,-1 0,1 0,24 0,1 1,-1-1,1-25,-1 25,0-24,26 24,-26-25,25 25,-24-24,-1 24,25 0,-24-24,-1 24,-24 0,24 0,-24 0,-1 1,1 24,-25-25,24 25,-24-25,0 25,-25 0,25-25,-25 25,0 0,0 0,0 0,0 0,0 0,-25 25,25-25,-25 0,25 0</inkml:trace>
  <inkml:trace contextRef="#ctx0" brushRef="#br0" timeOffset="111356.3692">13023 14908,'-25'0,"25"-25,0 25,0-25,0 25,-25-25,25 25,0-25,0 25,0 0,0 0,0 0,0 0,0 0,0 0,0 0,0 0,0 0,25 25,-25 0,0 0,25 0,-25-1,0 1,25 25,-25-1,0-24,0 25,24-1,-24-24,0 25,0-25,0 24,0-24,0 0,0 0,0 0</inkml:trace>
  <inkml:trace contextRef="#ctx0" brushRef="#br0" timeOffset="111875.3989">13569 14932,'24'-24,"-24"-1,25 0,-25 0,0 0,0 1,-25 24,25 0,-24 0,-1 0,0 24,25-24,-25 25,-25 0,26 0,-1 0,0-1,25 26,-25-25,0 0,25-1,0 1,0 0,0 0,0 0,0-1,0-24,0 25,25-25,-25 0,25 0,0 0,-25 0,25 0,-1 0,-24-25,25 25,0-24,0-1,0 0,0 0,-1 0,1 1,0-1,0 0,0 25,-1-25,1 0,0 25,0-24,0 24,-1 0,-24 0,25 0,0 24,0-24,-25 25,25 0,-1 0,-24 0,25 24,-25-24,25 0,-25 0,25-1,-25 1,25 0,-25-25,24 25,1-25,-25 0,25 0,-25 0,25 0,0-25,-25 0,24 25,1-25,-25 1,25-1,0 0,-25 0,25-24,-25 24,0 0,0 0,0 0,0 1,0-26,0 25,-25 0,25 1,-25 24,0-25,0 25,-24-25,24 25,-25 25,26-25</inkml:trace>
  <inkml:trace contextRef="#ctx0" brushRef="#br0" timeOffset="112223.4188">12601 16297,'-25'24,"1"-24,-1 25,25-25,0 25,0-25,0 0,25-25,-1 25,1 0,25-25,-1 25,1-24,0-1,24 0,0 0,26-24,-1 24,0-25,0 25,0-24,26-1,-26 1,25-1,-25 0,25 1,-25-1,0 25,1-24,-1-1,0 25,-24-24,-1 24,0 0,-24 0,0 1,-1 24,1-25,-25 25,-1-25,-24 25,25-25,-25 25,0 0,0 0,0 0,0 0,0 0,0 0,0-25,-25 25,25 0,0 0</inkml:trace>
  <inkml:trace contextRef="#ctx0" brushRef="#br0" timeOffset="113299.4803">744 7590,'0'25,"0"-25,0 0,25 0,-25 25,0-25,25 25,0-25,-25 24,25 1,0 25,-1-25,26 24,-25-24,0 25,-1-1,1-24,0 0,0 25,24-50,-24 24,0-24,0 0,24 0,-24 0,25-24,-25-1,24 0,1 0,-1-25,1 26,0-26,-1 0,26-24,-26 24,1 1,24-26,1 26,-26-26,26 1,-1 0,1 24,-1-24,0-1,1 26,-1-26,-24 26,24-1,-24 0,-1 25,1-24,-25 24,0 25,24-25,-49 0,25 25,0 0,-25 0,0 0</inkml:trace>
  <inkml:trace contextRef="#ctx0" brushRef="#br0" timeOffset="114515.5499">11783 6325,'49'-25,"-24"25,25-24,-26-1,1 0,25 0,-1 25,-24-25,25 25,-1-24,1 24,-25 0,24 24,1-24,0 25,-1-25,1 25,0 25,-1-1,1 1,-1-1,1 1,0 24,-1 26,-24-26,25 25,-1 25,-24-24,25 24,-26 0,26 0,-25 24,24 1,-24 0,0 25,25-25,-26 24,1 1,0-1,0 1,0 0,-1-1,1 1,0-25,0 24,0 1,0 0,-25-1,24 1,1 24,0-24,0 24,0 1,-1-1,1 1,0-1,0 1,0-1,-1 1,26-1,-25 0,0 1,24-26,-24 26,25-1,-26 1,26-1,0 1,-1-1,1-24,-1 24,1-24,0-1,24 1,-24 0,-1-1,1-24,24 0,-24 0,0-25,-1 0,1 0,-25 0,24-25,-24 0,25 1,-26-1,1 0,-25-25,25 26,-25-26,0 0,0 1,-25-1,0 1,1-1,-1-24,-25 24,1-24,-1-1,-24 1,-1-25,1 24,-1 1,-24-25,0 0,-25-1,25 1,-25 0,0-25,-25 25,0-25,0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20:3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19249 7863,'0'0,"0"-25,0 25,0 0,0 0,0 0,0 0,0 0,0 0,0 0,0 0,0 0,0 0,25 0,-1 0,1 0,0 0,0 0,24-25,1 25,0 0,-1 0,1 0,-1 0,1-24,0 24,24 0,-24 0,-1 0,26 0,-26-25,1 25,0 0,-26 0,26 0,-25 0,0 0,-1 0,1 0,-25-25,0 25</inkml:trace>
  <inkml:trace contextRef="#ctx0" brushRef="#br0" timeOffset="392.0225">19373 7541,'0'0,"0"-25,0 25,0 0,0 0,0 0,0 0,0 0,0 0,0 0,0 0,0 0,0 0,0 0,0 0,0 0,0 0,0 0,0 0,0 25,0-25,0 0,-25 24,25-24,-25 25,0-25,25 25,-24 0,-1-25,25 25,-25-1,0 1,0-25,25 25,0 0,-24-25,24 25,0-1,0-24,0 25,0-25,24 25,-24-25,25 25,0-25,0 25,0-25,24 24,1-24,-25 25,24-25,1 25</inkml:trace>
  <inkml:trace contextRef="#ctx0" brushRef="#br0" timeOffset="1007.0576">19869 9252,'0'0,"0"0,-25 0,25 0,0 0,0 0,0 0,0 0,0 0,0 0,0 0,0 0,25 0,-25 0,25 0,0 0,24 25,-24-25,25 0,-26 0,26 0,0 0,-1 0,26 0,-26 0,1 0,-1 0,26 0,-26 0,1 25,0-25,-1 0,-24 0,25 0,-26 0,1 0,0 0,0 0</inkml:trace>
  <inkml:trace contextRef="#ctx0" brushRef="#br0" timeOffset="1368.0783">19943 8979,'0'0,"0"0,0 0,0 0,0 0,0 0,0 0,0-25,0 25,0 0,0 0,0 0,0 0,0 0,0 0,0 0,0 0,0 0,0 0,-24 25,24-25,-25 0,25 25,-25-25,0 25,0 0,0-25,1 25,-1-1,0 1,0 0,25 0,-25 0,1-1,24-24,0 25,0 0,0 0,24-25,-24 25,50-25,-25 24,24 1,1-25,0 0,-1 25,26-25</inkml:trace>
  <inkml:trace contextRef="#ctx0" brushRef="#br0" timeOffset="3484.1993">17140 11633,'0'0,"0"0,0 0,0 25,0-25,25 0,-25 25,0-25,0 0,0 25,25-25,-25 0,0 0,25 25,-25-25,0 0,25 0,-25 0,24 0,-24 0,25-25,-25 25,25 0,-25 0,25-25,0 25,-1-25,-24 25,25-25,0 25,0-24,0-1,-25 25,24-25,1 25,0 0,-25-25,25 25,-25 0,25 0,-25 0,24 0,-24 0,0 0,0 25,0-25,25 0,-25 25,0-25,0 25,25-25,-25 24,0-24,25 25,-25-25,0 0,25 25,-25-25,25 25,-25-25,24 0,-24 0,25 0,-25 0,25 0,0 0,-25 0,25 0,-1 0,-24 0,25 0,0 0,0-25,0 25,-25 0,24 0,1 0,0 0,-25 0,25 0,0 0,-25 0,24 0,-24 0,25 0,-25 25,25-25,-25 0,0 0,25 25,-25-25,25 0,-25 0,24 0,1 24,-25-24,25 0,0 0,24-24,-24 24,0 0,25 0,-26 0,26-25,-25 25</inkml:trace>
  <inkml:trace contextRef="#ctx0" brushRef="#br0" timeOffset="6387.3654">14784 16222,'0'0,"0"0,0 0,0 0,-25 0,25 0,0 0,0 0,0 0,25 0,0 0,-25 0,25 0,-1 0,1 0,25 0,-25 0,24 25,1-25,-1 0,1 0,0 0,24 0,-24 0,24 0,-24 0,24 0,-24 0,24 0,-24 0,24 0,-24 0,-1 0,1 0,-25 0,24 0,-24 0</inkml:trace>
  <inkml:trace contextRef="#ctx0" brushRef="#br0" timeOffset="6640.3798">15032 16421,'0'0,"-25"0,25 0,0 25,0-25,0 0,0 0,0 0,25 0,0-25,0 25,-1 0,26 0,0 0,-1-25,1 25,-1 0,26-25,-26 25,26-25,-1 25,1 0,-1-25,1 25,-1-24,0 24,-24 0,24 0,-24-25,0 25,-1 0</inkml:trace>
  <inkml:trace contextRef="#ctx0" brushRef="#br0" timeOffset="7265.4156">17165 16321,'-25'0,"-24"0,-1 0,25 0,-24 0,-1 25,25-25,-24 0,24 0,0 0,0 0,1 25,-1-25,25 0,0 0,0 0,0 0,0 0,25 0,-1 0,26 0,-25 0,24 0,1 0,0 0,-1 0,26 0,-1 0,0 0,26 0,-1 0,0-25,0 25,25 0,-24 0,24 0,-25 0,25 0,-25-25,25 25,-25 0,0 0,1 0,-26-24,25 24,-24 0,-1 0,-24 0,-1 0,26 0,-50 0,24-25,-24 25,0 0,0 0,-25 0,24 0,-24 0,0 0,0 0,0 0,0 0,0 0,0 0,0 0,-24 0,24 0,-25 0,25 0,0 0</inkml:trace>
  <inkml:trace contextRef="#ctx0" brushRef="#br0" timeOffset="9373.5362">3225 16197,'-25'0,"0"-24,25 24,-24 0,-1 0,0 0,0-25,25 25,-25 0,25 0,0 0,0 0,0 0,-24 0,24 0,0 0,0 25,0-25,24 0,-24 0,25 0,-25 0,25 24,0-24,24 0,-24 0,25 25,-25-25,24 0,1 0,24 0,-24 0,-1 0,26 0,-26 0,26 0,-1 0,-24 0,-1 0,26 0,-25 0,-1 0,-24 0,25 0,-26 0,1 0,0 0,-25 0,0 0,0 0,0 0,0 0</inkml:trace>
  <inkml:trace contextRef="#ctx0" brushRef="#br0" timeOffset="10576.605">15082 16148,'0'0,"0"0,0 0,0 0,0 0,0 0,24 0,-24 0,25 0,0 0,25 0,-26 0,26 0,0 0,-1 0,1 0,-1 0,1 0,24-25,-24 25,25 0,-26 0,26 0,-26 0,1 0</inkml:trace>
  <inkml:trace contextRef="#ctx0" brushRef="#br0" timeOffset="11151.6379">17636 16346,'50'0,"0"0,-1 0,1 0,0 0,-1-25,1 25,-1 0,1 0,0 0,-1 0,-24 0,0 0,24 0,-49 0,25 0,0 0,-25 0,0 0,0 0,0 0,0 0,0 0,0 0,0 0</inkml:trace>
  <inkml:trace contextRef="#ctx0" brushRef="#br0" timeOffset="12183.6969">16545 11956,'0'-25,"0"25,0-25,0 25,0-25,0 25,0-24,0 24,0-25,0 25,0-25,0 25,0 0,0 0,0 0,0 0,0 0,0 0,0 0,-25 25,25-25,0 25,0-1,0 1,0 25,0-25,0 24,0 1,0-25,0 24,-25-24,25 25,0-25,0 24,0-24,0 0,0 0,0-1,-24-24</inkml:trace>
  <inkml:trace contextRef="#ctx0" brushRef="#br0" timeOffset="12343.7061">16744 12204,'24'0,"-24"-25,25 25,-25 0,0 0,0-25,0 25,0 0,0 0,0 0,0 0,0 0</inkml:trace>
  <inkml:trace contextRef="#ctx0" brushRef="#br0" timeOffset="12727.728">17140 11906,'0'0,"0"0,0-25,0 25,0 0,0 0,0-24,0 24,0 0,0 0,0 24,0-24,0 0,-24 25,24-25,0 25,-25 0,25 0,-25-1,25 1,-25 0,25 0,-25 0,25 24,0-24,-24 0,24 0,0 0,0-1,0 1,0 0,0 0,24-25,-24 25,25-25,-25 24,25-24,-25 0,25 0,-25 0,25 0,-1 0,-24 0,25 0,0-24,-25 24,25 0,-25-25,0 25,0-25,0 25,0-25,0 25,0 0,-25-25,0 25,0 0,1-24,-1 24,0 0,0 0,0 0,1 24</inkml:trace>
  <inkml:trace contextRef="#ctx0" brushRef="#br0" timeOffset="15970.9135">17661 12055,'25'-25,"-25"25,0-25,0 25,25-24,-25-1,25 25,-25-25,0 0,25 25,-25 0,0-25,0 25,0 0,0 0,0 0,0 0,0 0,0 0,0 25,24-25,-24 25,0 0,0 0,0-1,0 1,0 0,0 25,0-26,0 1,0 0,-24 0,24 0,0 0,0-1,0-24,0 25,0-25,0 25,0-25,0 0</inkml:trace>
  <inkml:trace contextRef="#ctx0" brushRef="#br0" timeOffset="16660.953">17909 12030,'0'0,"0"0,0 0,0 0,-24 0,24 0,0 0,-25 0,25 0,-25 0,25 25,0-25,-25 25,25 0,-25-25,25 24,0-24,0 25,0-25,0 25,0-25,25 0,-25 25,25-25,-25 0,25 0,-25 0,25 0,-1 0,-24 0,25 0,0 0,0 0,-25-25,25 25,-1 0,-24-25,25 25,-25-25,25 25,-25 0,0-24,0 24,0-25,0 25,0-25,0 25,0 0,0 0,0 0,0-25,0 25,0 0,0 0,0 0,0 0,0 25,0-25,0 0,0 25,0-25,0 0,0 25,0-1,0-24,0 25,0-25,0 25,0-25,0 25,0-25,25 0,-25 25,0-25,0 0,0 0,0 0,0 25,25-25,-25 0,0 0,0 0,0-25,0 25,0 0,0 0,0-25,0 25,0 0,0-25,24 25,-24-25,0 25,0 0,0-25,25 25,-25 0,0 0,0-24,25 24,-25 0,0 0,25 0,-25 0,25 24,-25-24,0 0,24 0,-24 0,0 25,25-25,-25 0,0 25,0-25,0 0,0 0,25 25,-25-25,0 0,0 0,0 0,0 0,0 0,0 0,0 0,25-25,-25 25,0-25,25 25,-1-25,1 1,0-1,25 0,-26 0,26-24,-25 24,24 25,-24-25,25 0,-25 25,-25 0,24 25,-24 0,0 0,0-1</inkml:trace>
  <inkml:trace contextRef="#ctx0" brushRef="#br0" timeOffset="17291.9891">18753 12005,'0'0,"-25"0,25 0,-25 0,25 0,-25 0</inkml:trace>
  <inkml:trace contextRef="#ctx0" brushRef="#br0" timeOffset="17988.0289">18976 11609,'25'-25,"0"-25,-25 25,24 1,1-1,0 0,-25 25,25-25,-25 25,0-25,0 25,0 0,0 0,0 0,0 25,0-25,0 25,-25 0,25 0,-25 24,25-24,-25 49,1-24,-1 24,0-24,0 24,25 1,-25-1,1-24,-1 24,0-24,25 0,-25-1,25-24,-25 25,25-26,0 1,0 0,0-25,0 25,0-25,0 25</inkml:trace>
  <inkml:trace contextRef="#ctx0" brushRef="#br0" timeOffset="18723.0709">19348 11906,'25'0,"-25"0,25 0,-25-25,0 25,24-24,1 24,0-25,0 0,0 0,-1 0,1 1,0-1,0 0,0 0,24 0,-49 1,25-1,0 0,0 0,-25 0,0 1,0-1,0 0,0 0,-25 0,25 1,-25 24,0-25,0 25,1 0,-1 0,0 0,0 25,0-1,1 1,-1 0,0 0,0 0,25 24,-25 1,25-1,-24 1,24 0,0-1,0 1,0-1,0 1,0 0,0-1,0 1,0-25,0-1,0 26,0-25,0-25,24 25,-24 0,0-25,25 0,0 0,-25 0,25 0,0 0,-1 0,1-25,-25 25,25-25,0 0,0 0,-1 25,1-25,0 1,0 24,-25 0,25-25,-25 25,24 0,-24 25,0-25,0 0,0 24,25-24,-25 25,0-25,0 25,0-25,25 25,-25-25,0 25,25-25,-25 0,25 0,0 0,-25 25,24-25,1 0,0 0,0-25,0 25,-1 0,1-25,0 25,0 0,0-25,-25 0,24 25,1-25,-25 1,0-1,0 0,0 0,0 0,0 1,0 24,0-25,-25 0,25 25,-24 0,24 0,-25 0,25 0,-25 0,25 0,0 0,0 0,0 0,0 0,25 25,0-25,-1 0,1 0,0 0,0 25,0-25,-1 0,1 24,0-24,0 25,0 0,-25-25,24 25,-24 0,25-1,-25 1,0 0,0 0,0-25,0 25,0 0,0-25,0 24,0-24,0 25,0-25</inkml:trace>
  <inkml:trace contextRef="#ctx0" brushRef="#br0" timeOffset="19143.095">16818 13072,'-50'25,"26"-25,-1 0,25 0,25 0,-1 0,1-25,25 25,24-25,1 25,-1-25,50 25,-25-24,25 24,0-25,25 0,0 25,25-25,-26 0,26 1,0 24,-1-25,1 0,0 25,-1-25,-24 25,25-25,-1 25,-24-24,0 24,-25-25,25 25,-50-25,25 25,-25 0,0-25,-24 25,-1 0,1-25,-26 25,1 0,-25 0,0 0,-1-24,1 24,-25 0,0 0,0 0,0 0,0 0,0 0</inkml:trace>
  <inkml:trace contextRef="#ctx0" brushRef="#br0" timeOffset="25975.4857">15776 7987,'25'0,"0"25,0-25,24 0,-24 0,0 0,24 0,1 0,-25 0,24-25,1 25,-25 0,24-25,-24 25,25-25,-25 25,-1 0,1-24,-25 24,25 0,-25-25,0 25,0 0,0 0,0-25,-25 25,25 0,-25 0,1 0,24-25,-25 25,0 0,25 0,-25 0,0 0,25 0,-24 0,24 0,0 0,0 0,0 0,0 0,0 0,0 0,0 0,0 0,0 25,0-25,0 0,24 0,-24 0,0 25,25-25,-25 25,0-25,25 0,-25 24,25 1,-25 0,0 0,25 0,-25-25,0 25,0-1,0 1,0 0,0 0,0 0,0-1,0-24,-25 25,0 0,25 0,-25 0,0-25,1 24</inkml:trace>
  <inkml:trace contextRef="#ctx0" brushRef="#br0" timeOffset="26743.5297">15528 9550,'-25'0,"25"0,0 0,0 0,0 0,-25 0,25 0,0 0,0 0,0 0,0 0,0 0,0 0,25 0,-25 0,25 0,-25 25,25-25,0 0,-1 0,1 0,0 0,25 0,-25 0,-1 0,26 0,-25 0,0 0,24 0,-24-25,25 25,-26 0,1-25,25 25,-25 0,-1-25,1 25,-25 0,25-25,-25 25,0 0,0 0,0 0,0-24,0 24,0 0,-25 0,25-25,-25 25,25 0,-24 0,24 0,-25-25,25 25,-25 0,25 0,0 0,0 25,0-25,0 0,0 0,0 0,0 25,0-25,0 0,25 24,-25-24,25 0,-25 25,24-25,1 25,-25-25,25 25,-25-25,0 25,25-25,-25 0,0 24,0-24,0 25,0-25,-25 25,25-25,-25 25,0-25,1 25,-1-1,0-24,0 25,0-25</inkml:trace>
  <inkml:trace contextRef="#ctx0" brushRef="#br0" timeOffset="27419.5683">15429 11063,'0'25,"-25"-25,25 0,0 0,-25 0,25 0,0 0,0 0,0 24,25-24,-25 0,25 0,-25 25,25-25,-1 0,1 25,0-25,0 0,0 0,24 25,-24-25,25 0,-25 0,24 0,1-25,-1 25,1 0,0 0,-26 0,1 0,0-25,0 25,0 0,-25 0,0-25,0 25,0 0,0 0,0-24,0 24,0 0,-25 0,25-25,-25 25,0 0,25 0,-25 0,25 0,-24 0,24 0,0 0,0 0,-25 0,25 0,0 0,0 0,0 0,0 0,25 0,-25 0,24 0,-24 25,0-25,25 0,-25 24,0-24,25 25,-25-25,0 25,0-25,0 25,0 0,0-25,0 25,-25-1,0 1,1-25,-1 25,0 0,-25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21:19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5358 14808,'-25'-24,"25"24,0-25,-24 25,24-25,0 0,-25 25,25-25,0 25,0 0,0 0,-25-24,25 24,0 0,0 0,0 0,0 0,0 24,0-24,25 25,-25-25,0 25,25 25,-25-26,24 26,-24 0,0-1,25 1,-25-1,0 1,25 0,-25-26,0 26,0-25,25 24,-25-24,0 0,0 0,0-25,0 25,25-25</inkml:trace>
  <inkml:trace contextRef="#ctx0" brushRef="#br0" timeOffset="848.0485">5557 14833,'0'-25,"0"25,0 0,0 0,0 0,0 0,-25 0,25 25,0-25,-25 25,25 0,-25-25,25 25,-25-1,25 26,-24-25,24 0,0-1,-25 1,25 0,0 25,0-50,0 24,0 1,25 0,-25-25,24 25,-24-25,25 0,-25 0,25 0,0 0,0 0,-25 0,24 0,1-25,0 25,0-25,0 0,-25 25,24-24,1-1,-25 0,25 0,-25 25,0-25,0 1,0-1,0 0,0 25,0-25,0 0,0 1,-25 24,25-25,0 25,0 0,-25 0,25 0,0 0,0 0,0 0,0 0,0 0,0 25,0-25,0 0,0 24,0 1,25-25,-25 25,0 0,25 0,-25-25,0 24,0 1,25-25,-25 25,0 0,0-25,25 0,-25 25,0-25,0 0,0 0,0 0,0 0,0 0,0 0,0 0,0 0,0 0,0 0,0-25,0 25,0-25,0 25,0-25,0 0,0 1,24 24,-24-25,0 0,25 25,-25-25,25 25,-25-25,0 25,25 0,-25 0,25 0,-25 0,0 0,24 0,-24 0,25 25,-25-25,0 0,25 25,-25-25,0 25,25 0,-25-25,0 24,0 1,0-25,0 25,0 0,0 0,0-25,0 24,0-24,0 25,0-25,0 0,0 0,0 0,0 0,0-25,0 25,0-24,0 24,-25-25,25 0,0 0,0-24,25 24,-25 0,25-25,-25 26,24-1,-24 0,25 0,0 25,0-25,0 25,-25 0,25 0,-1 0,1 0,-25 25,25 0,-25-25,25 25,-25 0,0-1,25 26,-25-25,0 0,0-1,24 1,-24 0,0 25,0-50,0 24,25 1,-25-25,0 0</inkml:trace>
  <inkml:trace contextRef="#ctx0" brushRef="#br0" timeOffset="1108.0634">6623 14511,'0'-25,"25"25,-25-25,0 25,0 0,0 0,0 0,0 0,0 0,0 25,0 0,0 0,0-1,0 1,0 25,0-1,0 1,0 24,0 1,0-26,0 26,0-1,0 1,0-26,0 1,0 24,0-24,0-25,0 24,0 1,0-25,25 0,-25-1,0 1,0 0,0 0,25-25,-25 25,0-25</inkml:trace>
  <inkml:trace contextRef="#ctx0" brushRef="#br0" timeOffset="1952.1117">6871 14932,'0'0,"25"0,-25 0,0 0,0 0,25-24,-25 24,25 0,-25-25,24 25,1-25,-25 0,25 0,0 25,0-24,-25-1,24 0,1-25,-25 26,25-1,-25 0,25 0,-25 0,0 1,0-1,0 0,-25 0,25 0,-25 1,0 24,1-25,-1 0,0 25,25 0,-25 0,0 0,1 25,-1-25,25 25,-25-1,25 1,-25 0,25 25,0-26,0 1,0 25,0-1,0-24,0 25,25-1,0 1,-25-25,25 24,-25 1,24 0,-24-26,25 26,-25-25,0 0,25-1,-25 1,0 0,25 0,-25-25,0 25,0-25,25 0,-25 0,0 0,0 0,0-25,24 25,-24-25,0 0,0 0,0 1,25-1,-25 0,0 0,0 0,25 1,-25-1,25 0,-25 25,0-25,25 25,-25 0,0 0,25 0,-25 25,0-25,24 25,-24-25,0 25,25-1,-25-24,0 25,25-25,-25 25,0-25,25 0,-25 0,25 0,-25 25,24-25,-24 0,25-25,0 25,-25 0,25-25,0 25,-1-25,1 25,-25-24,25 24,0-25,-25 0,25 0,-25 25,24-25,-24 1,0-1,0 0,0 0,0 0,-24 25,24-24,-25-1,25 25,-25 0,25 0,-25 0,25 0,-25 0,25 0,-24 0,24 25,-25-25,25 0,0 0,0 0,0 24,0-24,0 0,25 0,-25-24,24 24,-24 0,25 0,0-25,0 25,0 0,-1 0,1-25,0 25,0 0,0 0,-1 25,-24-25,25 25,0-25,-25 24,0 1,25 0,-25 0,0 0,0-1,25 1,-25 0,0 0,0 0,0-1,24 1,-24 0,0 0,25-25,-25 25,25-25,-25 24,25-24,0 0,-1 25</inkml:trace>
  <inkml:trace contextRef="#ctx0" brushRef="#br0" timeOffset="2229.1275">9674 14610,'0'0,"-25"0,25 25,0-25,-24 0,24 0,0 0,0 0,0 0,0 0,24 0,-24 0,25-25,-25 25,25 0,0 0,-25 0,25-25,-1 25,1 0</inkml:trace>
  <inkml:trace contextRef="#ctx0" brushRef="#br0" timeOffset="2388.1366">9550 14808,'-25'0,"25"25,0-25,-24 0,24 25,0-25,0 0,0 0,24 25,-24-25,25 0,0 0,0 0,0 0,-1 0,1 0,25 0,-1-25,-24 25,25 0,24-25</inkml:trace>
  <inkml:trace contextRef="#ctx0" brushRef="#br0" timeOffset="3468.1984">14486 14784,'0'0,"0"0,0-25,0 25,0 0,-25 0,25 0,0 0,0 0,0 25,25-25,-25 24,0-24,25 25,-25 0,0 0,25-25,-25 25,0-1,25 1,-25 0,0-25,0 25,0-25,0 0,0 25,0-25,0 0,0 0,0 0,0 0,0 0,0 0,0-25,0 25,0-25,0 25,0-25,0 0,0 25,0-24,25-1,-25 0,0 0,24 25,-24-25,0 1,25 24,0 0,-25-25,25 25,0 0,-25 0,24 0,1 0,0 0,0 25,0-25,-1 0,-24 24,25 1,0-25,0 25,-25 0,25-25,-25 25,24-1,-24-24,0 25,0 0,0-25,25 0,-25 25,0-25,0 0,0 0,0 0,0 0,0 0,0-25,0 25,0-25,0 0,0 25,0-24,0-1,0 0,0 0,25 0,-25 1,25-1,-25 25,25-25,-1 25,1 0,-25 0,25 0,0 0,0 25,-25-25,24 25,-24-1,25 1,-25 0,25 0,-25 0,25-1,-25 1,0 0,25 25,-25-26,24 1,-24 0,0 0</inkml:trace>
  <inkml:trace contextRef="#ctx0" brushRef="#br0" timeOffset="3936.2251">14263 15429,'0'0,"0"0,0 0,0 0,25 0,-25 0,25 0,-1 0,26 0,-25 0,24 0,1 0,0-25,-1 25,26-25,-1 25,25-25,-24 25,24-25,-25 0,26 25,-1-24,-25-1,25 25,1-25,-26 0,1 25,-1-25,0 25,1-24,-26 24,1 0,-25 0,24-25,-24 25,-25 0,25 0,-25 0,0 25</inkml:trace>
  <inkml:trace contextRef="#ctx0" brushRef="#br0" timeOffset="4397.2515">14710 15850,'0'-25,"0"1,0-1,0 25,-25-25,25 25,-25 0,0 0,0 0,1 0,-1 0,0 25,0 0,25-25,-25 24,0 1,1 0,24 0,0-25,0 25,0-1,0-24,24 25,1 0,0-25,0 25,0-25,0 25,-1-25,26 0,-25 24,0-24,24 0,-24 25,0-25,-25 25,25-25,-1 25,-24-25,0 0,0 25,0-25,0 24,-24-24,24 25,-25-25,25 0,-25 25,0-25,0 0,1 0,24 0,-25 0,0 0,0 0,0 0,25-25,-24 25</inkml:trace>
  <inkml:trace contextRef="#ctx0" brushRef="#br0" timeOffset="4749.2716">15082 15974,'0'0,"24"25,-24-25,25 0,-25 0,25 0,-25 25,0-25,25 0,-25 0,0 0,25 0,-25 0,24 0,-24 0,25-25,-25 25,25 0,0-25,-25 25,25-25,-1 1,-24 24,25-25,-25 0,0 25,25-25,-25 0,0 25,0-24,0-1,-25 25,25 0,-25-25,25 25,-24 0,-1 0,0 25,0-25,0 25,25-25,-24 24,-1 1,0 0,25 0,-25 0,25-1,0 1,0 0,0 0,0 0,25-1,-25-24,25 25,0-25,-1 25,-24-25,50 0,-25 25,0-25,-1 0,26-25,-25 25</inkml:trace>
  <inkml:trace contextRef="#ctx0" brushRef="#br0" timeOffset="4968.2842">15999 15627,'0'-25,"0"25,0 0,-24 0,-1 0,0 0,0 0,0 25,1 0,-1 0,-25 24,25-24,1 0,-1 24,0-24,0 0,25 25,0-26,0 1,0-25,0 25,25 0,0-25,0 25,-1-25,26 0,0 0,-1 0,1-25,24 25,1-25,-26 25,26-25,-1 0</inkml:trace>
  <inkml:trace contextRef="#ctx0" brushRef="#br0" timeOffset="7523.4303">5259 15652,'0'0,"0"-25,0 25,0 0,0 0,0 0,0 0,0 0,25 0,-25 25,0-25,0 0,25 0,-25 25,24-25,-24 24,25 1,0 0,-25-25,25 25,0 0,-1-25,-24 24,25 1,0-25,0 25,0-25,-25 0,24 0,1 0,0 0,0 0,-25 0,25-25,-1 25,1 0,-25-25,25 1,0 24,-25-25,25 0,-1 0,-24 25,25-25,0 1,-25-1,25 0,-25 25,25-25,-1 25,-24-25,25 25,-25 0,25 0,-25 0,25 0,0 0,-25 0,24 0,1 25,0-25,-25 0,25 25,0-25,0 25,-1-25,-24 0,25 25,0-25,0 0,0 0,-1 0,-24 0,25 0,0 0,0 0,0-25,-1 25,1-25,0 25,0-25,0 25,-1-25,-24 25,25-24,0-1,0 25,-25-25,25 0,-1 25,-24-25,25 1,0 24,-25 0,25-25,-25 25,25 0,-25 0,0 0,24 0,-24 0,25 25,-25-25,25 0,0 24,-25-24,25 25,-25-25,24 0,-24 25,25-25,0 0,-25 0,25 25,0-25,-25 0,24 0,1 0,0-25,0 25,0 0,0-25,-1 25,1-25,0 25,25-24,-26 24,1-25,0 0,25 25,-26-25,1 25,0 0,0-25,0 25,-1 0,1 0,0 0,-25 0,25 0,0 0,-25 25,24-25,1 0,-25 0,0 0,25 0,-25 0</inkml:trace>
  <inkml:trace contextRef="#ctx0" brushRef="#br0" timeOffset="8439.4827">14561 16718,'0'0,"-25"-24,25 24,0 0,0 0,0 0,0-25,25 25,-25 0,0 0,25 0,-1-25,1 25,0 0,0 0,24-25,1 25,0-25,-1 25,26-24,-26 24,26-25,-26 0,26 25,-1-25,-24 25,24-25,-24 25,-1-24,1 24,-25 0,-1 0,1-25,0 25,-25 0</inkml:trace>
  <inkml:trace contextRef="#ctx0" brushRef="#br0" timeOffset="8655.4951">14660 16818,'-50'24,"1"-24,24 25,-25-25,25 25,25-25,-24 0,24 0,0 0,24 0,1-25,0 25,25-25,-25 25,49-24,-24-1,-1 0,26 0,-1 0,0 1,26-1,-26 0,0 0,1 0,-1 1,-24-1,24 25,-24-25,-1 25,1-25,-25 25,0-25,0 25</inkml:trace>
  <inkml:trace contextRef="#ctx0" brushRef="#br0" timeOffset="14593.8347">5457 15701,'-24'0,"24"0,0 0,0 0,0 0,0 0,0 0,0 0,0 0,0 0,24 0,1-24,-25 24,25-25,0 25,24-25,-24 25,25-25,-25 0,24 1,1-1,-25 0,24 0,1 25,-1-25,-24 1,25-1,-25 25,24-25,-24 25,0 0,-25-25,25 25,-25 0,25 0,-25 0,0 0,0 0,-25 25,25-25,-25 0,25 25,-25 0,0-25,-24 24,24 1,-25 0,25 0,-24 0,-1-25,1 24,-1 1,0 0,1 0,-1 0,1-25,24 24,-25 1,25-25,-24 25,24-25,0 0,25 25,-25-25,25 0,0 0,0 0,0 0,25-25,-25 25,25 0,0-25,0 0,24 25,-24-24,0-1,24 0,1 0,-25 0,24 1,1-1,-25 0,24 25,-24-25,0 0,0 25,0-24,-1 24,-24 0,0 0</inkml:trace>
  <inkml:trace contextRef="#ctx0" brushRef="#br0" timeOffset="14729.8425">5557 15652,'-25'25,"0"-25,0 24,0 1,25-25,-24 0,24 0,0 0,24 0,-24 0,25-25,0 25,25-24,-26-1,26 0,0 0,-1 0,1 1,24-1,-24-25,-1 25</inkml:trace>
  <inkml:trace contextRef="#ctx0" brushRef="#br0" timeOffset="15734.9">11336 14660,'0'-25,"0"0,0 25,0-25,0 25,-25 0,25-25,0 25,0 0,0 0,0 0,0 0,0 0,0 0,0 0,0 25,0-25,0 25,0-25,25 25,-25 0,0-1,0 26,0-25,25 0,-25 24,0-24,0 25,0-26,0 26,0-25,0 24,0-24,0 0,0 0,0-25,0 25,0-25</inkml:trace>
  <inkml:trace contextRef="#ctx0" brushRef="#br0" timeOffset="16129.9226">11807 14684,'0'0,"0"0,-24 0,24 0,-25 0,25 0,-25 25,0-25,25 25,-25-25,25 25,-24-25,24 25,-25-1,25 1,0 0,0 0,0 0,0-1,0 1,0 0,0 0,0 0,25-25,-1 24,-24-24,25 25,0-25,0 0,0 0,-25 0,24-25,1 25,0 0,25-24,-50 24,24-25,1 0,0 0,0 0,-25 25,25-24,-25-1,24 0,-24 0,0 0,0 1,0-1,-24 0,24 25,-25-25,0 0,0 25,0-24,1 24,-1 0,0 0,0 0,25 0,-25 0,1 0,-1 24,0-24,25 0,-25 25,25-25</inkml:trace>
  <inkml:trace contextRef="#ctx0" brushRef="#br0" timeOffset="16497.9436">12303 14635,'0'0,"0"0,0 0,0 0,-24 0,24 25,-25-25,0 0,25 24,-25-24,0 25,1 0,24-25,-25 25,0 0,25-1,0 1,-25 0,25-25,0 25,0 0,25-1,-25-24,0 25,25-25,0 25,-25-25,24 0,1 25,0-25,0 0,0-25,-1 25,1 0,0-25,0 25,0-25,24 1,-49 24,25-25,0 0,0 0,-25 0,25 1,-25 24,0-25,0 0,0 0,-25 0,0 25,25-24,-25-1,0 25,0 0,1-25,-1 25,0 0,0 0,0 25,1-25,-1 0,25 0</inkml:trace>
  <inkml:trace contextRef="#ctx0" brushRef="#br0" timeOffset="16849.9638">12998 14684,'0'0,"25"0,-25 0,0 0,0 0,0 0,0 0,0 0,-25 0,25 0,-25 0,0 25,25-25,-24 25,-1 0,25-25,-25 25,25-1,-25 1,25 0,0 0,0 0,0-1,0 1,0-25,0 25,25 0,-25-25,25 25,0-25,-1 0,-24 0,25 0,0 0,0 0,0 0,-1-25,26 25,-25-25,0 25,-1-25,-24 0,25 1,0-1,-25 0,25 0,-25 0,0 1,0-1,-25 0,25 0,-25 0,-24 1,24-1,0 25,-25-25,26 25,-26 0</inkml:trace>
  <inkml:trace contextRef="#ctx0" brushRef="#br0" timeOffset="17441.9976">10890 15503,'-25'0,"0"0,0 0,25-25,-25 25,25 0,0 0,0 0,0 0,0 0,25-25,0 25,0 0,24 0,1 0,0-24,-1 24,26 0,-1 0,0 0,1-25,24 25,0 0,1-25,-1 25,25 0,0 0,-25-25,25 25,0 0,0 0,0 0,0-25,0 25,0 0,0-25,-25 25,25 0,0-24,-24 24,-1-25,0 25,0 0,1-25,-26 25,25-25,-24 25,-1 0,-24-25,-1 25,1 0,-1-24,-24 24,25 0,-50 0,25-25,-25 25,25 0,-25 0,0 0,0 0,0 0,0 0,-25 0</inkml:trace>
  <inkml:trace contextRef="#ctx0" brushRef="#br0" timeOffset="18226.0425">7045 15453,'0'0,"-25"0,25 0,0 0,0 0,0 0,0 0,25 0,-25 0,0 0,25 0,-1 0,-24 0,25 0,25 0,-25 0,24 0,-24 0,25 0,-1-24,1 24,0 0,-1-25,1 25,-1-25,1 25,-25-25,24 25,-24-25,0 25,-25 0,25-25,-25 25,0 0,0 0</inkml:trace>
  <inkml:trace contextRef="#ctx0" brushRef="#br0" timeOffset="18358.05">7367 15478,'-24'0,"-1"25,0-25,0 0,25 25,-25-25,25 0,0 0,25 0,0 0,0-25,0 25,-1 0,1 0,25-25,-1 25,1-25,0 25,-1-24,1 24</inkml:trace>
  <inkml:trace contextRef="#ctx0" brushRef="#br0" timeOffset="19246.1008">11510 15825,'25'0,"-25"-24,0 24,0-25,0 25,-25 0,25 0,-25 0,25 0,-25 0,0 25,1-25,-1 24,0 1,0-25,0 25,0 25,1-26,-1 1,0 25,0-25,0 24,25 1,-24-1,24 1,-25-25,25 24,0 1,0-25,0 25,0-26,25 1,-25 0,24 0,1-25,-25 25,25-25,0 24,0-24,-1 0,1 0,0 0,0-24,-25 24,25-25,0 25,-1-25,-24 0,25 0,-25 1,25 24,-25-25,0 0,0 0,-25 25,25-25,-25 25,1-25,-1 25,0 0,0 0,0 0,0 0,-24 0,24 0,0 0,0 25,1-25,-1 25,25-25,-25 0</inkml:trace>
  <inkml:trace contextRef="#ctx0" brushRef="#br0" timeOffset="19594.1207">11807 16123,'25'0,"0"0,-25 0,25-25,-25 25,0 0,0 0,0 0,0 0,-25 0,25 0,-25 25,25-25,-25 25,1-25,24 25,-25-1,25-24,-25 25,25 0,-25 0,25 0,0-25,0 24,0 1,0-25,25 25,-25-25,25 25,-25-25,25 0,-25 0,24 0,1 0,0 0,-25 0,25-25,0 25,-1-25,-24 25,25-25,0 1,-25 24,25-25,-25 0,0 25,0-25,0 0,-25 25,25-24,-25-1,0 25,25-25,-24 25,-26-25,25 25,0 0,1-25,-1 25</inkml:trace>
  <inkml:trace contextRef="#ctx0" brushRef="#br0" timeOffset="19835.1345">12527 16024,'0'0,"25"25,-25-25,24 24,1 1,-25-25,25 25,-25 0,25 0,-25-1,25-24,-25 25,24 0,-24 0,25 0,0-25,-25 24,25 1,-25-25,25 25,-25-25,24 25,-24-25,0 0</inkml:trace>
  <inkml:trace contextRef="#ctx0" brushRef="#br0" timeOffset="20054.147">12775 15974,'0'-25,"0"25,0 0,-25 0,25 0,0 0,0 0,-25 0,25 0,-25 25,25 0,-24-25,24 25,-25 0,0-1,0 1,0 0,25 25,-24-26,-1 1,0 0,0 0,25 0,-25-1,25 1,-25-25,25 25,0 0,-24-25,24 25</inkml:trace>
  <inkml:trace contextRef="#ctx0" brushRef="#br0" timeOffset="20430.1685">13172 15850,'24'0,"-24"0,0 0,0 0,0 0,0 0,0 0,0 0,-24 25,24-25,-25 25,0 0,25-1,-25 1,0 0,1 25,-1-26,25 1,-25 0,25 0,0 0,-25-1,25 1,0 0,0 0,0-25,25 25,-25-25,25 24,0-24,-25 0,24 0,1 0,0 0,-25 0,25 0,0 0,-1-24,1 24,0-25,0 25,-25-25,25 0,-25 25,24-25,-24 25,0-24,0 24,-24-25,24 25,-25-25,0 25,0 0,0-25,1 25,-1 0,0 0,0 0,0 0,1 25,-1-25,25 0</inkml:trace>
  <inkml:trace contextRef="#ctx0" brushRef="#br0" timeOffset="20770.188">13544 15900,'25'0,"-1"-25,1 25,-25 0,25 0,-25 0,0 0,-25 0,25 25,-25-25,1 0,24 25,-25-1,0-24,0 25,0 0,0 0,1 0,-1-1,25 1,-25 0,25 0,0 0,0-1,0-24,0 25,25 0,-25-25,25 25,-1-25,1 0,0 0,0 0,0 0,0 0,24 0,-24-25,0 25,24-25,-24 25,0-25,0 1,0-1,-1 0,1 0,-25 25,25-25,-25 1,0-1,0 0,-25 0,0 0,1 1,-1 24,-25-25,1 25,-1-25,-24 25,-1 0,25 25</inkml:trace>
  <inkml:trace contextRef="#ctx0" brushRef="#br0" timeOffset="22610.2932">11807 15900,'0'-25,"0"25,0 0,0-25,-24 25,24 0,0 0,0 0,0 25,0-25,0 25,0-25,-25 25,25-1,0 26,0-25,0 24,0 1,0 0,0-1,0 1,0 24,0 1,0-1,0 1,0-1,0 0,0 1,0-1,0-24,0-1,0 1</inkml:trace>
  <inkml:trace contextRef="#ctx0" brushRef="#br0" timeOffset="23274.3312">13742 15478,'0'0,"0"0,0-25,-25 25,25 0,0 0,-24 0,24 0,0 0,-25 25,25 0,0 0,-25 0,25 24,-25 1,25 24,-25 1,25-1,-24 0,24 26,-25-26,0 25,0-24</inkml:trace>
  <inkml:trace contextRef="#ctx0" brushRef="#br0" timeOffset="23838.3635">12948 13965,'0'0,"0"0,25 0,-25 0,0 0,0 25,0-25,0 25,0-25,0 24,0 26,0-25,0 24,0 1,0 0,0-1,0 26,-25-26,25 26,0-26,-24 26,24-1,-25 1,25-26,-25 26</inkml:trace>
  <inkml:trace contextRef="#ctx0" brushRef="#br0" timeOffset="24242.3866">12477 14263,'0'0,"0"-25,25 25,-25 0,0 0,0-25,0 25,0 0,0 0,0 0,0 0,0 25,-25-25,25 25,0-25,0 24,-25 26,25-25,-25 25,25-1,-24 1,-1 24,25 1,-25-1,0 0,0 1,1-1</inkml:trace>
  <inkml:trace contextRef="#ctx0" brushRef="#br0" timeOffset="25419.4539">11361 16073,'0'0,"25"0,-25-24,0 24,0 0,0 0,0-25,25 25,-25 0,0 0,0 0,0 0,0 0,0 0,0 25,-25-25,25 0,-25 24,25 1,-25 0,0 0,0 0,1 24,-26-24,25 25,-24-1,24 1,-25 0,1-26,24 26,-25 0,25-26</inkml:trace>
  <inkml:trace contextRef="#ctx0" brushRef="#br0" timeOffset="26093.4925">10195 16570,'-25'-25,"25"25,0 0,0-25,0 25,0-25,0 25,25-25,-25 25,25-24,-25 24,25-25,-1 25,-24-25,25 25,0 0,0-25,-25 25,25 0,0 25,-25-25,24 0,-24 25,0 0,0-1,0 1,0 0,0 0,0 0,-24-1,24 1,0 0,-25 0,25 0,0-1,-25-24,25 25,0-25,0 0,0 0,0 0,0 0,0 0,0 0,0 0,25 0,-25-25,25 25,-25-24,24 24,1 0,0-25,0 25,0 0,-1 0,1 0,0 0,0 0,0 25,-1-25,1 24,-25 1,0-25,25 25,-25 0,0 0,0-1,-25 1,25-25,-25 25,1 0,24 0,-25-25,0 24,0 1,0-25,1 25,-1-25,0 0,0 25,0-25,1 0,-1 0,0 0,0 0</inkml:trace>
  <inkml:trace contextRef="#ctx0" brushRef="#br0" timeOffset="26617.5224">12279 14709,'0'0,"0"-25,24 25,-24-24,0 24,0-25,0 25,25-25,-25 25,0 0,0-25,0 25,0 0,0-25,0 25,-25 0,25 0,-24 0,-1 25,0-25,0 25,-24-25,-1 25,0 0,1 24,-26-24,26 25,-26-26,26 26,-26 0,1-26,24 26,1-25,-26 24,26-24,24 0,-25 0,25 0,1-1,-1-24,0 25</inkml:trace>
  <inkml:trace contextRef="#ctx0" brushRef="#br0" timeOffset="27113.5508">11584 13990,'0'0,"0"0,0 0,-25 0,25 0,-24 0,24 25,-25-25,25 24,0-24,-25 25,25 0,0-25,0 25,0-25,25 25,-25-1,25-24,-1 25,1-25,0 25,0-25,0 25,-1-25,1 0,0 25,0-25,0 24,-1-24,1 25,-25-25,25 0,-25 25,0-25,0 25,0-25,0 25,0-25,0 25,-25-1,25-24,-25 25,1-25,-26 25,25 0,0-25,-24 0,24 25</inkml:trace>
  <inkml:trace contextRef="#ctx0" brushRef="#br0" timeOffset="27262.5593">11559 14064,'25'-25,"0"1,0 24,0-25,-1 0,1 0,0 25,0-25,0 25,-1-24,1 24,0-25</inkml:trace>
  <inkml:trace contextRef="#ctx0" brushRef="#br0" timeOffset="27877.5945">17339 14635,'0'0,"0"0,0 0,0 0,0 0,0 0,0-25,0 25,0 0,25 0,-1 0,-24 0,25 0,0 0,0 0,0 0,-1 0</inkml:trace>
  <inkml:trace contextRef="#ctx0" brushRef="#br0" timeOffset="28017.6025">17364 14784,'0'24,"0"-24,0 0,0 0,0 0,0 0,0 0,24 0,-24 0,25 0,0 0,0 0,0 0,-1-24,26 24</inkml:trace>
  <inkml:trace contextRef="#ctx0" brushRef="#br0" timeOffset="28618.6369">18951 14337,'0'-25,"0"25,25 0,-25-25,0 25,0-24,-25 24,25 0,-25 0,25 0,-24 0,-1 0,0 0,-25 0,25 0,1 24,-26-24,25 0,0 25,-24-25,24 0,0 0,0 0,1 0,24 0,-25 0,0 0,25 0,0 0,0 0,0 0,0 0,0 0,0 25,0-25,0 0,0 0,0 0,0 25,0-25,0 25,0-25,25 25,-25-25,0 24,0 1,0-25,0 25,0 0,0-25,0 25,0-25,0 24,0-24,0 25,0-25,0 0,0 0,0 0,0 0,0 0,0 0,0 0,0 0,0 0,25 0,-25 0,0 0,0 0,0 0,24 0,-24-25,0 25,25 0,-25 0,25 0,-25-24,25 24,0 0,-1 0,-24 0,25 0,0 24,0-24,0 0,-1 25,-24-25,25 0,-25 25,25-25,-25 25,0 0,0-25,0 24,0 1,0-25,0 25,-25-25,0 25,25-25,-24 25,-1-1,0-24,0 25,-24-25,24 0,0 25,-25-25,26 0,-1 0,-25 0,25 0,1 0</inkml:trace>
  <inkml:trace contextRef="#ctx0" brushRef="#br0" timeOffset="28850.6502">17984 14957,'0'25,"0"-25,0 0,0 25,25-25,-25 0,24 0,1 0,0 0,25 0,-1 0,1 0,-1 0,26 0,-1 0,1 0,-1 0,0 0,1-25,24 25,-24 0,-1 0,0-25,1 25,-26 0,26 0,-26 0,-24 0,25 0,-50 0</inkml:trace>
  <inkml:trace contextRef="#ctx0" brushRef="#br0" timeOffset="29101.6645">18405 15329,'0'25,"0"-25,0 0,0 0,0 0,0 0,0 25,0-25,0 25,0-25,0 25,0-1,0 1,0 0,0 25,0-26,25 26,-25-25,0 24,0-24,0 0,25 25,-25-26,0 1,0 0,25 0,-25 0,0-1,25 1,-25-25,0 0</inkml:trace>
  <inkml:trace contextRef="#ctx0" brushRef="#br0" timeOffset="29573.6915">18852 15429,'0'24,"0"-24,0 0,0 25,0-25,0 25,0-25,25 25,-25 0,25-1,-25-24,24 25,1 0,0 0,0 0,0-1,-1 1,1 0,0-25,0 25,0 0,-1-25,1 24,0 1,-25-25,0 25,25-25,-25 25,0-25,0 0,-25 25,0-25,25 0,-49 0,24 24,0-24,0 0,-24 0,24 0,-25-24,25 24,1 0,-1-25,0 25,25-25,-25 25,25-25,0 25,0-25,0 1,25-1,-25 0,25 25,0-25,-1 0,1 1,0-1,25 0,-26 0,26 0,-25 1,0-1,24 0,-24 0,0 0,24 1,-24-1,-25 0,25 25,0-25,-25 0,0 25,0-25,-25 1,0 24,0-25,1 25,-1 0,-25 0,25 0,-24 0,-1 25,25-25,-24 24,-1-24,25 25,-24-25</inkml:trace>
  <inkml:trace contextRef="#ctx0" brushRef="#br0" timeOffset="30237.7295">19770 14709,'0'0,"0"0,0 0,0 0,0 0,0 0,0 0,0 0,0 0,0 0,0 25,24-25,-24 25,0-25,0 25,25-1,-25 1,0 0,0 0,0 0,0-1,0 1,0 0,0 0,0 0,0-1,0-24,-25 0,25 25,0-25,0 0,0 0,0 0,0 0,0 0,0 0,0 0,0-25,0 25,0-24,0-1,0 25,0-25,0 0,25 25,-25-25,0 1,0 24,25-25,-25 25,25 0,-25-25,25 25,-25 0,25-25,-25 25,24 0,1 0,0 0,-25 25,25-25,0 0,-25 25,24-25,-24 25,25-1,-25-24,0 25,0-25,25 25,-25-25,0 25,0-25,0 0,0 25,0-25,0 0,0 0,0 0,0 0,0 0,0 0,0 0,0-25,0 25,0-25,0 25,0-25,0 25,25-25,-25 1,25-1,-25 25,24-25,-24 25,25-25,0 25,-25 0,25 0,-25 0,25 25,-1-25,-24 25,0 0,0-1,0 1,0 0,0 25,0-26,0 1,0 0,0 0,0 0,0-1,0 1</inkml:trace>
  <inkml:trace contextRef="#ctx0" brushRef="#br0" timeOffset="30521.7457">20737 14436,'25'-49,"-25"-1,25 25,-25-24,24 24,-24 25,0 0,0 0,0 0,0 25,0-1,0 1,0 25,0-25,0 24,0 1,0 0,0-1,25 1,-25-1,0 1,25 24,-25-24,0 0,0 24,0-24,0 24,0 0,-25-24,0 0,25-1,-24 1,-1 0,25-1,-25-24,0 0,25 0,-25-1,25 1,0-25,-24 0,24 0</inkml:trace>
  <inkml:trace contextRef="#ctx0" brushRef="#br0" timeOffset="31037.7753">21184 14759,'0'0,"0"0,0 0,0 0,0 0,0 0,0 0,0 25,0-25,0 24,0 1,24-25,-24 25,25 25,-25-26,25 1,-25 0,25 0,-25 0,25-1,-1 1,-24 0,0 0,25 0,-25-25,0 24,0 1,0-25,0 25,0-25,0 25,0-25,0 0,0 0,-25 0,25 0,-24 0,-1 0,0 0,0 0,25-25,-25 25,1-25,-1 25,25 0,-25-25,25 25,0-24,0 24,0-25,0 25,0-25,25 25,0-25,-25 25,24-25,1 25,0-24,0 24,0-25,24 25,-24-25,0 25,0-25,-1 25,1-25,25 25,-25-24,-1 24,1-25,0 0,0 25,0-25,-25 25,24-25,-24 25,0 0,0-24,0 24,0 0,0 0,-24 0,-1 0,0 24,25-24,-25 25,0 0,1-25,-1 25,0 0,0-1,25-24,0 25,0 0,0-25,0 25,0-25,0 0,25 0,0 25,-25-25,25 0,24 0,-24 0</inkml:trace>
  <inkml:trace contextRef="#ctx0" brushRef="#br0" timeOffset="31233.7865">22101 14833,'25'-25,"-25"1,25-1,-25 0,0 25,0-25,0 25,-25-25,0 25,1 0,-1 25,0-25,0 25,0-25,0 25,1 0,-1-1,25 1,-25 0,25 0,0 0,0-1,25 1,-25 0,25-25,-1 25,1 0,0-25,25 0,-25 24,-1-24,26 0,-25 0,24 0,-24 0</inkml:trace>
  <inkml:trace contextRef="#ctx0" brushRef="#br0" timeOffset="31597.8073">19943 15577,'-49'25,"-1"0,0-25,26 25,-1-25,0 0,25 25,0-25,0 0,25 0,0 0,-1 0,26 0,25 0,-26 0,50 0,1 0,-1-25,25 25,0 0,0-25,25 25,0-25,-1 25,1-25,0 25,0-24,-25 24,25 0,-25-25,0 25,-25 0,0-25,0 25,1 0,-26-25,0 25,-24 0,0-25,-1 25,-24 0,0-24,0 24,-25 0,0 0,0 0,0-25,0 25,0 0,-25 0,25 0</inkml:trace>
  <inkml:trace contextRef="#ctx0" brushRef="#br0" timeOffset="34537.9755">3870 15056,'0'-24,"-25"24,25 0,0 0,0-25,0 25,0 0,0 0,0 0,0 0,0 0,0 0,0 0,0 0,0 0,0-25,0 25,0-25,0 0,25 1,-25-1,0 0,25-25,-25 26,24-1,1-25,-25 25,0 1,25-1,-25 0,0 0,0 25,0-25,0 25,0 0,0 0,0 0,0 0,0 0,0 0,0 0,0 25,0 0,0 0,0 0,0 24,0-24,0 25,0-1,25 1,-25 24,0-24,25-1,-25 1,25 0,-25-1,24 1,-24-1,0-24,25 25,-25-25,0 0,25 24,-25-24,0 0,0-25,0 25</inkml:trace>
  <inkml:trace contextRef="#ctx0" brushRef="#br0" timeOffset="34717.9858">3944 15677,'-25'0,"25"0,-24 0,24 0,0 0,0 0,-25 0,25 0,0 0,0 0,0 0,25 0,-25 0,24 0,1 0,0 0,0-25,25 25,-26-25,26 25,0-25,24 0,-24 25,-1-24,26-1,-26 25,26-25,-26 25</inkml:trace>
  <inkml:trace contextRef="#ctx0" brushRef="#br0" timeOffset="37657.1539">16520 17462,'0'0,"0"0,-25-24,25 24,0 0,0-25,0 25,0-25,0 25,0-25,0 25,0-25,0 1,0-1,0 25,0-25,0 0,0 25,0-25,0 25,0 0,0-24,0 24,0 0,0 0,0 0,0 0,0 24,0-24,0 25,0-25,25 25,-25 0,0 24,0-24,0 0,0 25,25-26,-25 26,0-25,0 0,0 24,0-24,0 0,0 0,0 0,-25-1,25-24</inkml:trace>
  <inkml:trace contextRef="#ctx0" brushRef="#br0" timeOffset="37834.164">16371 17859,'0'0,"0"0,0 0,0 0,0 0,0 0,0 0,0 0,0 0,25 0,-25 0,25 0,-25 0,25 0,0 0,-1 0,1 0,0-24,0 24,0 0,-1-25,26 25,-25 0</inkml:trace>
  <inkml:trace contextRef="#ctx0" brushRef="#br0" timeOffset="38857.2225">17165 17338,'-25'-24,"25"24,0 0,0-25,0 25,0 0,0 0,0 0,0 25,25-1,-25-24,0 25,25 0,-25 0,25 0,-25-1,0 1,25 0,-25 0,0 0,0 0,24-25,-24 24,0-24,0 0,0 0,0 25,0-25,0 0,0 0,0 0,0-25,0 25,0 0,0-24,0 24,0-25,0 0,0 25,0-25,0 0,0 25,0-25,0 1,0 24,0-25,0 25,0 0,25-25,-25 25,0 0,25 0,-25 0,25 0,-25 0,25 0,-1 0,-24 0,25 25,-25-25,25 25,-25-25,25 24,-25-24,0 25,0 0,0-25,0 25,0-25,0 0,0 25,0-25,0 0,0 0,0 0,0 0,0 0,0 0,0-25,0 25,0-25,25 25,-25-25,0 0,24 1,-24-1,0 0,25 0,0 0,-25 1,25 24,0-25,-1 0,1 25,0 0,0 0,0 25,0-25,-25 25,24-1,1 1,-25 0,25 0,-25 0,25-1,-25 1,0 0,0 0</inkml:trace>
  <inkml:trace contextRef="#ctx0" brushRef="#br0" timeOffset="39129.2381">18281 16942,'25'-25,"-25"-25,25 25,0 1,-25-1,25 0,-25 25,24 0,-24 0,0 0,0 25,0 0,25-1,-25 26,0 0,0-1,0 1,0-1,0 26,0-26,0 1,0 24,0-24,-25 0,25-1,0-24,0 25,0-25,0 24,0-24,0 0,0-25,0 25,0-1,0-24,0 0,0 0</inkml:trace>
  <inkml:trace contextRef="#ctx0" brushRef="#br0" timeOffset="39701.2708">18753 17041,'0'0,"0"0,-25 0,25 0,-25 25,25-25,-25 24,0-24,25 25,-24 0,24 0,0 0,0 24,0-24,0 0,24 0,-24-1,25 1,0 0,-25 0,25-25,0 25,-1-1,-24 1,25-25,-25 25,25-25,-25 25,0-25,0 25,0 0,0-25,0 0,-25 24,25-24,0 25,-25-25,25 0,-24 0,-1 0,25 0,0 0,-25 0,25 0,-25-25,25 25,0 0,0-24,0 24,0 0,0-25,0 25,0 0,25 0,-25 0,25 0,-25 0,25-25,-25 25,24 0,-24 0,25 0,-25 0,25-25,-25 25,25 0,0-25,-25 25,25 0,-25-25,24 25,1-24,-25-1,25 25,0-25,-25 0,25 25,-1-25,-24 1,25-1,-25 0,25 0,-25 0,0 1,0-1,0 0,-25 25,25-25,0 25,-25-25,25 25,-24 0,-1 0,25 0,-25 0,25 25,-25-25,25 25,0 0,-25 0,25-1,0 1,0 0,0 0,0 0,25-1,-25 1,0-25,25 25,-25-25,25 25,0-25,-1 0,1 0,0 0</inkml:trace>
  <inkml:trace contextRef="#ctx0" brushRef="#br0" timeOffset="39893.2818">19522 17115,'0'-25,"0"25,-25 0,25 0,-25 0,25 25,-25-25,0 25,25 0,0-25,-24 25,24-1,0 26,0-25,0 0,0-1,0-24,0 25,24 0,-24-25,25 25,0-25,-25 0,25 0,0 0,24 0,-24 0</inkml:trace>
  <inkml:trace contextRef="#ctx0" brushRef="#br0" timeOffset="40053.2909">20117 17066,'0'0,"0"0,0 0,0 0,0 0,0 0,0 0,25 0,-25 0,25 0,-1 0,-24 0</inkml:trace>
  <inkml:trace contextRef="#ctx0" brushRef="#br0" timeOffset="40214.3001">20167 17165,'0'0,"-25"25,25-1,-25-24,25 0,0 25,0-25,0 0,0 25,0-25,0 0,0 0,25 25,0-25,-1 0,-24-25,50 25,-25-25,24 25,-24-25</inkml:trace>
  <inkml:trace contextRef="#ctx0" brushRef="#br0" timeOffset="40721.3291">21060 16694,'0'0,"-25"0,25-25,0 25,0 0,0 0,0 0,0 0,0 0,0 25,0-25,0 24,0 1,25 0,-25 0,0 0,24 24,-24-24,0 25,0-26,0 26,0-25,0 0,0 24,0-24,0 0,0 0,0-1,0 1,0-25,0 25,-24-25</inkml:trace>
  <inkml:trace contextRef="#ctx0" brushRef="#br0" timeOffset="41197.3564">21283 16644,'0'0,"0"0,0 0,0 0,0 25,0-25,0 25,25-1,-1-24,-24 25,25 0,0 25,0-26,0 1,-1 0,1 0,0 0,0-1,0 1,-1 0,1-25,0 25,0 0,-25-25,25 24,-25 1,0-25,24 0,-24 25,0-25,-24 0,24 0,-25 25,25-25,-25 0,0 0,0-25,25 25,-24 0,-1-25,0 25,0-25,25 25,-25-24,25 24,-24-25,24 25,0-25,0 0,0 25,0-25,0 1,24-1,1 0,-25 0,25 0,0 1,-25-1,25 0,-1 0,1 0,0 1,-25-1,25 0,-25 0,0 0,0 1,0-1,0 0,0 25,-25-25,0 0,0 1,25 24,-24 0,-1 0,0 0,0 24,0-24,1 25,-1 0,0 25,0-26,0 26,1 0</inkml:trace>
  <inkml:trace contextRef="#ctx0" brushRef="#br0" timeOffset="41482.3727">20861 17487,'25'0,"-25"0,0 0,25 0,0 0,-1-25,1 25,25 0,-25-24,24 24,26 0,-26-25,26 25,-26-25,26 25,-1-25,0 25,1-25,-1 25,1-24,-1 24,-24 0,-1-25,1 25,-25 0,0 0,-25 0,0 0,0 0</inkml:trace>
  <inkml:trace contextRef="#ctx0" brushRef="#br0" timeOffset="42049.4051">21506 17636,'0'0,"0"-25,0 25,25 0,-25 0,0 0,0 0,0 0,-25 0,25 0,0 0,-25 0,25 0,-25 0,1 0,-1 0,25 0,-25 0,0 0,0 25,25-25,-24 0,-1 0,25 0,-25 0,25 0,0 0,0 25,0-25,0 0,0 0,0 0,0 0,0 0,0 0,0 0,0 25,25-25,-25 0,0 0,0 25,0-25,25 0,-25 24,0-24,0 0,0 25,0-25,0 0,0 25,24-25,-24 0,0 0,0 25,0-25,0 0,0 0,0 0,0 0,0 0,0 0,0 0,0 0,25-25,-25 25,0 0,0 0,25 0,-25-25,25 25,-25 0,25 0,-25-25,24 25,-24 0,25 0,0 0,-25 0,25 0,-25 25,25-25,-25 0,24 25,-24-25,0 25,25-25,-25 25,0-25,0 24,-25 1,25-25,-24 25,24 0,-25-25,0 25,25-25,-25 24,0-24,1 25,-1-25,25 0,-25 0,0 0,0 0,1 0,-1 0</inkml:trace>
  <inkml:trace contextRef="#ctx0" brushRef="#br0" timeOffset="42590.436">22325 16743,'0'0,"0"-25,0 25,0-24,-25 24,25 0,0-25,0 25,0 0,0 25,0-25,0 0,0 24,25 1,-25 0,24 0,-24 24,25-24,-25 25,25-25,0-1,-25 26,0-25,25 0,-25-1,0 1,0 0,0 0,0 0,0-25,0 24</inkml:trace>
  <inkml:trace contextRef="#ctx0" brushRef="#br0" timeOffset="43326.4781">22622 16793,'0'0,"0"-25,0 25,0 0,-25 0,25 0,-24 0,24 25,-25 0,0-25,25 24,-25 1,0 0,25 0,-24 0,24-1,-25 1,25-25,0 25,0 0,0 0,0-25,25 24,-25-24,24 25,-24-25,25 25,-25-25,25 0,0 0,-25 0,25 0,-1 0,-24-25,25 25,0-25,-25 25,25-24,-25 24,25-25,-25 25,24-25,-24 0,0 25,25-25,-25 1,0 24,0-25,0 25,0 0,0-25,0 25,0 0,0 0,0 0,0 0,0 25,0-25,0 0,0 25,0-1,25-24,-25 25,0-25,0 25,0 0,0-25,0 25,25-25,-25 0,0 24,0-24,0 0,0 0,0 0,0 25,0-25,0 0,0 0,0 0,0-25,0 25,0 0,25 0,-25-24,0 24,0-25,0 25,0 0,0-25,24 25,-24 0,0-25,25 25,-25 0,25 0,-25 0,0 0,25 0,-25 0,25 25,-25-25,0 0,24 0,-24 25,0-25,0 0,25 25,-25-25,0 0,0 24,25-24,-25 0,0 25,0-25,0 0,0 0,0 0,0 0,0 0,0 0,0 0,0 0,0 0,0-25,0 25,0 0,0-24,0 24,0-25,0 0,0 25,0-25,25 0,-25 25,0-24,25 24,-25 0,25-25,-25 25,0 0,24 25,-24-25,25 0,-25 24,0 1,25-25,-25 25,0 0,0-25,0 25,0-1,25-24,-25 25,0-25,0 25,0-25,0 25,0-25</inkml:trace>
  <inkml:trace contextRef="#ctx0" brushRef="#br0" timeOffset="43577.4925">23490 16495,'0'-49,"0"24,0 0,0 0,0 25,0 0,0 0,0 25,0 0,0 24,0-24,0 50,0-26,0 1,0 24,25 1,-25-26,0 26,0-26,0 26,0-26,0 26,0-26,-25 1,25-1,0-24,-24 25,24-25,0-1,0 1,-25 0,25 0,0 0,0-25,0 0,0 0</inkml:trace>
  <inkml:trace contextRef="#ctx0" brushRef="#br0" timeOffset="44169.5264">23813 16818,'25'0,"-1"-25,-24 25,25 0,-25-25,25 0,0 25,-25-25,25 1,-1-1,1 0,-25 0,25 25,0-25,0 1,-25-1,25 0,-25 0,0 0,0 1,0-1,0 0,0 0,-25 0,25 0,-25 25,0-24,0-1,25 25,-25 0,1 0,24 0,-25 25,25-25,0 24,-25 1,25 25,0-25,-25 24,25 1,0 0,0-1,0 1,0-1,0 1,0 0,0-1,0 1,0-25,0-1,0 26,0-25,0 0,25-1,-25-24,0 25,0-25,0 25,25-25,-25 0,0 0,25 0,-25-25,0 25,24-25,1 25,-25-24,25 24,0-25,0 25,-25-25,25 25,-1-25,-24 25,25 0,-25 0,25 0,-25 25,0-25,0 0,0 25,0-25,0 25,0-25,0 24,0-24,0 0,0 25,0-25,0 0,0 0,0 0,0 0,25 0,0 0,-25 0,24 0,1 0,-25-25,25 25,0 0,0-24,-1 24,-24 0,25-25,0 25,-25 0,25 0,-25 0,25 0,-25 0,0 0,24 0,-24 0,0 25,25-25,-25 0,0 24,25-24,-25 0,0 0,25 25,-25-25</inkml:trace>
  <inkml:trace contextRef="#ctx0" brushRef="#br0" timeOffset="44566.5491">21828 18207,'-99'24,"50"1,-26 25,1-50,24 25,1-1,-1 1,25-25,0 0,1 25,-1-25,25 0,25 0,-1 0,1 0,25-25,-1 25,26 0,-1-25,1 1,24 24,25-25,-25 0,25 0,25 0,-25 1,25-1,0-25,-1 25,1 1,-25-1,25 0,-25 0,0 0,0 25,-25-24,-24-1,24 25,-49 0,-1-25,1 25,-25 0,0 0,-25 0,0 0,-25 0,0 0,0 0,-25 0,1 25,-26-25,1 25</inkml:trace>
  <inkml:trace contextRef="#ctx0" brushRef="#br0" timeOffset="44842.5649">21630 18430,'-99'0,"24"25,1-1,24-24,1 25,-1-25,25 0,1 0,24 0,0 0,24 0,1 0,25 0,-1-25,26 25,-1-24,25-1,25 25,0-25,0 0,25 0,25 1,-25-1,24 0,1 0,0-24,-1 24,1 0,-25 0,24 0,1-24,-25 24,0 0,0 0,-25 1,0-1,-25 0,0 0,0 0,-24 1,-26 24,1-25,-1 25,-24 0,0-25,-25 25,0 0,0 0,0 0,-25 0</inkml:trace>
  <inkml:trace contextRef="#ctx0" brushRef="#br0" timeOffset="46937.6847">18430 13543,'-25'0,"1"0,24 0,-25 0,0 0,-25 25,26-25,-1 25,-25 0,25 0,-24 24,24-24,-25 25,26-1,-1 1,-25-1,25 1,-24 24,24 1,0-26,0 26,1 24,-1-24,25-1,-25 25,0 0,25 1,0-1,0 0,0 25,0-25,0 0,25 26,0-26,0 0,-1 0,1 0,25 1,-25-26,24 0,1 1,-1-1,1-24,24-1,-24 1,24 0,-24-25,24 24,1-24,-26-25,26 25,-26-25,1 0,24-25,-24 25,0-25,-1 0,1-24,0 24,-1-25,1 1,-1-1,1 0,0 1,-1-26,1 1,-25 0,24-1,-24 1,25-25,-26-1,1 1,0-25,0 25,-25-25,25 0,-25 25,0-25,0 0,-25 24,0 1,25 0,-50 0,26 24,-26 1,25-1,-24 26,-26-26,26 51,-26-26,1 25,-1 0,-24 1,0-1,0 25,-25 0,0 0,0 25,0-1,0 1,0 0,-25 25,25 24</inkml:trace>
  <inkml:trace contextRef="#ctx0" brushRef="#br0" timeOffset="50221.8725">19670 15627,'0'0,"0"0,0-25,0 25,0 0,0 0,0 25,0-25,0 0,0 25,25 0,-25-25,0 24,0 1,0 0,0 0,0 0,0-1,25 1,-25 0,0-25,25 25,-25-25,25 25,-25-25,24 0,1 0,0 0,-25 0,25 0,0-25,0 25,-1-25,1 0,0 0,0 25,0-24,24-1,-24 0,0 0,0-24,-1 49,1-25,0 0,0 0,0 25,-1-25,1 25,-25 0,25 0,-25 0,25 0,-25 0,25 25,-25-25,0 25,24 0,-24-25,25 25,-25-1,25 1,-25-25,25 25,0 0,-25-25,24 25,1-1,0-24,0 0,0 25,-1-25,1 0,0 0,25 0,-26 0,1 0,25 0,-25-25,24 25,1-24,-25 24,24-25,-24 0,25 25,-25-25,24 25,-24-25,0 25,0-24,-1 24,1 0,0 0,0 0,-25 0,25 0,-25 0,24 0,-24 0,25 24,-25-24,25 0,-25 25,25-25,-25 0,25 0,-1 0,1 0,0 0,0 0,0 0,24 0,-24 0,25-25,-1 25,1 0,-25 0,24-24,1 24</inkml:trace>
  <inkml:trace contextRef="#ctx0" brushRef="#br0" timeOffset="51913.9693">5631 15602,'25'25,"0"0,-25-25,24 25,1-1,0 1,0 0,0-25,-1 25,1-25,-25 0,25 25,0-25,0-25,-1 25,1 0,0-25,0 25,0-25,-1 0,1 1,-25-1,25 25,0-25,0 0,0 0,-1 1,-24-1,25 25,0-25,0 0,-25 25,25 0,-1-25,-24 25,25 0,-25 0,25 0,0 0,-25 0,25 25,-25-25,24 25,1-25,-25 25,25-25,0 25,0-25,-1 0,1 24,0-24,0 0,0 25,-1-25,26 0,-25 0,0 0,24 0,-24 0,0 0,24 0,-24-25,25 25,-25 0,24-24,1 24,-25-25,24 25,1-25,-25 25,0-25,-1 25,1 0,0 0,-25 0,25 0,-25 0,25 0,-25 25,0-25,0 0,0 0,0 25,0-25,0 0,24 0</inkml:trace>
  <inkml:trace contextRef="#ctx0" brushRef="#br0" timeOffset="54182.099">19869 15701,'25'0,"-25"0,0 0,0 0,0 0,0 0,0 0,25 25,-25-25,0 0,0 0,24 25,-24-25,25 25,0-25,-25 0,25 25,0-25,-1 0</inkml:trace>
  <inkml:trace contextRef="#ctx0" brushRef="#br0" timeOffset="57305.2777">17264 18033,'0'0,"25"-25,-25 0,0 25,0-24,0-1,0 25,0 0,0-25,25 25,-25 0,0 0,25 0,-25 0,25 25,-25-25,24 25,1-25,-25 24,25 1,0-25,0 25,-1 0,-24 0,25-1,0 1,0-25,0 25,-25-25,24 25,1-25,0 0,-25 0,25 0,0 0,0 0,-25 0,24 0,1-25,0 25,0-25,-25 0,25 1,-1-1,1 0,0 0,-25 0,25 1,0 24,-1-25,1 0,-25 25,25 0,0-25,-25 25,25 0,-25 0,24 0,-24 0,25 25,-25-25,25 0,-25 25,25-25,0 25,-25-25,24 24,-24-24,25 25,0-25,-25 25,25-25,0 0,-1 25,-24-25,25 0,0 25,0-25,0 0,-1 0,1 0,0 0,-25 0,25 0,0 0,-1-25,1 25,0-25,0 25,0 0,-1-25,1 25,0 0,0 0,0-25,-25 25,25 0,-1 0,-24 0,25 25,-25-25,25 0,-25 0,0 0,0 25,25-25,-25 0,0 0</inkml:trace>
  <inkml:trace contextRef="#ctx0" brushRef="#br0" timeOffset="58221.3301">21233 18306,'-25'0,"25"0,-24 0,24 0,0 0,0 0,-25 0,25 0,0 0,0 0,25 0,-25 0,24-25,1 25,0 0,0-25,24 25,-24-25,25 1,-25 24,24-25,-24 0,0 25,24-25,-49 25,25 0,0-25,-25 25,0 0,0 0,-25 0,25 25,-25-25,-24 25,24-25,-25 25,1-25,-1 25,1-1,-1-24,0 25,1 0,-1 0,1-25,-1 25,25-1,-24-24,24 0,0 25,25-25,0 0,0 0,0 0,25-25,0 25,24-24,1-1,-1 25,1-25,24 0,1 0,-1-24,1 24</inkml:trace>
  <inkml:trace contextRef="#ctx0" brushRef="#br0" timeOffset="61801.5349">21481 16148,'0'0,"0"0,0 0,0 0,-25 0,25 0,0 0,-24 0,24-25,-25 25,25 0,-25 0,0 0,25 0,-25 0,1 0,-1 0,-25 25,25-25,1 0,-26 25,0-1,26 1,-26-25,25 25,-24 25,-1-26,25 1,-25 25,26 0,-26-26,25 26,0 0,1-1,-1 26,0-26,0 26,25-26,-25 26,25-1,0 0,0 1,0 24,0-25,0 1,0-1,0 26,0-26,25 0,-25 1,25 24,-25-25,25 1,0-26,-1 26,1-26,0 1,0 0,24-1,-24 1,25-25,-25-1,24 1,-24 0,25-25,-25 25,24-25,-24 25,25-25,-26 0,1-25,25 25,-25-25,-1 25,26-25,-25 0,0 1,24-1,-24-25,0 25,24 1,-24-26,0 0,25 26,-26-26,1 0,0 1,0-1,0 1,-1-26,1 26,0-1,0-24,0 24,-1-24,1-1,-25 25,25-24,-25 0,25-1,-25-24,0 25,0-1,0 1,-25-1,25-24,-25 25,0-1,-24 1,24-25,-25 49,26-24,-51-1,26 26,-1-1,0 0,-24 26,0-1,24 0,-24 25,-26 0,26 0,0 25,-26 0,1 24,0-24,0 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24:34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3597 14213,'0'-25,"0"25,0 0,0-25,0 25,0-24,0 24,0-25,-25 25,25-25,0 25,-25 0,25 0,-24-25,24 25,-25 0,25 0,-25 25,0-25,0 25,1-25,24 25,-25-1,0 1,25-25,-25 25,25 0,0 0,0-1,0 1,0-25,0 25,25-25,-25 25,25-25,0 25,-1-25,1 25,0-25,25 0,-26 0,1 0,0 24,0-24,0 0,-1 0,-24 25,25-25,-25 0,0 25,25-25,-25 25,0-25,-25 0,25 25,0-25,-25 24,1-24,24 0,-25 0,0 25,25-25,-25 0,0 0,1 0,-1 0,0 0,0 0,0 0,1 0,-1 0,0 0,25 0,-25 0</inkml:trace>
  <inkml:trace contextRef="#ctx0" brushRef="#br0" timeOffset="176.0101">3696 14412,'25'0,"-25"24,0-24,0 0,0 25,25-25,-25 25,0 0,0-25,0 25,0-1,0-24,0 25,0 0,0-25,0 25,25-25,-25 25</inkml:trace>
  <inkml:trace contextRef="#ctx0" brushRef="#br0" timeOffset="755.0432">5036 13990,'0'-25,"0"25,0-25,0 25,-25 0,25 0,-25 0,0-25,0 25,25 25,-24-25,-1 0,0 25,0-25,0 25,25 0,-24-1,-1-24,25 25,0-25,0 25,0-25,0 25,25-25,-1 25,-24-25,25 24,0-24,25 25,-26-25,1 25,0-25,0 0,0 25,0-25,-25 0,24 25,-24-25,0 24,25-24,-25 25,0-25,0 25,0-25,0 0,-25 25,25-25,-24 25,24-25,-25 0,0 0,25 25,-25-25,0 0,0 0,1 0,-1 0,0 0,0-25,0 25,25 0,-24 0,24-25</inkml:trace>
  <inkml:trace contextRef="#ctx0" brushRef="#br0" timeOffset="1080.0618">5333 14213,'25'0,"-25"0,25 0,-25 0,25 0,-25 25,25-25,-25 0,0 0,24 25,-24-25,0 24,0 1,0-25,0 25,-24 25,24-25,0-1,-25 1,25 0,-25 0,25 0,-25-1,25 1,-25 0,25-25,0 25,0-25,0 0,0 0,0 0,25 0,-25 0,25 0,0 0,0 0,-1-25,26 25,-25 0,0-25,24 25,-24-25,25 25,-26-24,26 24,-25 0</inkml:trace>
  <inkml:trace contextRef="#ctx0" brushRef="#br0" timeOffset="2296.1314">3126 15280,'0'0,"-25"0,25 0,0 0,0-25,0 25,0 0,0-25,0 25,25-25,-25 25,0-25,25 25,-25-24,24 24,1 0,-25-25,25 25,0 0,-25 0,25 0,-25 0,0 0,24 25,-24-25,0 24,0-24,0 25,0 0,0 0,-24 0,24-25,0 24,-25 1,25 0,0-25,-25 25,25-25,0 25,0-25,0 0,0 0,0 0,0 0,25 0,-25 0,25 0,-1 0,1-25,0 25,0 0,0 0,-1 25,1-25,0 0,0 25,0-25,-1 0,-24 24,25-24,-25 25,0 0,0-25,0 25,0 0,0-1,-25-24,25 25,-24 0,-1-25,0 25,0 0,25-25,-49 24,24-24,0 0,0 0,0 0,1 0,-1 0,0 0,0 0,0 0,1-24,-1 24</inkml:trace>
  <inkml:trace contextRef="#ctx0" brushRef="#br0" timeOffset="2623.1501">3845 15106,'0'0,"0"0,0 0,0 25,-25 0,25-25,-25 24,25 1,-24 25,-1-25,25-1,-25 26,25-25,0 25,-25-26,25 1,0 0,0 0,0 0,25-25,-25 24,25-24,-25 0,25 0,-25 0,24 0,1 0,-25 0,25 0,0-24,0 24,-25-25,24 25,1-25,-25 0,25 0,-25 1,0 24,0-25,0 0,0 0,0 0,-25 0,25 1,-25-1,1 0,-1 0,0 0,0 25,0 0,1-24,-1 24,0 0</inkml:trace>
  <inkml:trace contextRef="#ctx0" brushRef="#br0" timeOffset="2796.16">4366 15056,'0'25,"0"-25,0 0,0 0,25 0,-25 0,0 0,0 0,0 0,0 0,0 0,0 0</inkml:trace>
  <inkml:trace contextRef="#ctx0" brushRef="#br0" timeOffset="2951.1688">4391 15304,'0'25,"25"-25,-25 0,0 0,0 0,0 0,0 0,0 0,0 0,0 0,0 0,0 0,0 0,0 0,0 0,24 0</inkml:trace>
  <inkml:trace contextRef="#ctx0" brushRef="#br0" timeOffset="3375.1931">4887 14908,'0'0,"0"-25,0 25,0 0,0 0,0-25,0 25,0 0,0 25,0-25,0 0,0 25,0-1,0 1,0 0,0 0,0 0,0-1,0 1,0 0,0 0,25 0,-25-1,24-24,-24 25,25-25,-25 0,25 0,0 0,0 0,0 0,-25 0,24 0,1-25,0 25,-25-24,25 24,-25-25,0 25,25-25,-25 0,0 25,0-25,0 25,0-24,0 24,-25-25,25 25,0 0,0 0,0 0,0 0,0 0,0 25,-25-25,25 24,0 1,0 0,0 25,0-26,0 26,0-25,0 0,0 24,0-24,0 25,0-25,0-1,0 1,0 0,0 0,25 0,-25-25</inkml:trace>
  <inkml:trace contextRef="#ctx0" brushRef="#br0" timeOffset="3699.2116">5408 15205,'0'0,"0"0,0 0,-25 0,25 0,-25 25,25-25,0 25,-25 0,25-1,0 1,-24 0,24 0,0 0,0 0,0-1,0 1,0 0,24-25,-24 25,25 0,-25-25,25 0,-25 24,25-24,0 0,-25 0,24 0,1-24,0 24,0-25,0 25,-1-25,1 0,0 25,-25-25,25 1,0-1,-25 0,0 0,0 0,0 0,0 1,-25-1,25 0,-25 0,0 0,0 1,-24-1,24 0,0 25,-24 0,24 0,-25 0</inkml:trace>
  <inkml:trace contextRef="#ctx0" brushRef="#br0" timeOffset="4537.2596">9476 13915,'0'0,"0"0,0 0,0 0,0 0,0 0,0 0,0 0,25 0,-1 0,-24 0,25 0,25-24,-25 24,24 0,-24 0,25-25,-1 25,1 0,-25-25,24 25,-24 0,0 0,0-25,-1 25,-24 0,0 0,0 25,-24-25,-1 0,25 25,-25-25,0 0,0 25,1-25,-1 24,0-24,0 0,25 25,-25-25,25 0,0 25,0-25,0 0,0 25,0 0,0-1,0 1,0 0,25 0,-25 0,0-1,25 1,-25 25,0-25,25-1,-25 1,0 0,25 0,-25 0,0 0,0-25,24 24</inkml:trace>
  <inkml:trace contextRef="#ctx0" brushRef="#br0" timeOffset="4733.2708">10220 14312,'25'0,"-25"0,0 0,0 0,0 25,0-25,0 0,0 25,0-25,0 25,0 0,0-25,0 24,0 1,0-25,0 25,0 0,0-25,0 25,0-1,24-24</inkml:trace>
  <inkml:trace contextRef="#ctx0" brushRef="#br0" timeOffset="5065.2898">11435 13990,'0'0,"0"0,0-25,0 25,25 0,-25 0,25 0,0 0,-25 0,49 0,-24-25,0 25,25 0,-1 0,1-25,-1 25,1 0,0 0,-1-24,-24 24,25-25,-26 25,26 0,-25 0,-25 0,25-25,-25 25,0 0</inkml:trace>
  <inkml:trace contextRef="#ctx0" brushRef="#br0" timeOffset="5217.2985">12080 13866,'-25'0,"1"0,-1 0,0 0,0 0,25 0,-25 25,25-25,-24 0,24 0,0 0,0 24,0-24,0 25,0-25,0 25,0 0,0 0,0-1,0 26,0-25,0 0,0-1,0 1,0 0,0 0,0 0,0-1,24-24,-24 25,0 0,0 0,25-25</inkml:trace>
  <inkml:trace contextRef="#ctx0" brushRef="#br0" timeOffset="5545.3172">12378 14263,'25'0,"-25"0,0-25,24 25,-24 0,25 0,-25 0,25-25,-25 25,25 0,-25 25,25-25,0 0,-25 25,0-25,0 24,0 1,0 0,0 0,0 0,-25 0,0-1,0 26,0-25,0 0,1-1,-1 1,0 0,0 0,25 0,0-25,0 24,0-24,0 0,0 0,25 0,0 0,0 0,-1-24,26 24,0 0,-1-25,1 25,0-25,-1 25,1 0,-1-25,1 25,-25-25,24 25,-24 0,0 0,0 0,-25 0,0 0,0 0</inkml:trace>
  <inkml:trace contextRef="#ctx0" brushRef="#br0" timeOffset="6821.3902">10145 15131,'25'0,"-25"-25,0 0,0 25,0-25,0 25,0-24,0 24,25 0,-25 0,0 0,0 0,0 0,0 0,0 0,-25 0,25 24,0-24,-25 25,25 0,-24 0,-1 0,0-1,0 26,0-25,1 24,-26-24,25 25,0-25,25 24,-24-24,24 0,0 0,0 0,0-1,0-24,24 25,1-25,0 25,0-25,24 0,1-25,0 25,-1 0,1-25,-1 1,1 24,0-25,-1 0,-24 0,25 0,-25 25,-1-24,-24-1,25 25,-25-25,0 25,0 0,-25-25,25 25,-24 0,-1 0,25 0,-25 0,0 0,25 0,-25 25,25-25,-24 25,24 0,-25-25,25 24,0 1,-25 0,25 25,0-26,0 1,0 0,0 25,0-26,0 26,0-25,0 0,25-1,-25 1,0 0,0 0,25 0,-25-1,0 1</inkml:trace>
  <inkml:trace contextRef="#ctx0" brushRef="#br0" timeOffset="7133.4081">11063 15329,'0'0,"25"0,-25-25,0 25,0 0,0 0,0 0,0 0,0 0,0 0,0 0,-25 25,25-25,-25 25,25-25,0 25,-24-25,24 25,0-25,0 25,0-25,0 0,0 0,0 0,0 0,24 0,-24 0,0 0,25 0,-25 0,25-25,-25 25,25 0,-25-25,25 25,-25-25,0 25,0-25,0 25,0-25,0 25,0 0,-25 0</inkml:trace>
  <inkml:trace contextRef="#ctx0" brushRef="#br0" timeOffset="7377.422">11113 15825,'0'25,"0"-25,25 25,-25-25,0 25,0-25,0 0,0 0,24 25,-24-25,0 0,0 0,0 0,25-25,-25 25,0 0,25-25,-25 25,25-25,-25 25,25-25,-25 1,0 24,0-25,0 25,0 0,0-25,0 25,-25 0,25 0,-25 0</inkml:trace>
  <inkml:trace contextRef="#ctx0" brushRef="#br0" timeOffset="7837.4483">12279 15404,'24'0,"-24"-25,25 25,-25-25,25 25,-25-25,25 25,-25 0,25-25,-25 25,24 0,1 0,-25 0,25 0,0 0,-25 0,25 0,-25 0,25 25,-25-25,0 25,0-25,0 25,0-25,0 25,0 0,-25-25,25 24,0 1,-25-25,25 25,-25-25,25 25,0-25,0 0,0 0,0 0,0 0,0 0,25 0,-25 0,25 0,0 0,-25 0,24 0,1 0,0 0,0 0,0 0,-25 0,24 25,1-25,-25 24,25-24,-25 0,0 25,0-25,0 25,0 0,0-25,-25 0,25 25,-25-25,1 24,-26-24,25 0,0 0,-24 0,-1 25,25-25,-24 0,24-25,0 25,-25 0,26 0,-1-24</inkml:trace>
  <inkml:trace contextRef="#ctx0" brushRef="#br0" timeOffset="8357.4781">15875 15280,'0'-25,"-24"25,24 0,0 0,0 0,0 0,0 25,0-25,0 24,-25-24,25 25,0 0,0 0,0 0,-25 0,25 24,0-49,0 25,0 0,0 0,0-1,0-24,0 25,0-25,0 0</inkml:trace>
  <inkml:trace contextRef="#ctx0" brushRef="#br0" timeOffset="8629.4936">15503 15255,'-25'-25,"25"0,0 0,0 1,0-1,25 25,0-25,-25 0,25 25,24-25,-24 25,25 0,0-24,-26 24,51 0,-26 24,1-24,0 25,-1 0,1-25,-1 25,-24 0,25 24,-25-24,-1 0,-24 0,0-1,0 26,0-25,0 0,0 0,-24-1,-1 1,0 0,0 0,0 0,1-1,-26 1,25 0,-24-25,24 25,-25-25,25 0,1 0,-1 0,0 0</inkml:trace>
  <inkml:trace contextRef="#ctx0" brushRef="#br0" timeOffset="8829.5051">16619 15230,'25'0,"0"0,0 0,0 25,-25-25,25 0,-1 0,-24 0,25 0,0 0,0 0,0 0,-25 0,49 0,-24 0,0 0,0 0,-25 0,24 0</inkml:trace>
  <inkml:trace contextRef="#ctx0" brushRef="#br0" timeOffset="8965.5128">16719 15404,'0'0,"0"25,0-25,0 0,0 0,0 0,0 0,25 0,-25 0,24 0,1 0,0 0,0 0,0 0,24-25,-24 25</inkml:trace>
  <inkml:trace contextRef="#ctx0" brushRef="#br0" timeOffset="9449.5405">17736 14982,'0'0,"0"0,0 0,0 0,0 0,-25 25,25-25,-25 25,0-25,25 24,-25 1,1 0,-1 0,25 0,-25-1,25 1,0 0,0 0,0 0,0-1,0-24,0 25,25-25,0 25,-25-25,24 25,1-25,0 0,0 0,0 0,0 0,24 0,-24 0,0-25,0 25,-1 0,1-25,0 25,0-25,0 25,-1-24,-24 24,25-25,-25 0,25 25,-25 0,0-25,0 25,0 0,0 0,0 0,0 0,0 25,0-25,-25 0,25 25,-25 0,25-25,0 24,0-24,0 25,0-25,25 25,-25-25,25 0,0 25,-25-25,25 0,-1 0,1 0,0 0,0-25,0 25,-1 0,1 0,0-25,-25 25,25-25,0 25,-25-24,0 24,0-25,0 25,-25-25,25 25,-25-25,0 0,0 25,-24-24,24 24,-25-25</inkml:trace>
  <inkml:trace contextRef="#ctx0" brushRef="#br0" timeOffset="10029.5737">18430 15056,'25'0,"-25"0,25 25,0-25,-25 0,0 25,24-25,-24 0,25 25,-25 0,25-1,-25-24,0 25,0 0,0 0,25-25,-25 25,0-25,0 24,0-24,0 0,0 25,0-25,0 0,0 0,25 0,-25 0,0-25,24 25,-24 0,25-24,-25 24,25-25,0 0,-25 25,25-25,-1 0,-24 25,25-24,-25 24,25-25,-25 25,0 0,0 0,25 0,-25 25,0-25,0 0,0 24,0-24,0 25,0-25,0 25,0-25,25 0,-25 25,0-25,25 0,-1 0,-24 0,25 0,0 0,0 0,0 0,24 0,-24-25,0 25,0 0,-1-25,1 25,0-25,0 25,0-24,-25-1,24 25,-24-25,0 0,0 0,-24 1,24-1,-25 0,25 0,-25 25,25-25,-25 25,25 0,0 0,0 0,0 25,25-25,-25 25,25-25,0 25,-1 0,1-1,0 1,0-25,0 25,-1 0,1-25,0 25,-25-1,0-24,0 0,0 25,0-25,0 25,0-25,-25 0,0 0,1 0,-1 0,0 0,0 0,0 0,1 0,-1-25</inkml:trace>
  <inkml:trace contextRef="#ctx0" brushRef="#br0" timeOffset="10354.5923">19844 14560,'0'0,"25"0,-25 0,0 0,0 0,0 0,0 25,0-25,0 25,0 0,0 0,0-1,0 1,0 25,0-25,0 24,0 1,0-25,0 24,0-24,0 0,0 24,25-24,-25 0,0-25,0 25,0 0,0-25,0 0,0 24</inkml:trace>
  <inkml:trace contextRef="#ctx0" brushRef="#br0" timeOffset="10669.6103">19770 14858,'0'0,"0"0,0 0,0 0,0 0,24 0,-24 0,25 0,-25 0,25 0,0 0,0 0,0 0,-1 0,26 0,-25 0,0-25,-1 25,1 0,0-25,0 25,-25-24,25 24,-25-25,0 25,0-25,0 25,0-25,-25 0,25 25,-25-24,25-1,0 25,-25-25,25 25,0 0,0 0,0 25,-25-25,25 25,0-1,0 1,0 25,0-25,0 24,0-24,0 25,0-26,0 26,0-25,0 0,0-1,0 1,0 0,25-25,-25 25</inkml:trace>
  <inkml:trace contextRef="#ctx0" brushRef="#br0" timeOffset="10797.6176">20092 14908,'0'0,"0"-25,0 25,25 0,0 0,-25 0,25 0,-1-25,1 25</inkml:trace>
  <inkml:trace contextRef="#ctx0" brushRef="#br0" timeOffset="11049.632">20762 14387,'0'-25,"0"0,0 0,0 25,-25 0,25 0,0 0,0 0,-25 25,25 0,0 0,-25 0,25 24,-24 1,24-1,-25 1,25 24,-25-24,25 24,0 1,-25-26,25 26,-25-26,25 26,-24-26,24 1,0 0,-25-1,25-24,-25 25,25-25,0 24,-25-24,25 0,-25 0</inkml:trace>
  <inkml:trace contextRef="#ctx0" brushRef="#br0" timeOffset="11781.6739">17488 16247,'24'0,"-24"0,0 0,0 0,0 0,0-25,25 25,-25-25,25 25,-25-24,25 24,0-25,-1 0,1 25,0-25,0 0,-25 1,25 24,-25-25,25 25,-25-25,0 25,0 0,-25 0,0 0,25 25,-25-25,0 25,0-1,1 1,-1 0,0 0,0 0,25-1,0 1,0 0,0 0,25 0,0-1,0 1,-1 0,26 0,-25 0,0 0,0-1,-1-24,1 25,0 0,0 0,-25-25,0 25,0-1,0-24,0 25,0-25,-25 0,25 0,-25 25,0-25,1 0,-1 0,0-25,0 25,0 0,25-25,-25 25,1-24,24-1,-25 25,25-25</inkml:trace>
  <inkml:trace contextRef="#ctx0" brushRef="#br0" timeOffset="12897.7378">18207 16297,'0'0,"25"-25,0 25,-25-25,0 0,0 25,0-25,0 1,0 24,-25-25,25 25,-25 0,0-25,0 25,1 0,-1 0,0 0,25 0,-25 25,0-25,1 25,-1-1,25-24,-25 25,25 0,-25 0,25 0,0-25,0 24,25 1,-25 0,25 0,-25-25,25 25,-1-25,1 0,0 25,0-25,0 0,-1 0,1 0,0 0,0 0,0-25,-1 25,1 0,0-25,0 25,0-25,-1 0,-24 25,25-25,-25 1,0-1,25 0,-25 25,0-25,0 0,0 25,0 0,0 0,0 0,0 0,-25 0,25 25,-25-25,25 25,0-25,0 25,0 0,0-1,0 1,0-25,0 25,0-25,25 25,-25-25,25 25,0-25,-25 0,25 25,-1-25,1 0,0 0,0-25,0 25,-25 0,24-25,1 25,0 0,-25-25,25 0,0 25,-25-25,0 1,0 24,0-25,0 0,0 0,0 0,-25 1,25 24,0-25,-25 0,25 25,-25-25,25 25,0 0,0 0,0 0,0 0,0 0,0 0,0 0,0 25,25-25,-25 25,25 0,-25-25,0 24,25 1,-25-25,24 25,-24 0,0-25,25 25,-25-25,25 24,-25-24,0 0,0 25,0-25,0 0,0 0,25 0,-25 0,0 0,0-25,0 25,0 0,0-24,0 24,0-25,0 0,0 25,0-25,0 0,25 25,-25-24,0 24,25 0,-1-25,-24 25,25 0,0 0,0 0,0 0,-25 0,24 25,1-25,0 0,-25 24,25-24,-25 25,25-25,-25 0,0 25,0-25,0 25,0-25,0 25,0-25,0 0,0 0,0 24,0-24,0 0,0 0,0-24,24 24,-24 0,0 0,25-25,0 0,-25 25,25-25,0 0,-1 1,1 24,0-25,0 0,0 25,-1-25,1 25,0 0,-25 0,25 0,-25 0,0 0,25 25,-25-25,0 0,24 25,-24-25,0 0,25 25,-25-25,25 0,-25 24,25-24,0 0,-1 0,1 0,0 0,25 0,-26 0,26-24,-25 24,0 0,24 0,-24-25,0 25,25-25,-26 0,-24 25,25-25,-25 1,0-1,0 25,-25-25,1 25,-1-25,0 25,0 0,-24 0,24 25,0-25,0 25,0-25,25 25,0-1,0 1,0 0,0 0,25 0,0-1,0 1,0-25,-1 25,26 0,-25-25,0 25,24-25,-24 24</inkml:trace>
  <inkml:trace contextRef="#ctx0" brushRef="#br0" timeOffset="13301.7609">17165 17289,'-99'25,"25"-1,-1 1,1 0,24-25,25 0,1 0,-1 0,25 0,25 0,-1 0,1 0,25-25,-1 25,26 0,24-25,0 25,25-24,25-1,0 25,0-25,24 0,1 25,0-25,-1 25,26-24,-26-1,1 25,24-25,-24 0,24 25,-24-25,0 1,-25 24,24-25,-24 25,-25-25,0 25,-25 0,0-25,1 25,-26-25,-24 25,-1 0,1-24,-25 24,0-25,-1 25,1 0,-25-25,0 25,0 0,25 0,-25-25,0 25,0 0,0 0,0-25,0 25,-25 0</inkml:trace>
  <inkml:trace contextRef="#ctx0" brushRef="#br0" timeOffset="19505.1157">6846 16222,'0'-25,"0"1,0 24,0-25,0 0,0 25,0-25,0 0,-24 25,24-24,-25-1,25 25,-25 0,0 0,0 0,25 0,-24 0,-1 0,0 25,0-25,0 24,1 1,-1 0,0 0,0 0,25-1,-25 1,25 0,0 0,0 0,25-1,-25-24,25 25,0-25,0 25,24-25,-24 25,0-25,24 0,1 25,-25-25,0 0,24 25,-24-25,0 24,0-24,-25 25,24 0,-24-25,25 25,-25 0,0-25,-25 24,25 1,0 0,-24-25,-1 25,0-25,25 25,-25-25,0 24,-24-24,24 0,0 25,0-25,-24 0,24 0,0 0,0 0,1-25,-1 25,0 0,0-24,25 24,-25 0,25-25</inkml:trace>
  <inkml:trace contextRef="#ctx0" brushRef="#br0" timeOffset="19959.1416">7888 15974,'25'0,"-25"-25,0 25,0 0,0-24,0 24,0 0,0 0,0 0,0 24,-25-24,25 25,-25-25,1 25,24 0,-25 0,0-1,-25 1,26 25,-26-25,25-1,-24 26,-1-25,25 0,-24-1,24 1,-25 0,25 0,1-25,-1 25,0-25,0 0,25 0,-25 0,25-25,0 25,0-25,0 25,0-25,0 0,25 1,0-1,-25 0,25 0,0 0,-25 1,24 24,1-25,0 0,0 25,-25 0,25 0,-1 0,1 25,0-25,0 25,-25-25,25 24,-1 1,1 0,0 0,-25 0,25-1,0 1,-25-25,24 25,1 0,-25-25,25 25,0-25,0 25,-25-25,24 0,1 0</inkml:trace>
  <inkml:trace contextRef="#ctx0" brushRef="#br0" timeOffset="20159.1531">8484 15801,'0'-25,"0"0,24 0,-24 0,0 25,0 0,0 0,0 25,0-25,0 25,0 0,0 0,0-1,0 26,25-25,-25 0,0 24,0-24,0 0,0 0,0-1,25 1,-25 0,0 0,0-25,0 25,0-25</inkml:trace>
  <inkml:trace contextRef="#ctx0" brushRef="#br0" timeOffset="20407.1673">8037 16570,'-25'24,"0"1,-24 0,24 0,25 0,-25-25,25 0,0 24,0-24,0 0,0 0,25 0,0 0,0-24,24 24,1-25,-1 25,26-25,-25 0,24 0,0-24,1 24,-1 0,1 0,-1-24,0 24,1 0,24 0,-49 0,24 1,0-1,-24 25,0-25,-1 25,-24 0,0 0,0 0</inkml:trace>
  <inkml:trace contextRef="#ctx0" brushRef="#br0" timeOffset="20751.1869">8285 16917,'-25'25,"1"-25,-1 24,25-24,0 0,0 0,0 0,25 0,-25 0,24 0,26-24,-25 24,0 0,24-25,1 25,-1-25,1 0,0 25,-1-25,1 1,-25-1,24 25,1-25,-25 0,-1 25,1-25,-25 25,25 0,-25 0,0 0,-25 0,25 0,-25 0,1 0,-1 25,0-25,0 25,0-25,25 0,-24 25,-1 0,0-25,25 24,-25 1,25 0,-25 0,25 0,0-1,0 1,0 0,0 0,0 24,25-24,-25 0,0 25,25-26,-25 1,0 0,25 0,-25 24,0-24</inkml:trace>
  <inkml:trace contextRef="#ctx0" brushRef="#br0" timeOffset="21163.2105">7119 18281,'-49'25,"-1"0,0-1,26-24,-26 25,25-25,0 0,25 25,-24-25,24 0,0 0,24 0,1 0,0 0,25-25,-1 25,1 0,49-25,-24 1,24-1,0 0,25 0,0 0,25 1,0-26,-25 25,25-24,24-1,-24 25,0-24,0-1,-1 25,1 0,0-24,-25 24,25 0,-25-24,-25 24,25 0,-25 0,1 0,-26 1,0-1,1 25,-25-25,-1 0,1 0,-1 25,-24-25,0 25,-25 0,25-24,-25 24,0 0,0 0,0-25,-25 25,25 0,0 0,-25 0,25-25,-25 25</inkml:trace>
  <inkml:trace contextRef="#ctx0" brushRef="#br0" timeOffset="21919.2538">5904 15726,'0'-49,"0"24,0 0,-25 0,25 25,0-25,0 25,0 0,0 25,0 0,0 0,25 0,-25 24,25-24,-25 49,24-24,1 24,0 1,-25-1,25 25,0 1,-1-1,1 25,0-25,0 25,0 0,0-25,-25 25,24-24,1 24,-25-25,25-25,0 26,-25-26,25 0,-25 1,24-26,-24 1,25 0,-25-1,0 1,25-25,-25-1,0 1</inkml:trace>
  <inkml:trace contextRef="#ctx0" brushRef="#br0" timeOffset="22572.2911">6102 15528,'50'0,"0"-25,24 25,0-25,1 0,24 1,0-1,0 0,1 0,-1 0,25 0,0-24,0 24,-25-25,25 26,25-26,-25 25,0-24,0 24,0-25,0 25,0 1,0-26,-25 25,1 0,-1 25,0-24,-25-1,1 25,-1-25,-24 25,-1 0,-24-25,25 25,-50 0,25 0,-25 0,0 0,0 0,0 25,0-25,0 0,-25 0,25 25,-25-25,25 25,-25-25,25 24,-25 1,25 0,-24 0,24 0,0-1,0 26,0 0,0-1,0 1,0-1,0 1,24 24,-24-24,25 25,0-1,0 25,-25-24,25 24,0 0,-1 0,1 0,-25-24,25 24,0 0,-25 1,25-1,-1 0,-24 0,25 0,-25 1,25-1,-25 0,0 0,25-24,-25 24,0-25,25 1,-25-1,0-24,0 24,0-24,0-1,0-24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25:4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3721,'0'0,"0"0,-25 0,25 0,0 0,0 0,0 0,0 0,0 0,0 0,0 0,0 0,0 0,0 0,0 0,25 0,-25 0,24 0,1 0,0 0,0 0,24 0,-24 0,25 25,-1-25,1 0,0 0,24 0,-24 0,24 0,-24 0,-1 0,26 0,-26 0,26 0,-26 0,1 0,0 0,-1 0,1 0,-1 0,1 0,-25 0,24 0,-24-25,0 25,0 0,0 0,-25 0,25 0,-25 0,0 0,0 0,0 0,0 0,0 0,0 0,0 0,0 0,0 0,0 0</inkml:trace>
  <inkml:trace contextRef="#ctx0" brushRef="#br0" timeOffset="899.0514">12775 3746,'0'0,"0"0,0 0,0 0,0 0,0 0,0 0,0 0,0 0,0 0,0 0,0 0,0 0,0 0,0 0,25 0,-25 0,24 0,1 0,0 0,0 0,0 0,24 0,-24 0,25 0,-1-25,1 25,-1 0,1 0,24 0,-24 0,0 0,24 0,-24 0,-1 0,26 0,-26 0,1 0,0-25,-1 25,1 0,-25 0,24 0,1 0,-25 0,-1 0,1 0,0 0,-25 0,25 0,-25 0,0 0,0 0,0 0,0 0,0 0,0 0,0 0,0 0,0 0,0 0,0 0,0 0,0 0,0 0,0 0,0 0,0 0</inkml:trace>
  <inkml:trace contextRef="#ctx0" brushRef="#br0" timeOffset="3000.1716">10394 5135,'0'0,"24"0,1 0,-25 0,25 0,0 0,24 0,-24 0,0 0,25 0,-1 0,-24 0</inkml:trace>
  <inkml:trace contextRef="#ctx0" brushRef="#br0" timeOffset="5609.3208">4564 6499,'50'0,"-25"0,24 0,1 0,0 0,24 0,-24 0,-1 0,26 0,-26 0,1 0</inkml:trace>
  <inkml:trace contextRef="#ctx0" brushRef="#br0" timeOffset="5847.3344">5904 6400,'0'0,"0"0,0 0,25 0,-25 0,0 24,0-24,24 0,-24 0,0 0,25 0,0 0,0 0,0 0,-1 25,1-25,0 0,25 0,-25 0,24 0,1 25,-1-25,1 0</inkml:trace>
  <inkml:trace contextRef="#ctx0" brushRef="#br0" timeOffset="54962.1436">10269 6970,'-24'0,"24"0,0 0,-25 0,25 0,0 0,0 0,-25 0,25 0,0 0,0 0,0 0,0 0,0 0,0 0,0 0,25 0,-25 0,25 0,-25-25,24 25,1 0,0 0,25 0,-25 0,24-24,-24 24,25 0,-1 0,1-25,-1 25,1 0,0-25,-1 25,-24 0,0 0,0 0,-1 0,-24 0,0 0,0 0,0 0,0 0,0 0,-24 25,-1-25,0 0,0 0,0 25,1-25,-1 0,0 24,0-24,25 0,-25 0,1 0,24 0,-25 0,25 0,-25 0,25 0,0 0,0 0,0 0,0 0,0 0,0 25,0-25,0 0,0 0,0 25,0-25,0 25,0 0,0-1,0 1,0 0,0 0,0 0,0-1,0 1,0 0,0 0,0 0,0-1,0 1,0 0,0 0,25 0,-25-1,0 1,0-25,0 25,0-25,0 25,0-25,0 25</inkml:trace>
  <inkml:trace contextRef="#ctx0" brushRef="#br0" timeOffset="55179.156">10865 7367,'0'0,"0"0,0 0,0 0,0 25,0-25,0 0,0 25,0-25,0 24,0-24,0 25,0 0,0 0,0 0,0-25,0 24,0 1,0 0,0-25,0 25,0 0,0-25,0 24</inkml:trace>
  <inkml:trace contextRef="#ctx0" brushRef="#br0" timeOffset="55810.1921">12552 6846,'0'0,"0"0,0 0,0 0,0 0,0 0,0-25,24 25,-24 0,25 0,0 0,0 0,24 0,-24 0,0 0,25-25,-26 25,26 0,-25 0,24 0,-24 0,25-24,-25 24,-1 0,1 0,-25 0,25 0,-25 0,0 0,0 0,-25 0,0 0,25 24,-24-24,-1 0,0 0,0 0,0 0,1 0,24 25,-25-25,0 0,25 0,-25 0,25 25,0-25,-25 0,25 25,0-25,0 25,0-25,0 25,0-1,0 1,0 25,0-25,0-1,0 1,0 0,0 25,0-26,0 1,0 0,0 0,0 0,25-1,-25 1,0-25,0 25,0 0,0-25</inkml:trace>
  <inkml:trace contextRef="#ctx0" brushRef="#br0" timeOffset="56139.2109">13320 7268,'25'0,"0"0,-25 0,25 0,-25-25,25 25,-25 0,24 25,-24-25,0 0,25 0,-25 25,0-25,0 24,0 1,0-25,0 25,0 0,-25 0,1-1,-1 1,0 25,0-25,0-1,1 1,-1 0,0 0,0 0,0-25,25 24,-24-24,24 0,0 0,0 0,0 0,24 0,1 0,0 0,0-24,0 24,-1 0,26-25,0 0,-1 25,-24-25,25 0,-1 25,1-24,0-1,-26 25</inkml:trace>
  <inkml:trace contextRef="#ctx0" brushRef="#br0" timeOffset="57370.2814">13395 2778,'0'-25,"0"25,0 0,0-24,0 24,0-25,-25 25,25-25,-25 25,25-25,-25 25,25-25,0 0,-24 25,-1-24,25-1,-25 25,0-25,0 25,1-25,-1 25,0-25,-25 25,26 0,-1-24,0 24,0 0,0 0,1 0,-1 24,0-24,-25 0,26 0,-1 25,0-25,0 25,-24 0,24-25,0 25,0-1,0 1,1 0,-1 0,0 0,0 0,25-1,-25 1,25 25,-25-25,25-1,0 26,0-25,0 24,0-24,0 25,0-1,25 1,-25 0,25-26,-25 26,25 0,0-26,0 26,-25-25,24 24,26-24,-25 0,0 0,-1 0,26-1,-25-24,0 25,24-25,-24 0,25 0,-1 0,-24 0,25 0,-26 0,26-25,0 1,-26-1,26 25,-25-25,24 0,-24-24,25 24,-25 0,-1-25,1 26,0-26,0 0,0 1,0-1,-25 1,0-1,0 0,0 1,0-1,-25 1,0-26,0 26,0-1,0 0,1 1,-26-1,25 0,-24 1,-1 24,25-25,-24 26,24 24,-25-25,1 0,24 25,-25 0,1 0,-1 25,0-25,1 25</inkml:trace>
  <inkml:trace contextRef="#ctx0" brushRef="#br0" timeOffset="58282.3335">10989 3597,'0'0,"0"0,0 0,-25 0,25-25,-25 25,0 0,25 0,-24 0,-1 0,0 0,0 0,0 0,1 25,-1-25,0 0,0 24,0-24,-24 25,24 0,0 0,0 0,-24 0,24 24,0-24,0 25,1-1,-1 1,0-1,0 1,25 0,-25 24,25-24,-25-1,25 1,0 24,0-24,0-1,0 1,25 0,-25-1,25 1,0-1,-25 1,25-25,0 25,-1-26,1 1,0 25,25-50,-26 25,26-1,-25-24,24 25,-24-25,25 0,-1 0,-24 0,25-25,-1 25,-24-24,25-1,-1 0,-24 0,25 0,-25-24,24 24,-24-25,0 25,0-24,-1-1,1 1,-25-1,25 0,-25 1,0-26,-25 26,25-1,-25 1,1-26,-26 26,25-26,-24 26,-1-1,0 0,-24 1,24-1,1 25,-26 1,26-1,-1 0,-24 0,24 25,1 0,-1 0</inkml:trace>
  <inkml:trace contextRef="#ctx0" brushRef="#br0" timeOffset="60151.4404">13717 2282,'0'-25,"0"25,0 0,0 0,0 0,0 0,0 0,0 0,0 0,0 0,0 0,25 0,-25 0,25 0,0 0,0 0,-1 0,26 0,-25 25,24-25,26 0,-26 0,26 0,-26 0,26-25,-1 25,1 0,-1 0,1 0,-1-25,0 25,-24 0,24 0,-24-24,0 24,-1 0,-24 0,0-25,0 25,-25 0,0 0,0 0,0-25,0 25,-25 0,0 0,-25 0,26 0,-26 0,-24 0,24 0,-24 0,-1 0,1 0,-26 0,26 25,-25-25,0 0,-1 0,-24 25,25-25,0 0,0 24,0-24,-1 0,1 0,0 25,0-25,-1 0,26 25,0-25,-26 0,26 0,24 25,-24-25,24 0,1 0,-1 0,0 0,26 0,-1 0,0 0,0 0,25 0,0 25,0-25,0 0,25 0,-25 0,50 0,-26 0,26 0,0 0,-1 0,26 0,-1 0,1 0,-1 0,0 0,26 0,-26 0,25-25,0 25,1 0,-1 0,-25-25,26 25,-1 0,-25 0,1 0,-1-25,0 25,-24 0,0 0,-1 0,-24 0,0 0,0 0,-25 0,0 0,0 0,0 0,0 0,-25 0,0 0,-25 0,26 0,-26 0,0 25,-24-25,0 0,-1 0,1 25,-1-25,-24 0,0 25,0-25,-1 0,1 24,0-24,0 25,0-25,-1 0,26 25,-25-25,24 25,1-25,24 25,1-25,-1 0,25 0,0 0,25 24,0-24,0 0,0 0,25 0,25 0,-25 0,24 0,26 0,-26 0,26 0,24-24,-25 24,26 0,-1 0,0-25,0 25,25 0,-25-25</inkml:trace>
  <inkml:trace contextRef="#ctx0" brushRef="#br0" timeOffset="60654.4692">16471 2480,'24'0,"1"25,0-25,0 0,24 0,1 0,-25 0,25 0,24 0,-24 0,24 0,-24 0,24 0,0 0,1 0,-1 0,1-25,-1 25,0 0,1 0,-1 0,1 0,-26 0,26 0,-26 0,-24 0,25-24,-25 24,-1 0,1 0,-25 0,25 0,-25 0,0 0,0 0</inkml:trace>
  <inkml:trace contextRef="#ctx0" brushRef="#br0" timeOffset="63722.6447">18381 6127,'0'-25,"0"25,0 0,0-25,0 25,0-25,0 1,0 24,0 0,0-25,0 25,0-25,-25 25,0 0,25 0,-25 0,0 0,1 0,-1 0,-25 25,25-25,1 25,-1-25,0 24,0 1,0-25,25 25,0 0,0 0,0-1,0-24,0 25,0 0,25 0,0 0,0-25,0 24,24 1,-24-25,25 25,-26-25,26 25,-25 0,24-25,-24 24,0 1,0-25,0 25,-25 0,24-25,-24 25,0-25,0 24,0 1,0-25,0 25,0-25,-24 25,-1-25,25 0,-25 25,0-25,0 0,1 0,-1 0,0 0,-25 0,26 0,-1-25,0 25,0-25,0 25,1-25,-1 25,0-25,25 25,-25-24,25 24</inkml:trace>
  <inkml:trace contextRef="#ctx0" brushRef="#br0" timeOffset="64218.6731">19472 5879,'0'0,"0"0,0 0,0 0,0 0,0 0,0 0,0 0,0 25,0-25,-25 24,25-24,-25 25,1 0,-1 25,0-26,0 1,0 25,-24-1,24-24,-25 25,26-1,-26-24,25 25,-24-25,24-1,0 26,0-50,0 25,1 0,-1-25,25 24,-25-24,25 0,0 0,0 0,-25 0,25-24,0 24,0-25,0 0,0 0,0 0,0 1,0-1,0 0,25-25,-25 26,25-1,-25-25,25 25,-25 1,24 24,-24-25,25 25,0 0,-25 0,25 0,-25 0,25 25,-25-25,24 24,-24 1,25 0,0 0,0 0,-25-1,25 1,-1 25,1-25,0-25,0 24,0 1,-1 0,1 0,0-25,0 25,0-25</inkml:trace>
  <inkml:trace contextRef="#ctx0" brushRef="#br0" timeOffset="64491.6887">20340 5904,'25'-25,"-25"25,0 0,0 0,0 0,0 0,0 0,0 25,0-25,0 24,0 1,0 0,0 0,0 0,0-1,0 26,0-25,0 0,0 24,0-24,0 0,0 0,0-25,0 24,0 1,0-25,0 25</inkml:trace>
  <inkml:trace contextRef="#ctx0" brushRef="#br0" timeOffset="64762.7042">19794 6474,'0'25,"-24"-25,24 0,0 0,0 0,0 0,0 0,0 0,24 25,-24-25,25 0,0 0,0 0,25 0,-1 0,1 0,-1-25,1 25,0 0,24 0,0 0,-24-25,24 25,1 0,-1 0,-24 0,24 0,-24-25,-1 25,1 0,0 0,-25 0,24 0,-24 0,-25 0,25 0</inkml:trace>
  <inkml:trace contextRef="#ctx0" brushRef="#br0" timeOffset="65182.7282">20117 6722,'0'0,"0"0,0 25,0-25,25 0,-25 0,25 0,-1 0,1 0,0 0,0 0,0 25,-1-25,26 0,-25 0,0 0,24 0,-24 0,25-25,-26 25,1 0,25 0,-25 0,-25 0,24 0,1 0,-25 0,0 0,0 0,0 0,0 0,-25-25,25 25,-24 0,-1 0,0 25,0-25,0 0,1 0,24 0,-25 25,0-25,25 0,-25 24,0-24,25 25,0 0,-24 0,24 0,0 0,-25 24,25-24,0 25,0-26,0 26,0 0,0-1,0-24,0 25,0-1,0 1,0-25,0 24,25 1</inkml:trace>
  <inkml:trace contextRef="#ctx0" brushRef="#br0" timeOffset="71562.0931">18529 9054,'0'0,"0"0,0 0,0-25,-24 25,24 0,-25 0,25 0,-25 0,25 0,-25 25,25-25,-25 25,1-25,-1 24,25-24,-25 25,0 0,25-25,0 25,-25-25,25 25,0-25,0 24,0-24,25 25,-25-25,25 0,-25 25,25-25,0 0,-1 25,1-25,0 0,0 25,0-25,24 0,-24 24,0-24,-25 0,25 25,-1-25,-24 25,0-25,0 25,0-25,0 25,0-25,0 0,0 24,0-24,-24 0,24 25,-25-25,0 0,0 0,0 0,1 0,-1 0,0 0,25 0,-25 0,0 0,1-25,24 25</inkml:trace>
  <inkml:trace contextRef="#ctx0" brushRef="#br0" timeOffset="71750.1038">19100 9178,'25'0,"-25"0,25 0,-25 0,24 0,-24 0,25 0,0 0,-25 0,25 0,0 0,-1 0,-24-25,25 25</inkml:trace>
  <inkml:trace contextRef="#ctx0" brushRef="#br0" timeOffset="71882.1114">19150 9302,'0'0,"0"0,24 0,-24 0,25 25,-25-25,25 0,-25 0,25 0,0 0,24 0,-24-25,0 25,24 0</inkml:trace>
  <inkml:trace contextRef="#ctx0" brushRef="#br0" timeOffset="72090.1233">20191 8930,'0'0,"0"-25,25 0,-25 25,0-25,0 25,0 0,0 0,0 0,0 0,0 0,0 25,0-25,0 25,0-25,0 25,0-1,0 1,0 0,0 0,25 0,-25 0,0-1,0-24,0 25,0 0,0-25,0 25,0-25</inkml:trace>
  <inkml:trace contextRef="#ctx0" brushRef="#br0" timeOffset="72338.1375">20018 8830,'0'-24,"0"-1,0 0,0 0,25 0,-25 1,24 24,1 0,0-25,0 25,0 0,-1 0,26 25,-25-25,24 24,-24-24,25 25,-25 0,24 0,-24 0,0-1,0 1,-25 0,24 0,-24 0,0-1,0 1,-24 0,-1 0,0 0,0 0,0-25,1 24,-26-24,25 25</inkml:trace>
  <inkml:trace contextRef="#ctx0" brushRef="#br0" timeOffset="72575.151">19770 9376,'0'0,"0"0,0 25,24-25,1 0,-25 0,25 0,0 0,25 0,-26 0,26 0,0 0,-1 0,26-25,-26 25,26 0,-26-25,26 25,-26-24,1 24,-1 0,1-25,0 25</inkml:trace>
  <inkml:trace contextRef="#ctx0" brushRef="#br0" timeOffset="72886.1688">20067 9525,'-24'0,"24"0,0 0,0 0,0 25,24-25,1 0,-25 0,25 0,0 0,24 0,-24 0,0 0,25 0,-26 0,26 0,-25-25,0 25,-1 0,1 0,0 0,-25 0,25 0,-25 0,0 0,0 0,0 0,0 0,-25 0,25 0,-25 0,0 0,25 0,-24 25,-1-25,25 0,-25 25,0-1,25-24,-25 25,25 0,-24 0,24 0,-25-1,25 1,0 25,0-25,0-1,0 1,0 0,0 25,0-26</inkml:trace>
  <inkml:trace contextRef="#ctx0" brushRef="#br0" timeOffset="74178.2427">6822 3671,'0'0,"24"0,-24 25,25-25,0 0,0 0,0 0,24 0,1 0,-1 0,26 0,-25 0,49 0,-25-25</inkml:trace>
  <inkml:trace contextRef="#ctx0" brushRef="#br0" timeOffset="74562.2647">12924 4167,'-25'0,"25"0,0 0,0 0,0 0,0 0,0 0,0 0,0 0,0 0,0 0,0 0,25 0,-1 0,1 0,0 0,25-25,-1 25</inkml:trace>
  <inkml:trace contextRef="#ctx0" brushRef="#br0" timeOffset="76448.3726">11559 6945,'-24'0,"24"0,0 25,0-25,0 0,0 0,0 0,0 0,0 0,0 0,0 0,0 0,0 0,0 0,0 0,0 0,0 0,0 0,0 0,0 0,0 0,0 0,0 25,0-25</inkml:trace>
  <inkml:trace contextRef="#ctx0" brushRef="#br0" timeOffset="76619.3823">11683 7317,'0'0,"0"0,0 25,0-25,0 0,0 0,0 0,0 0,0 0,0 0,0 0,0 0,25-25,-25 25,0 0,0 0,0 0</inkml:trace>
  <inkml:trace contextRef="#ctx0" brushRef="#br0" timeOffset="84081.8092">10468 8409,'-25'0,"25"0,-25 0,25 0,0-25,0 25,-24 0,24 0,0 0,0 0,0 0,0 0,0 0,0 0,0 0,0 0,0 0,24 0,1 0,-25 0,25 0,0 0,0 0,24 0,-24-25,0 25,0 0,24-25,-24 25,0 0,0 0,-1-24,1 24,-25 0,25 0,-25 0</inkml:trace>
  <inkml:trace contextRef="#ctx0" brushRef="#br0" timeOffset="84625.8403">10319 8508,'0'0,"0"0,0-25,0 25,0 0,0 0,0 0,0 0,0 0,0 0,0 0,0 0,0 25,0-25,0 0,0 0,0 0,0 25,0-25,0 25,0-25,0 24,0-24,0 25,0 0,0-25,0 25,0-25,-25 25,25-25,0 24,0-24,0 0,0 25,0-25,0 0,0 0,0 0,0 0,0 0,0 0,0 0,0 0,0-25,0 25,0 0,0 0,0 0,25 0,-25-24,0 24,25 0,-25-25,25 25,0 0,-25 0,24-25,1 25,0 0,-25 0,25-25,0 25,-1 0,1 25,0-25,0 0,0 25,-1-25,1 25,0-25,-25 24,25 1,-25 0,0 0,25-25,-25 25,0-1,0 1,0 0,-25 0,25 0,-25-1,0 1,0-25,25 25,-24 0,-1-25,0 25,0-25,0 0,1 25,-1-25,0 0,25 0,-25 0,0 0,1 0,-1 0,25-25,-25 25,0 0,25-25,-25 25,25 0</inkml:trace>
  <inkml:trace contextRef="#ctx0" brushRef="#br0" timeOffset="85262.8767">11733 8359,'0'0,"0"0,0 0,0 0,0 0,0 0,0 25,-25-25,25 0,0 0,0 25,0-25,0 25,0-25,0 0,0 24,0-24,0 0,0 0,0 0,0 0,0 0,0 0,0 0,0 0,0 0,0 0,0 0,0 0,25-24,-25 24,0 0,25-25,-25 25,0 0,0 0,0-25,0 25,0 0,0 0</inkml:trace>
  <inkml:trace contextRef="#ctx0" brushRef="#br0" timeOffset="85469.8886">11708 8682,'0'24,"0"-24,0 0,0 0,0 0,25 0,-25 0,25 0,-25 0,0 0,25 0,-25 0,24-24,-24 24,25 0,-25 0,0 0,0 0,0 0,0 0,0 0,0 0</inkml:trace>
  <inkml:trace contextRef="#ctx0" brushRef="#br0" timeOffset="86237.9325">12924 8384,'0'0,"0"0,0 0,0 0,0 0,24-25,-24 25,0 0,25-25,-25 25,0-24,0-1,25 25,-25-25,0 0,0 25,25-25,-25 25,0-24,0 24,0-25,0 25,0 0,0 0,0 0,0 0,0 0,0 0,0 0,0 0,-25 0,25 25,0-1,0-24,0 25,0 0,0 25,0-26,0 1,0 25,0-25,0 24,0-24,0 25,25-26,-25 1,0 25,0-25,0-1,0 26,0-25,0 0,0-1,0 1,0-25,0 25,0 0,0-25,0 25,0-25,0 24,0-24</inkml:trace>
  <inkml:trace contextRef="#ctx0" brushRef="#br0" timeOffset="86455.945">12874 9004,'-25'0,"25"0,0 0,0 0,0 0,0 0,0 0,0 0,0 0,0 0,0 0,0 0,0 0,25 0,-25 0,25 0,0 0,-25 0,24 0,1 0,25 0,-25 0,-1 0,26 0,-25-25,24 25,-24 0,0 0,25 0</inkml:trace>
  <inkml:trace contextRef="#ctx0" brushRef="#br0" timeOffset="87504.0049">10468 5159,'-25'0,"0"0,25 0,0 0,0 0,-24 0,24 0,0 0,0 0,0 0,0 0,0 0,0 0,0 0,24 0,-24 0,0 0,25 0,0 0,0 0,0 0,-1 0,26 0,0 0,-26 0,26 0,0 0,-1-24,-24 24,25 0,-1 0,-24 0,0 0,0 0,-1-25,1 25,-25 0,0 0,0 0,0 0,0 0,-25 0,1 25,-1-25,-25 0,25 0,-24 0,-1 24,1-24,-1 0,0 25,1-25,-1 0,25 25,-24-25,24 0,-25 0,26 0,24 0,-25 0,25 25,-25-25,25 0,0 0,0 0,25 0,-25 0,25 0,-1-25,1 25,25 0,-25 0,24 0,1-25,-1 25,1-25</inkml:trace>
  <inkml:trace contextRef="#ctx0" brushRef="#br0" timeOffset="88138.0412">12750 3646,'-25'0,"0"0,1 0,-1 25,0-25,0 0,25 0,-25 0,25 0,0 0,0 0,0 0,0 0,0 0,0 0,0 0,25 0,0 0,0 0,0 0,-1 0,26 0,-25 0,24 0,1 0,0 0,-26 0,26 0,0 0,-26 0,1 0,0 0,0 0,0 0,-25 0,0 0,0 0,-25 0,25 0</inkml:trace>
  <inkml:trace contextRef="#ctx0" brushRef="#br0" timeOffset="88250.0476">12775 3721,'-75'0,"26"25,24-25,-25 0,26 0,-1 0,25 0,0 0,0-25,0 25,0 0,25 0,-1 0,1-25,0 25,25 0,-26-25,26 25,0 0,-1 0</inkml:trace>
  <inkml:trace contextRef="#ctx0" brushRef="#br0" timeOffset="93705.3596">10443 10294,'0'0,"0"0,0-25,0 25,0-25,0 25,0 0,25-24,-25 24,0-25,0 0,0 25,0-25,0 25,0 0,-25-25,25 25,-25 0,25 0,-24 0,-1 0,0 0,0 25,0-25,0 25,1-25,-1 25,0 0,0-1,0 1,1 0,-1 0,25 0,-25-1,25 1,0 0,0 0,0 0,25-25,0 24,-25 1,24-25,1 25,0-25,25 0,-26 25,1-25,25 0,-25 25,0-25,-1 0,1 24,0-24,0 0,0 25,-1-25,-24 25,25 0,-25-25,0 25,0-25,0 24,0-24,0 25,0-25,0 0,-25 25,25-25,-24 0,-1 25,25-25,-25 0,0 0,0 0,1 0,-1 0,0-25,0 25,-25 0,26 0,24-25,-25 25,0 0,0-25,25 25,-25 0</inkml:trace>
  <inkml:trace contextRef="#ctx0" brushRef="#br0" timeOffset="93952.3737">10865 10691,'25'0,"-25"0,0 0,24 0,-24 25,0-25,0 0,0 24,0-24,25 25,-25 0,0 0,0 0,0-1,0 1,0 0,0 0,0 0,0-25,0 24,0 1,0-25,0 25</inkml:trace>
  <inkml:trace contextRef="#ctx0" brushRef="#br0" timeOffset="94612.4115">12576 10170,'25'0,"-25"-25,25 0,-25 25,0-24,0 24,0-25,0 0,-25 25,25 0,-25-25,1 25,-1 0,25 0,-25 0,0 0,0 0,0 25,1-25,24 25,-25 0,0-1,25-24,-25 25,25 0,0 0,0 0,0-25,25 24,0 1,-25-25,25 25,-1-25,1 25,0 0,0-25,25 0,-26 24,1-24,0 25,25-25,-26 25,1-25,0 25,0-25,0 25,-25-25,24 24,-24-24,0 25,0-25,25 25,-25-25,0 0,0 25,0-25,0 0,-25 0,25 25,-24-25,-1 0,0 0,25 0,-25 0,0 0,1 0,-1-25,0 25</inkml:trace>
  <inkml:trace contextRef="#ctx0" brushRef="#br0" timeOffset="94968.4319">13221 10344,'25'0,"0"0,-25 0,25 0,-25 0,0 0,0 24,24-24,-24 0,0 25,0-25,0 25,0-25,0 25,0-25,0 25,0-1,0-24,0 25,-24 0,24 0,-25-25,25 25,0-1,-25-24,25 25,-25-25,25 25,0-25,0 0,0 25,0-25,0 0,0 0,25 0,-25 0,25 0,0 0,-1 0,1 0,0 0,25-25,-26 25,1 0,25 0,-25-25,24 25,-24 0,0 0,0 0,0-25</inkml:trace>
  <inkml:trace contextRef="#ctx0" brushRef="#br0" timeOffset="96732.5328">8930 8979,'0'0,"0"0,0 0,0 0,0 0,0 0,0 0,0 0,25 0,0 0,-25 0,24 0,1 0,0 0,0 0,24 0,-24 0,25 0,-25-25,24 25,-24 0,25 0,-25-24,24 24,-24 0,25-25,-26 25,1 0,0-25,0 25,0 0,-25-25,24 25,-24 0,0 0,0-25,0 25,0 0,0 0,0-24,0 24,-24 0,24 0,-25-25,0 25,25 0,-25 0,25 0,-25-25,25 25,-24 0,24 0,0 0,0 0,0 0,0 0,0 0,0-25,0 25,0 0,0 0,0 0,24 0,-24 0,25 0,0 25,0-25,-25 0,25 0,-1 25,1-25,-25 0,25 25,0-25,-25 24,25 1,-25-25,0 25,0-25,0 25,0 0,0-25,0 24,-25 1,0 0,0-25,0 25,1 0</inkml:trace>
  <inkml:trace contextRef="#ctx0" brushRef="#br0" timeOffset="97912.6002">8583 11881,'0'0,"0"0,0 0,0 0,0 0,0 0,0 25,25-25,-25 0,24 0,1 0,0 25,0-25,24 0,-24 0,25 0,-1 0,-24 0,25 0,-1 0,-24 0,25 0,-1 0,-24-25,25 25,-25 0,-1 0,1-25,0 25,0 0,0 0,-25-24,0 24,0 0,25 0,-25-25,0 25,0 0,0-25,0 25,-25 0,25-25,-25 25,25-25,-25 25,25-24,-25 24,25 0,-25-25,1 25,24 0,-25 0,25-25,-25 25,25 0,0 0,0 0,0 0,0 0,0 0,0 0,0 25,25-25,-25 0,25 0,-25 25,24-25,1 0,0 24,0-24,-25 0,25 25,0-25,-1 0,1 25,-25-25,25 25,-25-25,25 0,-25 25,0-25,0 24,0-24,-25 25,0 0,25-25,-49 25,24 0,0-1</inkml:trace>
  <inkml:trace contextRef="#ctx0" brushRef="#br0" timeOffset="105847.0541">10394 11733,'0'0,"0"0,0 0,24 0,-24-25,0 25,0-25,0 25,25-25,-25 25,0-25,25 1,-25 24,0-25,25 0,-25 25,0-25,25 25,-25-25,0 25,0-24,0 24,0 0,0-25,0 25,0 0,0 0,0 0,0 0,0 0,0 0,0 25,0-25,0 24,0-24,0 25,0 0,0 0,0 24,0-24,0 25,24-25,-24 24,0-24,25 25,-25-26,0 26,25-25,-25 0,0-1,25 1,-25 0,0 0,0 0,0-25,0 0,25 24</inkml:trace>
  <inkml:trace contextRef="#ctx0" brushRef="#br0" timeOffset="106047.0655">10319 12229,'0'0,"0"25,0-25,0 0,0 0,0 0,25 0,-25 0,25 0,-25-25,25 25,-1 0,1 0,25 0,-1 0,-24-25,25 25,-1 0,1-25,24 25,-24 0,0 0,-1-25,1 25</inkml:trace>
  <inkml:trace contextRef="#ctx0" brushRef="#br0" timeOffset="106586.0963">12130 11435,'0'0,"-25"0,25 0,-25 0,25 0,0 0,-25 0,25 25,-24-25,24 0,0 25,-25-25,25 0,0 24,0-24,0 0,0 0,0 25,0-25,0 0,0 0,0 0,0 0,0-25,25 25,-25 0,0 0,24-24,-24 24,0 0,25-25,-25 25,0 0,0-25,0 25,0 0,0 0,0 0,0 0,-25 0</inkml:trace>
  <inkml:trace contextRef="#ctx0" brushRef="#br0" timeOffset="106854.1117">12105 11782,'0'0,"0"25,0-25,0 0,0 25,0-25,0 0,0 0,0 0,0 25,0-25,0 0,0 0,0 0,0 0,0 0,0 0,0 0,0 0,25-25,-25 25,0 0,0 0,0-25,25 25,-25 0,0 0,0-25,0 25,0 0,0 0,-25 0,25 0,-25 0</inkml:trace>
  <inkml:trace contextRef="#ctx0" brushRef="#br0" timeOffset="107722.1613">13221 11435,'0'0,"0"-25,0 25,0 0,0 0,0-25,0 25,0 0,-25 0,25 0,-24 0,-1 0,0 0,0 0,0 0,1 25,-26-25,25 0,0 25,1-25,-1 0,0 25,0-25,0 0,25 0,0 0,-24 0,24 0,0 0,0 0,0 0,0 0,0 0,0 0,0 0,0 0,24 0,-24 0,0 0,0 0,0 0,0 0,0 25,25-25,-25 0,0 0,0 24,0-24,0 25,0-25,0 25,0 0,0-25,0 25,0-1,0-24,0 25,0 0,0-25,0 25,0-25,0 25,0-25,0 0,0 24,0-24,0 0,0 0,0 0,0 0,0 0,0 0,0 0,0 0,0 0,0 0,0 0,0-24,0 24,0 0,0 0,25 0,-25-25,0 25,0 0,0 0,25 0,-25 0,0 0,25 0,-25 0,24 0,-24 0,25 0,0 0,0 0,-25 25,25-25,-1 24,-24-24,25 25,-25 0,25 0,-25-25,0 25,0-1,0-24,0 25,0 0,0-25,0 25,-25-25,25 25,-25-25,1 24,-1-24,-25 0,25 25,1-25,-26 0,0 0,26 0,-26 0,0 0,26-25,-26 25</inkml:trace>
  <inkml:trace contextRef="#ctx0" brushRef="#br0" timeOffset="111222.3615">10319 12005,'0'0,"0"0,0 0,0 0,0-24,0 24,-25 0,25 0,0 0,0 0,0 0,0 0,-25 0,25 0,0 0,-24 0,24 0,0 0,-25 0,25 24,-25-24,0 0,25 25,-25-25,1 25,24 0,-25-25,0 25,25-1,-25-24,0 25,1 0,24 0,-25 0,25 0,-25-1,25 1,0 0,0 0,0-25,0 25,0-1,0 1,0 0,0 0,25 24,-25-24,25 0,-25 0,24 0,-24-1,25 1,-25-25,25 25,-25 0,25 0,-25-25,25 24,-1 1,-24-25,0 25,25 0,-25-25,25 25,-25-25,0 0,25 24,-25-24,0 0,0 25,25-25,-25 0,0 0,0 0,0 0,0 0,0 0,0 0,0 0,0 0,0 0</inkml:trace>
  <inkml:trace contextRef="#ctx0" brushRef="#br0" timeOffset="111582.3821">10269 12725,'0'0,"0"-25,0 25,0 0,0 0,0 0,0 0,0 0,-24 0,24 0,0 0,0 0,0 0,0 0,0 0,0 0,0 0,0 25,0-25,0 0,0 25,0-25,0 24,0 1,0-25,0 25,0 0,24-25,-24 25,0-1,25-24,-25 25,0 0,25 0,-25-25,0 25,0-25,0 24,0-24,0 25,0-25,0 25,0-25,0 0,-25 0,25 25,-25-25,25 0,-24 0,24 0,-25 0,0 0,25 0,-25 0,0 0,25 0,-24-25,24 25,-25 0,25 0</inkml:trace>
  <inkml:trace contextRef="#ctx0" brushRef="#br0" timeOffset="113226.4762">6747 3671,'-25'0,"25"0,0 0,0-25,0 25,-24 0,24 0,0 0,0 0,0 0,0 0,0 0,0 0,0 0,0 0,0 25,0-25,0 0,0 25,0-25,24 25,-24 0,0-25,25 24,-25 1,25 0,-25-25,25 25,-25 0,25-25,-25 24,24-24,-24 25,25-25,-25 0,25 0,-25 0,25 0,-25-25,25 25,-25 0,24-24,-24 24,25-25,-25 0,0 25,25-25,-25 25,25-25,-25 1,0 24,25-25,-25 25,0 0,24-25,-24 25,0 0,0 0,0 0,25 0,-25 0,0 0,0 0,25 0,-25 0,0 25,25-25,-25 0,0 25,25-25,-25 0,25 0,-25 24,24-24,-24 0,25 0,-25 0,25 0,-25 25,25-25,-25 0,25 0,-25 0,24 0,-24-25,25 25,-25 0,25 0,-25 0,25-24,-25 24,25 0,-25-25,0 25,24 0,-24 0,25 0,-25-25,0 25,25 0,-25 0,25 0,-25 25,0-25,25 0,-25 0,24 0,-24 0,25 25,-25-25,25 0,0 0,-25 0,25 0,-1 0,-24 0,25 0,0 0,0 0,0 0,24-25,-24 25,0 0,0-25,-1 25,1-25,0 25,0 0,0 0,-25 0,24 0,-24 0,0 0</inkml:trace>
  <inkml:trace contextRef="#ctx0" brushRef="#br0" timeOffset="116187.6455">10319 13593,'0'0,"0"0,0 0,0 0,0 0,0 25,-25-25,25 25,0-25,-25 24,1-24,24 25,-25-25,0 25,25-25,-25 25,0-25,1 0,24 25,-25-25,25 0,-25 0,0 0,25 0,-25 0,25 0,-24 0,24 0,-25-25,25 25,0 0,-25 0,25-25,0 25,0-25,0 25,0 0,0-25,0 25,0 0,0-24,25 24,-25-25,0 25,25 0,-25-25,0 25,24 0,-24 0,25 0,-25-25,25 25,-25 0,0 0,25 0,-25 25,25-25,-25 0,24 0,-24 25,0-25,25 25,-25-25,25 24,-25 1,0 0,0-25,0 25,0 0,0-1,0 1,0 0,-25 0,25 0,-25-1,25 1,-24 0,-1 0,0 24,0-24,0 0,-24 0,24 0,0-1,0 1,1 0,-1-25,0 25,25-25,-25 0,0 0,25 0,-24-25,24 25,0-25,0 0,0 25,0-24,0-1,0 0,0 0,24 0,-24 25,25-24,-25-1,25 25,0-25,-25 25,25 0,-1 0,-24 0,25 0,0 0,0 0,-25 0,25 25,-1-25,1 0,0 25,-25-25,25 24,0-24,-25 25,24-25,-24 25,25-25,-25 0,0 0</inkml:trace>
  <inkml:trace contextRef="#ctx0" brushRef="#br0" timeOffset="116707.6753">10567 13444,'0'0,"25"0,-25 0,0 0,0-25,0 25,0 0,0 0,0 0,0 25,0-25,-25 0,25 25,-25-25,25 25,-24 0,-1-1,0 1,25 25,-25-25,0-1,1 1,-1 0,25 25,-25-26,25-24,0 25,0 0,0-25,0 25,0-25,0 25,0-25,25 0,-25 0,25 0,-25 24,24-24,1 0,-25-24,25 24,0 0,0 0,-1-25,1 25,0 0,0 0,-25-25,25 25,-1 0,-24-25,25 25,-25 0,25 0,-25-25,0 25,0 0,0 0,0 0,0 0,0-24,-25 24,25 0,0 0,-25 0,25 0,0 24,-24-24,24 0,0 25,-25-25,25 25,0 0,-25 0,25-1,0 1,0 0,0 0,0 0,0-1,0 1,0 0,0 0,0 0,0-1,0-24,0 25,0-25,0 25,0-25,0 0</inkml:trace>
  <inkml:trace contextRef="#ctx0" brushRef="#br0" timeOffset="117059.6954">10890 13791,'0'0,"0"0,0 0,0 0,0 0,0 0,-25 25,25-25,0 25,-25-25,25 25,0 0,-25-1,25-24,0 25,0 0,0 0,0 0,0-25,0 24,25 1,-25-25,0 25,25-25,-25 25,25-25,-25 0,24 0,1 0,-25 0,25 0,0 0,-25-25,25 25,-1-25,1 0,-25 25,25-24,0-1,-25 0,25 0,-1 0,-24 1,0-1,0 0,0 0,0 0,0 1,-24 24,-1-25,0 0,0 25,-24 0,-1 0,25 0</inkml:trace>
  <inkml:trace contextRef="#ctx0" brushRef="#br0" timeOffset="118088.7543">10542 12601,'0'0,"0"0,0 0,0-25,0 25,0 0,0 0,0 0,0-25,0 25,0 0,0 0,0 0,0 0,0 0,0 25,0-25,0 0,0 25,0-25,0 25,0-1,0 1,0 0,0 25,0-26,0 26,0-25,0 24,-24 1,24-25,0 0,0 24,0-24,0 0,0-25,0 25,0-1,0-24,0 25,0-25</inkml:trace>
  <inkml:trace contextRef="#ctx0" brushRef="#br0" timeOffset="118347.7691">10741 12675,'0'0,"25"-25,-25 25,0 0,0 0,0 0,0 0,0 0,0 0,0 0,0 0,0 0,0 0,0 25,0 0,0-25,0 25,0 24,0-24,0 0,0 25,0-26,-25 1,25 25,0-25,0-1,0 1,0 0,0 0,0-25,0 25,0-25,0 24</inkml:trace>
  <inkml:trace contextRef="#ctx0" brushRef="#br0" timeOffset="119483.8341">10394 12328,'-25'0,"25"0,0 0,0 0,0 0,0 0,0 0,0 0,0 0,0 0,0 0,25 0,-25 0,24 0,1 0,0 0,0 0,0 0,-1 0,26 0,-25 0,24 0,-24 0,0 0,0-25,0 25,-1 0,1 0,-25 0,25 0,-25 0,0 0,0 0,0 0,0 0,0 0,-25 0,0 0,25 0,-24 0,-1 0,0 0,0 0,-24 25,24-25,0 0,-25 0,26 0,-26 0,25 25,0-25,1 0,-1 0,0 25,0-25,25 0,-25 0,25 0,0 0,0 0,0 24,0-24,25 0,-25 0,25 0,-25 0,25 0,0 0,-1 0,1 0,0 0,0-24,24 24,-24 0,0 0,25 0,-26-25,1 25,0 0,0 0,0 0,-25 0,24-25,-24 25,0 0,0 0,0 0,0 0,0 0,-24 25,-1-25,0 0,0 0,0 0,1 0,-1 25,0-25,-25 0,26 0,-1 24,0-24,25 0,-25 0,25 0,0 0,0 25,0-25,0 0,0 0,0 0,25 0,0 0,0 0,-1-25,1 25,0 0,0 0,0 0,24-24,-24 24,0 0,0 0,24 0,-24-25,0 25,0 0,-1 0,-24 0,25 0,-25 0,0 0,25 0</inkml:trace>
  <inkml:trace contextRef="#ctx0" brushRef="#br0" timeOffset="121535.9514">9922 11162,'0'0,"0"0,0 0,0 0,0 0,0 0,0-25,0 25,0 0,0 0,0 0,0 25,-25-25,25 0,-24 0,24 25,-25-25,0 25,0 0,25-1,-25 1,1 25,-1-25,0 24,0 1,0-1,1 26,-1-26,0 26,25-1,-25 1,25-1,0 0,0 1,0-1,0 1,25-1,-25-24,25 24,0-24,24 24,-24-24,25-1,-1-24,1 25,-1-25</inkml:trace>
  <inkml:trace contextRef="#ctx0" brushRef="#br0" timeOffset="122428.0025">13569 11063,'0'0,"0"0,0 0,0 0,0 0,0 0,0 0,0 0,0 0,24 25,-24-1,25 1,0 0,0 0,0 0,-1 24,1 1,0-25,0 24,0 1,-25 0,24 24,1-24,0-1,-25 26,0-26,0 26,0-1,0-24,0 24,0-24,-25-1,0 26,1-26,-26 1,25 0,-24-1,-1-24,0 25,1-1</inkml:trace>
  <inkml:trace contextRef="#ctx0" brushRef="#br0" timeOffset="122892.029">14412 11708,'0'0,"0"0,0 0,0 0,0 0,0 0,0 0,0 0,0 25,0-25,0 0,0 24,25 1,-25-25,24 25,-24 0,25 0,-25-1,25 1,0 0,-25 0,25 0,0-1,-1 1,-24-25,25 25,0 0,0-25,-25 25</inkml:trace>
  <inkml:trace contextRef="#ctx0" brushRef="#br0" timeOffset="123124.0423">14660 11733,'-25'0,"25"0,0 0,0 0,0 0,-25 24,25-24,-24 25,24 0,-25 0,0 0,25-1,-25 1,0 25,0-25,1 24,-26-24,25 25,0-26,1 26,-1-25,0 0,0 0,0-1</inkml:trace>
  <inkml:trace contextRef="#ctx0" brushRef="#br0" timeOffset="130341.4551">15578 11559,'0'0,"24"0,-24-25,0 25,0 0,0 0,0 0,0 25,0-25,0 0,-24 0,24 25,0-25,-25 0,25 0,-25 25,25-25,0 0,-25 0,25 0,0 24,-25-24,25 0,0 0,-24 0,24-24,0 24,0 0,-25 0,25-25,0 25,0 0,0-25,0 25,0-25,0 25,0-25,25 25,-25-24,0 24,24-25,-24 0,25 25,0-25,-25 25,25 0,0-25,-25 25,24 0,1-24,-25 24,25 0,0 0,-25 24,25-24,0 25,-25-25,24 25,-24 0,25 0,-25 24,0-24,0 25,0-26,0 26,0 0,-25-26,1 26,24 0,-25-1,0-24,0 25,0-26,0 1,1 25,-26-25,25-1,0 1,1 0,-1-25,0 25,0-25,0 0,25 0,-24 0,24 0,-25 0,25-25,0 0,0 0,0 1,0-1,0 25,0-25,0 0,25 0,-25 1,24 24,-24-25,25 25,-25 0,25 0,0 0,0 0,-1 25,-24-25,25 24,0-24,0 25,0 0,-1-25,1 25,0 0,0-25,0 24,-25-24,25 25,-1-25,1 25,-25-25</inkml:trace>
  <inkml:trace contextRef="#ctx0" brushRef="#br0" timeOffset="130877.4857">16123 11336,'25'0,"-25"-25,25 25,-25 0,0 0,25-25,-25 25,0 0,0 0,25 0,-25 0,0 25,0-25,0 25,0-25,0 25,0-1,-25-24,25 25,-25 0,0 0,0 0,25 24,-24-24,-1 0,0 0,0-1,0 1,25 0,0 0,-24 0,24-1,0 1,0-25,0 25,24-25,-24 25,25-25,0 0,-25 25,25-25,0 0,-1 0,26 0,-25 0,0 0,24-25,-24 25,25 0,-26-25,26 25,0-25,-26 25,26-25,-25 25,0-24,-1 24,1-25,-25 0,25 25,-25-25,0 25,0-25,0 25,-25 0,25-24,-25 24,25 0,-24 0,-1-25,25 25,-25 0,25 25,-25-25,25 24,-25-24,25 25,0 0,0 0,0 0,0-1,0 1,0 25,0-25,0 24,0-24,25 0,-25 0,0 24,25-24,-25 0,0 0,25-25,-25 24,0 1,0-25,25 25,-25-25,0 0</inkml:trace>
  <inkml:trace contextRef="#ctx0" brushRef="#br0" timeOffset="131222.5055">16843 11683,'0'0,"0"0,0-25,0 25,0 0,0 0,0 0,0 0,0 0,0 25,0-25,0 0,0 25,0 0,0-25,-25 24,25 1,0 0,0 0,0 0,0-1,0 1,0 0,0 0,0 0,25-25,-25 24,0 1,25-25,-25 25,24-25,1 0,-25 0,25 0,0 0,-25 0,25 0,-1 0,1-25,-25 25,25-25,0 25,-25-24,25-1,-25 0,24 0,-24 25,0-25,0 1,0-1,0 0,0-25,0 26,-24-1,-1 25,0-25,0 0,-24 25,-1-25,0 25</inkml:trace>
  <inkml:trace contextRef="#ctx0" brushRef="#br0" timeOffset="132169.5596">12899 12675,'0'0,"0"-25,0 25,0 0,0 0,0 0,0 0,0 0,0 0,0 0,25 25,-25-25,24 25,-24-25,25 25,0 0,0-25,0 24,-1 1,26 0,-25 0,0 0,24-1,-24 1,0-25,24 25,-24 0,0 0,0-25,0 24,-1-24,1 25,-25-25,25 25,-25-25,25 0</inkml:trace>
  <inkml:trace contextRef="#ctx0" brushRef="#br0" timeOffset="132437.575">13320 12526,'-24'0,"24"0,0 0,-25-24,25 24,0 0,0 0,0 0,0 0,0 24,0-24,0 0,0 25,25-25,-25 25,24 0,-24-25,25 25,0-1,0 1,0 0,24 0,-24 0,0-25,0 24,24 1,-24 0,0-25,0 25,0 0,-1-25,1 24,0 1,0-25</inkml:trace>
  <inkml:trace contextRef="#ctx0" brushRef="#br0" timeOffset="136893.8298">13693 13568,'0'-25,"0"25,0 0,0 0,0-24,0 24,0 0,0 0,0-25,0 25,0 0,0 0,0 0,0 0,0 0,0 0,0 0,0 0,0 25,0-25,0 24,0 1,0 0,24 0,-24 0,0 24,0-24,25 25,-25-26,0 1,0 0,0 25,0-26,0 1,0 0,0-25,0 25,0 0,0-25,25 24,-25-24,0 25,0-25</inkml:trace>
  <inkml:trace contextRef="#ctx0" brushRef="#br0" timeOffset="137397.8587">13941 13643,'0'-25,"0"25,0 0,0 0,0-25,24 25,-24 0,25-25,-25 25,25 0,0-25,-25 25,25 0,-1-24,1 24,0 0,0 0,0 0,-1 0,1 0,0 0,0 24,0 1,-25-25,0 25,24 0,-24 0,0-25,0 24,0 1,-24 0,24 0,-25 0,0-1,25 1,-25 0,0 0,1 0,-1-1,0 1,0 0,0-25,1 25,-1 0,0-25,0 24,0-24,25 0,-24 0,24 0,0 0,0-24,0 24,0-25,0 25,0-25,0 25,24-25,-24 25,25-25,-25 25,25 0,0 0,-25 0,25 0,-1 0,-24 0,25 25,0-25,-25 0,25 25,-25-25,25 25,-25-25,24 0,1 25,-25-25,25 24,-25-24,25 0,0 25,-1-25</inkml:trace>
  <inkml:trace contextRef="#ctx0" brushRef="#br0" timeOffset="137925.8889">14809 13742,'0'0,"0"-25,0 25,0 0,-25-25,25 25,-25 0,0 0,1 0,24 0,-25 25,0-25,0 25,0-25,25 25,-24-1,24 1,-25-25,25 25,0 0,0 0,0-25,0 24,25-24,-25 25,24-25,-24 0,25 0,-25 0,25 0,-25 0,25 0,-25 0,25 0,-1-25,-24 25,25 0,-25-24,25 24,-25-25,25 25,-25-25,25 25,-25-25,0 25,24 0,-24-25,0 25,25 0,-25 0,0 0,25 0,-25 0,0 0,0 25,0-25,25 25,-25-25,0 0,0 25,25-25,-25 25,0-25,24 0,-24 24,0-24,25 0,-25 0,25 0,-25 0,25 0,0 0,-25 0,24-24,1 24,0-25,0 25,0-25,-25 25,24-25,-24 25,25-25,-25 25,0-24,0 24,-25-25,25 25,-24 0,-1 0,0-25,0 25,0 0,1 0,-1 25,-25-25,25 0,1 0,-26 25,25-25,0 24,1-24</inkml:trace>
  <inkml:trace contextRef="#ctx0" brushRef="#br0" timeOffset="138185.9038">15652 13395,'25'-25,"-25"25,25-25,-25 25,0 0,0 0,25 0,-25 0,0 0,0 25,0-25,0 25,0-1,0 1,24 0,-24 0,0 0,0 24,0-24,0 0,25 0,-25-1,0 1,0 0,25-25,-25 25,0 0,25-25,-25 0</inkml:trace>
  <inkml:trace contextRef="#ctx0" brushRef="#br0" timeOffset="138905.9449">15999 13444,'0'-25,"-24"25,24 0,-25 0,25 0,-25 0,0 0,25 25,-25-25,25 25,-24-25,24 25,-25 0,25-1,0 1,0-25,0 25,0 0,0 0,0-25,0 24,25-24,-25 25,24-25,-24 0,25 25,0-25,0 0,-25 0,25 0,-1-25,1 25,0 0,0-25,0 25,-1-24,-24 24,25-25,-25 25,25-25,-25 0,25 0,-25 25,0-24,0-1,0 0,0 25,0-25,0 25,0 0,0 0,0 0,0 0,0 0,0 0,0 0,0 0,0 25,0-25,25 25,-25-25,0 25,0-1,0-24,0 25,24-25,-24 25,0-25,0 0,0 25,0-25,0 0,0 25,0-25,0 0,0 0,0 0,0 0,0 0,0 0,0 0,0 0,0-25,0 25,0 0,0-25,25 25,-25-25,0 0,0 25,0-24,0 24,25-25,-25 0,0 25,25 0,-25-25,0 25,25 0,-25 0,24 0,-24 0,25 0,-25 25,25-25,-25 25,0-25,0 25,25-25,-25 24,0-24,0 25,0-25,0 25,25-25,-25 0,0 0,0 0,0 0,0 0,0 0,24-25,-24 25,25-25,-25 25,25-24,0-1,-25 0,25 0,-1 0,1 25,-25-24,25-1,0 25,-25-25,25 25,-25 0,25 0,-25 0,24 25,-24-25,0 25,0-1,0 1,0 0,0-25,0 25,0 24,25-24,-25 0,0 0,0-25,0 25,0-1,25 1,-25 0</inkml:trace>
  <inkml:trace contextRef="#ctx0" brushRef="#br0" timeOffset="139149.9589">17190 13072,'25'-50,"-25"50,0-24,0-1,0 25,0 25,0-25,0 24,0 1,0 25,0-1,-25 1,25 25,0-26,-25 26,25-1,-25 0,25 1,-24-1,24 1,0-1,-25-24,25-1,0 26,0-26,0-24,0 25,0-26,0 1,0 0,0 0,25 0,-25-25</inkml:trace>
  <inkml:trace contextRef="#ctx0" brushRef="#br0" timeOffset="139761.9939">17413 13593,'25'0,"-25"-25,25 25,-25-25,25 1,-25-1,24 0,1 0,0 0,-25 1,25-1,0 0,-1 0,1 0,-25-24,25 24,-25 0,25-25,-25 26,0-26,0 25,0-24,0 24,-25-25,0 25,0 1,25-1,-24 25,-1-25,25 25,-25 25,0-25,25 25,-25-1,1 26,24-25,-25 24,25 1,0 0,0-1,0 1,0 0,0 24,0-24,0-1,0 1,0-1,25 1,-25-25,0 24,0-24,24 0,-24 0,0-25,25 25,-25-1,0-24,25 0,-25 0,25 0,0 0,-1-24,-24-1,25 25,0-25,0 0,0 0,0 1,-1-1,-24 25,25-25,-25 25,25 0,-25-25,0 25,0 0,0 25,25-25,-25 0,0 25,0-25,0 25,0-25,25 24,-25-24,0 0,0 25,24-25,-24 0,0 25,25-25,-25 0,25 0,-25 0,25 0,0-25,-25 25,24 0,1-25,-25 25,25-24,0-1,-25 0,25 0,-1 0,-24 1,25-1,0 0,-25 0,25 0,-25 25,25-24,-25 24,0-25,0 25,0 25,0-25,0 0,0 24,0 1,0 0,0 0,0 0,0-1,24 1,-24 0,25 0</inkml:trace>
  <inkml:trace contextRef="#ctx0" brushRef="#br0" timeOffset="140222.0202">14784 14684,'-74'25,"24"-25,0 25,26-25,-1 25,25-25,0 0,25 0,-1 0,1-25,25 25,24 0,-24-25,49 25,0-25,0 1,25 24,0-25,0 0,25 0,0 0,0 1,25 24,-26-25,26 0,0 0,-25 0,24 1,-24-1,25 25,-26-25,1 0,-25 0,25 0,-25 25,0-24,-25-1,1 25,-1-25,0 0,-25 25,1-25,-1 1,-24 24,-25-25,24 0,-24 25,0-25,-25 25,25 0,-25-25,0 25,0 0,0 0,0 0,0-24,0 24,0 0,0 0,-25 0,25 0,0 0</inkml:trace>
  <inkml:trace contextRef="#ctx0" brushRef="#br0" timeOffset="143980.2352">8632 7441,'0'0,"0"0,25 25,-25-25,25 0,-25 0,25 0,0 0,-1 25,1-25,0 0,0 0,0 0,24 0,-24 0,25 0,-1 0,1 0,-25-25,24 25,1 0,-1 0,1 0,-25-25,25 25,-26 0,1-24,0 24,0 0,0 0,-1-25,-24 25,0 0,0 0,0-25,0 25,-24 0,24 0,-25-25,25 25,-25 0,0-25,0 25,25 0,-24 0,-1-24,0 24,25 0,-25 0,0-25,25 25,-25 0,25 0,0 0,0 0,0 0,0 0,0 0,0 0,0 0,0 0,0 25,0-25,25 0,-25 0,25 24,-25-24,25 25,0-25,0 0,-1 25,1-25,-25 0,25 25,0-25,0 0,-1 25,-24-25,25 24,-25-24,0 25,0 0,0-25,0 25,-25 0,25-1,-24 1,-1-25,0 25,-25 25,26-26,-1 1,-25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30:4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12303 3696,'0'0,"0"0,0 0,0 0,0 0,-24 0,24 0,0 0,0 0,-25 0,25 0,0 0,0 0,0 25,0-25,0 0,0 0,0 0,0 0,0 0,0 0,25 0,-1 0,1 25,25-25,-25 0,24 0,1 0,24 0,-24 0,0 0,24-25,0 25,1 0,-26 0,26 0,-26-25,26 25,-26 0,26-25,-26 25,1 0,0 0,-26 0,26 0,-25 0</inkml:trace>
  <inkml:trace contextRef="#ctx0" brushRef="#br0" timeOffset="432.0247">14461 3795,'-24'0,"-1"0,0 25,0-25,0 0,25 0,-24 0,-1 0,25 0,-25 0,25 0,0 0,0 0,0 0,0 0,0 0,25 0,0 0,-25 0,24 0,1 0,25 0,-25 0,-1 0,26 0,0 0,-25 0,24-25,1 25,-1 0,-24 0,25-25,-1 25,1 0,-25 0,0 0,-1-24,1 24,0 0,-25 0,0 0,0 0,0 0,0 0,0 0,0 0,-25 0,25 0</inkml:trace>
  <inkml:trace contextRef="#ctx0" brushRef="#br0" timeOffset="1732.0991">9525 2381,'-24'25,"-1"-25,0 0,0 0,0 0,1 0,-1 0,25 0,0 0,-25 0,25 0,0 0,0 0,0 0,0 0,25 0,-25 0,25 0,-1 0,1 0,25 0,-1 0,1 0,0 0,24 0,0 0,1 0,-1-25,1 25,-1 0,0 0,1 0,-1 0,1-25,-26 25,26 0,-26 0,1 0,0 0,-26 0,26 0,-25 0,-25 0,25 0,-25 0,0 0,0 0,0 0,0 0,-25 0,0 0,0 0,-24 0,24 0,-25 0</inkml:trace>
  <inkml:trace contextRef="#ctx0" brushRef="#br0" timeOffset="1920.1098">9848 2381,'-50'0,"1"25,24-25,-25 0,25 25,1-25,24 0,0 0,0 0,0 0,0 0,0 0,24 0,1 0,0 0,25 0,-26 0,26 0,0 0,24 0,-24 0,24 0,-24-25,24 25,-24 0,24 0,-24-25,24 25,-24 0,-1-25,1 25,0 0,-1 0,-24 0,0 0</inkml:trace>
  <inkml:trace contextRef="#ctx0" brushRef="#br0" timeOffset="3020.1728">6276 4440,'0'0,"0"-25,0 25,0 0,25 0,-25 0,25 0,-1 0,1-25,0 25,25 0,-26 25,26-25,-25 25,24-25,1 25,-25 0,24-1,-24 1,25 25,-25-1,-1 1,1 0,0 24,-25-24,25 24,-25 1,0-1,0 0,0 1,-25-1,25 25,-25-24,25 24,-25-25,1 1,24 24,-25-24,0-1,25 0,0 1,-25-1,25 1,0-26,0 26,0-26,25 1,-25-1,25 1,0-25,-1 24,1-24,0 0,0-25,24 25,-24-25,25 0,-1 0,-24 0,25 0,0-25,-26 25,26-25,-25 0,24 1,-24-1,0 25,-25-25,25 0,-25 25,0-25,0 25,0 0,-25 0,25 0,-25 0,0 0,1 0,-1 25,-25 0,25 0,1 0,-1-1,-25 26,25 0,0-26,1 26,-1 25,0-26,0 1,25 24,-25-24,25-1,0 26,0-26,0 1,0 24,0-24,0 0,25-1,-25 26,25-26,-25 1,25-1,-25 26,25-26,-25 1,0 0,0-1,0 1,0 24,0-24,0-25,0 24,-25 1,25 0,-25-26,0 26,0 0,-24-26,24 26,-25-25,26 24,-26-24,0 25,1-25</inkml:trace>
  <inkml:trace contextRef="#ctx0" brushRef="#br0" timeOffset="4364.2496">12080 2456,'0'0,"-25"-25,25 25,0 0,-24 0,24 0,-25 0,0 0,25 0,-25 25,0-25,25 24,-24-24,-1 25,0 0,25 0,-25 0,0-1,1 26,24 0,-25-25,25 49,0-24,0-1,0 26,0-1,0 0,25 1,-25-1,24 1,1-1,0 0,25 1,-26-1,26 1,0-26</inkml:trace>
  <inkml:trace contextRef="#ctx0" brushRef="#br0" timeOffset="5028.2876">14561 2530,'0'0,"25"0,-25 0,24 25,1-25,0 0,-25 25,50-1,-26-24,1 25,0 0,25 25,-26-25,26-1,-25 26,24 0,-24-1,0 1,0 24,0-24,-25 24,0 1,0-1,-25 0,0 26,0-26,-24 0,-1 26,0-26,-24 25</inkml:trace>
  <inkml:trace contextRef="#ctx0" brushRef="#br0" timeOffset="6636.3796">10592 5035,'-25'0,"25"-24,0 24,-25 0,25-25,0 25,0 0,-24 0,24 0,0 0,0 0,0 0,0 25,0-25,0 0,0 24,0 1,0 0,0 0,0 0,24-1,-24 1,0 0,25 25,-25-26,0 26,0-25,0 24,0-24,0 25,0-25,25-1,-25 26,0-25,0 0,0-1,0 1,0 0,0 0,0 0,0-25,0 24,0-24</inkml:trace>
  <inkml:trace contextRef="#ctx0" brushRef="#br0" timeOffset="7195.4116">10914 4837,'0'0,"0"0,0 0,0 0,0 0,0 0,0 0,0 0,0 0,0 25,0-25,0 0,0 25,0-1,0 1,0-25,0 25,0 25,-24-26,-1 1,25 0,-25 0,25 0,-25 24,25-24,-25 0,25 0,0-1,-24 1,24 0,0-25,0 25,0-25,0 25,24-25,1 0,0 0,-25 0,25 0,0 0,-1 0,26 0,-25 0,0-25,-1 25,1-25,0 25,0-25,0 25,-1-25,-24 25,25-24,-25 24,0-25,0 25,0 0,0-25,0 25,0 0,0-25,-25 25,25 0,-24-25,24 25,-25 0,25 0,0 0,0 0,-25 0,25 0,0 25,0-25,0 25,0-25,0 25,0 0,0-1,0-24,0 25,0 0,0 0,0 0,0 24,0-24,0 0,0-25,0 25,0-1,0 1,0 0,25-25,-25 25,0-25,0 25,0-25,25 0</inkml:trace>
  <inkml:trace contextRef="#ctx0" brushRef="#br0" timeOffset="7687.4397">11510 4961,'25'0,"-25"0,0 0,0 0,0 0,0 0,0 0,0 0,0 0,0 0,-25 0,25 25,-25-25,0 25,0-1,1 1,-1 0,25 0,-25 0,0-1,0 1,25 0,-25 0,25 0,0-1,0 1,0 0,0-25,25 25,-25-25,25 25,-25-25,25 0,0 24,0-24,24 0,-24 0,25-24,-26 24,26 0,-25 0,24-25,-24 25,25 0,-25-25,-1 25,1-25,0 25,0-25,-25 25,0-24,0 24,0-25,0 25,0-25,-25 25,0 0,0-25,25 25,-24 0,-1 0,25 0,-25 0,25 0,-25 25,25-25,0 25,-25-25,25 25,0-1,0 1,0 0,0 0,0 0,0-1,0 26,0-25,0 0,25-1,-25 26,0-25,0 0,25-1,-25 1,0 0,0 0,25 0,-25-1,0-24</inkml:trace>
  <inkml:trace contextRef="#ctx0" brushRef="#br0" timeOffset="7948.4546">12130 5085,'0'0,"0"0,0 0,0 0,0 0,0 0,0 0,0 0,0 25,0-25,0 25,0 24,0-24,0 25,0-26,0 26,0 0,0-1,0-24,0 25,0-1,0-24,0 25,0-26,0 1,0 0,0 0,0-25,0 25,25-25</inkml:trace>
  <inkml:trace contextRef="#ctx0" brushRef="#br0" timeOffset="8651.4949">12427 5283,'0'-24,"0"24,-24 0,24 0,-25 24,0-24,0 0,0 25,1 0,-1 0,0 0,0-1,0 1,1 0,24 0,-25 0,25 24,0-24,0 0,0 0,0-25,25 24,-25 1,24-25,1 25,-25-25,25 0,0 0,24 0,-24 0,0 0,0 0,0 0,-1-25,1 25,0-25,0 25,0-24,0-1,-25 0,24 25,-24-25,0 0,0 1,0-1,25 25,-25-25,0 25,0-25,0 25,0 0,0 0,0 0,0 0,0 0,0 0,0 25,0-25,25 25,-25 0,0-25,0 24,25 1,-25-25,0 25,0 0,0-25,0 25,0-1,0-24,0 25,25-25,-25 0,0 25,0-25,0 0,0 0,0 0,0 0,0 0,0 0,0 0,0 0,24-25,-24 25,0-25,0 1,0-1,25 0,-25 0,0 25,25-25,-25 1,0-1,25 25,-25 0,25 0,-25 0,24 0,-24 0,25 0,-25 25,0-25,25 24,-25 1,0-25,0 25,0 0,0 0,0-25,0 24,0-24,0 25,0-25,0 0,0 25,0-25,25 0,-25 0,0-25,0 25,25 0,-25-25,24 1,-24-1,25 25,-25-25,25 0,0 0,0 1,-25-1,24 25,1 0,-25 0,25 0,-25 0,0 0,0 25,25-25,-25 24,0 26,0-25,0 0,0-1,0 26,0-25,0 24,0-24,0 0,0 25,0-25,25-1,-25 1</inkml:trace>
  <inkml:trace contextRef="#ctx0" brushRef="#br0" timeOffset="8927.5106">13717 5060,'0'-25,"0"1,0-1,0 25,0-25,0 25,0 25,0-25,0 25,0-1,0 1,0 0,0 25,0-1,0 1,0-1,0 1,0 24,-24-24,24 0,-25 24,25-24,0-1,0 1,-25-1,25 1,0-25,-25 25,25-26,0 1,0 0,-25 0,25-25,0 25,0-25,0 24,0-24,0 0,0 0</inkml:trace>
  <inkml:trace contextRef="#ctx0" brushRef="#br0" timeOffset="9632.551">13767 5308,'0'0,"0"0,0 0,0 0,0 0,0 0,0 0,0-25,25 25,-25 0,0-24,25 24,-25-25,24 25,-24-25,0 0,25 25,-25-25,0 1,0 24,0-25,0 0,0 0,0 25,0-25,0 1,-25-1,1 0,24 25,-25-25,0 25,25-25,-25 25,0 0,25 0,-24 25,24-25,-25 25,25 0,-25 0,25 24,0-24,0 25,0-1,0 1,0-1,0 1,25 0,-25-1,25 1,-25-1,0-24,24 25,-24-25,25 24,-25-24,25 0,-25-25,0 25,25-1,-25-24,0 0,0 0,0 0,25 0,-25 0,24-24,-24-1,0 25,25-25,-25 0,25 0,-25 1,0-1,25 0,-25 0,0 25,0-25,0 25,0 0,0 0,25 0,-25 0,0 25,0-25,0 25,0 0,0-25,0 25,24-25,-24 24,0-24,0 25,25-25,-25 0,0 0,25 0,-25 0,25 0,-25 0,25 0,-1 0,-24-25,25 25,-25 0,25-24,-25-1,25 25,-25-25,0 25,0-25,0 0,0 25,0-24,0-1,0 25,0-25,0 25,0 0,0 0,0 0,0 0,0 0,0 25,0-25,0 0,0 25,25-25,-25 0,24 24,-24-24,25 25,-25-25,25 25,-25-25,25 0,-25 25,25-25,-25 25</inkml:trace>
  <inkml:trace contextRef="#ctx0" brushRef="#br0" timeOffset="9911.5669">14958 5457,'0'0,"0"0,0 0,-25 0,25 0,0 0,0 25,0-25,0 0,0 0,0 0,25 0,-25 0,24 0,1 0,-25-25,25 25,0 0,0 0</inkml:trace>
  <inkml:trace contextRef="#ctx0" brushRef="#br0" timeOffset="10075.5763">14883 5655,'0'25,"0"-25,0 25,0-25,0 0,0 0,0 25,0-25,0 0,25 0,0 0,0 0,-1 0,1 0,0 0,0 0,24 0,-24 0</inkml:trace>
  <inkml:trace contextRef="#ctx0" brushRef="#br0" timeOffset="11231.6424">11907 6152,'0'0,"0"-25,0 25,0 0,0 0,0 0,0 0,0 0,0 0,0 25,0-25,0 0,24 24,-24 1,25 0,-25-25,25 25,0 0,-25-1,25 1,-1-25,-24 25,25-25,0 25,-25-25,25 25,0-25,-25 0,24 0,1 0,0 0,-25 0,25-25,0 25,-1-25,1 25,0-25,0 25,-25-25,25 1,-1-1,1 0,0 25,0-25,0 0,0 25,24-24,-24 24,0-25,0 25,-1 0,-24 0,25 0,0 0,0 0,0 25,-25-25,24 0,1 24,0-24,-25 25,25-25,0 25,-25-25,24 0,1 0,-25 0,25 25,0-25,0 0,-1-25,1 25,0 0,0 0,0-25,-1 25,1-25,0 25,25-24,-26 24,1 0,0-25,0 25,0 0,-1-25,1 25,0 0,0 0,0 0,0 0,-25 0,24 0,1 25,-25-25,25 0,-25 25,25-25,-25 0,25 0,-25 24,0-24,24 0,-24 0,25 0,0 0,-25 0,25 0,0-24</inkml:trace>
  <inkml:trace contextRef="#ctx0" brushRef="#br0" timeOffset="12247.7005">15776 5085,'0'-25,"0"25,-25-25,25 25,0 0,0 0,0 0,0 0,0 0,0 0,0 0,0 25,0-25,0 25,0 0,0 0,0-1,0 1,0 25,0-25,0 24,25-24,-25 25,0-1,0-24,25 25,-25-1,0-24,0 25,0-26,0 26,0-25,0 0,0-1,0 1,0-25,0 25,0-25,0 25,0-25,0 0,0 0,0 0,0 0</inkml:trace>
  <inkml:trace contextRef="#ctx0" brushRef="#br0" timeOffset="12815.733">16024 5085,'0'-25,"0"25,0-25,0 25,0 0,0-24,0 24,0 0,0 0,0 0,0 0,0 0,0 0,0 0,0 0,0 0,0 24,0-24,0 0,0 25,0 0,0-25,0 25,0 0,-25-1,25 1,-24 0,24 0,-25 0,25 24,-25-24,25 0,-25-25,25 25,0-1,0 1,0 0,0-25,25 25,-25-25,25 0,0 25,-1-25,-24 0,25 0,0 0,25 0,-26 0,1 0,0-25,0 25,24 0,-24-25,0 25,0-25,0 25,-1-25,-24 25,25-24,-25 24,0-25,0 25,0-25,0 25,0-25,0 25,-25 0,25-25,-24 25,24 0,-25-24,25 24,-25 0,25 0,0 0,0 0,-25 0,25 0,0 24,0-24,0 25,0 0,0 0,0 0,0-1,0 1,0 0,0 0,0 0,0-1,0 26,0-25,0 0,0-1,0 1,0-25,0 25,0 0,0-25,0 25,0-25,0 24,0-24,0 0,0 0</inkml:trace>
  <inkml:trace contextRef="#ctx0" brushRef="#br0" timeOffset="13323.7621">16595 5110,'24'0,"-24"-25,0 25,0 0,25 0,-25-25,0 25,0 0,0 0,0 0,0 0,0 0,0 0,0 25,0-25,0 25,0 0,-25-25,25 24,-24 1,-1 0,25 25,-25-26,0 1,25 0,-25 0,25 0,0-1,0 1,0 0,0 0,0-25,0 25,0-25,25 0,-25 24,25-24,0 0,0 0,-1 0,1 0,0 0,0 0,25 0,-26 0,1-24,0 24,25 0,-26-25,1 25,-25 0,25-25,0 25,-25-25,0 25,0-25,0 25,0-24,0 24,-25-25,25 25,-25-25,25 25,-25 0,25-25,0 25,-24 0,24 0,0 0,-25 25,25-25,0 25,-25-25,25 25,0-1,0 1,-25 0,25 0,0 0,0 24,0-24,0 0,-25 0,25-1,0 26,0-25,0 0,0-1,0 1,0-25,0 25,0 0,0-25,0 0,0 25</inkml:trace>
  <inkml:trace contextRef="#ctx0" brushRef="#br0" timeOffset="13567.7761">17116 5283,'0'0,"0"0,0 0,0 0,0 0,0 0,0 0,24 25,-24-25,25 25,-25-25,25 25,0 0,0-1,24 1,-24-25,0 25,0 0,24 0,-24-1,0 1,0-25,-1 25,1 0,-25-25,25 25,0-25,-25 24</inkml:trace>
  <inkml:trace contextRef="#ctx0" brushRef="#br0" timeOffset="13803.7895">17512 5259,'0'-25,"0"25,0 0,0 0,0 0,0 0,0 0,-24 0,24 0,0 25,-25-25,0 24,25 1,-25 0,0 0,1 24,-1-24,25 25,-25-25,0 24,0-24,1 25,-1-26,25 26,-25-25,0 0,25-1,0-24,0 25,-25 0,25-25,0 0</inkml:trace>
  <inkml:trace contextRef="#ctx0" brushRef="#br0" timeOffset="14535.8314">18405 5110,'0'-25,"0"25,0 0,0 0,0 0,0 0,0 0,0 0,0 0,0 0,-24 0,-1 0,0 0,0 0,0 0,1 0,-26 0,25 0,0 25,1-25,-1 0,0 0,25 0,-25 0,25 0,0 0,0 0,0 0,0 0,0 0,0 0,0 0,0 25,0-25,0 0,0 0,0 24,0-24,0 25,25-25,-25 25,0 0,0-25,0 25,0-25,0 24,0 1,25-25,-25 25,0-25,0 25,0-25,0 0,0 0,0 0,0 25,0-25,0 0,0 0,0-25,0 25,0 0,25 0,-25-25,0 25,24 0,-24-25,25 25,-25-25,25 25,0 0,0-24,-1 24,1 0,0 0,0 0,0 0,-1 0,1 24,-25-24,25 25,0-25,0 25,-25 0,24 0,-24-1,0 1,0-25,0 25,0 0,-24 0,-1-25,0 24,25 1,-50 0,26-25,-1 25,-25 0,25-25,-24 24</inkml:trace>
  <inkml:trace contextRef="#ctx0" brushRef="#br0" timeOffset="14751.8438">17711 5705,'0'0,"25"0,0 25,-1-25,1 0,25 0,-1 0,-24 0,50 0,-26 0,26 0,-26 0,26 0,-1 0,0 0,1 0,-26 0,26-25,-26 25,26 0,-26 0,-24 0,25 0,-25 0,0 0</inkml:trace>
  <inkml:trace contextRef="#ctx0" brushRef="#br0" timeOffset="14983.857">17959 6127,'-25'25,"25"-1,0 1,0 0,0 0,0 0,0-1,0 1,0 25,0-25,0 24,0-24,25 0,-25 24,0-24,0 0,0 0,0 0,0-1,0 1,0 0,0-25,0 25,0-25,0 25,0-25,0 0,0 24</inkml:trace>
  <inkml:trace contextRef="#ctx0" brushRef="#br0" timeOffset="15447.8836">18133 6152,'0'0,"0"0,0 0,0 24,0-24,0 25,0-25,24 25,-24 0,25 0,-25-1,25 1,0 0,0 0,-1 0,1-1,0 1,0 0,0-25,-1 25,1 0,0-1,0-24,0 25,-25-25,24 25,-24-25,0 25,0-25,0 25,0-25,-24 24,-1-24,0 0,0 25,0-25,-24 0,24 0,0 0,-24-25,24 25,0 0,25-24,-25 24,25-25,0 25,0-25,0 25,0-25,0 0,25 25,0-24,0-1,-1 25,1-25,0 0,0 0,0 1,-1-1,1 25,25-25,-25 0,-1 0,1 1,0-1,0 0,-25 25,25-25,-25 0,0 1,0-1,0 0,-25 25,25-25,-25 0,0 25,0 0,-24 0,24 0,-25 0,26 0,-26 25,25-25,-24 25,24 0,0-25,0 25,0-1</inkml:trace>
  <inkml:trace contextRef="#ctx0" brushRef="#br0" timeOffset="16215.9275">19522 5457,'0'0,"0"-25,0 25,0 0,0 0,0-25,0 25,0 0,0 0,0 0,0 0,0 0,0 25,0-25,0 25,0 0,0 0,24-25,-24 24,0 1,0 0,0 0,0 0,0-1,0 1,0-25,0 25,0-25,0 0,0 25,0-25,0 0,0 0,0 0,0 0,0-25,0 25,0 0,0-25,0 0,0 25,25-24,-25-1,0 0,0 0,0 0,25 1,-25 24,0-25,25 0,-25 25,0-25,25 25,-25 0,24-25,1 25,-25 0,25 25,-25-25,25 25,-25-25,25 25,-25 0,24-25,-24 24,0 1,25 0,-25-25,0 25,0 0,0-25,0 24,0-24,0 25,0-25,0 0,0 0,0 0,0 0,0 0,0 0,25-25,-25 25,0-24,25-1,-25 0,25 0,-25 0,25 1,-1-1,-24 0,25 0,0 0,0 1,-25 24,25 0,-25 0,24 0,-24 0,0 24,0 1,0 0,0-25,0 25,0 0,0 24,0-24,0 0,0 0,0-1,0-24,0 25,0 0,0 0</inkml:trace>
  <inkml:trace contextRef="#ctx0" brushRef="#br0" timeOffset="16475.9424">20539 4961,'24'-25,"1"25,-25 0,25 0,-25 0,0 25,0 0,0 0,0-1,25 26,-25 0,0-1,0 1,0-1,0 1,0 0,0-1,0 26,-25-26,25 1,-25-1,25 1,-25 0,25-1,-24 1,24-25,-25 0,25-1,0 1,0 0,0 0,0-25,0 0,0 25</inkml:trace>
  <inkml:trace contextRef="#ctx0" brushRef="#br0" timeOffset="17019.9735">21184 5259,'0'0,"0"0,0 0,0 0,0 0,0 24,0-24,0 25,0-25,0 25,24 0,-24 0,0-1,25 1,-25 0,0 0,25 0,-25-1,0-24,25 25,-25 0,0 0,0 0,0-1,0-24,0 25,0-25,0 25,0-25,0 25,-25-25,0 25,25-25,-25 0,1 0,24 0,-25 0,0 0,0 0,0 0,25 0,-24-25,24 25,0 0,0-25,0 25,0 0,0-25,24 25,-24 0,25-25,0 25,0-24,0 24,-25 0,49-25,-24 25,0-25,0 25,-1-25,1 25,25-25,-25 25,-1-24,1 24,0-25,0 25,0-25,-1 0,-24 25,25-25,0 1,-25-1,25 25,-25-25,0 0,0 25,0-25,0 25,0 0,-25-24,25 24,-25 0,25 24,-25-24,1 0,24 25,-25-25,25 25,-25 0,25-25,0 25,0-1,0 1,0 0,0-25,25 25,-25 0,25-25,-25 24,24-24,1 25,0-25,0 0</inkml:trace>
  <inkml:trace contextRef="#ctx0" brushRef="#br0" timeOffset="17227.9854">22151 5333,'0'-25,"0"0,0 25,0 0,0-24,-25 24,25 0,-25 24,1-24,-1 25,0-25,0 25,0 0,0 0,25-1,-24 1,-1 0,25 0,0 0,0-25,0 24,0 1,0-25,25 25,-1-25,1 0,0 25,25-25,-25 0,24 0,-24 0,25 0</inkml:trace>
  <inkml:trace contextRef="#ctx0" brushRef="#br0" timeOffset="21651.2384">7467 2431,'-25'0,"25"-25,0 25,0 0,0 0,0-25,0 25,0 0,0 0,0 0,0 0,0 0,0 0,0 0,0 0,0 0,0 0,0 25,25-25,-25 25,24-25,-24 25,25-1,0 1,-25-25,25 25,0 0,-1-25,-24 25,25-25,0 24,-25-24,25 0,0 0,-25 0,24 0,1-24,0 24,-25-25,25 0,0 25,-1-25,-24 0,25 1,0-1,0 0,-25 25,25-25,-1 0,1 1,-25 24,25 0,0-25,0 25,-25 0,24 0,1 0,0 0,0 0,0 25,0-25,-25 0,24 0,1 0,0 24,0-24,0 0,-1 0,1 0,0 0,0 0,0 0</inkml:trace>
  <inkml:trace contextRef="#ctx0" brushRef="#br0" timeOffset="26354.5074">10443 8632,'0'-25,"0"0,0 25,0-24,0-1,0 25,0-25,0 0,-25 25,1-25,24 25,-25-24,0 24,25 0,-25 0,0 0,0 0,1 24,24-24,-25 25,0 0,0-25,0 25,25 0,-24-1,24 1,0 0,0 0,0 0,0-25,24 24,-24 1,25-25,0 25,0 0,24-25,-24 25,25-1,-25-24,24 25,-24 0,25-25,-25 25,-1-25,1 25,0-1,0-24,0 25,-25-25,0 25,0 0,0-25,0 25,0-25,0 25,0-25,-25 0,0 24,25-24,-25 0,0 0,1 0,-1 0,0 0,0 0,0 0,1 0,-1-24,0 24,0-25,0 25,0-25,1 25,24-25</inkml:trace>
  <inkml:trace contextRef="#ctx0" brushRef="#br0" timeOffset="26573.5199">11187 8533,'25'0,"-25"0,0 0,25 0,-25 0,25 0,-25 25,24-25,-24 0,25 0,0 0,0 0,0 0,0 0,-1 0,1-25,0 25,0 0,0 0</inkml:trace>
  <inkml:trace contextRef="#ctx0" brushRef="#br0" timeOffset="26730.5289">11262 8731,'0'0,"0"25,0-25,0 0,0 0,0 0,0 0,0 0,24 0,-24 0,25 0,0 0,0 0,0 0,0 0,-1-25,26 25,0-25</inkml:trace>
  <inkml:trace contextRef="#ctx0" brushRef="#br0" timeOffset="26965.5424">12874 8086,'0'0,"0"0,0 0,0 0,0 25,0-25,0 0,0 25,0-25,0 25,0 0,0-1,0 1,0 0,25 25,-25-26,0 1,0 0,0 0,0 0,0-1,0 1,0 0,0-25,0 25,0-25,25 0</inkml:trace>
  <inkml:trace contextRef="#ctx0" brushRef="#br0" timeOffset="27253.5588">12552 8062,'-25'-25,"25"0,0 0,0 25,25-25,-1 0,1 25,0-24,0 24,0 0,24 0,1 0,-1 24,1-24,0 25,-1-25,1 25,-1 0,1 0,0 0,-26-1,1 1,0 0,0 0,0 0,-25-1,0 1,0 0,-25 25,25-26,-25 1,0 0,0 0,-24 0,24-1,-25-24,26 25,-26 0,25-25,-24 25,24-25,-25 0,25 0,1 0</inkml:trace>
  <inkml:trace contextRef="#ctx0" brushRef="#br0" timeOffset="27565.5767">12403 8830,'-25'0,"25"25,0-25,0 0,0 0,0 0,0 0,0 0,0 0,25 0,-25 0,24 0,1 0,25 0,-25 0,24 0,1-25,0 25,-1 0,26-24,-26 24,26 0,-1-25,0 25,1-25,-26 25,26-25,-1 25,1 0,-26-25,26 25,-26 0,1 0,0 0,-26 0,26 0,-25 0</inkml:trace>
  <inkml:trace contextRef="#ctx0" brushRef="#br0" timeOffset="27980.6004">13048 9004,'0'0,"0"25,0-25,0 0,0 0,0 0,24 0,-24 0,25 0,0 25,0-25,0 0,24 0,1 0,-1 0,1 0,0 0,-1 0,1-25,0 25,-26 0,26 0,0 0,-26 0,1 0,0 0,-25 0,25 0,-25 0,0 0,0 0,0 0,0 0,0 0,-25 0,0 0,0 0,1 0,-1 0,0 25,0-25,0 0,1 0,-1 0,0 0,25 0,-25 25,25-25,-25 0,25 0,0 24,0-24,0 25,0 0,0 0,0 0,0-1,0 1,0 25,0-25,0 24,0 1,0-1,0-24,0 25,0-1,0 1,0 0,0-26,0 26,0 0</inkml:trace>
  <inkml:trace contextRef="#ctx0" brushRef="#br0" timeOffset="31738.8154">10245 10740,'-25'0,"25"0,0 0,0 0,0 0,0 0,0 0,0 0,25 0,-1 0,1 0,0-24,0 24,0 0,24 0,1 0,-25-25,24 25,1-25,0 25,-26 0,26 0,-25-25,0 25,-1 0,1 0,-25 0,0 25,0-25</inkml:trace>
  <inkml:trace contextRef="#ctx0" brushRef="#br0" timeOffset="31892.8242">10741 10716,'-25'0,"0"0,0 0,25 24,-24-24,24 0,-25 0,25 0,0 0,0 0,0 0,0 0,0 25,0 0,0-25,0 25,0 0,0 24,0-24,0 0,0 24,0-24,0 25,0-1,0-24,0 25,0 0,0-26,0 1,0 25,0-25,0-1,0 1</inkml:trace>
  <inkml:trace contextRef="#ctx0" brushRef="#br0" timeOffset="32109.8366">11708 10964,'0'0,"25"0,-25 0,0 0,0 24,25-24,-25 0,25 0,-25 0,24 0,-24 0,25 25,0-25,-25 0,25 0</inkml:trace>
  <inkml:trace contextRef="#ctx0" brushRef="#br0" timeOffset="32281.8464">11683 11237,'0'0,"0"0,-24 0,24 0,0 0,0 0,0 24,0-24,24 0,-24 0,25 0,0 0,0 0,0 0,24-24,-24 24,25 0,-26 0,26-25</inkml:trace>
  <inkml:trace contextRef="#ctx0" brushRef="#br0" timeOffset="34053.9478">13469 10616,'0'0,"0"0,0-24,0 24,0 0,0 0,0-25,0 25,-25 0,25 0,0 0,0 25,0-25,0 0,0 24,0 1,0 0,0 0,0 0,0-1,0 1,0 25,0-25,0 24,0-24,0 25,0-26,0 26,0-25,0 0,0-1,0 1,0 0,25 0,-25-25,25 0</inkml:trace>
  <inkml:trace contextRef="#ctx0" brushRef="#br0" timeOffset="34557.9766">13916 10914,'0'0,"25"-25,-25 0,0 25,0-24,0-1,0 25,0 0,-25-25,25 25,-25 0,25 0,0 0,-25 25,25-25,-25 25,25-25,-24 24,24 1,0 0,0 0,0 0,0-1,0-24,0 25,0 0,24-25,-24 25,25-25,0 0,0 0,-25 0,25 0,-1 0,1 0,25-25,-25 25,-1-25,-24 25,25-25,0 25,0-24,-25-1,25 0,-25 25,24-25,-24 0,25 25,-25-24,25 24,-25-25,0 25,25 0,-25-25,25 25,-25 0,24 0,1 25,-25-25,0 25,25-1,-25-24,25 25,-25 0,0 0,0 0,25-1,-25 1,0 0,0-25,24 25,-24-25,0 25,25-25,-25 0,25 0,-25 0,25 0,0 0,-25 0,25-25,-1 25,1-25,-25 25,25-25,0 0,-25 25,25-24,-25-1,24 0,-24 0,0 0,0 1,0-1,0 0,-24 0,-1 0,25 25,-25-24,0 24,0 0</inkml:trace>
  <inkml:trace contextRef="#ctx0" brushRef="#br0" timeOffset="35001.002">12775 11534,'0'0,"0"0,0 0,0 0,25 0,-25 0,24 0,1 0,0 25,25-25,-26 0,26 0,24 0,-24 0,24-25,26 25,-26 0,25 0,1 0,-1-25,0 25,25 0,-25 0,25-24,0 24,0 0,25 0,-25 0,0-25,0 25,0 0,0 0,0 0,0 0,-25 0,1 0,-26 0,25 0,-24-25,-1 25,-24 0,-1 0,1 0,-25 0,0 0,-1 0,-24 0,0 0,0 0,0 0,0 0,0-25</inkml:trace>
  <inkml:trace contextRef="#ctx0" brushRef="#br0" timeOffset="35758.0453">13147 11931,'0'0,"0"-25,0 25,0 0,0 0,-25 25,25-25,0 25,0 0,0-1,0 1,0 0,0 25,0-26,25 26,-25 0,0-1,0-24,0 25,25-1,-25-24,0 0,0 25,0-26,0 1,0 0,0 0,0-25,24 25,-24-25</inkml:trace>
  <inkml:trace contextRef="#ctx0" brushRef="#br0" timeOffset="36229.0722">13643 11981,'25'0,"-25"-25,25 25,-25 0,0-25,24 25,-24 0,0 0,0 25,0-25,0 0,0 25,-24-1,24-24,-25 25,0 0,25 0,-25 0,0-1,1 1,-1 0,25 0,-25 0,25 0,0-1,0-24,0 25,0-25,0 0,25 25,-25-25,25 0,-25 0,24 0,1 0,0 0,25 0,-26 0,1 0,0-25,25 25,-26 0,1-25,0 25,25-24,-26 24,-24-25,25 25,0 0,-25-25,0 25,0 0,0-25,0 25,0-25,0 25,-25 0,25 0,0 0,-25 0,25 0,-24 0,24 25,-25-25,25 25,0 0,-25-25,25 25,0-1,0 1,0 25,0-25,0-1,0 1,0 0,0 0,0 0,0-25,0 24,0 1,0-25,0 25,25-25,-25 25,0-25</inkml:trace>
  <inkml:trace contextRef="#ctx0" brushRef="#br0" timeOffset="36677.0978">14461 12055,'0'0,"25"0,-25 0,0-25,0 25,0 0,0 0,-25 0,25 25,-24-25,-1 0,0 25,0 0,0-25,1 24,24 1,-25 0,0-25,25 25,-25 0,25 0,0-25,0 24,0 1,0-25,25 25,-25-25,25 0,0 25,-25-25,24 0,1 0,0 0,0 0,0 0,-1 0,1-25,0 25,0 0,0-25,0 25,-25 0,24-25,-24 25,25 0,-25-24,25 24,-25-25,0 25,0-25,0 25,0 0,0-25,-25 25,25 0,-25 0,25 0,0 0,-24 0,24 0,0 25,-25-25,25 25,0 0,-25-1,25 1,0 0,-25 0,25 24,0-24,0 0,0 0,0 0,0-1,0 1,0 0,0 0,0-25,0 25,0-1,0-24,0 0</inkml:trace>
  <inkml:trace contextRef="#ctx0" brushRef="#br0" timeOffset="36885.1097">14858 12179,'0'0,"0"0,25 0,-25 25,25-25,-25 25,25-25,-25 25,25-1,-1 1,1 0,0 0,-25 0,25-1,0-24,-1 25,1 0,0 0,0-25,-25 25,25-25,-25 24,24-24,-24 0,0 25</inkml:trace>
  <inkml:trace contextRef="#ctx0" brushRef="#br0" timeOffset="37082.121">15131 12129,'0'0,"0"0,0 0,0 25,-25-25,25 25,-24-25,24 25,0 0,-25-25,0 25,25-1,-25 1,0 0,25 0,-24 0,-1-1,0 1,25-25,-25 25,25 0,-25-25,25 25</inkml:trace>
  <inkml:trace contextRef="#ctx0" brushRef="#br0" timeOffset="37597.1505">15950 12005,'0'0,"0"0,0 0,0 0,-25 0,25 0,-25 0,0 0,1 0,-1 0,0 0,-25 25,26-25,-1 0,25 0,-25 0,0 0,25 0,-25 0,25 0,0 0,0 0,0 0,0 0,0 25,0-25,0 0,0 0,-25 25,25-25,0 0,0 25,0-1,0-24,0 25,0-25,-24 25,24 0,0-25,0 25,0-25,0 25,0-25,0 24,0-24,0 0,0 25,0-25,0 0,0 0,24 0,-24 0,0-25,25 25,-25 0,25 0,0 0,0-24,-25 24,25 0,-1 0,1 0,0 0,0 0,0 0,-25 0,24 0,1 24,-25-24,25 25,-25-25,25 25,-25 0,0 0,0-25,0 24,0 1,-25 0,0-25,25 25,-25 0,1-1,-1-24,0 25,0-25,0 25,1-25,-1 0,-25 0,25 0,0 0,1 0,-1-25,0 0,0 25</inkml:trace>
  <inkml:trace contextRef="#ctx0" brushRef="#br0" timeOffset="38018.1745">15454 10492,'0'0,"0"0,0 0,0 0,0 0,0 0,0 25,0-25,0 25,24 0,1 0,0-1,-25 1,25 25,0-25,-1-1,1 1,0 0,0 0,0 0,0-1,-25 1,24 0,-24-25,0 25</inkml:trace>
  <inkml:trace contextRef="#ctx0" brushRef="#br0" timeOffset="38262.1885">15727 10517,'0'0,"0"-25,0 25,0 0,0 0,0 0,0 0,0 0,-25 25,25-25,-25 25,25 0,-25 0,25-1,-25 1,0 0,1 25,-26-26,25 26,0-25,1 0,-1 24,0-24,0 0,0 24,25-24,-24-25,24 25,-25-25,25 25,0-25,0 0</inkml:trace>
  <inkml:trace contextRef="#ctx0" brushRef="#br0" timeOffset="38505.2024">16074 10368,'25'0,"-1"0,-24 0,25 25,-25-25,25 25,-25-25,25 25,-25 24,25-24,-25 0,0 25,24-26,-24 26,0-25,0 24,0-24,0 0,0 0,0 24,0-24,0 0,0-25,0 25,0 0,0-1,0-24,0 0,0 25,0-25</inkml:trace>
  <inkml:trace contextRef="#ctx0" brushRef="#br0" timeOffset="38961.2285">16694 10716,'0'0,"0"0,0 0,0 0,0 0,0 0,0 0,-25 0,0 0,25 0,-25 24,1-24,-1 25,0 0,0 0,25 0,-25-1,25 1,-24-25,24 25,0 0,0 0,0-1,24 1,-24-25,25 25,0-25,0 0,0 0,-1 0,1 0,25 0,-25 0,24 0,-24-25,0 25,0-25,24 1,-49 24,25-25,0 0,-25 25,25-25,-25 0,0 1,0-1,0 0,-25 0,0 0,0 1,1-1,-26 0,25 0,-24 0,-1 1,25-1,-25 0,26 0,-26 0,25 1,0-1,1-25,-1 25,25 1,0-1,0-25,0 25,0 1,25-1,-25 0,24 25,1-25,0 25,25 0,-26 0,1 0,25 0,-25 0,24 25,-24 0,0-25,0 25,0 24,-1-24,-24 0,25 24,-25-24,0 25,0-25,-25 24,1 1,-1-25,0 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33:27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7615,'0'0,"0"-25,0 0,0 25,0-24,-25-1,25 25,-25-25,1 25,-1-25,0 25,0 0,0 0,25 0,-24 0,-1 0,0 25,0-25,0 25,1 0,24-1,-25 1,0 0,25 0,-25 0,25-1,0 1,0-25,0 25,25 0,0 0,0-25,-25 24,49-24,-24 25,0-25,24 25,-24-25,0 25,25-25,-26 0,26 0,-25 25,0-25,-1 0,1 24,0-24,-25 25,0-25,25 25,-25 0,0-25,0 25,-25-25,25 25,-25-25,0 24,1 1,-1-25,0 0,0 25,0-25,1 0,-26 0,25 0,0 0,-24 0,24 0,-25-25,26 25,-1 0,0-25,-25 25,50 0,-24-24,24 24,-25 0,25 0</inkml:trace>
  <inkml:trace contextRef="#ctx0" brushRef="#br0" timeOffset="260.0149">4986 7640,'-25'0,"25"0,-25 0,25 0,0 0,0 25,0-25,0 0,0 0,0 0,0 0,0 0,25 0,0 0,0 0,0 0,0 0,-1-25,26 25,-25 0,0-25,24 25,-24 0,0 0,0-25,-25 25</inkml:trace>
  <inkml:trace contextRef="#ctx0" brushRef="#br0" timeOffset="428.0245">5085 7838,'-24'0,"24"25,-25-25,25 0,0 0,0 0,0 0,0 0,0 0,0 0,25 0,-1 0,-24 0,25-25,0 25,0 0,24 0,-24-25,0 25,25 0,-26 0,26-24,-25 24,24 0</inkml:trace>
  <inkml:trace contextRef="#ctx0" brushRef="#br0" timeOffset="10471.5989">6598 7268,'0'0,"0"0,0 0,0 0,0 0,0-25,0 25,0 0,0 0,0 0,0-25,0 25,0 0,0 0,0 0,0 0,0 25,0-25,0 0,0 25,0 0,0-25,25 24,-25 1,0 25,0-25,25-1,-25 26,0-25,0 0,0-1,0 1,0 0,0 0,0-25,0 25,25-25,-25 24</inkml:trace>
  <inkml:trace contextRef="#ctx0" brushRef="#br0" timeOffset="10791.6172">6301 7317,'0'-24,"-25"24,25-25,0 25,0-25,0 25,0-25,0 25,25-25,0 25,-1-24,1 24,0-25,25 25,-1 0,-24-25,49 25,-24 0,0 0,-1 0,1 25,-1 0,1-25,0 24,-26 1,26 0,-25 0,-25 24,25-24,-25 0,0 25,0-26,0 1,0 25,-25-25,0-1,25 1,-25 0,0 0,1 0,-1-25,-25 24,25-24,1 25,-1-25,0 0,0 0</inkml:trace>
  <inkml:trace contextRef="#ctx0" brushRef="#br0" timeOffset="11152.6379">5978 8086,'0'0,"0"0,0 0,0 0,0 0,0 0,25 0,0 0,0 0,-1 0,26-24,-25 24,25 0,24 0,-24 0,24-25,0 25,1 0,-1-25,1 25,24-25,-25 25,1-25,-1 25,0 0,1-25,-1 25,1-24,-26 24,26 0,-26 0,-24-25,25 25,-25 0,-1 0,-24 0,25 0</inkml:trace>
  <inkml:trace contextRef="#ctx0" brushRef="#br0" timeOffset="11563.6614">6747 8310,'0'24,"-25"-24,25 0,0 0,0 0,0 0,0 0,25 0,-25 0,25 0,0 0,0 0,-1 0,1 0,25 0,-25 0,24 0,1-24,-25 24,24 0,1-25,-25 25,24 0,-24-25,25 25,-25 0,-1-25,1 25,-25 0,25 0,-25 0,0 0,0 0,0 0,-25 0,0 0,25 0,-49 25,24-25,0 0,0 25,-24-25,24 25,0-25,0 0,0 24,1-24,-1 25,25-25,-25 0,25 25,0-25,0 25,0 0,0-25,0 24,0 1,0 25,0-25,25-1,-25 1,0 25,25-25,-25-1,0 1,0 25,24-25,-24-1,0 1,0 0,0 0,0 0,0-1,0-24</inkml:trace>
  <inkml:trace contextRef="#ctx0" brushRef="#br0" timeOffset="11860.6784">8459 7541,'-25'0,"25"24,0-24,0 0,0 0,0 0,0 0,0 0,25 0,0 0,-1 0,1 0,0 0,0 0,0 0,-1 0,26-24,-25 24,0 0</inkml:trace>
  <inkml:trace contextRef="#ctx0" brushRef="#br0" timeOffset="12016.6873">8508 7764,'0'25,"0"-25,0 0,0 0,0 24,0-24,0 0,25 0,0 0,0 0,0 0,-1-24,1 24,25 0,-25 0,24-25,1 25,-1-25,1 25</inkml:trace>
  <inkml:trace contextRef="#ctx0" brushRef="#br0" timeOffset="12759.7298">10220 6747,'0'-25,"0"25,0-25,0 25,0 0,0-25,-25 25,25 0,-25 0,25 0,-25 0,1 0,-1 25,0-25,0 25,0 0,1 0,-1-1,25 1,-25 25,0 0,25-1,-25 1,25-25,0 24,0 1,0-1,0-24,0 25,25-25,0-1,-25 1,25-25,0 25,-1-25,1 0,0 0,25 0,-26 0,1 0,0 0,25-25,-26 25,1-25,-25 25,25-24,0-1,-25 25,25-25,-25 25,0-25,0 25,-25-25,0 1,0 24,0 0,1-25,-1 25,-25 0,25 0,-24 25,24-25,0 24,-24-24,24 25,0 0,0 0,0 0,25-25</inkml:trace>
  <inkml:trace contextRef="#ctx0" brushRef="#br0" timeOffset="13292.7603">10865 7045,'25'0,"-1"-25,-24 0,0 0,0 25,0-25,-24 25,-1-24,0 24,0 0,0 0,1 24,-1-24,0 25,-25 0,26-25,-1 50,0-26,0 1,25 0,-25 0,25 0,0-1,0 1,0 0,25 0,-25-25,25 25,0-25,0 24,-1-24,1 0,0 0,25 0,-26 0,1-24,0 24,0 0,0-25,-25 0,24 25,-24-25,25 0,-25 25,0-24,0-1,0 0,0 0,25 0,-25 1,0-1,25 0,-25 0,25 25,-1-25,-24 1,25 24,0-25,0 25,0 0,-1 0,1 0,0 25,0-1,-25-24,25 25,-25 0,0 25,0-26,24 1,-24 0,0 0,0 0,0-1,0 1,25 0,-25-25,0 25,25-25,-25 0,25 0,0 25,0-25,-25 0,24-25,1 25,0 0,0-25,0 25,-1-25,1 25,0-25,0 1,0-1,-25 0,24 0,-24 0,0 1,0-1,0 0,0-25,-24 26,-1-1,0 0,0 25,-24-25,24 25</inkml:trace>
  <inkml:trace contextRef="#ctx0" brushRef="#br0" timeOffset="13844.7919">9426 7789,'-25'0,"25"0,-24 0,24 0,0 0,0 0,0 0,0 0,24 24,-24-24,25 0,0 0,0 0,24 0,1 0,24 0,-24 0,49 0,-24-24,24 24,0 0,0 0,25-25,0 25,-24 0,24-25,0 25,0 0,0-25,-25 25,25 0,0-25,0 25,-25 0,0-24,1 24,-1 0,-25 0,1 0,-1-25,-24 25,-1 0,1 0,-25 0,-1 0,1 0,-25 0,0-25,0 25,0 0,0 0</inkml:trace>
  <inkml:trace contextRef="#ctx0" brushRef="#br0" timeOffset="14375.8223">10567 8533,'0'0,"0"0,0 0,0 0,0 0,0 0,0 0,0 0,25 0,0 0,0 0,-1-25,1 25,0 0,0 0,24-25,-24 25,25 0,-25 0,-1-25,1 25,0 0,-25 0</inkml:trace>
  <inkml:trace contextRef="#ctx0" brushRef="#br0" timeOffset="14827.8481">10542 8607,'-24'0,"-1"0,0 0,25 0,-25 0,25 0,-25 0,25 0,0 0,0 0,0 0,0 0,0 0,0 0,0 0,0 0,0 0,0 25,0-25,0 0,0 25,0 0,0-25,0 24,0 1,0-25,0 25,0 0,0 0,0-25,0 24,0 1,0-25,0 25,0-25,0 25,-24-25,24 0,0 0,0 25,0-25,0 0,0 0,0 0,0-25,0 25,0 0,24 0,-24 0,0-25,25 25,-25-25,25 25,0-25,-25 25,25 0,-1-24,1 24,0 0,0 0,0-25,-1 25,1 0,0 0,0 25,0-25,-1 24,1-24,-25 25,25 0,-25 0,25 0,-25-1,0 1,0 0,0 0,0 0,-25 0,25-1,-25 1,0 0,1 0,-1-25,0 25,0-1,-24-24,24 25,0-25,-25 0,26 0,-26 0,25 0,0 0,1 0,-26 0,25-25</inkml:trace>
  <inkml:trace contextRef="#ctx0" brushRef="#br0" timeOffset="16512.9445">2456 4192,'0'-25,"0"25,0 0,0-25,0 25,0 0,0 0,0 0,25 0,-25 0,25 0,-25 0,24 25,1-25,0 25,0-25,-25 25,25-25,-1 25,1-1,0 1,-25-25,25 25,0 0,-25-25,24 25,-24-25,25 0,-25 24,0-24,25 0,-25 0,0 0,0 0,25 0,-25-24,0 24,25 0,-25-25,24 25,-24-25,25 0,-25 0,25 1,0-1,-25 0,25 25,0-25,-1 0,1 1,0-1,0 25,24-25,-24 25,0 0,0 0,0 0,-1 0,26 0,-25 0,0 25,-1-25,1 25,0-25,0 24,-25-24,25 25,-1-25,1 0,0 25,0-25,0 0,-1 0,1 25,0-25,-25 0,25 0,0-25,-1 25,26 0,-25 0,0-25,-1 25,1-25,25 25,-25-24,0 24,24-25,-24 25,25-25,-26 0,1 25,25-25,-25 25,24 0,-24-24,0 24,24 0,-24 0,0 0,0 0,0 24,-1-24,1 0,0 25,0-25,0 0,-1 0,1 25,-25-25,25 25,0-25,0 0,-1 25,1-25,0 0,0 24,0-24,-1 0,1 0,0 0,0 25,0-25,0 0,-1 0,1 0,0 0,25 0,-26 0,1 0,0 0,0-25,-25 25,25 0,-1 0,1 0,0 0,0 0,0 0,-1 0,-24 0,25 0,0 0,0 0,-25 25,25-25,-1 0,-24 25,25-25,0 25,-25-25,25 25,0-25,-25 24,24-24,1 25,0 0,0-25,0 0,-1 25,1-25,0 0,0 25,0-25,-1 0,1 0,0 0,0 0,0-25</inkml:trace>
  <inkml:trace contextRef="#ctx0" brushRef="#br0" timeOffset="17632.0085">11262 8607,'-25'-25,"25"25,0-24,0 24,0 0,0 0,0 0,0 24,25-24,-25 25,24 0,1 0,0 0,0-1,0 1,0 0,-1 0,1 24,0-24,25 0,-26 0,1 0,0-1,-25-24,25 25,0-25,-25 25</inkml:trace>
  <inkml:trace contextRef="#ctx0" brushRef="#br0" timeOffset="17860.0215">11584 8558,'0'-25,"-25"25,25 0,0 0,0 0,0 0,0 0,0 0,-24 25,24-25,-25 24,25 1,-25 0,0 0,0 0,25-1,-24 26,-1-25,0 24,0-24,0 25,0-25,1-1,-1 26,0-25,0 0,25 0,-25-1,25 1,-24-25</inkml:trace>
  <inkml:trace contextRef="#ctx0" brushRef="#br0" timeOffset="18244.0435">12006 8384,'25'0,"-25"-25,24 25,-24 0,0 0,0 0,0 25,0-25,0 0,0 25,-24-25,24 25,-25-1,25 1,-25 25,25-25,-25-1,25 26,-25-25,25 24,-24-24,24 0,0 25,0-26,0 1,0 0,24-25,-24 25,25 0,-25-25,25 24,0-24,-25 0,25 0,-1 0,1 0,-25 0,25-24,0 24,0 0,-25-25,24 25,-24 0,25-25,-25 25,0-25,0 25,0-25,0 1,0 24,-25-25,25 25,-24-25,-1 25,0-25,0 25,0 0,1 0,-1 0,0 25,-25-25,26 25</inkml:trace>
  <inkml:trace contextRef="#ctx0" brushRef="#br0" timeOffset="18586.0631">12651 8483,'25'-25,"-25"1,0 24,0 0,0-25,0 25,0 0,0 0,-25 0,0 0,25 25,-25-25,0 24,1 1,-1 0,0 0,25 0,-25-1,25 1,0 0,0 0,0 24,0-24,0 0,0-25,0 25,0 0,25-25,0 24,0-24,-1 0,1 0,0 0,25-24,-26 24,1 0,0-25,25 0,-26 25,1-25,-25 0,25 1,0-1,-25 0,0 0,0 0,0 1,-25-1,0-25,0 25,-24 1,-1-1,1 0,-26 25</inkml:trace>
  <inkml:trace contextRef="#ctx0" brushRef="#br0" timeOffset="19952.1412">9649 7144,'0'0,"0"0,0 0,0 0,0 0,25 0,-25 0,0 0,25 0,-25 0,25 0,0 0,24 0,-24 0,25 0,-1 0,26 0,-26 0,26 0,-1 25,25-25,-24 0,24 24,0-24,0 25,1-25,-1 25,25-25,-25 25,0-25,0 25,-24-25,24 0,-24 24,24-24,-25 0,1 0,-1 0,-24 0,-1 0,1 0,-1 25,1-25,-25 0,0 0,-1 0,-24 0</inkml:trace>
  <inkml:trace contextRef="#ctx0" brushRef="#br0" timeOffset="20680.1828">11683 8632,'-24'-25,"24"25,0 0,0 0,0-25,0 25,0 0,0 0,0 0,0 0,0 0,24-24,1 24,0 0,25 0,-26 24,26-24,0 0,-1 0,26 25,-26-25,26 25,-1-25,0 25,1-25,-1 25,26-25,-26 24,0-24,1 25,-1-25,1 0,-26 25,26-25,-26 0,1 0,-1 25,-24-25,25 0,-25 0,-1 0,1 0,-25 0,25 0,-25-25</inkml:trace>
  <inkml:trace contextRef="#ctx0" brushRef="#br0" timeOffset="22248.2725">12155 6226,'0'-25,"0"25,0-25,0 25,0 0,0-24,0 24,0 0,0 24,0-24,0 0,0 25,0 0,24 0,-24 0,25-1,-25 1,0 25,0-25,0-1,25 26,-25-25,0 0,0-1,0 1,0 0,0 0,0 0,0-25,0 24,0-24</inkml:trace>
  <inkml:trace contextRef="#ctx0" brushRef="#br0" timeOffset="22584.2917">12477 6300,'0'0,"0"0,0 0,0 0,0 0,0 0,0 0,0 0,-25 25,25-25,-25 25,25 0,0 0,0-1,-24 1,24 0,0 0,0 0,0-1,0 1,24 0,-24-25,25 25,-25-25,25 25,-25-25,25 0,0 24,0-24,-25 0,24 0,1 0,0-24,0 24,0 0,-1-25,1 25,0-25,0 0,0 25,-25-25,24 1,-24-1,0 25,0-25,0 0,0 0,0 1,-24 24,24-25,-25 0,0 25,0-25,-24 25,24 0,-25 0,25 0</inkml:trace>
  <inkml:trace contextRef="#ctx0" brushRef="#br0" timeOffset="23284.3318">10815 8582,'25'0,"-25"-24,25 24,-25-25,0 25,0 0,0-25,0 25,0 0,0 0,0 0,0 0,0 0,0 25,0-25,0 0,0 25,-25-1,0 1,0 0,1 0,-1 0,0 24,0 1,-24-1,24 1,-25 0,1 24,-1-24,0 24,26-24,-26 24,25-24,-25-1,26 1,-1 0,0-26,0 1,25 0,-25 0,25-25,0 0</inkml:trace>
  <inkml:trace contextRef="#ctx0" brushRef="#br0" timeOffset="24052.3757">12824 6226,'0'0,"0"-25,0 25,0 0,0-25,0 25,0 0,0 0,0 0,0 0,0 0,-24 0,24 0,-25 0,0 25,0 0,0-25,1 25,-26 24,25-24,-24 0,-1 25,0-1,1 1,24-25,-25 24,1 1,-1-1,0-24,26 25,-1-25,0-1,0 1,0 0,25-25,0 0,0 0</inkml:trace>
  <inkml:trace contextRef="#ctx0" brushRef="#br0" timeOffset="24488.4007">13420 6152,'0'-25,"0"25,0 0,0-25,0 25,0 0,0 0,0-25,0 25,0 0,24 0,-24 0,25-25,0 25,-25 0,25 0,0 0,-25 0,25 25,-1-25,-24 25,25-25,-25 25,0 0,0-1,0 1,0 0,0 0,-25 0,25-1,-24 1,-1 0,0 25,0-26,0-24,0 25,25 0,-24-25,24 25,0-25,0 0,0 0,0 0,0 0,0 0,24 0,1 0,0 0,0-25,0 25,0 0,24 0,-24-25,25 25,-1 0,-24 0,25 0,-1 0,1 0,-1 0</inkml:trace>
  <inkml:trace contextRef="#ctx0" brushRef="#br0" timeOffset="24756.416">14586 7169,'0'0,"0"0,-25 0,25 0,0 24,0-24,0 0,25 0,-25 0,24 0,1-24,-25 24,25 0,0 0,0 0,-1 0</inkml:trace>
  <inkml:trace contextRef="#ctx0" brushRef="#br0" timeOffset="24912.4249">14586 7268,'0'25,"-25"-25,25 0,-25 24,25-24,0 0,0 0,0 0,0 0,0 0,0 0,0 0,25 0,-25 25,25-25,-1 0,1-25,0 25,0 0,24 0,-24-24</inkml:trace>
  <inkml:trace contextRef="#ctx0" brushRef="#br0" timeOffset="25499.4585">16173 6896,'0'0,"0"0,-25 0,0 0,25 0,-24 25,-1-25,0 0,0 0,0 0,-24 0,24 0,0 0,25 0,-25 0,1 0,24-25,-25 25,25 0,0-25,0 25,0-25,0 25,0 0,0-25,0 0,0 25,25-24,-1 24,-24-25,25 25,0-25,0 25,0-25,-1 25,1 0,0 0,0 0,0 0,-25 0,24 0,1 0,-25 25,25-25,-25 25,25 0,-25-1,0 1,0 0,0 0,0 25,0-26,0 26,0 0,-25-26,0 26,0 0,1-1,-1 1,0-25,0 24,-24-24,24 25,-25-26,25 1,1 0,-26 0,25 0,0-25,1 24,24-24,-25 0,0 0,25 0,0-24,0 24,0-25,0 0,0 0,0 0,0 1,25-1,0 0,-1 25,1-25,-25 0,25 25,0 0,0 0,-1 0,26 0,-25 0,0 25,-1-25,1 25,0-25,0 25,0 0,-1-25,1 24</inkml:trace>
  <inkml:trace contextRef="#ctx0" brushRef="#br0" timeOffset="27810.5907">16694 7119,'0'0,"0"-25,0 25,0-25,0 25,0 0,0-24,0 24,0 0,0 0,0 0,0 0,0 24,0-24,0 0,25 25,-25 0,0-25,0 25,0 0,25-1,-25 1,0 0,0-25,0 25,0 0,0-1,0-24,0 25,0-25,0 25,0-25,0 0,0 0,0 0,0 0,0 0,0 0,0 0,0 0,0 0,0-25,0 25,0-25,0 25,0-24,0 24,0-25,0 0,0 25,0-25,24 0,-24 25,0-24,25 24,-25-25,25 25,-25-25,25 25,-25 0,25 0,-25 0,24 0,-24 0,25 0,-25 0,25 25,-25-25,0 25,25-25,-25 24,0-24,0 25,0 0,0-25,0 25,0-25,0 25,25-25,-25 24,0-24,0 0,0 0,0 25,0-25,0 0,0 0,0-25,0 25,0 0,0-24,0 24,0-25,0 25,24-25,-24 0,0 0,0 1,25 24,-25-25,25 0,0 0,-25 25,25-25,-25 25,24 0,1 0,-25 0,0 0,25 0,-25 25,0-25,25 25,-25 0,0 0,0-25,0 24,0 1,0 0,0-25,0 25,25 0,-25-25</inkml:trace>
  <inkml:trace contextRef="#ctx0" brushRef="#br0" timeOffset="28101.6073">17612 6499,'0'-25,"0"0,0 25,0-25,0 25,0 0,0 0,24 0,-24 25,0 0,25 0,-25 0,0-1,25 26,-25-25,25 24,-25 1,0 24,0-24,0 25,0-1,0-24,-25 24,25 0,-25-24,25 24,-25-24,25 0,-24-1,24 1,-25-25,25 24,0-24,0 0,0 0,0-25,0 24,0-24</inkml:trace>
  <inkml:trace contextRef="#ctx0" brushRef="#br0" timeOffset="28693.6412">18281 6722,'0'0,"25"0,-25 0,0-25,0 25,0 0,-25 0,25 25,-24-25,24 25,-25-25,0 25,0-1,0 1,25 0,-24 0,24 0,0 0,0-1,0 26,0-25,24 0,-24-1,25 26,-25-25,25 0,0-1,-25 1,25 0,-25 0,24 0,-24-25,25 24,-25 1,0-25,0 0,0 25,0-25,0 0,0 25,0-25,0 0,0 0,-25 0,25 0,-24 0,-1-25,0 25,25 0,-25 0,25-25,-25 25,25 0,0-25,0 25,0 0,0 0,0-24,0 24,0 0,25-25,0 25,-25 0,25 0,0-25,-1 25,1-25,0 25,25 0,-26-25,1 1,0 24,25-25,-26 25,1-25,25 0,-25 25,-1-25,26 1,-25 24,0-25,-25 0,24 25,1-25,-25 0,25 1,-25 24,0-25,0 0,0 25,0-25,-25 25,25-25,-25 25,25 0,-24 0,-1 25,25-25,-25 25,25-25,-25 25,25 0,-25-1,25 1,0-25,0 25,0 0,0 0,0-1,25-24,-25 25,25 0,0-25,-25 0,25 25,-1-25,26 0</inkml:trace>
  <inkml:trace contextRef="#ctx0" brushRef="#br0" timeOffset="28906.6534">19373 6846,'0'-25,"0"25,-25-25,0 25,25 0,-25 0,1 0,-1 0,0 25,0-25,0 25,1 0,-1 0,25 0,-25-1,25 1,0 0,0 0,0 0,0-25,0 24,25 1,0 0,-1-25,26 25,-25-25,24 0,1 0,0 0,-1 0,1 0,-1 0</inkml:trace>
  <inkml:trace contextRef="#ctx0" brushRef="#br0" timeOffset="34701.9848">869 11485,'-25'0,"25"0,0 0,0 0,0-25,0 25,0 0,0 0,0 0,0 0,0 0,0 0,0 0,0 25,0-25,0 0,0 24,0 1,25 0,-25 0,0 0,24-1,-24 26,0-25,25 24,-25-24,0 25,25-1,-25-24,0 25,0-25,25-1,-25 26,0-25,0-25,0 25,0-1,0-24</inkml:trace>
  <inkml:trace contextRef="#ctx0" brushRef="#br0" timeOffset="35358.0224">1092 11733,'0'0,"0"-25,0 25,0 0,0 0,0 0,0 0,0 0,0 25,0-25,0 0,0 0,0 24,0 1,0-25,25 25,-25 0,0 0,0-1,24 1,-24 0,0 0,0 0,0-25,25 24,-25 1,0-25,0 0,0 25,0-25,0 0,0 0,0 0,0 0,0 0,0 0,0 0,0-25,0 25,0 0,0-25,0 25,0-24,0-1,0 0,0 25,0-25,0 0,0 25,0-24,25-1,-25 25,0-25,0 25,25 0,-25-25,25 25,-25 0,0 0,24 0,-24 0,25 0,-25 0,25 25,0-25,-25 0,25 25,-25 0,24-25,-24 24,0-24,25 25,-25 0,0-25,0 25,0-25,25 25,-25-25,0 0,0 0,0 24,0-24,0 0,0 0,0-24,0 24,0 0,0 0,0-25,0 0,0 25,0-25,0 0,0 1,0-1,0 0,0 0,0 25,0-25,25 1,-25 24,0-25,25 25,-25 0,24 0,-24 0,25 25,-25-25,25 24,-25-24,25 25,-25 0,0 0,25 0,-25-1,0-24,0 25,0 0,24 0,-24 0,0-1,0 1</inkml:trace>
  <inkml:trace contextRef="#ctx0" brushRef="#br0" timeOffset="35686.0411">1786 11088,'25'-25,"-25"0,0 25,0 0,25-25,-25 25,0 0,0 0,0 25,0-25,0 25,25 0,-25-1,0 1,25 25,-25-25,0 49,0-24,24 24,-24-24,0 24,0 1,0 24,0-25,0 1,0-26,0 26,0-26,0 26,0-51,0 26,0-25,0 25,0-26,0-24,0 25,0 0,0-25,0 25,25-25,-25 0,0 0,0 0,0 0</inkml:trace>
  <inkml:trace contextRef="#ctx0" brushRef="#br0" timeOffset="36086.064">2183 11559,'0'-25,"0"25,0-25,0 1,0 24,0 0,0-25,0 25,0 0,-25 0,25 0,0 0,0 0,-24 25,24-25,0 24,-25-24,25 25,0 0,0 0,0-25,0 25,25-1,-25 1,24 0,1-25,0 25,0 0,0-1,-1-24,1 25,0-25,-25 25,25-25,0 25,-1-25,-24 25,25-25,-25 0,0 24,0-24,0 25,0-25,0 25,0 0,0-25,-25 25,1-25,24 24,-25-24,0 0,0 0,0 25,25-25,-24 0,-1 0,0-25,0 25,25 0,-25 0,25-24</inkml:trace>
  <inkml:trace contextRef="#ctx0" brushRef="#br0" timeOffset="36490.0871">2456 11683,'0'0,"0"25,0-25,0 0,0 25,25-25,-25 0,0 0,25 0,-25 0,24 0,-24 0,25 0,-25 0,25 0,-25 0,25 0,-25 0,0-25,25 25,-25 0,24-25,-24 25,0-25,0 25,25-25,-25 25,0-24,0 24,0-25,0 25,0-25,-25 25,25 0,-24-25,24 25,-25 0,0 0,25 0,-25 0,0 0,1 25,24-25,-25 25,0 0,25-1,-25 1,25 0,0 0,0 0,0-1,0-24,0 25,0 0,25 0,-25-25,25 25,-25-1,25-24,-1 0,-24 25,25-25,0 0,-25 0,25 0,0-25,-1 25,1 0,0-24</inkml:trace>
  <inkml:trace contextRef="#ctx0" brushRef="#br0" timeOffset="36758.1024">3027 11460,'0'0,"0"0,0-25,0 25,0 0,0 0,-25-25,25 25,-25 0,25 0,-25 25,25-25,-25 0,0 25,25-25,-24 25,24-1,-25 1,25 0,-25 0,25 0,0-1,0 1,0 0,0 0,0 0,25-1,-25-24,25 25,-25 0,0-25,24 25,1-25,-25 0,25 25,0-25,-25 0,25 0,0-25,-1 25,1 0,-25-25,25 25,0-25</inkml:trace>
  <inkml:trace contextRef="#ctx0" brushRef="#br0" timeOffset="36978.115">3473 11311,'0'0,"0"0,0 0,0 0,0 0,0 0,25 0,-25 0,25 0,-25 0,24 0,-24-25,25 25,0 0,0-25,0 25,-1-24,1 24,0 0,-25-25,25 25,0-25,-25 25</inkml:trace>
  <inkml:trace contextRef="#ctx0" brushRef="#br0" timeOffset="37159.1254">3597 11410,'-25'0,"25"0,0 25,-25-25,25 0,0 0,0 0,0 0,0 25,0-25,0 0,25 0,-25 0,25 0,-25 0,25 0,0-25,-1 25,1 0,0-25,0 25,0 0,-1-25,1 25,0-24,25 24</inkml:trace>
  <inkml:trace contextRef="#ctx0" brushRef="#br0" timeOffset="38382.1953">4242 10964,'0'-25,"-25"0,25 0,0 25,-25-25,25 25,0-24,0 24,0 0,0 0,0 0,0 0,0 0,0 0,0 24,0-24,25 25,-25 0,25 0,-25 24,25-24,0 25,-25-25,24 24,-24-24,25 25,-25-1,0-24,0 25,25-25,-25-1,0 26,0-25,0 0,25-25,-25 24</inkml:trace>
  <inkml:trace contextRef="#ctx0" brushRef="#br0" timeOffset="38847.2219">4564 10840,'0'0,"-24"-25,24 25,-25 0,25 0,0 0,-25 0,25 25,0-25,0 24,0 1,0-25,0 25,0 0,25 0,-25-1,25 1,-1 0,1 0,0 0,0-1,0 1,-1 0,26 0,-25 0,0-25,-1 25,1-1,-25-24,25 25,0-25,-25 25,25-25,-25 25,24-25,-24 25,0-25,0 24,-24-24,-1 25,0-25,0 25,-24-25,24 0,0 25,0-25,-24 0,49-25,-25 25,0 0,0-25,25 0,0 25,0-24,0-1,0 0,0 25,25-25,-25 0,25 1,0-26,-25 25,24 0,1 0,0 1,0-1,-25 0,25 0,-1 0,-24 1,25 24,-25-25,0 0,0 0,0 25,0-25,0 25,0-24,-25 24,25-25,-24 25,-1 0,-25 0,25 0,1 0,-26 0,25 25,0-25,-24 24,24 1</inkml:trace>
  <inkml:trace contextRef="#ctx0" brushRef="#br0" timeOffset="39142.2388">4044 12030,'-25'0,"25"0,0 0,0 0,0 0,0 0,25 0,-25 0,24-25,1 25,0 0,25-24,-26-1,26 25,0-25,-1 0,26-24,-26 24,26 0,-26 0,26 0,-1-24,-24 24,24 0,-24 0,-1 1,1 24,0-25,-26 25,1-25,0 25,-25 0</inkml:trace>
  <inkml:trace contextRef="#ctx0" brushRef="#br0" timeOffset="39753.2738">4763 12129,'25'-24,"-25"-1,24 25,-24 0,0-25,0 25,0 0,-24 0,24 0,-25 0,0 0,0 0,0 25,1-25,-1 25,-25-1,25 1,1 0,-26-25,25 25,0 0,1-25,-1 25,25-25,-25 24,25-24,0 0,0 0,0 0,0 0,0 0,0 0,25 0,-25 0,0 0,25 0,-25-24,0 24,24 0,-24 0,25 24,-25-24,0 0,25 0,-25 25,0-25,0 0,25 25,-25-25,0 0,0 25,0-25,0 0,0 0,0 0,0 0,0 0,0 0,25 0,-25 0,0 0,0 0,0 0,0 0,0 0,0 0,24 0,-24-25,0 25,25-25,0 25,-25 0,25-25,0 25,-1 0,1 0,0 0,0 0,0 0,-25 0,24 25,1-25,0 25,-25-25,0 25,25-25,-25 25,0-1,0 1,0-25,0 25,0 0,-25 0,25-1,-25-24,0 25,25 0,-24-25,-1 25,0-25,0 25,0-25,1 0,-1 0,0 0,-25 0,50 0</inkml:trace>
  <inkml:trace contextRef="#ctx0" brushRef="#br0" timeOffset="40362.3086">5433 10964,'-25'0,"25"0,0 0,0 0,0-25,-25 25,25 0,0 0,0 0,0 0,0 0,0 25,0-25,0 0,0 24,25 1,-25 0,25 0,-25 0,24-1,1 1,-25 25,25-25,-25 0,25-1,-25 1,0 0,25 0,-25 0,24-1,-24 1,0-25,0 25,0-25,0 0,25 25,-25-25,0 0</inkml:trace>
  <inkml:trace contextRef="#ctx0" brushRef="#br0" timeOffset="41090.3502">5631 11112,'0'0,"0"-24,0 24,0-25,0 25,0 0,0 0,0 0,0 0,0 0,0 0,0 25,0-25,-25 24,25 1,0 0,-25 0,25 0,0 0,-24-1,24 1,0 0,0-25,0 25,0 0,24-25,-24 0,25 24,0-24,-25 0,25 0,0 0,-1 0,1-24,0 24,0 0,0-25,-1 0,1 25,-25-25,25 0,0 1,-25-1,25 25,-25-25,0 0,0 0,0 25,0-25,0 1,0 24,0 0,0-25,0 25,-25 0,25 0,0 0,0 0,0 0,0 0,0 0,0 0,0 25,0-25,0 24,25-24,-25 25,0-25,24 25,-24-25,0 25,0-25,0 25,25-25,-25 25,0-25,0 0,0 0,0 24,0-24,0 0,0 0,0 0,0 0,0 0,0 0,0 0,0-24,0 24,0 0,0-25,25 0,-25 25,0-25,0 25,0-25,0 0,0 25,25-24,-25 24,0-25,25 25,-25 0,24-25,-24 25,25 0,-25 0,25 25,-25-25,25 0,-25 25,0-25,25 24,-25-24,0 25,25-25,-25 25,0-25,0 25,0-25,0 0,0 0,0 0,0 0,0 0,0 0,0 0,0-25,0 25,0-25,0 25,0-25,0 1,24-1,-24 25,0-25,0 0,0 0,0 25,25-24,-25 24,0 0,25 0,-25 0,0 0,25 24,-25-24,0 25,25 0,-25-25,0 25,0 0,0-1,0 1,0 0,24-25,-24 25,0 0,0 0</inkml:trace>
  <inkml:trace contextRef="#ctx0" brushRef="#br0" timeOffset="41330.364">6375 10443,'0'-25,"0"0,0 0,0 25,0 0,25 25,-25 0,25 0,0 24,-1 1,-24 0,25-1,0 1,0 24,-25-24,25 24,-25 1,24-26,-24 26,25-26,-25 1,0 0,0-26,0 26,25-25,-25 0,0-1,0 1,0-25,25 0</inkml:trace>
  <inkml:trace contextRef="#ctx0" brushRef="#br0" timeOffset="41905.3969">6921 10815,'0'0,"0"0,0-25,25 25,-25-25,0 25,0-25,24 1,-24 24,0-25,25 0,-25 0,25 0,-25 1,0-1,0 0,25 0,-25 0,0 1,0-1,-25 0,0 0,25 25,-25-25,1 1,-1 24,0 0,0 0,25 0,-25 0,1 24,-1 1,25 0,-25 0,25 24,0-24,0 25,0-1,0-24,0 25,0-1,0-24,25 25,-25-1,25-24,-1 25,-24-25,25-1,-25 1,25 0,0 0,-25 0,25-1,-25-24,24 0,-24 0,25 25,-25-25,0 0,25-25,-25 25,25 0,-25-24,0 24,25-25,-25 0,0 25,0-25,24 25,-24-25,0 25,0-24,25 24,-25 0,0 0,0 0,25 0,-25 0,0 0,0 0,25 24,-25-24,0 25,25-25,-25 25,0-25,25 25,-25-25,24 25,-24-25,0 24,25-24,0 0,-25 0,25 25,0-25,-25 0,24 0,1-25,0 25,0 0,0 0,-1-24,1 24,-25-25,25 25,0-25,-25 25,0 0,0 0,0-25,0 25,0 0,0 0,0 0,0 0</inkml:trace>
  <inkml:trace contextRef="#ctx0" brushRef="#br0" timeOffset="42310.42">10145 11038,'0'25,"-24"-25,24 0,0 0,0 0,0 0,0 0,24 25,-24-25,25 0,0 0,0 0,0 0,-1 0,26-25</inkml:trace>
  <inkml:trace contextRef="#ctx0" brushRef="#br0" timeOffset="42470.4292">10145 11286,'0'0,"0"25,0-25,0 25,0-25,0 0,0 0,25 0,0 0,0 0,0 0,-1 0,26 0,0 0,-25-25,24 25,26-25</inkml:trace>
  <inkml:trace contextRef="#ctx0" brushRef="#br0" timeOffset="43429.484">12676 10443,'0'0,"24"0,-24 0,0 0,0 0,0 0,0 25,-24-25,24 24,-25-24,0 25,0 0,0 0,-24-25,24 25,-25-25,25 24,1-24,-26 25,25-25,25 0,-25 0,1 0,24 0,-25-25,25 25,0-24,0-1,0 25,0-25,0 0,0 0,0 1,25-1,-25 25,24-25,1 0,0 0,0 25,0-24,-1 24,1-25,0 25,25 0,-25 0,-1 0,1 25,25-25,-25 24,-1 1,-24 0,25 0,0 24,-25-24,0 0,0 25,0-1,0-24,0 25,-25-1,0 1,-24-1,24 1,0 0,-24-26,-1 26,25 0,-25-26,26 1,-1 0,-25-25,25 0,1 0,24 0,-25 0,0-25,25 25,0-25,-25 1,25-1,0 0,0 0,25 0,-25-24,25 49,0-25,-1 0,1 25,0-25,25 25,-26 0,1 0,25 25,-25-25,24 25,-24 0,0-25,25 25,-26-1,1-24,0 25</inkml:trace>
  <inkml:trace contextRef="#ctx0" brushRef="#br0" timeOffset="43690.499">13246 10418,'0'-25,"0"25,0 0,0 25,0-25,25 0,-25 25,25-25,-1 25,26-1,-25 1,24 0,-24 0,25 0,-25-1,0 1,24-25,-24 25,0 0,0 0,-1-25,1 24,0-24,-25 25,25-25</inkml:trace>
  <inkml:trace contextRef="#ctx0" brushRef="#br0" timeOffset="43922.5122">13643 10294,'0'0,"0"0,0 0,0 0,-25 25,25-25,0 25,-25-1,25 1,-24 0,24 25,-25-26,0 26,0 0,0-26,0 26,1 0,-1-1,0 1,0-25,0 24,1 1,24-25,-25-1,25 1,-25 0,25 0,0-25</inkml:trace>
  <inkml:trace contextRef="#ctx0" brushRef="#br0" timeOffset="44186.5273">14263 10170,'25'0,"-25"0,25 0,-1 0,-24 25,0-25,25 25,-25-1,0 26,0-25,0 24,0-24,25 25,-25-1,0-24,0 25,0-25,0-1,0 1,0 0,0 0,0 0,0-1,0-24,0 25,0-25,0 0,0 0,0 25,25-25</inkml:trace>
  <inkml:trace contextRef="#ctx0" brushRef="#br0" timeOffset="44653.554">14635 10170,'-25'0,"25"25,0-25,0 25,0-25,0 24,0 1,0 0,0 0,0 0,25-1,0 26,0-25,0 0,-1-1,1 1,25 0,-25 0,-1 0,26-1,-25-24,0 25,-1 0,1-25,0 25,0 0,0-25,-25 24,24-24,-24 0,0 25,0-25,-24 25,-1-25,0 0,0 0,0 25,-24-25,-1 0,1 0,24-25,-25 25,1 0,24-25,0 0,0 25,25-24,-25-1,25 25,0-25,0 0,25 25,0-25,0 1,0 24,-1-25,1 0,25 0,-25 0,-1 25,26-24,0-1,-26 0,1 25,25-25,-25 0,-1 1,1-1,0 25,0-25,0 0,-25 25,24-25,-24 25,0-24,0-1,-24 25,24-25,-25 25,0-25,0 25,-24-25,24 25,-25 0,25 0,-24 25,-1-25,25 25,-24-25</inkml:trace>
  <inkml:trace contextRef="#ctx0" brushRef="#br0" timeOffset="45022.5751">13668 11187,'0'0,"0"0,0 0,25 0,-25 0,24 0,1 0,0 0,25 0,-1 0,1 0,-1 0,26 0,-1 0,25 0,-24 0,-1-25,25 25,1 0,-26 0,25-25,1 25,-1 0,-25 0,25-25,-24 25,-1 0,1-24,-26 24,1 0,-1 0,-24 0,0-25,0 25,0 0,-25 0,0 0</inkml:trace>
  <inkml:trace contextRef="#ctx0" brushRef="#br0" timeOffset="45645.6108">14710 11385,'0'0,"24"0,1 0,-25 0,0 0,0 0,0 0,-25 0,25 0,-24 0,-1 25,0-25,0 0,-24 0,24 25,-25-25,0 0,26 25,-1-25,-25 0,25 0,25 0,-24 0,24 0,0 0,0 0,0 0,0 0,0 0,0 0,0 0,0 0,0 25,0-25,0 0,0 0,24 24,-24-24,0 25,0-25,0 25,0-25,25 25,-25-25,0 25,0-25,0 24,0 1,0-25,0 25,0-25,0 25,0-25,0 0,0 0,0 25,0-25,0 0,0 0,0 0,0 0,0 0,25 0,-25-25,0 25,0 0,25 0,-25-25,0 25,25 0,-25 0,24-25,-24 25,25 0,-25 0,25 0,0 0,-25 0,25 0,-25 0,25 0,-1 25,-24-25,25 25,-25-25,25 25,-25-1,0-24,0 25,0 0,0 0,0 0,0-25,0 24,-25 1,25 0,-25 0,1-25,-1 25,0-25,-25 24,25-24,-24 25,-1-25,-24 0,24 0,-24 0</inkml:trace>
  <inkml:trace contextRef="#ctx0" brushRef="#br0" timeOffset="48757.7888">12874 11311,'0'0,"0"0,0 0,0 0,0 0,0 0,0 0,0 0,0 0,0 0,0 0,0 0,0 0,0 0,0 0,0 0,0 0,0 0,0 0,25 0,-25 0,25 0,-1 0,1 0,0 0,25 0,-1 0,1 0,-1 0,26-25,-26 25,26 0,-1-25,1 25,-1 0,1-24,24 24,-25 0,1-25,-1 25,0-25</inkml:trace>
  <inkml:trace contextRef="#ctx0" brushRef="#br0" timeOffset="50635.8962">15478 11534,'0'0,"-24"-25,24 25,0 0,0 0,0 0,0 0,0 0,0 0,0 0,0 25,0-25,24 25,-24-25,25 25,-25 0,25-1,0-24,0 25,-1 0,1 0,0 0,0-1,0 1,-25 0,25-25,-1 25,-24 0,25-25,-25 0</inkml:trace>
  <inkml:trace contextRef="#ctx0" brushRef="#br0" timeOffset="50879.9102">15702 11485,'0'-25,"-25"25,25 0,0 0,0 0,0 25,0-25,0 0,-25 0,25 24,0 1,-25-25,25 25,-25 0,25 0,-24-1,24 1,-25 0,25 0,-25 24,25-24,-25 0,25 0,-25-25,25 25,0-1,0-24,0 25,-24-25</inkml:trace>
  <inkml:trace contextRef="#ctx0" brushRef="#br0" timeOffset="51247.9312">16173 11559,'0'-25,"25"25,-25 0,0-25,25 25,-25 0,24-24,1 24,-25 0,25 0,0 0,0 0,-1 0,1 0,0 0,-25 0,25 24,0-24,-1 25,-24-25,0 25,0 0,0 0,0-1,0 1,-24 0,-1 0,0 0,0-1,0 1,1 0,-1 0,0-25,25 25,0-25,-25 24,25-24,0 0,0 0,0 0,0 0,25 0,-25 0,25 0,0-24,-1 24,26 0,-25-25,0 25,24-25,-24 25,25-25,-1 25,-24-25,25 1</inkml:trace>
  <inkml:trace contextRef="#ctx0" brushRef="#br0" timeOffset="51723.9584">15429 10344,'0'0,"0"0,0 0,0 0,0 0,0 0,25 24,-25-24,24 25,-24-25,25 25,0 0,-25 0,25-1,0 1,-1-25,1 25,-25 0,25 0,0-25,-25 24,25-24,-25 25,25-25,-25 25</inkml:trace>
  <inkml:trace contextRef="#ctx0" brushRef="#br0" timeOffset="51955.9717">15677 10319,'0'-25,"0"25,-25-25,25 25,0 0,0 0,0 0,0 0,0 0,0 0,-25 25,25-25,0 25,0-25,-25 25,25-1,-24 1,24 0,-25 25,25-26,-25 1,0 0,25 0,0 0,-25-25,25 24,0 1,-24-25,24 25,0-25</inkml:trace>
  <inkml:trace contextRef="#ctx0" brushRef="#br0" timeOffset="52331.9932">16099 10220,'24'0,"1"-25,0 0,0 25,-25 0,25-25,-1 25,1 0,0 0,0 0,0 0,-1 0,1 0,0 25,0-25,0 25,-25-25,24 25,1-25,-25 24,0 1,0 0,0 0,-25-25,25 25,-24-1,-1 1,0 0,0 0,0 0,1-1,-1-24,0 25,0-25,25 25,-25-25,25 0,0 0,0 0,0 0,0 0,0 0,25 0,0 0,0 0,0 0,-1-25,26 25,-25 0,24 0,1-25,-25 25,24 0,1 0,-25 0,25-24,-26 24,1 0,0 0,0 0</inkml:trace>
  <inkml:trace contextRef="#ctx0" brushRef="#br0" timeOffset="52968.0296">14858 11013,'0'0,"0"0,0 0,0 25,0-25,0 0,0 0,0 0,0 0,25 0,-25 0,25 0,0 0,0 25,24-25,-24 0,49 0,-24 0,0 0,24 0,0 0,1-25,24 25,-25 0,1 0,24 0,0-25,-24 25,24 0,0-25,0 25,-24 0,24-24,0 24,-24 0,-1 0,1-25,-1 25,0 0,-24 0,0-25,-26 25,1 0,0 0,-25 0,25 0,-25 0,0-25,0 25</inkml:trace>
  <inkml:trace contextRef="#ctx0" brushRef="#br0" timeOffset="56892.2541">17661 10666,'25'0,"-25"0,0 0,25 0,-25 0,25 0,-25 0,25 0,-1 0,1 0,0 0,0 0,0 0</inkml:trace>
  <inkml:trace contextRef="#ctx0" brushRef="#br0" timeOffset="57076.2646">17661 10964,'0'0,"-25"0,25 24,-24-24,24 0,0 0,0 0,0 25,0-25,0 0,24 0,-24 0,25 0,0 0,-25 0,25 25,25-25,-26 0,1 0,0-25,25 25,-1 0</inkml:trace>
  <inkml:trace contextRef="#ctx0" brushRef="#br0" timeOffset="69067.9505">18604 9823,'-25'0,"25"-25,-25 25,25 0,0 0,0 0,0 0,0 0,0 0,0 0,0 0,0 25,0-25,0 0,25 0,0 0,-25 24,25-24,24 0,-24 0,0 25,24-25,-24 0,25 0,-25 0,24 0,-24 0,25 0,-25 0,24-25,-24 25,0 0,-25 0,25 0,-1 0,-24 0,0 0,0 25,0-25,0 0,0 0,0 0,0 25,0-25,-24 25,24 0,-25-25,25 24,-25 1,25 0,-25 25,25-25,-25-1,25 1,-24 25,24-25,-25-1,25 26,0-25,0 0,-25-1,25 1,0 0,0-25,0 25,0-25,0 25,0-25,0 0,25 0,-25 0</inkml:trace>
  <inkml:trace contextRef="#ctx0" brushRef="#br0" timeOffset="69447.9722">19571 9971,'0'-24,"0"24,25-25,-25 25,0-25,25 25,-25 0,0-25,25 25,-25 0,24-25,-24 25,25 0,0 0,-25 0,25 0,0 0,-1 25,-24-25,25 0,0 25,-25-25,0 25,0-25,0 25,0-1,0 1,0 0,-25 0,0 0,1 0,-1-1,0 26,-25-25,26 0,-1-1,0 1,0 0,25-25,-25 25,25-25,0 0,0 0,0 25,0-25,0 0,0 0,25 0,0 0,-25 0,25 0,24-25,-24 25,0 0,25-25,-1 25,1 0,0 0,-26-25,26 25,0 0,-1 0,1-25,-1 25,-24 0,0 0,0 0,0 0</inkml:trace>
  <inkml:trace contextRef="#ctx0" brushRef="#br0" timeOffset="69763.9903">18802 10790,'-25'0,"1"0,24 0,0 0,0 0,0 0,0 0,0 0,0 0,0 0,24 0,1 0,0 0,0 0,0 0,24 0,1 0,0 0,-1-25,1 25,24 0,1-25,-26 25,26 0,-1-24,0 24,1 0,-1 0,-24-25,-1 25,1 0,0 0,-1 0,-24 0,25 0,-50 0,25 0,-25 0,0 0,0 0,0 0,-25 0</inkml:trace>
  <inkml:trace contextRef="#ctx0" brushRef="#br0" timeOffset="70000.0038">19174 11038,'0'0,"0"0,0 25,0-25,0 0,0 25,0-25,0 24,0-24,0 25,0 0,0 0,0 0,0 24,0-24,0 0,0 0,0 24,0-24,0 0,0 0,0 0,-24 24,24-24,0-25,0 25,0 0,0-1,0-24,0 25,0-25,0 0,0 0</inkml:trace>
  <inkml:trace contextRef="#ctx0" brushRef="#br0" timeOffset="70359.0243">19571 11212,'0'0,"25"0,-25 0,0 0,0 0,0 0,0 0,0 0,0 0,-25 0,25 25,-25-25,25 24,-24-24,24 25,0 0,-25 0,25 0,0-25,0 24,0 1,0 0,0 0,0-25,0 25,25-1,-25-24,24 25,1-25,-25 0,25 0,0 0,0 0,-1 0,1 0,0-25,0 25,0-24,-1 24,1-25,0 25,0-25,-25 0,25 0,0 25,-25-24,24-1,-24 0,0 0,0 0,0 1,0-1,0 0,-24 0,-1 0,-25 0,25 25,0 0,-24-24,24 24,-25 0,1 0,24 24</inkml:trace>
  <inkml:trace contextRef="#ctx0" brushRef="#br0" timeOffset="70824.0509">21332 10592,'0'0,"0"0,-24 24,24-24,0 0,0 0,0 0,0 0,24 0,-24 0,25 0,0 0,0 0,0 0,24 0,-24 0,25 0,-1 0,-24 0,25 0,-1 0</inkml:trace>
  <inkml:trace contextRef="#ctx0" brushRef="#br0" timeOffset="70980.0598">21308 10840,'-25'0,"0"24,25-24,0 0,0 0,0 0,0 25,25-25,-25 0,25 0,-1 0,1 0,0 0,25-25,-26 25,26 0,0 0,-1 0</inkml:trace>
  <inkml:trace contextRef="#ctx0" brushRef="#br0" timeOffset="72936.1717">22077 9922,'-25'0,"25"0,0 0,0 0,0 0,0 0,0 0,0 0,25 0,-25 0,24 0,1 0,0 0,0 0,0 0,-1 0,1 0,0 0,25 0,-26 0,1 0,0 0,0 0,-25 0,25 25,-25-25,24 0,-24 24,0-24,0 25,0 0,0-25,0 25,-24 25,24-26,-25 1,25 25,-25-1,25-24,-25 25,25-1,-25 1,25 0,-24-26,24 26,0-25,-25 24,25-24,0 0,0 0,0 0,0-25,0 24,0-24</inkml:trace>
  <inkml:trace contextRef="#ctx0" brushRef="#br0" timeOffset="73112.1818">22697 10319,'24'0,"-24"0,0 0,0 0,0-25,0 25,0 0,0 0</inkml:trace>
  <inkml:trace contextRef="#ctx0" brushRef="#br0" timeOffset="73539.2062">22945 10071,'0'-25,"0"25,0 0,24-25,-24 25,25-25,-25 25,25 0,-25 0,25 0,0 0,0 0,-25 0,24 0,1 0,0 25,0-25,0 25,-25-25,24 25,-24 0,25-1,-25 1,0 0,0 0,-25 0,1-1,24 26,-25-25,0 0,-25-1,26 26,-1-25,-25 0,25-25,0 24,1 1,-1-25,0 0,25 0,-25 0,25 0,0 0,0-25,0 25,0 0,0-24,0 24,25 0,-25-25,25 25,0 0,-25 0,24 0,1 0,0 0,0 0,0 0,-25 25,25-25,-1 0,1 24,-25-24,25 0,0 25,-25-25,25 0,-25 25,0-25,24 0</inkml:trace>
  <inkml:trace contextRef="#ctx0" brushRef="#br0" timeOffset="73768.2193">23540 10021,'-25'0,"25"0,0 0,0 0,0 0,0 25,0-25,0 25,0 0,0-1,0 1,0 0,0 0,0 24,0-24,0 0,0 0,0 0,0-1,0 1,0 0,0 0,0 0,0-25,0 24</inkml:trace>
  <inkml:trace contextRef="#ctx0" brushRef="#br0" timeOffset="74519.2623">23639 10145,'0'0,"0"0,0-25,0 25,-25 0,25 25,-24-25,24 25,0-25,-25 25,25 0,-25-25,25 24,-25 1,25 0,0 0,0 0,0-25,0 24,0 1,0-25,0 25,0-25,0 25,0-25,0 0,25 0,-25 0,25 0,-25 0,25 0,-25 0,24-25,1 25,-25 0,25-25,-25 0,25 25,-25-24,25 24,-25-25,0 25,0-25,0 25,0-25,0 25,0 0,0 0,0 0,0 0,0 0,24 0,-24 0,0 0,0 25,0-25,0 0,0 25,0-25,0 25,0-1,0-24,0 25,0 0,0 0,0-25,0 25,0-1,0-24,0 25,0-25,0 25,0-25,0 25,0-25,0 0,0 0,0 0,0 0,0 0,0 0,0 0,0 0,0-25,0 25,0 0,0-25,0 0,0 25,25-24,-25 24,0-25,0 25,25-25,-25 25,0 0,0 0,0 0,25 0,-25 0,0 0,0 0,0 0,0 0,25 25,-25-25,0 0,0 0,0 25,0-25,0 0,0 24,0-24,0 0,0 0,0 0,0 0,0 25,0-25,0 0,0 0,0-25,0 25,0 0,0 0,24-24,-24 24,0-25,25 25,-25-25,0 0,25 25,-25-25,25 25,-25-24,0 24,0 0,0 0,25 0,-25 0,0 0,0 0,0 24,0-24,0 25,0-25,0 25,0 0,0-25,0 25,0-1,0-24,0 25,0 0,0-25,0 25,0-25,0 25</inkml:trace>
  <inkml:trace contextRef="#ctx0" brushRef="#br0" timeOffset="74799.2783">24160 9897,'0'-25,"0"25,0-25,0 25,0 0,0 0,0 25,0-25,0 25,0 0,0 24,0-24,0 25,0 0,0-1,0 1,0 24,0-24,-25-1,25 1,0 24,0-24,-24 0,24-26,0 26,-25 0,25-26,0 1,0 0,0 0,0 0,0-1,0-24,0 25,0-25,0 0,0 0,25 0,-25 0</inkml:trace>
  <inkml:trace contextRef="#ctx0" brushRef="#br0" timeOffset="75275.3055">24408 10344,'0'0,"0"0,25-25,-25 25,25-25,-25 25,0-25,25 25,-25-25,24 25,-24-24,0-1,25 25,-25-25,25 0,-25 0,0 1,0 24,0-25,0 0,0 0,0 25,0-25,0 25,0-25,0 25,0 0,-25 0,25 0,-25 0,25 0,-24 25,24-25,-25 25,25 0,-25 0,25 0,-25 24,25-24,0 25,-25-1,25-24,0 25,0-1,0 1,0-25,0 24,0-24,0 0,0 0,0-1,0 1,0-25,0 25,0-25,25 0,-25 0,25 0,-25 0,0 0,25 0,0 0,-25-25,24 25,1 0,-25-25,25 25,-25 0,25 0,-25 0,0 0,25 0,-25 0,0 0,0 0,0 25,0-25,0 25,0-25,0 0,24 25,-24-25,0 25,0-25,25 0,-25 0,25 0,-25 24,25-24,-25 0,25 0,-1 0,-24 0,25 0,0-24,0 24,-25 0,25 0</inkml:trace>
  <inkml:trace contextRef="#ctx0" brushRef="#br0" timeOffset="75631.3259">22597 11361,'-24'24,"-26"-24,25 25,25-25,-25 0,25 25,0-25,0 0,25 0,0 0,0 0,24 0,1 0,0 0,-1 0,26-25,-1 25,0 0,1 0,24-25,0 25,1 0,-1 0,25-24,-25 24,0 0,0 0,1 0,-1 0,-25-25,1 25,-1 0,1 0,-26 0,26 0,-51 0,26-25,-25 25,0 0,-25 0,0 0,0 0,0 0,0-25,-25 25,0 0,0 0</inkml:trace>
  <inkml:trace contextRef="#ctx0" brushRef="#br0" timeOffset="79283.5348">6226 5432,'0'0,"0"0,-24 0,24 0,0 0,0 0,0 0,0 0,0 0,0-25,0 25,0 0,0 0,0 0,0 0,0 0,0 25,0-25,0 25,0-25,0 25,0 0,0 24,0-24,0 0,0 24,0-24,24 25,-24-25,25-1,-25 1,25-25,0 25,-25 0,25-25,-1 25,1-25,0 0,0 0,0 0,-1-25,1 25,25-25,-1 0,-24 0,25 1,-1-1,1-25,0 25,-1-24,26-1,-26 1,1 24,24-25,-24 1,0-1,24 25,-24-24,-1 24,1 0,-1 0,1 0,0 1,-26-1,26 0,-25 25,0-25,-25 25,24-25,-24 25,25 0,-25 0,0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37:00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5531,'0'-24,"0"24,0 0,0 0,0 0,0 0,0 0,0-25,0 25,0 0,0 0,0 0,0 25,0-25,0 0,0 0,0 0,0 24,0-24,0 25,0 0,-25 0,25 0,0-1,0 26,0-25,0 24,0-24,-25 25,25-25,0 24,0 1,0-25,0 24,0-24,0 25,0-25,0-1,25 1,-25 0,0 0,25 0,-25-1,25-24,-1 25,-24-25,25 0,0 0,-25 0,25 0,0 0,-1 0,1-25,0 25,0-24,0-1,0 0</inkml:trace>
  <inkml:trace contextRef="#ctx0" brushRef="#br0" timeOffset="236.0135">7367 6028,'0'0,"0"0,0 0,0 0,0 0,0 0,0 0,0 0,25 0,-25 0,25 0,0 0,0 0,-1-25,1 25,25 0,-25-25,24 25,1 0</inkml:trace>
  <inkml:trace contextRef="#ctx0" brushRef="#br0" timeOffset="476.0273">8880 5705,'0'0,"0"0,-24 25,24-25,0 0,0 0,0 0,0 0,0 0,0 0,24 0,-24 0,25 0,0-25,0 25,0 0,-1 0,1 0,0 0</inkml:trace>
  <inkml:trace contextRef="#ctx0" brushRef="#br0" timeOffset="652.0373">8955 5854,'0'0,"0"0,0 25,-25-25,25 0,0 0,0 0,0 0,0 0,0 0,0 0,0 0,25 0,-25 0,25 0,-1 0,-24 0,25 0,0 0,0 0,0-25</inkml:trace>
  <inkml:trace contextRef="#ctx0" brushRef="#br0" timeOffset="1028.0588">10418 5383,'0'0,"0"-25,0 25,0-25,0 25,0 0,0-25,0 25,0 0,0 0,0 0,0 0,0 25,0-25,0 0,0 25,0 0,0-1,0 1,0 0,0 25,0-26,0 26,0-25,0 0,0-1,0 1,0 0,0 0,0 0,0-1,25-24</inkml:trace>
  <inkml:trace contextRef="#ctx0" brushRef="#br0" timeOffset="1331.0762">10170 5432,'-25'0,"25"-25,-24 25,24-24,0 24,0-25,0 25,0-25,24 25,-24 0,25-25,0 25,0 0,24 0,-24 0,25 0,0 0,-1 0,1 0,-1 0,1 25,0-25,-1 25,-24 0,25-25,-26 24,1 1,0 0,0 0,-25 0,0-1,0 1,0 0,0 0,0 0,-25-1,0 1,0 0,1 0,-1 0,0-1,-25 1,26-25,-26 25,25-25,-24 25,24-25,-25 0</inkml:trace>
  <inkml:trace contextRef="#ctx0" brushRef="#br0" timeOffset="1720.0984">9699 6127,'0'0,"0"0,0 0,0 0,0 0,0 0,0 0,0 0,0 0,25 0,0 0,-1 0,1 0,25-25,-1 25,1 0,0 0,24 0,0 0,1-25,-1 25,1 0,-1-25,25 25,-24 0,24-24,-25 24,1 0,24 0,-25 0,1-25,-26 25,26 0,-26 0,26 0,-25 0,-1 0,-24 0,0 0,0 0,-1 0,1 0,-25 0,0 0</inkml:trace>
  <inkml:trace contextRef="#ctx0" brushRef="#br0" timeOffset="2884.165">10567 6548,'0'0,"0"0,0-24,0 24,0 0,0-25,0 25,0-25,0 25,0 0,0-25,-25 25,25 0,-24 0,24 0,-25 0,0 0,25 0,-25 25,0 0,1-25,-1 25,0-1,0 1,25 0,-25 0,25 0,0-1,0 1,0 0,0-25,0 25,25-25,0 25,0-1,0-24,24 0,-24 25,25-25,-26 0,26 25,-25-25,0 0,24 0,-24 25,0-25,-25 25,25-25,-25 25,0-25,0 24,0-24,0 25,0-25,0 25,0-25,-25 25,0-25,0 25,0-25,1 0,-1 24,0-24,0 0,-24 0,24 0,0 0,0-24,0 24,1-25,-1 25,0 0,25-25,-25 25</inkml:trace>
  <inkml:trace contextRef="#ctx0" brushRef="#br0" timeOffset="3864.221">12204 5804,'0'0,"-25"0,25 0,0 0,0 0,0 0,0 0,0 0,0 0,25 0,-25 0,25 0,0 0,0 0,-1-25,1 25,0 0</inkml:trace>
  <inkml:trace contextRef="#ctx0" brushRef="#br0" timeOffset="4036.2309">12179 6028,'-24'24,"24"-24,-25 0,25 25,0-25,0 0,0 0,0 0,0 0,25 0,-25 0,24 0,1 0,-25 0,50 0,-25 0,-1-25,26 25,0 0,-26-24</inkml:trace>
  <inkml:trace contextRef="#ctx0" brushRef="#br0" timeOffset="4811.2752">13742 5159,'0'0,"0"0,0-24,0-1,0 25,0-25,25 0,-25 25,25-25,-25 1,25 24,-1-25,1 25,0-25,0 25,0 0,-1-25,1 25,0 0,25 0,-26 0,1 25,0-25,0 0,-25 25,25 0,-25-25,0 24,0 1,0 0,0 0,0 24,0-24,-25 0,0 25,0-26,-24 26,24-25,0 0,-25 24,26-24,-1 0,-25 0,25-25,25 24,-24-24,-1 0,0 0,25 0,-25 0,25-24,0 24,0 0,0-25,0 25,0-25,0 25,0-25,25 25,-25-25,25 25,-25 0,25 0,-25 0,24 0,1 0,0 0,-25 25,25-25,0 25,-1-25,1 25,0-25,-25 25,25-25,0 0,-1 24,1-24,0 25,0-25</inkml:trace>
  <inkml:trace contextRef="#ctx0" brushRef="#br0" timeOffset="5348.3059">14759 5135,'0'-25,"0"25,0 0,0 0,-25 0,1 0,24 0,-25 0,0 0,25 25,-25-25,0 24,1 1,24 0,-25-25,0 25,25 0,-25-1,25 1,0 0,0 0,0 0,0-1,25 1,-25-25,25 25,0-25,-1 0,1 25,0-25,0 0,0-25,-1 25,26 0,-25-25,0 25,-1-25,1 25,0-24,0-1,-25 25,25-25,-25 0,0 25,0-25,0 1,0 24,0-25,-25 0,0 0,0 25,0-25,1 1,-1 24,0-25,-25 25,26 0,-1-25,0 25,0 0,0-25,1 25,-1-25,25 25,-25-24,25 24,0-25,0 0,0 25,0-25,0 0,0 1,25 24,0-25,-25 0,24 25,1-25,0 25,0-25,0 25,-25 0,24 0,1 0,0 0,0 0,0 0,-1 25,1-25,-25 25,25 0,0-25,-25 25,0-1,0 1,0 0,0 0,0 0,0-1,0 1,0 0,-25 0,25 0,0-1</inkml:trace>
  <inkml:trace contextRef="#ctx0" brushRef="#br0" timeOffset="5712.3267">15478 4887,'0'0,"0"0,0 0,0 24,0-24,0 0,-24 0,-1 25,25 0,-25-25,0 25,25 0,-25-1,25-24,-24 25,24 0,0 0,0 0,0-1,0 1,0 0,0 0,24 0,-24-25,25 24,0-24,-25 25,25-25,0 25,-1-25,1 0,0 0,0 0,0 0,-1 0,1-25,-25 25,25 0,0-25,0 25,-25-24,25-1,-1 25,-24-25,0 0,0 0,25 1,-25-1,0 0,0 0,0 0,-25-24,25 24,-24 0,-1 0,0 1,25-1,-25 25,-25-25,26 25</inkml:trace>
  <inkml:trace contextRef="#ctx0" brushRef="#br0" timeOffset="6163.3525">13569 5730,'-25'0,"25"0,0 0,0 0,0 0,0 0,0 0,0 0,0 25,0-25,25 0,-25 0,24 0,26 0,0 0,-1 0,1 0,24 0,1 0,24 0,0 0,0 0,0-25,25 25,1 0,-1 0,0 0,0-25,0 25,0 0,0 0,0 0,0 0,0 0,0 0,-25 25,0-25,0 0,1 0,-26 0,0 25,1-25,-26 0,1 0,0 0,-26 24,26-24,-50 0,25 0,-25 0,0 0,0 0,0 0,0 0,0 0</inkml:trace>
  <inkml:trace contextRef="#ctx0" brushRef="#br0" timeOffset="7728.4421">13916 6325,'0'0,"0"0,0-25,0 25,0 0,0 0,0 0,0 0,-25 0,25 0,0 0,-25 25,0-25,25 0,-24 25,-1 0,0-25,25 25,-25 24,0-24,25 0,-24 24,-1-24,25 25,0-25,0 24,0-24,0 25,0-26,0 26,25-25,-25 0,24 0,1-1,0 1,0-25,0 25,-1-25,1 0,0 0,0 0,0 0,-1 0,1 0,0-25,0 25,0-25,-1 25,1-24,-25 24,25-25,-25 25,0-25,0 25,0-25,0 25,-25-25,25 0,-25 25,1 0,-1-24,-25 24,25 0,1 0,-1 0,-25 0,25 0,1 0,-1 0,0 0</inkml:trace>
  <inkml:trace contextRef="#ctx0" brushRef="#br0" timeOffset="8268.473">14337 6400,'0'-25,"0"25,0 0,0-25,0 25,0-25,0 25,0-25,0 25,0 0,25-24,-25 24,25 0,0-25,0 25,-1 0,-24 0,25 0,0 0,0 0,0 0,0 0,-25 25,24-25,-24 24,25 1,-25-25,0 25,0 0,0 0,-25-1,1 1,24 0,-25 0,0-25,0 25,0-1,25-24,-25 25,1-25,24 25,0-25,-25 0,25 0,0 0,0 0,0 0,0-25,0 25,0 0,25 0,-25-25,24 25,1 0,-25 0,25 0,0 0,0 0,0 0,-1 0,1 0,0 25,0-25,-25 25,25 0,-25 0,24-25,-24 24,0 1,0 0,0-25,0 25,0 0,0-1,-24-24,24 25,-25 0,25-25,-25 25,0-25,0 25,1-25,-1 0,25 25,-25-25,0 0,0 0,0-25,1 25,-1 0,0 0,25-25,-25 25</inkml:trace>
  <inkml:trace contextRef="#ctx0" brushRef="#br0" timeOffset="8535.4882">14958 6350,'0'0,"0"0,0 25,0-25,0 0,0 25,24-1,-24-24,25 25,-25 0,25 0,-25 0,25-1,0 1,-1 0,1 0,0 0,0-25,-25 24,25 1,-1-25,1 25,0-25,-25 0</inkml:trace>
  <inkml:trace contextRef="#ctx0" brushRef="#br0" timeOffset="8780.5022">15230 6325,'0'0,"-24"0,24 0,0 0,0 25,0-25,-25 25,25-25,0 25,-25-1,25 1,-25 0,0 0,25 0,-24-1,-1 1,25 0,-25 0,0 0,25-1,-25 1,1-25,24 25,-25 0,25-25,-25 25,25-25,0 24,0-24</inkml:trace>
  <inkml:trace contextRef="#ctx0" brushRef="#br0" timeOffset="9807.561">16024 6251,'0'0,"0"0,0 0,0 0,0 0,0 0,0 0,0 25,0-25,-25 0,25 0,-24 0,-1 0,0 0,0 0,0 0,1 24,-1-24,0 0,0 0,0 0,25 0,-24 0,24 0,0 0,0 0,0 0,0 0,0 0,0 0,0 0,0 0,0 0,0 25,0-25,0 0,0 25,0-25,0 25,0-25,0 25,0-25,0 24,24-24,-24 25,0-25,0 25,0-25,0 25,25-25,-25 0,0 25,0-25,25 0,-25 0,0 0,0 0,25 0,-25 0,0 0,0 0,0 0,0 0,25 0,-25 0,0-25,24 25,-24 0,0 0,25-25,-25 25,25 0,0 0,-25 0,25-25,-1 25,1 0,-25 0,25 0,0 25,-25-25,25 0,-1 25,-24-25,25 25,-25-1,0-24,25 25,-25 0,0 0,0-25,0 25,0-1,-25 1,25-25,-25 25,25-25,-24 25,-1 0,0-25,25 0,-50 24,26-24,-1 0,0 0,0 0,0 0,1 0,-1 0,0-24,0 24,0 0</inkml:trace>
  <inkml:trace contextRef="#ctx0" brushRef="#br0" timeOffset="10463.5985">16049 5011,'0'0,"0"0,0-25,0 25,0 0,0 0,0 0,0 0,0 25,25-25,-25 24,25-24,-1 25,1 0,0 0,0 0,0-1,-1 1,1 0,0 0,0 24,0-49,-1 25,-24 0,25 0,0 0,-25-25,0 24</inkml:trace>
  <inkml:trace contextRef="#ctx0" brushRef="#br0" timeOffset="10719.6132">16371 4936,'-24'0,"24"-25,0 25,0 0,0 0,0 0,0 25,0-25,0 25,0-25,0 25,-25 0,25-25,-25 49,25-24,-25 0,0 0,25-1,-24 1,-1 25,0-25,0-1,0 1,25 0,-24 0,-1 0,0-1,25 1,-25-25,25 25,-25-25,25 0,0 0</inkml:trace>
  <inkml:trace contextRef="#ctx0" brushRef="#br0" timeOffset="10999.6292">16768 4812,'25'0,"-25"-25,25 25,-25 0,0 25,0-25,0 25,0-25,0 25,0 0,0 24,0-24,0 0,0 24,0-24,0 0,0 25,0-26,0 1,0 25,0-25,0-1,0 1,0 0,0 0,0-25,0 25,0-1,0-24,0 0,0 25,0-25</inkml:trace>
  <inkml:trace contextRef="#ctx0" brushRef="#br0" timeOffset="11483.6569">17264 5035,'0'0,"0"0,0 0,0 0,0 25,0-25,-24 0,24 25,-25-25,25 25,-25-25,0 25,25-1,-25 1,25 0,-24 0,24 0,0-25,0 24,0 1,0 0,0-25,24 25,1 0,-25-25,25 0,0 24,-25-24,25 0,-1 0,1 0,0 0,0-24,24 24,-24 0,0-25,0 25,0-25,-25 0,24 25,-24-25,25 1,-25 24,0-25,0 0,0 0,-25 0,1 25,24-24,-25-1,0 0,-25 0,26 0,-1 1,0-1,0 0,-24 25,24-25,25 0,-25 1,0-1,25 0,-25 0,25 25,0-25,0 0,0 1,25-1,-25 0,25 0,0 0,0 1,-1 24,1-25,0 25,0-25,0 25,-1 0,1 0,0 25,-25-25,25 25,0-25,-25 24,24 1,-24 25,0-25,0-1,0 26,-24-25,-1 25,0-26</inkml:trace>
  <inkml:trace contextRef="#ctx0" brushRef="#br0" timeOffset="12147.6948">16148 5755,'0'0,"0"0,0 0,0 0,0 0,0 0,0 0,0 0,0 0,0 0,25 0,0 0,0 0,24 0,1 0,-1 0,1 0,24 0,1 0,-1 0,1 0,24 0,-25 0,26 0,-26 0,25 0,-24 0,24 0,-25 0,25 0,-24 0,-1 0,1 0,-26 0,1 0,0 0,-1 0,-24 0,0 0,0 0,-25 0,24 0,-24 0,0 0,0 0,0 0,-24-25,24 25</inkml:trace>
  <inkml:trace contextRef="#ctx0" brushRef="#br0" timeOffset="17325.991">14610 6226,'0'-25,"25"25,-25 0,0 0,0 0,0 0,0 0,0 0,0 0,0 0,0 0,0 0,0 0,0 0,0 25,0-25,-25 25,1-25,-1 25,0-1,0 1,0 0,-24 25,24-26,-25 1,1 25,-26-25,26 24,-1-24,-24 25,24-1,0-24,1 0,-1 24,1-24,24 0,-25 0,25-25,1 25,-1-25,25 25,-25-25,25 0,0 24,0-24,0 0,0 0,0 0,0 0,0 0,0 0,25-24</inkml:trace>
  <inkml:trace contextRef="#ctx0" brushRef="#br0" timeOffset="18087.0345">13122 7392,'0'0,"0"0,0 0,0 0,0 0,0 0,0 0,0 0,0 0,0 0,25 0,-25 0,25 0,-25-25,24 25,1 0,0 0,0-25,0 25,-1 0,1-25,-25 25,25 0,0 0,-25-24,25 24,-25 0,24 0,-24 0,0 24,0-24,0 0,0 25,0-25,0 25,0 0,0-25,0 25,0-1,0 26,0-25,0 0,0 24,0-24,0 0,0 24,0-24,0 0,0 0,0 0,0-1,0 1,0-25,0 25,0-25,0 25,0-25,0 0,0 0,25 0,-25 0</inkml:trace>
  <inkml:trace contextRef="#ctx0" brushRef="#br0" timeOffset="18266.0448">13196 7689,'-24'0,"24"0,0 0,0 0,0 0,0 0,24 0,-24-24,25 24,0 0,0-25,0 25,-1-25,26 25,0-25,-1 0,1 1</inkml:trace>
  <inkml:trace contextRef="#ctx0" brushRef="#br0" timeOffset="20610.1789">17661 4787,'0'0,"0"0,0-25,0 25,0 0,0 0,0 0,0 0,0 0,0 0,0 25,-25-25,25 0,-24 25,-1-25,25 25,-25-25,0 25,-24 0,24-1,0 1,-25 0,26 0,-26 0,0 24,26-24,-26 0,0 24,26-24,-26 0,0 0,26 24,-26-24,25 0,-24 0,24 0,0-25,0 24,0 1,25-25,-24 25,24-25,0 0,-25 0,25 0,0 0,0 0,0 0,0 0,25 0</inkml:trace>
  <inkml:trace contextRef="#ctx0" brushRef="#br0" timeOffset="21370.2223">18182 4514,'0'-24,"0"24,0 0,0 0,0-25,0 25,0 0,0 0,0-25,0 25,0 0,0 0,0 0,25 0,-25-25,0 25,25 0,-25 0,25 0,-25 0,24 0,-24 25,25-25,-25 0,25 25,-25-25,0 25,0-1,0 1,0 0,0 0,0 0,0-1,-25 1,0 25,1-25,-1 24,0-24,0 0,0 0,25 0,-24-1,-1 1,25-25,-25 0,25 25,0-25,0 0,0 0,0 0,25 0,-25 0,25 0,-1-25,1 25,0 0,0-25,24 25,-24 0,25-24,-1 24,-24-25,25 25,-25-25,24 25,1 0,-25-25,-1 25,1 0,0 0,0 0,0 0</inkml:trace>
  <inkml:trace contextRef="#ctx0" brushRef="#br0" timeOffset="23271.3311">13742 7317,'0'0,"0"-24,0 24,0 0,0 0,0 0,0 0,-25 0,25 24,-24-24,-1 25,25-25,-25 25,-25 0,26 0,-26-1,25 26,-25-25,1 24,-1 1,1-25,-1 24,0 26,1-26,-1 1,1-25,-1 24,25 1,-24-25,24 0,0 0,25-25,-25 24,25-24,-25 0,25 0,0 0,0 0</inkml:trace>
  <inkml:trace contextRef="#ctx0" brushRef="#br0" timeOffset="23979.3716">15702 4787,'0'0,"0"-25,0 25,0 0,0 0,0 0,-25-24,0 24,0 0,0 24,-24-24,24 0,-25 25,1 0,-1-25,-24 25,24 0,-24 0,-1-1,1 1,0 0,-1 0,1 0,-25-1,24 1,-24 0,24 0,-24 0,25-1,-1 1,1 0,24 0,-24-25,24 25,1-1,24-24,-25 0,26 25,-1-25,25 0,-25 0,25 0,0 0</inkml:trace>
  <inkml:trace contextRef="#ctx0" brushRef="#br0" timeOffset="24803.4187">14263 3671,'0'0,"0"-25,0 25,0 0,0 0,0 0,0 0,0 0,0 0,0 0,0 0,0 0,0 0,0 0,0 25,0-25,-25 25,25-25,-25 25,1 24,-1-24,0 0,0 0,0 24,1-24,-1 25,25-25,-25-1,0 1,25 0,0 0,0-25,0 25,25-25,-25 24,25-24,0 0,-1 0,1 0,0 0,25 0,-26-24,1 24,25 0,-25-25,24 25,-24-25,0 25,24-25,-24 0,0 25,-25 0,25-24,-25 24,25-25,-25 25,0 0,0 0,0 0,-25-25,25 25,-25 0,25 0,-25 0,25 0,-25 0,25 0,-24 0,24 0,-25 25,25-25,0 25,0-25,0 24,0 1,0 0,0 0,0 0,0-1,0 1,0 0,0 0,25 0,-25-1,0 1,24 0,-24 0,0 0,0-1,25-24,-25 25,0-25,0 25,25-25,-25 0</inkml:trace>
  <inkml:trace contextRef="#ctx0" brushRef="#br0" timeOffset="25167.4395">14958 3746,'0'0,"0"0,0 0,0 0,0 0,-25 24,25-24,-25 25,0-25,25 25,-25 0,1-25,24 25,0-1,0 1,-25 0,25 0,0 24,0-24,0 0,0 0,0-25,25 25,-1-1,-24-24,25 25,0-25,0 25,-25-25,25 0,-1 0,26 0,-25-25,0 25,-1 0,1-25,0 25,0-24,0-1,-1 25,1-25,-25 0,25 0,0 1,-25-1,0 0,0 0,0 25,0-25,0 1,-25-1,0 0,-24 25,24-25,-25 25,1 0,-1 0,-24 0</inkml:trace>
  <inkml:trace contextRef="#ctx0" brushRef="#br0" timeOffset="26167.4967">16371 6176,'0'0,"-24"0,24 0,0 0,0 0,0 0,-25 0,25 0,0 0,-25 25,0 0,0-25,25 25,-24 24,-26-24,25 0,-24 25,24-26,-25 26,1 0,-1-1,-24 1,24-1,-24 26,24-26,0 1,-24 0,24-25,1 24,-1-24,25 0,0 0,-24-1,49-24,-25 25</inkml:trace>
  <inkml:trace contextRef="#ctx0" brushRef="#br0" timeOffset="26731.529">15429 3473,'0'0,"0"0,0 0,0 0,0 0,0 0,0 24,-25-24,0 0,25 25,-25-25,1 25,-1 0,-25 0,25-1,-24 26,-1 0,-24-25,-1 24,26 26,-26-26,1 1,0-1,-1 26,1-50,24 24,0 1,1-25,-1-1,1 1,24 0,0-25,0 25,0-25,25 0,-24 25,24-25,0 0</inkml:trace>
  <inkml:trace contextRef="#ctx0" brushRef="#br0" timeOffset="27319.5626">16024 3200,'0'0,"0"0,0-25,0 25,0 0,0 0,0 0,0 25,0-25,0 0,0 25,0-25,0 24,0-24,0 25,25 0,0 0,0 0,-1-1,1 1,0 0,0 0,24 0,-24-1,0 1,0 0,0 0,24-25,-24 25,0-1,-25 1,25-25,-1 25,-24 0,25-25,-25 25,0-25,0 25,0-25,-25 24,1-24,-1 0,0 0,0 0,0 0,1 0,-1-24,0 24,0 0,0-25,1 25,24-25,-25 25,25-25,0 25,0 0,0-25,0 25,0-25,0 25,0-24,25 24,-25-25,24 25,1-25,0 25,0-25,0 0,-1 25,1-24,0-1,0 25,0-25,-25 0,24 0,1 25,-25-24,0 24,0-25,0 0,0 25,0-25,0 25,-25-25,1 25,-1 0,-25 0,1 0,-1 0,0 25,1-25</inkml:trace>
  <inkml:trace contextRef="#ctx0" brushRef="#br0" timeOffset="28879.6518">11882 9079,'0'-25,"0"25,0 0,0 0,0 0,0 0,25-25,-25 25,24 0,-24 0,25-25,0 25,0 0,0 0,-1-25,1 25,0 0,0-25,24 25,-24 0,-25 0,25 0,0 0</inkml:trace>
  <inkml:trace contextRef="#ctx0" brushRef="#br0" timeOffset="29055.6619">11882 9302,'0'0,"0"0,0 0,0 0,0 0,0 0,0 0,25 0,-25 0,24 0,1 0,25 0,-25-25,24 25,-24-25,49 25,-24-25,0 25,24-24</inkml:trace>
  <inkml:trace contextRef="#ctx0" brushRef="#br0" timeOffset="29611.6937">13866 8954,'0'0,"0"0,0 0,0 0,0 0,0-24,0 24,0-25,0 0,0 25,0-25,0 0,25 1,-25 24,0-25,0 0,25 0,-25 25,0-25,0 25,0-24,0 24,0 0,0 0,0 0,0 0,0 0,0 0,0 0,0 24,0-24,0 25,0 0,0 0,0 0,-25 24,25-24,0 25,0-26,0 26,0-25,0 25,0-26,0 26,0-25,25 0,-25-1,0 26,0-25,0 0,0-1,0 1,0 0,0 0,0-25,0 25</inkml:trace>
  <inkml:trace contextRef="#ctx0" brushRef="#br0" timeOffset="29799.7045">13717 9525,'0'0,"0"0,0 0,0 0,0 0,0 0,0 0,0 0,0 0,0 0,0 0,0 0,25 0,-25 0,25 0,0 0,0 0,-1 0,1 0,0 0,0 0,0 0,-1 0,26 0,-25-25,0 25,24 0,-24 0</inkml:trace>
  <inkml:trace contextRef="#ctx0" brushRef="#br0" timeOffset="30251.7303">14933 8607,'0'-25,"0"1,0 24,-25-25,25 25,-25-25,25 25,-25 0,25 0,-24 0,24 0,-25 25,0-25,0 25,25-25,-25 24,1 1,24 25,-25-25,0 24,25-24,-25 25,0-1,25 1,0-1,-24 1,24 0,0-25,0 24,0-24,0 25,0-26,24 1,-24 0,25-25,-25 25,25 0,0-25,-25 0,25 0,-1 0,1 0,-25 0,25 0,0 0,0-25,-25 25,24-25,-24 0,25 25,-25-25,0 1,0 24,0-25,0 0,0 0,0 25,-25-25,1 25,-1-24,0 24,0 0,0 0,-24 0,24 0,-25 24,26-24,-1 25</inkml:trace>
  <inkml:trace contextRef="#ctx0" brushRef="#br0" timeOffset="30635.7523">15454 9029,'24'-25,"1"25,-25-25,25 25,-25 0,0-25,-25 25,25 0,-25 0,1 0,-1 0,25 0,-25 0,0 25,0-25,1 25,-1-25,25 25,-25-25,25 0,0 25,0 0,0-25,0 24,25-24,0 25,-1-25,1 25,0 0,0-25,0 25,-1-25,1 24,0-24,0 25,-25-25,25 25,-25-25,0 25,0-25,0 25,0-25,0 24,0-24,-25 0,25 25,-25-25,0 0,25 0,-25 0,1 0,-1 0,0 0,0 0,0-25,1 25,24 0,-25-24,0 24,25-25,0 25,0 0</inkml:trace>
  <inkml:trace contextRef="#ctx0" brushRef="#br0" timeOffset="30959.7708">15652 9277,'25'0,"0"0,0 25,-1-25,1 0,-25 0,25 0,0 0,-25 0,25 0,-25 0,24-25,1 25,-25 0,25-25,0 25,-25-25,25 25,-1-24,-24 24,25-25,0 25,-25-25,25 0,-25 0,0 25,0-24,0-1,0 25,0-25,0 25,0-25,0 25,-25 0,25-25,-25 25,0 0,25 0,-24 0,-1 25,0-25,25 0,-25 25,0-25,25 25,0-25,0 25,0-1,0-24,0 25,0 0,0-25,0 25,0-25,0 25,0-25,25 24,-25-24,25 0,0 25,0-25,-1 0,1 0</inkml:trace>
  <inkml:trace contextRef="#ctx0" brushRef="#br0" timeOffset="31199.7845">16545 8954,'0'0,"0"0,-25 0,25 0,-25-24,1 24,-1 0,25 24,-25-24,0 25,-24-25,49 25,-25-25,0 25,0 0,0 0,25-1,-24 1,24-25,0 25,0 0,0 0,0-25,24 24,1 1,-25-25,25 25,0-25,0 0,24 0,-24 0,25 25,-26-25,1 0,25 0,-25-25,-1 25</inkml:trace>
  <inkml:trace contextRef="#ctx0" brushRef="#br0" timeOffset="31602.8076">13717 9971,'-74'25,"24"-25,26 25,-26-25,25 0,0 0,0 25,25-25,0 0,0 0,0 0,25 0,0 0,0 0,0 0,24-25,1 25,0 0,24 0,0 0,26-25,-1 25,0 0,0-25,25 25,0 0,0-24,0 24,25 0,-25-25,25 25,0 0,-25 0,0-25,25 25,-25 0,-25 0,25 0,-25-25,0 25,1 0,-26 0,0 0,-24-25,24 25,-24 0,-25 0,0 0,0 0,-1 0,-24 0,0-24,0 24,-24 0,-1 0,0 0</inkml:trace>
  <inkml:trace contextRef="#ctx0" brushRef="#br0" timeOffset="33858.9366">372 6276,'0'-25,"25"0,-25 25,0-25,0 25,0 0,0 0,0 0,0 0,0 0,25 25,-25-25,0 25,25 0,-25 24,25-24,-25 0,24 24,-24 1,25-25,0 24,-25-24,25 0,-25 0,25 0,-25-25,24 24,1-24,0 0,0 0,0 0,-1 0,1-24,25 24,-25-25,24-25,1 25,0-24,24-1,-24 1,24-1,0-24,1 24,-1-24,1 24,-1 0,25-24,-24 24,-1 1,1-1,-1 0,0 1,-24-1,0 25,-1 1,1-26,-1 50,-24-25,0 0,-25 25,25 0,-25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4-12-30T12:39:25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7293,'0'0,"0"0,0 0,0-25,24 25,-24 0,0 0,0 0,0-25,0 25,0 0,0 0,0 0,0-25,0 25,0 0,0 0,0 0,0 0,0-25,-24 25,24 0,-25 0,25 0,-25 0,0 0,25 0,-25 0,1 0,-1 0,0 25,0-25,0 25,1-25,-1 25,0 0,0-1,25 1,-25-25,1 25,24 0,0 0,0-1,0 1,0-25,0 25,0 0,24-25,1 25,-25-1,25-24,0 0,0 25,24-25,-24 0,0 0,24 25,-24-25,0 0,25 0,-26 0,1 25,0-25,0 0,0 25,-25-25,24 24,-24-24,0 25,0-25,0 25,0-25,-24 25,-1 0,0-25,0 24,0 1,1-25,-1 25,0-25,0 0,0 25,1-25,-1 0,0 0,0 0,0 0,1 0,-1 0,0 0,25-25,-25 25,0 0,25 0,0-25,-24 25</inkml:trace>
  <inkml:trace contextRef="#ctx0" brushRef="#br0" timeOffset="517.0295">10468 7813,'0'0,"0"-24,-25 24,25 0,-25-25,25 25,-24 0,-1 0,0 0,25 0,-25 0,0 0,0 25,1-25,-1 24,0 1,0-25,0 25,1 0,-1 0,25-1,0 26,0-25,0 0,0 0,0-1,0 1,0 0,25-25,-1 25,1-25,0 25,25-25,-26 0,26 0,-25-25,25 25,-1-25,1 25</inkml:trace>
  <inkml:trace contextRef="#ctx0" brushRef="#br0" timeOffset="1796.1027">13395 6945,'0'-24,"0"24,0 0,0 0,0 0,0-25,0 25,-25 0,25 0,-25 0,25 0,-25 0,1 0,24 0,-25 0,0 25,0-25,0 24,1 1,-1 0,0-25,0 25,25 0,-25-1,25 1,0 0,0 0,0 0,0-25,25 24,0 1,0 0,24-25,-24 25,25-25,-25 25,24-25,1 24,-25-24,24 25,1-25,-25 25,0-25,-1 25,1-25,0 25,-25-25,25 24,-25-24,0 25,0-25,0 25,0-25,0 25,-25-25,0 0,25 0,-25 25,1-25,-1 0,0 0,0 0,0 0,-24 0,24 0,0-25,0 25,0 0,25 0,-24-25,-1 25,25 0</inkml:trace>
  <inkml:trace contextRef="#ctx0" brushRef="#br0" timeOffset="2404.1375">13841 7516,'0'25,"0"-25,0 0,0 0,0 0,0 24,0-24,0 0,0 25,0-25,0 25,0-25,0 25,0 0,0-1,0-24,0 25,0 0,0-25,0 25,0 0,0-25,0 0,0 24,0-24,0 0,0 0,0 0,0 0,0 0,0 0,0 0,0-24,0 24,0 0,0-25,0 0,0 0,0 0,0 1,0-1,0 0,0 0,0 0,0 1,0-26,0 25,25 0,-25 1,25-1,-25 0,25 0,0 0,-1 25,1-24,-25 24,25-25,0 25,0 0,-1 0,1 0,-25 0,25 0,-25 25,0-25,0 24,0-24,0 25,0 0,-25-25,25 25,-25 0,1-1,24-24,-25 25,0 0,25-25,-25 25,25-25,0 0,0 0,0 0,0 0,0 0,0 0,0 0,0 0,25 0,-25 25,25-25,0 0,-1 0,1 0,0 0,-25 24,25-24,0 25,-1-25,-24 25,0-25,25 25,-25-25,0 25,0-1,0-24,0 25,0-25,-25 25,1 0,24-25,-25 0,0 25,0-25,-24 24,24-24,0 0,-25 0,1 0,24 0,-25 0</inkml:trace>
  <inkml:trace contextRef="#ctx0" brushRef="#br0" timeOffset="4128.2361">12899 2431,'0'0,"0"0,0 0,0 0,0 0,0 0,0 0,0 0,0 0,25 0,-25 0,24 0,-24 25,25-25,0 0,25 0,-26 0,26 0,-25 0,24 0,1 0,0 0,-1 0,1 0,-1 0,1 0,25-25,-26 25,-24 0,25 0,-1-25,-24 25,0 0,0 0,-1-25,1 25,-25 0,0 0,25 0,-25 0</inkml:trace>
  <inkml:trace contextRef="#ctx0" brushRef="#br0" timeOffset="5224.2988">9823 8682,'0'0,"0"0,0 0,0-25,0 25,0 0,0 0,0 0,-25 0,25 0,0 0,0 25,-25-25,25 0,-24 24,24-24,-25 25,0 0,0 25,25-26,-25 26,1-25,-1 24,0 1,25 0,-25-1,25-24,-25 25,25-25,0 24,0-24,0 0,0 0,25-1,-25 1,25 0,-25 0,25-25,0 0,-25 25,24-25,1 0,0 0,0 0,0-25,-1 25,1-25,0 25,0-25,0 0,-1 1,-24 24,0-25,0 0,0 0,0 25,0-25,0 25,0-24,-24-1,-1 25,0 0,0-25,0 25,1 0,-1 0,0 0,0 0,0 25,1-25,24 0,-25 25,0-25,25 0</inkml:trace>
  <inkml:trace contextRef="#ctx0" brushRef="#br0" timeOffset="5580.3191">10294 8905,'25'0,"-25"0,0 0,0-25,0 25,0 0,-25 0,25 0,-25 0,1 0,-1 25,0-25,25 25,-25-25,0 24,1 1,-1 0,25-25,-25 25,25 0,-25 24,25-49,0 50,0-25,0 0,0-25,25 24,-25 1,25 0,0 0,-1-25,1 25,0-25,0 0,0 0,-1 0,1 0,0 0,25 0,-25-25,-1 25,1-25,0 25,0-25,0 0,-25 1,24 24,-24-25,0 0,0 0,0 0,0 1,0-1,-24 0,-1-25,0 25,0 1,0 24,-24-25,24 0,0 25,0 0,0 0</inkml:trace>
  <inkml:trace contextRef="#ctx0" brushRef="#br0" timeOffset="6236.3567">12006 8756,'0'-25,"0"25,0 0,0 0,0 0,0 0,0-25,0 25,0 0,0 0,0 0,0 0,0 0,0 0,0 0,0 25,0-25</inkml:trace>
  <inkml:trace contextRef="#ctx0" brushRef="#br0" timeOffset="6380.3649">12055 8979,'0'0,"0"0,0 0,0 25,0-25,0 0,0 0,0 0,0 0,0 0,0 0,0 0,0 0,0 0,0 0,0 0,0 0</inkml:trace>
  <inkml:trace contextRef="#ctx0" brushRef="#br0" timeOffset="7604.4349">1886 3423,'0'0,"-25"0,25 25,-25-25,25 0,0 0,0 0,0 0,0 0,0 0,0 0,25 0,-25 25,25-25,-1 0,1 24,25-24,-25 25,24-25,1 25,-1-25,1 0,0 0,24 25,-24-25,-1 0,26 0,-26 0</inkml:trace>
  <inkml:trace contextRef="#ctx0" brushRef="#br0" timeOffset="8888.5084">13544 8508,'0'0,"0"0,0 0,0-25,0 25,0 0,0 0,0 0,-25 0,0 0,0 0,0 0,1 25,-1-25,0 0,0 0,-24 25,24-25,0 0,0 25,0-25,25 0,-24 0,24 0,-25 0,25 0,0 0,0 0,0 0,0 0,0 0,0 0,0 0,0 0,0 24,0-24,0 0,0 0,0 25,0-25,25 25,-25-25,0 25,0-25,0 25,0-25,0 0,0 24,0-24,24 25,-24-25,0 0,0 25,0-25,0 0,0 25,0-25,0 0,0 0,0 0,0 0,0 0,0 0,0 0,25 0,-25 0,0 0,0 0,25 0,-25-25,25 25,-25 0,25 0,-25 0,24-25,-24 25,25 0,-25 0,25 0,0 25,-25-25,25 0,-1 25,-24-25,25 25,-25-1,0-24,0 25,25 0,-25 0,0-25,0 25,0-1,0 1,0-25,-25 25,25 0,-25-25,25 25,-24-25,24 25,-25-25,25 24,-25-24,0 0,0 0,25 0,-24 0,-1 0,0 0,0 0,25 0,-25 0,1-24,-1 24,25-25,-25 25</inkml:trace>
  <inkml:trace contextRef="#ctx0" brushRef="#br0" timeOffset="9232.528">13866 8731,'25'0,"0"0,0-25,-25 25,0 0,0 0,0 0,0 0,0 0,0 0,0 25,-25-25,25 0,-25 25,25-25,-25 25,25 0,-25-25,25 24,-24 1,24 0,0 0,0 0,0-25,0 24,0 1,0 0,0-25,24 25,-24 0,25-25,0 0,0 25,0-25,-1 0,1 0,0 0,0 0,24 0,-24-25,0 25,0-25,0 25,-25-25,24 25,1-25,-25 0,0 1,0-1,0 0,-25 0,25 0,-24 1,-26-1,0 0,1 0,-1 25,-24-25</inkml:trace>
  <inkml:trace contextRef="#ctx0" brushRef="#br0" timeOffset="10490.6">10493 8657,'-25'-25,"25"25,0-25,0 25,-25-25,25 25,0 0,0 0,0 0,0 0,0 25,0-25,0 25,-25 0,25 0,0-1,0 1,0 25,-24-1,24 1,0 0,-25-1,25 26,-25-26,0 26,25-1,-25 1,0-1,1 0,-26 1,25-26,0 26,1-26,24-24</inkml:trace>
  <inkml:trace contextRef="#ctx0" brushRef="#br0" timeOffset="11174.6391">14213 8607,'0'0,"0"0,0-25,0 25,0-24,0 24,0 0,0 0,0-25,0 25,0 0,0 0,0 0,0 0,0 0,0 25,0-25,0 24,-24 1,24 25,-25-1,0 1,25 0,-25-1,-24 26,24-1,0 1,-25-1,26 0,-26 1</inkml:trace>
  <inkml:trace contextRef="#ctx0" brushRef="#br0" timeOffset="14120.8076">9377 10294,'0'25,"0"-25,24 0,-24 0,25 0,0 0,0 0,0 0,-1 0,26 0,-25-25,24 25,1 0,0 0,-1 0,1-25,-25 25,24 0,-24 0,25 0,-26 0,-24 0,25 0,-25 0,0 0,0 0,0 0,-25 0,1 0</inkml:trace>
  <inkml:trace contextRef="#ctx0" brushRef="#br0" timeOffset="14312.8186">9798 10344,'-25'24,"1"-24,-1 0,0 0,25 0,-25 25,25-25,0 0,0 0,0 0,0 0,0 0,0 0,0 0,0 0,0 0,0 25,0-25,0 25,25 0,-25-1,0 1,0 0,0 0,25 0,-25-1,0 1,0 25,0-25,0-1,0 1,0 0,0 25,0-26,0 1,0-25,0 25,0 0,0 0,0-25,0 24</inkml:trace>
  <inkml:trace contextRef="#ctx0" brushRef="#br0" timeOffset="14659.8385">10220 10914,'25'0,"-25"0,0-25,0 25,0 0,0-25,0 25,-25 0,0 0,25 0,-25-24,0 24,25 0,-24 24,-1-24,0 25,-25-25,26 25,-1 0,0-25,25 25,-25-1,0 26,25-25,0 0,0-1,0 1,0 0,0 0,0-25,0 25,25 0,0-25,0 24,0-24,-1 25,1-25,25 0,-25 0,-1 0,26 0,0 0,-26 0,26-25,0 25,-1 0</inkml:trace>
  <inkml:trace contextRef="#ctx0" brushRef="#br0" timeOffset="14879.851">11634 10592,'0'-25,"0"25,0 0,0-25,0 25,0 0,0-25,0 25,0 0,0 0,0 0,0 0,0 0,0 0</inkml:trace>
  <inkml:trace contextRef="#ctx0" brushRef="#br0" timeOffset="15047.8607">11584 10815,'0'0,"0"0,25 25,-25-25,0 0,0 0,0-25,0 25,0 0,25 0,-25-25,0 25,25 0,-25 0,0-25,24 25,-24 0</inkml:trace>
  <inkml:trace contextRef="#ctx0" brushRef="#br0" timeOffset="15539.8888">12403 10220,'0'0,"0"0,0 0,0 0,0 0,0 0,0-25,0 25,24 0,-24 0,25 0,0-25,25 25,-25 0,-1 0,26 0,-25-25,24 25,1 0,-25 0,0-25,-1 25,1 0,0 0,-25 0,0 0,0 0,0 0,0 0,0 0,-25 0,25 25,-25-25,1 0,-1 25,0-25,0 25,25-25,-25 0,1 25,24-25,0 0,-25 24,25-24,0 25,0 0,0 0,0 0,0-1,0 1,0 25,0-25,0-1,0 26,0-25,0 24,0-24,0 0,0 0,0 24,0-24,25 0,-25 0,0 0,0-1,0 1</inkml:trace>
  <inkml:trace contextRef="#ctx0" brushRef="#br0" timeOffset="16316.9332">13097 10914,'0'-25,"0"25,0 0,0-25,0 25,0 0,0 0,0 0,0 0,0 0,0 25,0-25,0 25,0 0,0 0,0-1,0 26,0-25,0 0,0-1,0 26,0-25,0 0,0-25,0 25,0-1,0-24,0 25,0-25,0 0,0 25,0-25,0 0,0 0,0 0,0-25,0 25,0 0,0-25,0 1,0 24,0-25,25 0,-25 0,0 0,0 0,0-24,0 24,0 0,0-24,25 24,-25 0,0-25,25 26,-25-1,0 0,24 25,1-25,-25 25,25-25,0 25,-25 0,25 0,-25 0,24 0,-24 25,25-25,-25 0,0 25,0 0,0-25,0 25,0-1,0 1,0-25,0 25,0 0,0 0,-25-1,25 1,0 0,0-25,-24 25,24-25,0 25,0-25,0 0,0 0,0 0,24 0,-24 0,25 0,0 0,0 0,-25 0,25 0,-1 0,1 0,0 0,-25 0,25 24,0-24,-25 25,0-25,25 25,-25-25,0 25,0-25,0 25,0 0,0-25,-25 0,25 24,-25-24,0 25,0-25,0 0,1 25,-1-25,-25 0,25 0,-24 25,-1-25,25 0,-24 0</inkml:trace>
  <inkml:trace contextRef="#ctx0" brushRef="#br0" timeOffset="20330.1628">9749 12030,'0'0,"0"0,0-25,0 25,0 0,0 0,0-24,0 24,24 0,-24 0,25-25,0 25,0 0,0 0,-1-25,26 25,-25-25,24 25,-24 0,0-25,0 25,24 0,-49-24,25 24,-25 0,0 0</inkml:trace>
  <inkml:trace contextRef="#ctx0" brushRef="#br0" timeOffset="20762.1875">9773 12080,'-24'0,"24"0,0 0,0 0,0 0,0 0,-25 0,25 0,0 0,0 0,0 0,0 0,0 25,0-25,0 0,0 24,0-24,0 25,0-25,0 25,0 0,0-25,0 25,0 0,-25-25,25 24,0 1,0-25,0 25,0-25,0 25,0-25,0 0,0 25,0-25,0 0,0 0,0 0,0 0,0 0,25 0,-25 0,0-25,0 25,25 0,-25-25,24 25,-24-25,25 25,0-25,0 25,0-24,-1 24,1 0,0-25,0 25,0 0,-1 0,26 25,-25-25,0 0,24 24,-24 1,0-25,0 25,-1 0,1 0,-25-1,25 1,-25 0,0 0,0 0,0-1,0 1,0 0,0 0,0 0,-25-1,25-24,-25 25,25 0,-24-25,-1 25,0-25,0 0,0 25,1-25,-1 0,0 0,0 0,0 0</inkml:trace>
  <inkml:trace contextRef="#ctx0" brushRef="#br0" timeOffset="21194.2122">11559 12105,'0'0,"0"0,0 0,0-25,0 25,0 0,-24 25,24-25,0 0,-25 24,25-24,0 25,-25-25,25 25,0-25,0 25,0-25,0 0,0 0,0 25,0-25,0 0,25 0,-25 0,0 0,25 0,-25 0,24-25,-24 25,25 0,-25 0,0-25,0 25,25-25,-25 25,0 0,0 0,0-25,0 25,-25 0,25 0</inkml:trace>
  <inkml:trace contextRef="#ctx0" brushRef="#br0" timeOffset="21498.2296">11559 12626,'0'0,"0"0,0 24,0-24,0 0,0 0,0 0,0 0,0 0,0 0,0 0,0 0,0 0,0 0,0 0,0 0,25 0,-25 0,0-24,25 24,-25 0,0 0,0 0,0 0,25-25,-25 25,0 0,0 0,0-25,0 25,0 0,-25 0,25 0,-25 0,0 0,25 0,-24 0</inkml:trace>
  <inkml:trace contextRef="#ctx0" brushRef="#br0" timeOffset="21918.2536">12750 12204,'25'0,"-25"-25,25 0,-25 25,0-25,24 25,-24 0,0-24,0 24,0 0,-24 0,24 0,0 0,-25 0,25 0,-25 0,25 0,-25 24,25-24,-25 25,25-25,-24 25,-1 0,0 0,25 0,-25-1,0 1,25 25,-24-25,-1 24,25 1,-25-25,25 24,0-24,0 25,0-26,0 1,25 0,-25 0,25 0,-25-1,24-24,1 25,0-25,0 0,0 0,-1 0,1 0,0 0,0 0,0-25,-1 25,1-24,0 24,-25-25,25 0,-25 25,0-25,0 0,-25 25,0-24,0 24,-24-25,-1 25,1 0,-1 0</inkml:trace>
  <inkml:trace contextRef="#ctx0" brushRef="#br0" timeOffset="23238.3291">10369 11336,'0'0,"0"0,0 0,0 0,0 0,0 0,0 0,0 0</inkml:trace>
  <inkml:trace contextRef="#ctx0" brushRef="#br0" timeOffset="27686.5836">13444 11187,'0'0,"0"0,0 0,0 0,0 0,0 0,0 0,0 0,0 0,0 0</inkml:trace>
  <inkml:trace contextRef="#ctx0" brushRef="#br0" timeOffset="27977.6002">12626 10666,'0'0,"0"0,0 0,0 0</inkml:trace>
  <inkml:trace contextRef="#ctx0" brushRef="#br0" timeOffset="30054.719">8236 3646,'0'0,"0"0,0 0,0 0,0 0,0 0,0 0,0 0,0 0,24 25,-24-25,25 0,0 0,0 0,24 0,-24 25,25-25,-1 0,1 0,24 0,-24 0,24 25,1-25,-1 0,1 0</inkml:trace>
  <inkml:trace contextRef="#ctx0" brushRef="#br0" timeOffset="30493.7441">13643 3870,'0'0,"0"0,0 0,25 0,-25 0</inkml:trace>
  <inkml:trace contextRef="#ctx0" brushRef="#br0" timeOffset="31725.8146">17562 3621,'0'0,"0"0,25 25,-25-25,25 0,-1 25,1-25,0 0,0 0,0 25,24-25,1 0,-25 0,24 25,1-25,-25 0,24 0,1 0,0 0,-1 0,1 0,-1 0,1 0,0 0,-1 0,-24 0,25 0,-26 0,1 0,0 0,0 0,-25 0,0 0,0 0,0 0,0 0,0 0,-25-25,0 25,0 0,-24 0,24 0,-25 0,1-25,-1 25,-24 0,24 0,1 0,-26 0,26 0,-1 0,0 0,1 25,-1-25,25 0,-24 0,24 0,0 0,25 25,-25-25,25 0,0 0,0 0,25 0,-25 0,25 0,25 25,-26-25,26 0,0 0,-1 0,1 0,-1 0,1 0,24 0,1 0,-26 0,26 0,-1 0,1 0,-1 0,-24 0,24 0,-24 0,-1 0,1 0,0 0,-26 0,1 0,0 0,-25 0,25 0,-25 0</inkml:trace>
  <inkml:trace contextRef="#ctx0" brushRef="#br0" timeOffset="33072.8916">12601 13072,'0'0,"0"0,0 0,0 0,0 0,0 0,0 0,0 0,0 0,0 25,0-25,0 25,0-25,0 24,0 1,0 0,0 0,0 0,0 0,-25 24,25-24,0 25,0-26,-24 26,24-25,0 24,-25-24,25 0,0 0,0-25,0 25,0-25,0 24,0-24,0 0,0 0</inkml:trace>
  <inkml:trace contextRef="#ctx0" brushRef="#br0" timeOffset="33367.9085">12824 13171,'0'0,"0"0,0 0,0 0,0 0,0 0,0 0,0 0,0 0,0 25,0-25,0 0,0 25,0 0,0-25,0 25,0-1,0 1,-24 0,24 0,0 0,0-1,0 26,0-25,0 0,0-1,0-24,0 25,0 0,0 0,0 0,0-1,0 1,0-25</inkml:trace>
  <inkml:trace contextRef="#ctx0" brushRef="#br0" timeOffset="34155.9536">12204 14536,'0'-25,"0"25,0 0,0-25,0 25,0 0,0-25,0 25,0-25,0 25,25-24,-25 24,25-25,-25 0,25 25,-1-25,1 0,0 25,0 0,0-25,-1 25,1 0,0 0,0 0,0 0,0 0,-25 25,0-25,24 25,-24-25,0 25,0 0,0-25,0 25,0-1,-24 1,24 0,-25-25,0 25,25 0,-25-25,25 24,-25 1,0-25,25 0,-24 25,24-25,0 0,-25 0,25 0,0 0,0 0,0 0,0 0,0 0,0 0,0 0,25-25,-25 25,0 0,24 0,-24-25,25 25,0 0,-25 0,25 0,-25 0,25 0,0 0,-25 0,24 0,-24 0,25 25,-25-25,25 25,-25-25,0 25,0 0,0-25,0 24,0-24,0 25,0 0,0-25,-25 25,25 0,-25-25,25 24,-24-24,-1 0,0 25,25-25,-25 0,0 0,0 0,1 0,24 0,-25 0,0 0,25 0,-25 0,0-25,25 25,0 0,-24-24</inkml:trace>
  <inkml:trace contextRef="#ctx0" brushRef="#br0" timeOffset="34539.9755">12973 14362,'0'0,"0"0,0 0,0 0,0 25,0-25,-25 0,25 25,-24-25,24 24,0-24,0 25,-25-25,25 25,0 0,0-25,0 25,0-1,0-24,0 25,0 0,25-25,-25 25,0 0,24-25,-24 0,25 24,-25-24,25 0,0 0,-25 0,25 0,-1 0,1 0,0 0,0-24,-25 24,25 0,-1-25,1 25,-25-25,25 0,-25 25,25-25,-25 25,0-24,0-1,0 25,0-25,-25 0,25 0,-25 1,0 24,1-25,-1 0,0 25,-25-25,26 25,-1 0</inkml:trace>
  <inkml:trace contextRef="#ctx0" brushRef="#br0" timeOffset="36169.0687">9203 11857,'-25'49,"25"1,-25-1,25 1,-25 0,25-1,0 26,0-26,0 26,0-1,0-24,25 24,0 1,0-26,0 26,-1-1,1-24,0-1,25 26,-25-26,24 1,1-1,-1 1,1 0,0-1</inkml:trace>
  <inkml:trace contextRef="#ctx0" brushRef="#br0" timeOffset="36820.106">12998 11881,'0'-24,"0"24,0 0,0 0,0 0,0 0,0 0,0 0,0 0,0 0,25 0,-25 24,25-24,-1 0,-24 25,25 0,0 0,0 0,0-1,24 1,-24 25,0-25,0 24,-1 1,1 0,-25-1,25 1,-25-1,0 1,0 0,0 24,-25-24,0-1,1 1,-1-1,0 1,0 0,-24-26,24 1,0 0,0 0,0 0,1-1,-1-24</inkml:trace>
  <inkml:trace contextRef="#ctx0" brushRef="#br0" timeOffset="37105.1223">13817 12154,'0'0,"24"0,-24 0,25 25,0-25,-25 25,25-25,-25 25,25 0,-1-1,1 1,0 0,0 25,-25-26,25 1,-1 0,1 25,0-26,0 1,-25 0,25-25,-1 25,-24 0,25-25</inkml:trace>
  <inkml:trace contextRef="#ctx0" brushRef="#br0" timeOffset="37328.135">14114 12154,'0'0,"-25"0,25 0,0 25,0-25,-24 25,24-25,-25 25,0 0,25-1,-25 1,0 25,1-25,-1 24,0-24,-25 25,26-1,-1-24,-25 25,25-1,1-24,-26 25</inkml:trace>
  <inkml:trace contextRef="#ctx0" brushRef="#br0" timeOffset="42535.4329">15181 12005,'0'0,"0"0,0 0,0 0,0 0,0 0,0 0,0 0,0 0,-25 0,0-24,25 24,-25 0,1 0,24 0,-25 0,0 0,0 0,0 24,1-24,-1 0,0 0,0 0,0 25,25-25,-24 0,-1 0,25 0,0 25,-25-25,25 0,0 0,0 0,0 0,0 0,0 0,0 0,0 0,0 0,0 0,0 25,0-25,0 0,0 25,0-25,0 24,0-24,0 25,0 0,0-25,0 25,0-25,0 25,0-25,0 25,0-25,0 24,0-24,25 25,-25-25,0 0,0 25,0-25,0 0,0 0,0 25,0-25,0 0,0 0,0 0,0 0,0 0,0 0,0-25,0 25,25 0,-25 0,0 0,0-25,24 25,-24 0,25 0,-25 0,25-25,0 25,-25 0,25 0,-1 0,-24 0,25 0,0 0,0 25,0-25,-25 0,24 25,1-25,-25 25,25-25,0 25,-25-1,0 1,25 0,-25-25,0 25,0 0,0-1,0 1,-25 0,25 0,-25-25,0 25,0-1,1-24,24 25,-50-25,25 0,0 25,1-25,-26 0,25 0,0 0</inkml:trace>
  <inkml:trace contextRef="#ctx0" brushRef="#br0" timeOffset="43548.4908">9997 13022,'0'0,"0"-24,24 24,-24 0,0 0,0 0,0 0,0 0,0 0,0 0,0 0,0 0,0 0,0 0,-24 0,24 24,-25-24,25 25,-25 0,0 0,0 0,25-1,-24 26,-1 0,-25-25,25 24,1 1,-1-1,0-24,0 25,0-25,25 24,-24-24,24-25,-25 25,25-25,0 25</inkml:trace>
  <inkml:trace contextRef="#ctx0" brushRef="#br0" timeOffset="43808.5057">10245 13122,'0'-25,"0"25,0 0,24 0,-24 0,0 0,0 25,0-25,0 0,-24 24,24-24,-25 25,25 0,-25 0,0 0,0 0,1 24,-1-24,0 25,0-1,-24 1,24-25,0 24,0 1,0-25,1-1,-1 26,0-50,25 25</inkml:trace>
  <inkml:trace contextRef="#ctx0" brushRef="#br0" timeOffset="45984.6301">9352 14139,'0'0,"0"0,-25 24,25-24,-25 0,25 25,-25-25,0 25,1-25,-1 0,0 25,0-25,0 25,1-25,-1 0,0 24,0-24,0 0,1 0,-1 0,0 0,25-24,-25 24,25 0,0-25,-25 25,25 0,0-25,0 25,0-25,0 0,25 25,-25-24,25-1,-25 25,25-25,0 25,-1-25,-24 25,25-25,0 25,0 0,-25 0,25 0,-1 0,-24 0,25 25,-25-25,25 25,-25 0,25 0,-25-1,0 1,0 0,0 25,-25-26,25 1,-25 25,0 0,1-26,-26 26,25-25,0 24,-24 1,-1-25,25 0,-24-1,24 1,0 0,0-25,1 25,-1-25,0 0,25-25,-25 25,25-25,0 25,0-25,0 1,0-1,0 25,25-25,-25 0,25 0,-25 25,25-24,-1 24,1 0,0 0,0 0,0 0,-1 0,-24 0,25 24,0-24,0 25,0-25,-1 25,1-25,-25 0,25 25,0 0,-25-25,25 0,-1 24,-24-24,25 25</inkml:trace>
  <inkml:trace contextRef="#ctx0" brushRef="#br0" timeOffset="46263.6461">9476 14287,'0'-24,"25"-1,-25 0,0 25,0-25,0 25,0 0,0 0,0 25,0-25,0 25,0-25,-25 25,25-1,0 1,0 0,0 0,0 0,0 0,25-1,-1 1,-24 0,25-25,0 25,0 0,0-25,-1 24,1-24,0 25,0-25,0 25,-25-25,24 0,-24 25,25-25,-25 25,0-25,0 24,0-24,0 25,-25 0,25-25,-24 25,-1-25,0 25,0-25,0 0,1 0</inkml:trace>
  <inkml:trace contextRef="#ctx0" brushRef="#br0" timeOffset="46407.6543">9525 14312,'25'-25,"0"-24,0 24,0 0,-1 0,26 1,-25-1,0 0,-1 0,26 25,-25-25,0 1,-1-1,1 25,0 0,0-25,-25 25</inkml:trace>
  <inkml:trace contextRef="#ctx0" brushRef="#br0" timeOffset="47515.7177">670 8607,'0'-25,"0"1,-25-1,25 0,0 0,0 25,0-25,0 25,0 0,0 0,25 0,-25 0,0 0,0 0,25 25,-25-25,25 25,-25 25,24-26,1 1,-25 25,25-1,0 1,-25-25,25 24,-25-24,25 25,-25-25,24-1,-24-24,25 25,-25-25,25 0,0 0,-25 0,25 0,-1-25,1 25,0-24,0-1,0 0,-1-25,1 26,25-26,-25 0,24 1,1-1,-1 1,1-1,0 0,-1-24,26 24,-26 1,26-26,-26 26,26-1,-26 1,1-1,0 25</inkml:trace>
  <inkml:trace contextRef="#ctx0" brushRef="#br0" timeOffset="49060.8061">16371 6573,'0'0,"25"-25,0 25,0-24,0 24,24-25,1 0,-1 25,1-25,0 25,24-25,-24 25,24 0,-24 0,24 0,-24 0,24 0,-24 0,24 0,-24 25,-1 0,1 0,0 0,-1-1,-24 26,25-25,-26 49,26-24,-25 24,0 1,0-1,-1 25,1 1,-25-1,25 25,-25 0,25 25,-25-1,0 1,0 25,25 0,-25 24,24 0,-24-24,0 25,0-1,0 0,0 1,0-1,0-24,0 24,0-24,0 0,0-1,0 1,0-1,-24-24,24 25,0-25,0 24,0-24,0 0,0-25,0 25,0-25,0 0,0 0,0-25,0 0,0 1,0-1,24-25,-24 26,0-26,25 25,-25-24,0-1,25 0,-25 1,0-1,0-24,0 24,0-24,-25-1,25 1,-25-25,1 24,-1-24,0 0,-25 0,26-25,-26 25,0-25,-24 0,24 0,1 0,-26 0,1-25,-1 25,-24 0,25-25,-25 0,-1 25,1-25,-25 1,25 24,-25-25,0 25,-25-25,25 25,-25-25,-24 25,-1 0</inkml:trace>
  <inkml:trace contextRef="#ctx0" brushRef="#br0" timeOffset="59401.3975">15404 11807,'-50'-25,"26"0,-1 1,-25-1,1 0,24 0,-25 0,1 25,-1-24,0 24,26 0,-26 24,0-24,26 25,-26 0,0 0,26 0,-26 24,25 1,0-1,-24 1,24 24,0-24,0 24,0 1,1-1,-1 1,0-26,25 26,0-1,0 1,0-1,0-24,0 24,25-24,0-1,-1 1,1-1,0-24,0 25,0-25,24-1,1 1,-25-25,24 25,1-25,24 25,-24-25,24 0,-24-25,24 25,-24-25,0 0,24 1,-24-1,-1-25,26 25,-26-24,1 24,-1-25,1-24,0 24,-1 1,-24-26,0 1,0 0,0-1,-1 1,-24-1,0-24,-24 25,-1-26,0 26,-25 0,1-1,-1 26,-24-1,-1 0,1 26,-1 24,-24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006" y="2515869"/>
            <a:ext cx="71723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solidFill>
                  <a:srgbClr val="00AFEF"/>
                </a:solidFill>
                <a:latin typeface="Arial Black"/>
                <a:cs typeface="Arial Black"/>
              </a:rPr>
              <a:t>Time </a:t>
            </a:r>
            <a:r>
              <a:rPr sz="4000" dirty="0">
                <a:solidFill>
                  <a:srgbClr val="00AFEF"/>
                </a:solidFill>
                <a:latin typeface="Arial Black"/>
                <a:cs typeface="Arial Black"/>
              </a:rPr>
              <a:t>Speed </a:t>
            </a:r>
            <a:r>
              <a:rPr sz="4000" spc="5" dirty="0">
                <a:solidFill>
                  <a:srgbClr val="00AFEF"/>
                </a:solidFill>
                <a:latin typeface="Arial Black"/>
                <a:cs typeface="Arial Black"/>
              </a:rPr>
              <a:t>And</a:t>
            </a:r>
            <a:r>
              <a:rPr sz="4000" spc="-125" dirty="0">
                <a:solidFill>
                  <a:srgbClr val="00AFEF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00AFEF"/>
                </a:solidFill>
                <a:latin typeface="Arial Black"/>
                <a:cs typeface="Arial Black"/>
              </a:rPr>
              <a:t>Distance</a:t>
            </a:r>
            <a:endParaRPr sz="40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4400" y="616320"/>
              <a:ext cx="8403120" cy="576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606960"/>
                <a:ext cx="8421840" cy="578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08838"/>
            <a:ext cx="750379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person crosses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600 </a:t>
            </a:r>
            <a:r>
              <a:rPr sz="3200" spc="-5" dirty="0">
                <a:latin typeface="Calibri"/>
                <a:cs typeface="Calibri"/>
              </a:rPr>
              <a:t>m long </a:t>
            </a:r>
            <a:r>
              <a:rPr sz="3200" spc="-30" dirty="0">
                <a:latin typeface="Calibri"/>
                <a:cs typeface="Calibri"/>
              </a:rPr>
              <a:t>street </a:t>
            </a:r>
            <a:r>
              <a:rPr sz="3200" spc="-5" dirty="0">
                <a:latin typeface="Calibri"/>
                <a:cs typeface="Calibri"/>
              </a:rPr>
              <a:t>in 5  minutes. </a:t>
            </a:r>
            <a:r>
              <a:rPr sz="3200" spc="-1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his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in km </a:t>
            </a:r>
            <a:r>
              <a:rPr sz="3200" spc="-10" dirty="0">
                <a:latin typeface="Calibri"/>
                <a:cs typeface="Calibri"/>
              </a:rPr>
              <a:t>per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hour?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  <a:tab pos="1841500" algn="l"/>
                <a:tab pos="3670935" algn="l"/>
                <a:tab pos="5500370" algn="l"/>
              </a:tabLst>
            </a:pPr>
            <a:r>
              <a:rPr sz="3200" b="1" dirty="0">
                <a:latin typeface="Calibri"/>
                <a:cs typeface="Calibri"/>
              </a:rPr>
              <a:t>A.</a:t>
            </a:r>
            <a:r>
              <a:rPr sz="3200" dirty="0">
                <a:latin typeface="Calibri"/>
                <a:cs typeface="Calibri"/>
              </a:rPr>
              <a:t>3.6	</a:t>
            </a:r>
            <a:r>
              <a:rPr sz="3200" b="1" spc="-5" dirty="0">
                <a:latin typeface="Calibri"/>
                <a:cs typeface="Calibri"/>
              </a:rPr>
              <a:t>B.</a:t>
            </a:r>
            <a:r>
              <a:rPr sz="3200" spc="-5" dirty="0">
                <a:latin typeface="Calibri"/>
                <a:cs typeface="Calibri"/>
              </a:rPr>
              <a:t>7.2	</a:t>
            </a:r>
            <a:r>
              <a:rPr sz="3200" b="1" spc="-5" dirty="0">
                <a:latin typeface="Calibri"/>
                <a:cs typeface="Calibri"/>
              </a:rPr>
              <a:t>C.</a:t>
            </a:r>
            <a:r>
              <a:rPr sz="3200" spc="-5" dirty="0">
                <a:latin typeface="Calibri"/>
                <a:cs typeface="Calibri"/>
              </a:rPr>
              <a:t>8.4	</a:t>
            </a:r>
            <a:r>
              <a:rPr sz="3200" b="1" spc="-25" dirty="0">
                <a:latin typeface="Calibri"/>
                <a:cs typeface="Calibri"/>
              </a:rPr>
              <a:t>D.</a:t>
            </a:r>
            <a:r>
              <a:rPr sz="3200" spc="-25" dirty="0"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3840" y="1437840"/>
              <a:ext cx="8644320" cy="310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80" y="1428480"/>
                <a:ext cx="8663040" cy="312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3018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A car crosses 280 m by running with a speed of 63 km/hr in: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a) 15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b) 16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c) 18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d) 20 sec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3920" y="1143000"/>
              <a:ext cx="6617520" cy="247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60" y="1133640"/>
                <a:ext cx="6636240" cy="249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450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Speed of car and bike are 60km/hr and 50km/hr. If the time taken by bike is 30hrs then find the time travel by the car to cover the same distance: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endParaRPr lang="en-US" sz="3200" spc="-20" dirty="0" smtClean="0">
              <a:latin typeface="Calibri"/>
              <a:cs typeface="Calibri"/>
            </a:endParaRP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a) 25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b) 16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c) 18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d) 20 hrs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2200" y="857160"/>
              <a:ext cx="6608520" cy="4483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847800"/>
                <a:ext cx="6627240" cy="450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450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Speed of car and bike are 60km/hr and 50km/hr. If the time taken by bike is 3 hrs more than the car, then find the time taken by car to cover the same distance: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endParaRPr lang="en-US" sz="3200" spc="-20" dirty="0" smtClean="0">
              <a:latin typeface="Calibri"/>
              <a:cs typeface="Calibri"/>
            </a:endParaRP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a) 25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b) 15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c) 18 hrs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d) 20 hrs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93240" y="624960"/>
              <a:ext cx="6804720" cy="6135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615600"/>
                <a:ext cx="6823440" cy="615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Speed of car and bike are 60km/hr and 50km/hr. If the time taken by bike is 2 hrs more than the car, then find the distance: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4840" y="1401840"/>
              <a:ext cx="6778080" cy="4679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1392480"/>
                <a:ext cx="6796800" cy="469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Time taken by car and bike are 5hr and 7hr to cover the same distance. Find the speed of the bike if car’s speed is 35km/hr: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endParaRPr lang="en-US" sz="3200" spc="-20" dirty="0" smtClean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3960" y="160560"/>
              <a:ext cx="6822720" cy="523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151200"/>
                <a:ext cx="6841440" cy="525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Time taken by car and bike are 9hr and 10hr to cover the same distance. Find the speed of the bike if difference in their speed is 10km/hr: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endParaRPr lang="en-US" sz="3200" spc="-20" dirty="0" smtClean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34400" y="1312560"/>
              <a:ext cx="5000760" cy="4367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040" y="1303200"/>
                <a:ext cx="5019480" cy="438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71800"/>
            <a:ext cx="79267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 algn="ctr">
              <a:lnSpc>
                <a:spcPct val="100000"/>
              </a:lnSpc>
              <a:spcBef>
                <a:spcPts val="95"/>
              </a:spcBef>
            </a:pPr>
            <a:r>
              <a:rPr lang="en-US" sz="4400" spc="-20" dirty="0" smtClean="0">
                <a:latin typeface="Calibri"/>
                <a:cs typeface="Calibri"/>
              </a:rPr>
              <a:t> EARLY LATE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smtClean="0"/>
              <a:t>If I travelled at 3/4th of my </a:t>
            </a:r>
            <a:r>
              <a:rPr lang="en-US" sz="2800" dirty="0" smtClean="0"/>
              <a:t>speed </a:t>
            </a:r>
            <a:r>
              <a:rPr lang="en-US" sz="2800" dirty="0" smtClean="0"/>
              <a:t>and reached 25 minutes late, what is the time that I usually take to reach my destination?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5400" y="151920"/>
              <a:ext cx="7635240" cy="610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142560"/>
                <a:ext cx="7653960" cy="61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smtClean="0"/>
              <a:t>Walking at 4/5 of his normal speed, </a:t>
            </a:r>
            <a:r>
              <a:rPr lang="en-US" sz="2800" dirty="0" err="1" smtClean="0"/>
              <a:t>Dewang</a:t>
            </a:r>
            <a:r>
              <a:rPr lang="en-US" sz="2800" dirty="0" smtClean="0"/>
              <a:t> is 15 minutes late in reaching his club. What is the usual time taken by him to cover the distance?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1.2 Hour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 Hour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 Hour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2.5 Hour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43214"/>
            <a:ext cx="8010525" cy="57829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spc="-10" dirty="0">
                <a:latin typeface="Calibri"/>
                <a:cs typeface="Calibri"/>
              </a:rPr>
              <a:t>BASIC </a:t>
            </a:r>
            <a:r>
              <a:rPr sz="3200" b="1" spc="-35" dirty="0">
                <a:latin typeface="Calibri"/>
                <a:cs typeface="Calibri"/>
              </a:rPr>
              <a:t>RELATIONS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 marR="481965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latin typeface="Calibri"/>
                <a:cs typeface="Calibri"/>
              </a:rPr>
              <a:t>Let's </a:t>
            </a:r>
            <a:r>
              <a:rPr sz="3200" spc="-30" dirty="0">
                <a:latin typeface="Calibri"/>
                <a:cs typeface="Calibri"/>
              </a:rPr>
              <a:t>foremost </a:t>
            </a:r>
            <a:r>
              <a:rPr sz="3200" spc="-5" dirty="0">
                <a:latin typeface="Calibri"/>
                <a:cs typeface="Calibri"/>
              </a:rPr>
              <a:t>learn the definition of </a:t>
            </a:r>
            <a:r>
              <a:rPr sz="3200" spc="-15" dirty="0">
                <a:latin typeface="Calibri"/>
                <a:cs typeface="Calibri"/>
              </a:rPr>
              <a:t>distance 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75"/>
              </a:spcBef>
            </a:pPr>
            <a:r>
              <a:rPr sz="3200" b="1" spc="-15" dirty="0">
                <a:latin typeface="Calibri"/>
                <a:cs typeface="Calibri"/>
              </a:rPr>
              <a:t>Distance: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numerical </a:t>
            </a:r>
            <a:r>
              <a:rPr sz="3200" spc="-10" dirty="0">
                <a:latin typeface="Calibri"/>
                <a:cs typeface="Calibri"/>
              </a:rPr>
              <a:t>description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b="1" spc="-5" dirty="0">
                <a:latin typeface="Calibri"/>
                <a:cs typeface="Calibri"/>
              </a:rPr>
              <a:t>“How </a:t>
            </a:r>
            <a:r>
              <a:rPr sz="3200" b="1" spc="-20" dirty="0">
                <a:latin typeface="Calibri"/>
                <a:cs typeface="Calibri"/>
              </a:rPr>
              <a:t>far  </a:t>
            </a:r>
            <a:r>
              <a:rPr sz="3200" b="1" spc="-15" dirty="0">
                <a:latin typeface="Calibri"/>
                <a:cs typeface="Calibri"/>
              </a:rPr>
              <a:t>two </a:t>
            </a:r>
            <a:r>
              <a:rPr sz="3200" b="1" spc="-5" dirty="0">
                <a:latin typeface="Calibri"/>
                <a:cs typeface="Calibri"/>
              </a:rPr>
              <a:t>objects”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called </a:t>
            </a:r>
            <a:r>
              <a:rPr sz="3200" spc="-15" dirty="0">
                <a:latin typeface="Calibri"/>
                <a:cs typeface="Calibri"/>
              </a:rPr>
              <a:t>distance.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35" dirty="0">
                <a:latin typeface="Calibri"/>
                <a:cs typeface="Calibri"/>
              </a:rPr>
              <a:t>refer 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length </a:t>
            </a:r>
            <a:r>
              <a:rPr sz="3200" spc="-15" dirty="0">
                <a:latin typeface="Calibri"/>
                <a:cs typeface="Calibri"/>
              </a:rPr>
              <a:t>between two </a:t>
            </a:r>
            <a:r>
              <a:rPr sz="3200" spc="-10" dirty="0">
                <a:latin typeface="Calibri"/>
                <a:cs typeface="Calibri"/>
              </a:rPr>
              <a:t>points that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10" dirty="0">
                <a:latin typeface="Calibri"/>
                <a:cs typeface="Calibri"/>
              </a:rPr>
              <a:t>be  </a:t>
            </a:r>
            <a:r>
              <a:rPr sz="3200" spc="-20" dirty="0">
                <a:latin typeface="Calibri"/>
                <a:cs typeface="Calibri"/>
              </a:rPr>
              <a:t>present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20" dirty="0">
                <a:latin typeface="Calibri"/>
                <a:cs typeface="Calibri"/>
              </a:rPr>
              <a:t>get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created.</a:t>
            </a:r>
            <a:endParaRPr sz="3200">
              <a:latin typeface="Calibri"/>
              <a:cs typeface="Calibri"/>
            </a:endParaRPr>
          </a:p>
          <a:p>
            <a:pPr marL="12700" marR="426720">
              <a:lnSpc>
                <a:spcPct val="100000"/>
              </a:lnSpc>
              <a:spcBef>
                <a:spcPts val="775"/>
              </a:spcBef>
            </a:pPr>
            <a:r>
              <a:rPr sz="3200" b="1" spc="-10" dirty="0">
                <a:latin typeface="Calibri"/>
                <a:cs typeface="Calibri"/>
              </a:rPr>
              <a:t>Time: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15" dirty="0">
                <a:latin typeface="Calibri"/>
                <a:cs typeface="Calibri"/>
              </a:rPr>
              <a:t>component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compare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b="1" spc="-30" dirty="0">
                <a:latin typeface="Calibri"/>
                <a:cs typeface="Calibri"/>
              </a:rPr>
              <a:t>“durations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spc="-20" dirty="0">
                <a:latin typeface="Calibri"/>
                <a:cs typeface="Calibri"/>
              </a:rPr>
              <a:t>events”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b="1" spc="-15" dirty="0">
                <a:latin typeface="Calibri"/>
                <a:cs typeface="Calibri"/>
              </a:rPr>
              <a:t>“intervals”  </a:t>
            </a:r>
            <a:r>
              <a:rPr sz="3200" spc="-1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them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quantify the motions </a:t>
            </a:r>
            <a:r>
              <a:rPr sz="3200" spc="-10" dirty="0">
                <a:latin typeface="Calibri"/>
                <a:cs typeface="Calibri"/>
              </a:rPr>
              <a:t>of  objects.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smtClean="0"/>
              <a:t>By walking at 3/4th of his usual speed, a man reaches office 20 minutes later than usual.</a:t>
            </a:r>
          </a:p>
          <a:p>
            <a:r>
              <a:rPr lang="en-US" sz="2800" dirty="0" smtClean="0"/>
              <a:t>What is his usual time?</a:t>
            </a:r>
          </a:p>
          <a:p>
            <a:r>
              <a:rPr lang="en-US" sz="2800" dirty="0" smtClean="0"/>
              <a:t>A. 30 min</a:t>
            </a:r>
          </a:p>
          <a:p>
            <a:r>
              <a:rPr lang="en-US" sz="2800" dirty="0" smtClean="0"/>
              <a:t>B. 60 min</a:t>
            </a:r>
          </a:p>
          <a:p>
            <a:r>
              <a:rPr lang="en-US" sz="2800" dirty="0" smtClean="0"/>
              <a:t>C. 70 min</a:t>
            </a:r>
          </a:p>
          <a:p>
            <a:r>
              <a:rPr lang="en-US" sz="2800" dirty="0" smtClean="0"/>
              <a:t>D. 50 min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err="1" smtClean="0"/>
              <a:t>Shweta</a:t>
            </a:r>
            <a:r>
              <a:rPr lang="en-US" sz="2800" dirty="0" smtClean="0"/>
              <a:t> when increases her speed from 24km/h to 30 km/h she takes one hour less than the usual time to cover a certain distance. What is the distance usually covered by </a:t>
            </a:r>
            <a:r>
              <a:rPr lang="en-US" sz="2800" dirty="0" err="1" smtClean="0"/>
              <a:t>shweta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160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240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120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90 KM</a:t>
            </a:r>
          </a:p>
          <a:p>
            <a:endParaRPr lang="en-US" sz="2800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00520" y="651960"/>
              <a:ext cx="6474240" cy="5402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160" y="642600"/>
                <a:ext cx="6492960" cy="542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err="1" smtClean="0"/>
              <a:t>Kriplani</a:t>
            </a:r>
            <a:r>
              <a:rPr lang="en-US" sz="2800" dirty="0" smtClean="0"/>
              <a:t> goes to school at 20 km/hr and reaches the school 40 minutes late. Next time, she goes at 25 km/hr and reaches the school 20 minutes earlier than the scheduled time. What is the distance of her school?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100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120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240 KM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90 KM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7840" y="660960"/>
              <a:ext cx="8573040" cy="588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651600"/>
                <a:ext cx="8591760" cy="590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 is travelling on his cycle and has calculated to reach point A at 2 </a:t>
            </a:r>
            <a:r>
              <a:rPr lang="en-US" sz="2800" dirty="0" smtClean="0"/>
              <a:t>P.M, </a:t>
            </a:r>
            <a:r>
              <a:rPr lang="en-US" sz="2800" dirty="0" smtClean="0"/>
              <a:t>if he travels at 10 </a:t>
            </a:r>
            <a:r>
              <a:rPr lang="en-US" sz="2800" dirty="0" err="1" smtClean="0"/>
              <a:t>kmph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dirty="0"/>
              <a:t>H</a:t>
            </a:r>
            <a:r>
              <a:rPr lang="en-US" sz="2800" smtClean="0"/>
              <a:t>e </a:t>
            </a:r>
            <a:r>
              <a:rPr lang="en-US" sz="2800" dirty="0" smtClean="0"/>
              <a:t>will reach there at 12 noon if he travels at 15 </a:t>
            </a:r>
            <a:r>
              <a:rPr lang="en-US" sz="2800" dirty="0" err="1" smtClean="0"/>
              <a:t>kmph</a:t>
            </a:r>
            <a:r>
              <a:rPr lang="en-US" sz="2800" dirty="0" smtClean="0"/>
              <a:t>. At what speed must he travel to reach A at 1 P.M.?</a:t>
            </a:r>
          </a:p>
          <a:p>
            <a:r>
              <a:rPr lang="en-US" sz="2800" dirty="0" smtClean="0"/>
              <a:t>A. 8 </a:t>
            </a:r>
            <a:r>
              <a:rPr lang="en-US" sz="2800" dirty="0" err="1" smtClean="0"/>
              <a:t>kmph</a:t>
            </a:r>
            <a:endParaRPr lang="en-US" sz="2800" dirty="0" smtClean="0"/>
          </a:p>
          <a:p>
            <a:r>
              <a:rPr lang="en-US" sz="2800" dirty="0" smtClean="0"/>
              <a:t>B. 11 </a:t>
            </a:r>
            <a:r>
              <a:rPr lang="en-US" sz="2800" dirty="0" err="1" smtClean="0"/>
              <a:t>kmph</a:t>
            </a:r>
            <a:endParaRPr lang="en-US" sz="2800" dirty="0" smtClean="0"/>
          </a:p>
          <a:p>
            <a:r>
              <a:rPr lang="en-US" sz="2800" dirty="0" smtClean="0"/>
              <a:t>C. 12 </a:t>
            </a:r>
            <a:r>
              <a:rPr lang="en-US" sz="2800" dirty="0" err="1" smtClean="0"/>
              <a:t>kmph</a:t>
            </a:r>
            <a:endParaRPr lang="en-US" sz="2800" dirty="0" smtClean="0"/>
          </a:p>
          <a:p>
            <a:r>
              <a:rPr lang="en-US" sz="2800" dirty="0" smtClean="0"/>
              <a:t>D. 14 </a:t>
            </a:r>
            <a:r>
              <a:rPr lang="en-US" sz="2800" dirty="0" err="1" smtClean="0"/>
              <a:t>kmph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127582"/>
            <a:ext cx="27673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5" dirty="0">
                <a:latin typeface="Calibri"/>
                <a:cs typeface="Calibri"/>
              </a:rPr>
              <a:t>AVERAGE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SPEED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298649"/>
            <a:ext cx="24599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latin typeface="Calibri"/>
                <a:cs typeface="Calibri"/>
              </a:rPr>
              <a:t>Average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1850" y="2200004"/>
            <a:ext cx="4547235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 indent="-460375">
              <a:lnSpc>
                <a:spcPct val="120100"/>
              </a:lnSpc>
              <a:spcBef>
                <a:spcPts val="100"/>
              </a:spcBef>
              <a:tabLst>
                <a:tab pos="835660" algn="l"/>
              </a:tabLst>
            </a:pPr>
            <a:r>
              <a:rPr sz="3200" spc="-5" dirty="0">
                <a:latin typeface="Calibri"/>
                <a:cs typeface="Calibri"/>
              </a:rPr>
              <a:t>=		</a:t>
            </a:r>
            <a:r>
              <a:rPr sz="3200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 </a:t>
            </a:r>
            <a:r>
              <a:rPr sz="3200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Distance </a:t>
            </a:r>
            <a:r>
              <a:rPr sz="3200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covered 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Total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taken</a:t>
            </a:r>
            <a:endParaRPr sz="3200">
              <a:latin typeface="Calibri"/>
              <a:cs typeface="Calibri"/>
            </a:endParaRPr>
          </a:p>
        </p:txBody>
      </p:sp>
      <p:cxnSp>
        <p:nvCxnSpPr>
          <p:cNvPr id="6" name="Straight Connector 5"/>
          <p:cNvCxnSpPr>
            <a:endCxn id="4" idx="3"/>
          </p:cNvCxnSpPr>
          <p:nvPr/>
        </p:nvCxnSpPr>
        <p:spPr>
          <a:xfrm flipV="1">
            <a:off x="3810000" y="2797347"/>
            <a:ext cx="4109085" cy="220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AutoShape 2" descr="Average speed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733800"/>
            <a:ext cx="5791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22961"/>
            <a:ext cx="7771765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Udai </a:t>
            </a:r>
            <a:r>
              <a:rPr sz="3200" spc="-25" dirty="0"/>
              <a:t>travels </a:t>
            </a:r>
            <a:r>
              <a:rPr sz="3200" spc="-5" dirty="0"/>
              <a:t>half of his </a:t>
            </a:r>
            <a:r>
              <a:rPr sz="3200" spc="-15" dirty="0"/>
              <a:t>journey </a:t>
            </a:r>
            <a:r>
              <a:rPr sz="3200" spc="-20" dirty="0"/>
              <a:t>by train </a:t>
            </a:r>
            <a:r>
              <a:rPr sz="3200" spc="-15" dirty="0"/>
              <a:t>at </a:t>
            </a:r>
            <a:r>
              <a:rPr sz="3200" spc="-5" dirty="0"/>
              <a:t>the  </a:t>
            </a:r>
            <a:r>
              <a:rPr sz="3200" spc="-10" dirty="0"/>
              <a:t>speed of 120 </a:t>
            </a:r>
            <a:r>
              <a:rPr sz="3200" spc="-15" dirty="0"/>
              <a:t>km/hr </a:t>
            </a:r>
            <a:r>
              <a:rPr sz="3200" spc="-5" dirty="0"/>
              <a:t>and </a:t>
            </a:r>
            <a:r>
              <a:rPr sz="3200" spc="-35" dirty="0"/>
              <a:t>rest </a:t>
            </a:r>
            <a:r>
              <a:rPr sz="3200" spc="-5" dirty="0"/>
              <a:t>half </a:t>
            </a:r>
            <a:r>
              <a:rPr sz="3200" spc="-20" dirty="0"/>
              <a:t>by </a:t>
            </a:r>
            <a:r>
              <a:rPr sz="3200" spc="-15" dirty="0"/>
              <a:t>car at </a:t>
            </a:r>
            <a:r>
              <a:rPr sz="3200" spc="-10" dirty="0"/>
              <a:t>80  </a:t>
            </a:r>
            <a:r>
              <a:rPr sz="3200" spc="-65" dirty="0"/>
              <a:t>km/hr. </a:t>
            </a:r>
            <a:r>
              <a:rPr sz="3200" spc="-15" dirty="0"/>
              <a:t>What </a:t>
            </a:r>
            <a:r>
              <a:rPr sz="3200" dirty="0"/>
              <a:t>is </a:t>
            </a:r>
            <a:r>
              <a:rPr sz="3200" spc="-5" dirty="0"/>
              <a:t>the </a:t>
            </a:r>
            <a:r>
              <a:rPr sz="3200" spc="-30" dirty="0"/>
              <a:t>average</a:t>
            </a:r>
            <a:r>
              <a:rPr sz="3200" spc="165" dirty="0"/>
              <a:t> </a:t>
            </a:r>
            <a:r>
              <a:rPr sz="3200" spc="-10"/>
              <a:t>speed</a:t>
            </a:r>
            <a:r>
              <a:rPr sz="3200" spc="-10" smtClean="0"/>
              <a:t>?</a:t>
            </a:r>
            <a:r>
              <a:rPr lang="en-US" sz="3200" spc="-10" dirty="0" smtClean="0"/>
              <a:t/>
            </a:r>
            <a:br>
              <a:rPr lang="en-US" sz="3200" spc="-10" dirty="0" smtClean="0"/>
            </a:br>
            <a:r>
              <a:rPr lang="en-US" sz="3200" spc="-10" dirty="0" smtClean="0"/>
              <a:t>A) 100 km/hr</a:t>
            </a:r>
            <a:br>
              <a:rPr lang="en-US" sz="3200" spc="-10" dirty="0" smtClean="0"/>
            </a:br>
            <a:r>
              <a:rPr lang="en-US" sz="3200" spc="-10" dirty="0" smtClean="0"/>
              <a:t>B) 96 km/hr </a:t>
            </a:r>
            <a:br>
              <a:rPr lang="en-US" sz="3200" spc="-10" dirty="0" smtClean="0"/>
            </a:br>
            <a:r>
              <a:rPr lang="en-US" sz="3200" spc="-10" dirty="0" smtClean="0"/>
              <a:t>C) 110 km/hr</a:t>
            </a:r>
            <a:br>
              <a:rPr lang="en-US" sz="3200" spc="-10" dirty="0" smtClean="0"/>
            </a:br>
            <a:r>
              <a:rPr lang="en-US" sz="3200" spc="-10" dirty="0" smtClean="0"/>
              <a:t>D) 90 km/hr</a:t>
            </a:r>
            <a:br>
              <a:rPr lang="en-US" sz="3200" spc="-10" dirty="0" smtClean="0"/>
            </a:b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37769"/>
            <a:ext cx="7879080" cy="490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man </a:t>
            </a:r>
            <a:r>
              <a:rPr sz="3200" spc="-10" dirty="0">
                <a:latin typeface="Calibri"/>
                <a:cs typeface="Calibri"/>
              </a:rPr>
              <a:t>goes </a:t>
            </a:r>
            <a:r>
              <a:rPr sz="3200" spc="-5" dirty="0">
                <a:latin typeface="Calibri"/>
                <a:cs typeface="Calibri"/>
              </a:rPr>
              <a:t>uphill with an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24 </a:t>
            </a:r>
            <a:r>
              <a:rPr sz="3200" spc="-10" dirty="0">
                <a:latin typeface="Calibri"/>
                <a:cs typeface="Calibri"/>
              </a:rPr>
              <a:t>kmph 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comes down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of 36 </a:t>
            </a:r>
            <a:r>
              <a:rPr sz="3200" spc="-10" dirty="0">
                <a:latin typeface="Calibri"/>
                <a:cs typeface="Calibri"/>
              </a:rPr>
              <a:t>kmph.  The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20" dirty="0">
                <a:latin typeface="Calibri"/>
                <a:cs typeface="Calibri"/>
              </a:rPr>
              <a:t>travelled </a:t>
            </a:r>
            <a:r>
              <a:rPr sz="3200" spc="-5" dirty="0">
                <a:latin typeface="Calibri"/>
                <a:cs typeface="Calibri"/>
              </a:rPr>
              <a:t>in both the </a:t>
            </a:r>
            <a:r>
              <a:rPr sz="3200" spc="-10" dirty="0">
                <a:latin typeface="Calibri"/>
                <a:cs typeface="Calibri"/>
              </a:rPr>
              <a:t>cases being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same,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average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entire  </a:t>
            </a:r>
            <a:r>
              <a:rPr sz="3200" spc="-15" dirty="0">
                <a:latin typeface="Calibri"/>
                <a:cs typeface="Calibri"/>
              </a:rPr>
              <a:t>journey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892810" lvl="1" indent="-53657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893444" algn="l"/>
              </a:tabLst>
            </a:pPr>
            <a:r>
              <a:rPr sz="3200" spc="-15" dirty="0">
                <a:latin typeface="Calibri"/>
                <a:cs typeface="Calibri"/>
              </a:rPr>
              <a:t>30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>
              <a:latin typeface="Calibri"/>
              <a:cs typeface="Calibri"/>
            </a:endParaRPr>
          </a:p>
          <a:p>
            <a:pPr marL="911225" lvl="1" indent="-55499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911860" algn="l"/>
              </a:tabLst>
            </a:pPr>
            <a:r>
              <a:rPr sz="3200" spc="-10" dirty="0">
                <a:latin typeface="Calibri"/>
                <a:cs typeface="Calibri"/>
              </a:rPr>
              <a:t>28.8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>
              <a:latin typeface="Calibri"/>
              <a:cs typeface="Calibri"/>
            </a:endParaRPr>
          </a:p>
          <a:p>
            <a:pPr marL="868044" lvl="1" indent="-511809">
              <a:lnSpc>
                <a:spcPct val="100000"/>
              </a:lnSpc>
              <a:buAutoNum type="alphaLcParenBoth"/>
              <a:tabLst>
                <a:tab pos="868680" algn="l"/>
              </a:tabLst>
            </a:pPr>
            <a:r>
              <a:rPr sz="3200" spc="-10" dirty="0">
                <a:latin typeface="Calibri"/>
                <a:cs typeface="Calibri"/>
              </a:rPr>
              <a:t>32.6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>
              <a:latin typeface="Calibri"/>
              <a:cs typeface="Calibri"/>
            </a:endParaRPr>
          </a:p>
          <a:p>
            <a:pPr marL="911225" lvl="1" indent="-554990">
              <a:lnSpc>
                <a:spcPct val="100000"/>
              </a:lnSpc>
              <a:buAutoNum type="alphaLcParenBoth"/>
              <a:tabLst>
                <a:tab pos="911860" algn="l"/>
              </a:tabLst>
            </a:pPr>
            <a:r>
              <a:rPr sz="3200" spc="-15" dirty="0">
                <a:latin typeface="Calibri"/>
                <a:cs typeface="Calibri"/>
              </a:rPr>
              <a:t>42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>
              <a:latin typeface="Calibri"/>
              <a:cs typeface="Calibri"/>
            </a:endParaRPr>
          </a:p>
          <a:p>
            <a:pPr marL="898525" lvl="1" indent="-542290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899160" algn="l"/>
              </a:tabLst>
            </a:pPr>
            <a:r>
              <a:rPr sz="3200" spc="-15" dirty="0">
                <a:latin typeface="Calibri"/>
                <a:cs typeface="Calibri"/>
              </a:rPr>
              <a:t>45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smtClean="0"/>
              <a:t>A truck goes from Haryana to Bangalore with an speed of 60 km/hr. The journey takes 30 hours. It returns from Bangalore to Haryana on the same road with an average speed of 40 km/hr. What was the average speed of the truck during the roundtrip?</a:t>
            </a:r>
          </a:p>
          <a:p>
            <a:r>
              <a:rPr lang="en-US" sz="2800" dirty="0" smtClean="0"/>
              <a:t>A) 50 km/hr              B) 55 km/hr            C) 48 km/hr              D) 52 km/hr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813" y="3393389"/>
            <a:ext cx="3753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0" dirty="0">
                <a:latin typeface="Calibri"/>
                <a:cs typeface="Calibri"/>
              </a:rPr>
              <a:t>RELATIVE </a:t>
            </a:r>
            <a:r>
              <a:rPr sz="4400" b="1" spc="-10" dirty="0">
                <a:latin typeface="Calibri"/>
                <a:cs typeface="Calibri"/>
              </a:rPr>
              <a:t>SPEED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18870"/>
            <a:ext cx="791464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b="1" spc="-5">
                <a:latin typeface="Calibri"/>
                <a:cs typeface="Calibri"/>
              </a:rPr>
              <a:t>Summary</a:t>
            </a:r>
            <a:r>
              <a:rPr sz="3200" b="1" spc="-5" smtClean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391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43214"/>
            <a:ext cx="8075295" cy="51003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3200" b="1" spc="-20" dirty="0">
                <a:latin typeface="Calibri"/>
                <a:cs typeface="Calibri"/>
              </a:rPr>
              <a:t>So, </a:t>
            </a:r>
            <a:r>
              <a:rPr sz="3200" b="1" spc="-15" dirty="0">
                <a:latin typeface="Calibri"/>
                <a:cs typeface="Calibri"/>
              </a:rPr>
              <a:t>what </a:t>
            </a:r>
            <a:r>
              <a:rPr sz="3200" b="1" spc="-5" dirty="0">
                <a:latin typeface="Calibri"/>
                <a:cs typeface="Calibri"/>
              </a:rPr>
              <a:t>is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speed?</a:t>
            </a:r>
            <a:endParaRPr sz="3200">
              <a:latin typeface="Calibri"/>
              <a:cs typeface="Calibri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Suppose a man </a:t>
            </a:r>
            <a:r>
              <a:rPr sz="3200" spc="-20" dirty="0">
                <a:latin typeface="Calibri"/>
                <a:cs typeface="Calibri"/>
              </a:rPr>
              <a:t>walks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distance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10" dirty="0">
                <a:latin typeface="Calibri"/>
                <a:cs typeface="Calibri"/>
              </a:rPr>
              <a:t>10  </a:t>
            </a:r>
            <a:r>
              <a:rPr sz="3200" spc="-15" dirty="0">
                <a:latin typeface="Calibri"/>
                <a:cs typeface="Calibri"/>
              </a:rPr>
              <a:t>kilometres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he </a:t>
            </a:r>
            <a:r>
              <a:rPr sz="3200" spc="-30" dirty="0">
                <a:latin typeface="Calibri"/>
                <a:cs typeface="Calibri"/>
              </a:rPr>
              <a:t>takes </a:t>
            </a:r>
            <a:r>
              <a:rPr sz="3200" spc="-5" dirty="0">
                <a:latin typeface="Calibri"/>
                <a:cs typeface="Calibri"/>
              </a:rPr>
              <a:t>2 </a:t>
            </a:r>
            <a:r>
              <a:rPr sz="3200" spc="-15" dirty="0">
                <a:latin typeface="Calibri"/>
                <a:cs typeface="Calibri"/>
              </a:rPr>
              <a:t>hours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walk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distance, </a:t>
            </a:r>
            <a:r>
              <a:rPr sz="3200" spc="-5" dirty="0">
                <a:latin typeface="Calibri"/>
                <a:cs typeface="Calibri"/>
              </a:rPr>
              <a:t>the speed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man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20" dirty="0">
                <a:latin typeface="Calibri"/>
                <a:cs typeface="Calibri"/>
              </a:rPr>
              <a:t>travelled by </a:t>
            </a:r>
            <a:r>
              <a:rPr sz="3200" spc="-5" dirty="0">
                <a:latin typeface="Calibri"/>
                <a:cs typeface="Calibri"/>
              </a:rPr>
              <a:t>him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unit </a:t>
            </a:r>
            <a:r>
              <a:rPr sz="3200" dirty="0">
                <a:latin typeface="Calibri"/>
                <a:cs typeface="Calibri"/>
              </a:rPr>
              <a:t>time. </a:t>
            </a:r>
            <a:r>
              <a:rPr sz="3200" spc="-15" dirty="0">
                <a:latin typeface="Calibri"/>
                <a:cs typeface="Calibri"/>
              </a:rPr>
              <a:t>Here, </a:t>
            </a:r>
            <a:r>
              <a:rPr sz="3200" spc="-30" dirty="0">
                <a:latin typeface="Calibri"/>
                <a:cs typeface="Calibri"/>
              </a:rPr>
              <a:t>we 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25" dirty="0">
                <a:latin typeface="Calibri"/>
                <a:cs typeface="Calibri"/>
              </a:rPr>
              <a:t>say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the man </a:t>
            </a:r>
            <a:r>
              <a:rPr sz="3200" spc="-25" dirty="0">
                <a:latin typeface="Calibri"/>
                <a:cs typeface="Calibri"/>
              </a:rPr>
              <a:t>travels </a:t>
            </a:r>
            <a:r>
              <a:rPr sz="3200" spc="-5" dirty="0">
                <a:latin typeface="Calibri"/>
                <a:cs typeface="Calibri"/>
              </a:rPr>
              <a:t>5 </a:t>
            </a:r>
            <a:r>
              <a:rPr sz="3200" spc="-15" dirty="0">
                <a:latin typeface="Calibri"/>
                <a:cs typeface="Calibri"/>
              </a:rPr>
              <a:t>kilometres </a:t>
            </a:r>
            <a:r>
              <a:rPr sz="3200" spc="-30" dirty="0">
                <a:latin typeface="Calibri"/>
                <a:cs typeface="Calibri"/>
              </a:rPr>
              <a:t>for  </a:t>
            </a:r>
            <a:r>
              <a:rPr sz="3200" spc="-20" dirty="0">
                <a:latin typeface="Calibri"/>
                <a:cs typeface="Calibri"/>
              </a:rPr>
              <a:t>every </a:t>
            </a:r>
            <a:r>
              <a:rPr sz="3200" spc="-5" dirty="0">
                <a:latin typeface="Calibri"/>
                <a:cs typeface="Calibri"/>
              </a:rPr>
              <a:t>hour </a:t>
            </a:r>
            <a:r>
              <a:rPr sz="3200" spc="-10" dirty="0">
                <a:latin typeface="Calibri"/>
                <a:cs typeface="Calibri"/>
              </a:rPr>
              <a:t>thereby </a:t>
            </a:r>
            <a:r>
              <a:rPr sz="3200" spc="-5" dirty="0">
                <a:latin typeface="Calibri"/>
                <a:cs typeface="Calibri"/>
              </a:rPr>
              <a:t>completing the journey of </a:t>
            </a:r>
            <a:r>
              <a:rPr sz="3200" spc="10" dirty="0">
                <a:latin typeface="Calibri"/>
                <a:cs typeface="Calibri"/>
              </a:rPr>
              <a:t>10  </a:t>
            </a:r>
            <a:r>
              <a:rPr sz="3200" spc="-15" dirty="0">
                <a:latin typeface="Calibri"/>
                <a:cs typeface="Calibri"/>
              </a:rPr>
              <a:t>kilometres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hours. </a:t>
            </a:r>
            <a:r>
              <a:rPr sz="3200" spc="-5" dirty="0">
                <a:latin typeface="Calibri"/>
                <a:cs typeface="Calibri"/>
              </a:rPr>
              <a:t>The speed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man </a:t>
            </a:r>
            <a:r>
              <a:rPr sz="3200" spc="5" dirty="0">
                <a:latin typeface="Calibri"/>
                <a:cs typeface="Calibri"/>
              </a:rPr>
              <a:t>is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5" dirty="0">
                <a:latin typeface="Calibri"/>
                <a:cs typeface="Calibri"/>
              </a:rPr>
              <a:t>rate </a:t>
            </a:r>
            <a:r>
              <a:rPr sz="3200" spc="-15" dirty="0">
                <a:latin typeface="Calibri"/>
                <a:cs typeface="Calibri"/>
              </a:rPr>
              <a:t>at 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he </a:t>
            </a:r>
            <a:r>
              <a:rPr sz="3200" spc="-25" dirty="0">
                <a:latin typeface="Calibri"/>
                <a:cs typeface="Calibri"/>
              </a:rPr>
              <a:t>travels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specified  </a:t>
            </a:r>
            <a:r>
              <a:rPr sz="3200" spc="-15" dirty="0">
                <a:latin typeface="Calibri"/>
                <a:cs typeface="Calibri"/>
              </a:rPr>
              <a:t>distance.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964170" cy="54284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dirty="0" err="1" smtClean="0"/>
              <a:t>Jethalal</a:t>
            </a:r>
            <a:r>
              <a:rPr lang="en-US" sz="3200" dirty="0" smtClean="0"/>
              <a:t> starts from </a:t>
            </a:r>
            <a:r>
              <a:rPr lang="en-US" sz="3200" dirty="0" err="1" smtClean="0"/>
              <a:t>Pune</a:t>
            </a:r>
            <a:r>
              <a:rPr lang="en-US" sz="3200" dirty="0" smtClean="0"/>
              <a:t> to Mumbai and at the same time </a:t>
            </a:r>
            <a:r>
              <a:rPr lang="en-US" sz="3200" dirty="0" err="1" smtClean="0"/>
              <a:t>Roshansingh</a:t>
            </a:r>
            <a:r>
              <a:rPr lang="en-US" sz="3200" dirty="0" smtClean="0"/>
              <a:t> </a:t>
            </a:r>
            <a:r>
              <a:rPr lang="en-US" sz="3200" dirty="0" err="1" smtClean="0"/>
              <a:t>Sodhi</a:t>
            </a:r>
            <a:r>
              <a:rPr lang="en-US" sz="3200" dirty="0" smtClean="0"/>
              <a:t> starts from Mumbai to </a:t>
            </a:r>
            <a:r>
              <a:rPr lang="en-US" sz="3200" dirty="0" err="1" smtClean="0"/>
              <a:t>Pune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Their speed is 25kmph and 35 </a:t>
            </a:r>
            <a:r>
              <a:rPr lang="en-US" sz="3200" dirty="0" err="1" smtClean="0"/>
              <a:t>kmph</a:t>
            </a:r>
            <a:r>
              <a:rPr lang="en-US" sz="3200" dirty="0" smtClean="0"/>
              <a:t> respectively. If the distance between </a:t>
            </a:r>
            <a:r>
              <a:rPr lang="en-US" sz="3200" dirty="0" err="1" smtClean="0"/>
              <a:t>Pune</a:t>
            </a:r>
            <a:r>
              <a:rPr lang="en-US" sz="3200" dirty="0" smtClean="0"/>
              <a:t> and Mumbai is 120 </a:t>
            </a:r>
            <a:r>
              <a:rPr lang="en-US" sz="3200" dirty="0" err="1" smtClean="0"/>
              <a:t>kms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When will these two gentlemen meet?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The place where they meet, has a hotel. How far is this hotel from </a:t>
            </a:r>
            <a:r>
              <a:rPr lang="en-US" sz="3200" dirty="0" err="1" smtClean="0"/>
              <a:t>Pune</a:t>
            </a:r>
            <a:r>
              <a:rPr lang="en-US" sz="3200" dirty="0" smtClean="0"/>
              <a:t>?</a:t>
            </a:r>
          </a:p>
          <a:p>
            <a:endParaRPr lang="en-US" sz="3200" dirty="0" smtClean="0">
              <a:latin typeface="Calibri"/>
              <a:cs typeface="Calibri"/>
            </a:endParaRPr>
          </a:p>
          <a:p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4894"/>
            <a:ext cx="7964170" cy="451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Anita </a:t>
            </a:r>
            <a:r>
              <a:rPr sz="3200" spc="-20" dirty="0">
                <a:latin typeface="Calibri"/>
                <a:cs typeface="Calibri"/>
              </a:rPr>
              <a:t>starts from </a:t>
            </a:r>
            <a:r>
              <a:rPr sz="3200" spc="-5" dirty="0">
                <a:latin typeface="Calibri"/>
                <a:cs typeface="Calibri"/>
              </a:rPr>
              <a:t>R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uniform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4  </a:t>
            </a:r>
            <a:r>
              <a:rPr sz="3200" spc="-15" dirty="0">
                <a:latin typeface="Calibri"/>
                <a:cs typeface="Calibri"/>
              </a:rPr>
              <a:t>km/hr </a:t>
            </a:r>
            <a:r>
              <a:rPr sz="3200" spc="-30" dirty="0">
                <a:latin typeface="Calibri"/>
                <a:cs typeface="Calibri"/>
              </a:rPr>
              <a:t>towards </a:t>
            </a:r>
            <a:r>
              <a:rPr sz="3200" spc="-5" dirty="0">
                <a:latin typeface="Calibri"/>
                <a:cs typeface="Calibri"/>
              </a:rPr>
              <a:t>S and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same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30" dirty="0">
                <a:latin typeface="Calibri"/>
                <a:cs typeface="Calibri"/>
              </a:rPr>
              <a:t>Romita  </a:t>
            </a:r>
            <a:r>
              <a:rPr sz="3200" spc="-20" dirty="0">
                <a:latin typeface="Calibri"/>
                <a:cs typeface="Calibri"/>
              </a:rPr>
              <a:t>starts from </a:t>
            </a:r>
            <a:r>
              <a:rPr sz="3200" spc="-5" dirty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towards </a:t>
            </a:r>
            <a:r>
              <a:rPr sz="3200" spc="-5" dirty="0">
                <a:latin typeface="Calibri"/>
                <a:cs typeface="Calibri"/>
              </a:rPr>
              <a:t>R also with </a:t>
            </a:r>
            <a:r>
              <a:rPr sz="3200" spc="-15" dirty="0">
                <a:latin typeface="Calibri"/>
                <a:cs typeface="Calibri"/>
              </a:rPr>
              <a:t>uniform 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3 </a:t>
            </a:r>
            <a:r>
              <a:rPr sz="3200" spc="-65" dirty="0">
                <a:latin typeface="Calibri"/>
                <a:cs typeface="Calibri"/>
              </a:rPr>
              <a:t>km/hr. </a:t>
            </a:r>
            <a:r>
              <a:rPr sz="3200" spc="-15" dirty="0">
                <a:latin typeface="Calibri"/>
                <a:cs typeface="Calibri"/>
              </a:rPr>
              <a:t>They meet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other after  </a:t>
            </a:r>
            <a:r>
              <a:rPr sz="3200" spc="-5" dirty="0">
                <a:latin typeface="Calibri"/>
                <a:cs typeface="Calibri"/>
              </a:rPr>
              <a:t>6 </a:t>
            </a:r>
            <a:r>
              <a:rPr sz="3200" spc="-20" dirty="0">
                <a:latin typeface="Calibri"/>
                <a:cs typeface="Calibri"/>
              </a:rPr>
              <a:t>hours. </a:t>
            </a:r>
            <a:r>
              <a:rPr sz="3200" spc="-5" dirty="0">
                <a:latin typeface="Calibri"/>
                <a:cs typeface="Calibri"/>
              </a:rPr>
              <a:t>Find the </a:t>
            </a:r>
            <a:r>
              <a:rPr sz="3200" spc="-15" dirty="0">
                <a:latin typeface="Calibri"/>
                <a:cs typeface="Calibri"/>
              </a:rPr>
              <a:t>distance between </a:t>
            </a:r>
            <a:r>
              <a:rPr sz="3200" spc="-5" dirty="0">
                <a:latin typeface="Calibri"/>
                <a:cs typeface="Calibri"/>
              </a:rPr>
              <a:t>R and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892810" indent="-536575">
              <a:lnSpc>
                <a:spcPct val="100000"/>
              </a:lnSpc>
              <a:spcBef>
                <a:spcPts val="775"/>
              </a:spcBef>
              <a:buAutoNum type="alphaLcParenBoth"/>
              <a:tabLst>
                <a:tab pos="893444" algn="l"/>
              </a:tabLst>
            </a:pPr>
            <a:r>
              <a:rPr sz="3200" spc="-15" dirty="0">
                <a:latin typeface="Calibri"/>
                <a:cs typeface="Calibri"/>
              </a:rPr>
              <a:t>30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911225" indent="-554990">
              <a:lnSpc>
                <a:spcPct val="100000"/>
              </a:lnSpc>
              <a:buAutoNum type="alphaLcParenBoth"/>
              <a:tabLst>
                <a:tab pos="911860" algn="l"/>
              </a:tabLst>
            </a:pPr>
            <a:r>
              <a:rPr sz="3200" spc="-10" dirty="0">
                <a:latin typeface="Calibri"/>
                <a:cs typeface="Calibri"/>
              </a:rPr>
              <a:t>28.8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868044" indent="-511809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868680" algn="l"/>
              </a:tabLst>
            </a:pPr>
            <a:r>
              <a:rPr sz="3200" spc="-10" dirty="0">
                <a:latin typeface="Calibri"/>
                <a:cs typeface="Calibri"/>
              </a:rPr>
              <a:t>32.6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911225" indent="-554990">
              <a:lnSpc>
                <a:spcPct val="100000"/>
              </a:lnSpc>
              <a:buAutoNum type="alphaLcParenBoth"/>
              <a:tabLst>
                <a:tab pos="911860" algn="l"/>
              </a:tabLst>
            </a:pPr>
            <a:r>
              <a:rPr sz="3200" spc="-10" dirty="0">
                <a:latin typeface="Calibri"/>
                <a:cs typeface="Calibri"/>
              </a:rPr>
              <a:t>42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54315" cy="509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thief </a:t>
            </a:r>
            <a:r>
              <a:rPr sz="3200" spc="-5" dirty="0">
                <a:latin typeface="Calibri"/>
                <a:cs typeface="Calibri"/>
              </a:rPr>
              <a:t>Bhagu Ram is </a:t>
            </a:r>
            <a:r>
              <a:rPr sz="3200" spc="-15" dirty="0">
                <a:latin typeface="Calibri"/>
                <a:cs typeface="Calibri"/>
              </a:rPr>
              <a:t>spotted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the policeman  </a:t>
            </a:r>
            <a:r>
              <a:rPr sz="3200" spc="-30" dirty="0">
                <a:latin typeface="Calibri"/>
                <a:cs typeface="Calibri"/>
              </a:rPr>
              <a:t>Pakad </a:t>
            </a:r>
            <a:r>
              <a:rPr sz="3200" spc="-5" dirty="0">
                <a:latin typeface="Calibri"/>
                <a:cs typeface="Calibri"/>
              </a:rPr>
              <a:t>Singh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200m. </a:t>
            </a:r>
            <a:r>
              <a:rPr sz="3200" spc="-10" dirty="0">
                <a:latin typeface="Calibri"/>
                <a:cs typeface="Calibri"/>
              </a:rPr>
              <a:t>Once  they see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other they </a:t>
            </a:r>
            <a:r>
              <a:rPr sz="3200" spc="-25" dirty="0">
                <a:latin typeface="Calibri"/>
                <a:cs typeface="Calibri"/>
              </a:rPr>
              <a:t>start </a:t>
            </a:r>
            <a:r>
              <a:rPr sz="3200" spc="-5" dirty="0">
                <a:latin typeface="Calibri"/>
                <a:cs typeface="Calibri"/>
              </a:rPr>
              <a:t>Running. </a:t>
            </a:r>
            <a:r>
              <a:rPr sz="3200" spc="-15" dirty="0">
                <a:latin typeface="Calibri"/>
                <a:cs typeface="Calibri"/>
              </a:rPr>
              <a:t>What  </a:t>
            </a:r>
            <a:r>
              <a:rPr sz="3200" spc="-5" dirty="0">
                <a:latin typeface="Calibri"/>
                <a:cs typeface="Calibri"/>
              </a:rPr>
              <a:t>is the time </a:t>
            </a:r>
            <a:r>
              <a:rPr sz="3200" spc="-10" dirty="0">
                <a:latin typeface="Calibri"/>
                <a:cs typeface="Calibri"/>
              </a:rPr>
              <a:t>after </a:t>
            </a:r>
            <a:r>
              <a:rPr sz="3200" spc="-5" dirty="0">
                <a:latin typeface="Calibri"/>
                <a:cs typeface="Calibri"/>
              </a:rPr>
              <a:t>which Bhagu Ram, who is 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5 </a:t>
            </a:r>
            <a:r>
              <a:rPr sz="3200" spc="-15" dirty="0">
                <a:latin typeface="Calibri"/>
                <a:cs typeface="Calibri"/>
              </a:rPr>
              <a:t>km/hr </a:t>
            </a:r>
            <a:r>
              <a:rPr sz="3200" spc="-10" dirty="0">
                <a:latin typeface="Calibri"/>
                <a:cs typeface="Calibri"/>
              </a:rPr>
              <a:t>being </a:t>
            </a:r>
            <a:r>
              <a:rPr sz="3200" spc="-15" dirty="0">
                <a:latin typeface="Calibri"/>
                <a:cs typeface="Calibri"/>
              </a:rPr>
              <a:t>caught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30" dirty="0">
                <a:latin typeface="Calibri"/>
                <a:cs typeface="Calibri"/>
              </a:rPr>
              <a:t>Pakad  </a:t>
            </a:r>
            <a:r>
              <a:rPr sz="3200" spc="-5" dirty="0">
                <a:latin typeface="Calibri"/>
                <a:cs typeface="Calibri"/>
              </a:rPr>
              <a:t>Singh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7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km/hr?</a:t>
            </a:r>
            <a:endParaRPr sz="3200">
              <a:latin typeface="Calibri"/>
              <a:cs typeface="Calibri"/>
            </a:endParaRPr>
          </a:p>
          <a:p>
            <a:pPr marL="892175" indent="-535940">
              <a:lnSpc>
                <a:spcPct val="100000"/>
              </a:lnSpc>
              <a:spcBef>
                <a:spcPts val="780"/>
              </a:spcBef>
              <a:buAutoNum type="alphaLcParenBoth"/>
              <a:tabLst>
                <a:tab pos="892810" algn="l"/>
              </a:tabLst>
            </a:pPr>
            <a:r>
              <a:rPr sz="3200" spc="-5" dirty="0">
                <a:latin typeface="Calibri"/>
                <a:cs typeface="Calibri"/>
              </a:rPr>
              <a:t>6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</a:t>
            </a:r>
            <a:endParaRPr sz="3200">
              <a:latin typeface="Calibri"/>
              <a:cs typeface="Calibri"/>
            </a:endParaRPr>
          </a:p>
          <a:p>
            <a:pPr marL="911225" indent="-554990">
              <a:lnSpc>
                <a:spcPct val="100000"/>
              </a:lnSpc>
              <a:buAutoNum type="alphaLcParenBoth"/>
              <a:tabLst>
                <a:tab pos="911860" algn="l"/>
              </a:tabLst>
            </a:pPr>
            <a:r>
              <a:rPr sz="3200" spc="-5" dirty="0">
                <a:latin typeface="Calibri"/>
                <a:cs typeface="Calibri"/>
              </a:rPr>
              <a:t>7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</a:t>
            </a:r>
            <a:endParaRPr sz="3200">
              <a:latin typeface="Calibri"/>
              <a:cs typeface="Calibri"/>
            </a:endParaRPr>
          </a:p>
          <a:p>
            <a:pPr marL="868044" indent="-511809">
              <a:lnSpc>
                <a:spcPct val="100000"/>
              </a:lnSpc>
              <a:buAutoNum type="alphaLcParenBoth"/>
              <a:tabLst>
                <a:tab pos="868680" algn="l"/>
              </a:tabLst>
            </a:pPr>
            <a:r>
              <a:rPr sz="3200" spc="-5" dirty="0">
                <a:latin typeface="Calibri"/>
                <a:cs typeface="Calibri"/>
              </a:rPr>
              <a:t>8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</a:t>
            </a:r>
            <a:endParaRPr sz="3200">
              <a:latin typeface="Calibri"/>
              <a:cs typeface="Calibri"/>
            </a:endParaRPr>
          </a:p>
          <a:p>
            <a:pPr marL="911225" indent="-554990">
              <a:lnSpc>
                <a:spcPct val="100000"/>
              </a:lnSpc>
              <a:spcBef>
                <a:spcPts val="770"/>
              </a:spcBef>
              <a:buAutoNum type="alphaLcParenBoth"/>
              <a:tabLst>
                <a:tab pos="911860" algn="l"/>
              </a:tabLst>
            </a:pPr>
            <a:r>
              <a:rPr sz="3200" spc="-5" dirty="0">
                <a:latin typeface="Calibri"/>
                <a:cs typeface="Calibri"/>
              </a:rPr>
              <a:t>None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54315" cy="549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The distance between two cities A and B is 80 km. A motorcycle rider starts from A towards B at 7 am at a speed of 10 km/hr. Another motorcyclist starts from B towards A at 8 am at a speed of 25 km/hr. At what time will they cross each other?</a:t>
            </a:r>
          </a:p>
          <a:p>
            <a:pPr marL="526415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lphaLcParenR"/>
            </a:pPr>
            <a:r>
              <a:rPr lang="en-US" sz="3200" dirty="0" smtClean="0"/>
              <a:t>9 am</a:t>
            </a:r>
          </a:p>
          <a:p>
            <a:pPr marL="526415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lphaLcParenR"/>
            </a:pPr>
            <a:r>
              <a:rPr lang="en-US" sz="3200" dirty="0" smtClean="0"/>
              <a:t>9:30 am</a:t>
            </a:r>
          </a:p>
          <a:p>
            <a:pPr marL="526415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lphaLcParenR"/>
            </a:pPr>
            <a:r>
              <a:rPr lang="en-US" sz="3200" dirty="0" smtClean="0"/>
              <a:t>10 am</a:t>
            </a:r>
          </a:p>
          <a:p>
            <a:pPr marL="526415" marR="5080" indent="-514350">
              <a:lnSpc>
                <a:spcPct val="100000"/>
              </a:lnSpc>
              <a:spcBef>
                <a:spcPts val="95"/>
              </a:spcBef>
              <a:buFont typeface="+mj-lt"/>
              <a:buAutoNum type="alphaLcParenR"/>
            </a:pPr>
            <a:r>
              <a:rPr lang="en-US" sz="3200" dirty="0" smtClean="0"/>
              <a:t>10:30 am</a:t>
            </a:r>
          </a:p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44" y="443214"/>
            <a:ext cx="7484109" cy="56857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4370705" algn="ctr">
              <a:lnSpc>
                <a:spcPct val="100000"/>
              </a:lnSpc>
              <a:spcBef>
                <a:spcPts val="869"/>
              </a:spcBef>
            </a:pPr>
            <a:r>
              <a:rPr sz="3200" b="1" spc="-10" dirty="0">
                <a:latin typeface="Calibri"/>
                <a:cs typeface="Calibri"/>
              </a:rPr>
              <a:t>TRAIN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50800" marR="559435" algn="just">
              <a:lnSpc>
                <a:spcPct val="100000"/>
              </a:lnSpc>
              <a:spcBef>
                <a:spcPts val="770"/>
              </a:spcBef>
            </a:pPr>
            <a:r>
              <a:rPr sz="3200" spc="-60" dirty="0">
                <a:latin typeface="Calibri"/>
                <a:cs typeface="Calibri"/>
              </a:rPr>
              <a:t>Train </a:t>
            </a:r>
            <a:r>
              <a:rPr sz="3200" spc="-15" dirty="0">
                <a:latin typeface="Calibri"/>
                <a:cs typeface="Calibri"/>
              </a:rPr>
              <a:t>problems broadly </a:t>
            </a:r>
            <a:r>
              <a:rPr sz="3200" spc="-20" dirty="0">
                <a:latin typeface="Calibri"/>
                <a:cs typeface="Calibri"/>
              </a:rPr>
              <a:t>centre </a:t>
            </a:r>
            <a:r>
              <a:rPr sz="3200" spc="-15" dirty="0">
                <a:latin typeface="Calibri"/>
                <a:cs typeface="Calibri"/>
              </a:rPr>
              <a:t>around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following three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types.</a:t>
            </a:r>
            <a:endParaRPr sz="3200">
              <a:latin typeface="Calibri"/>
              <a:cs typeface="Calibri"/>
            </a:endParaRPr>
          </a:p>
          <a:p>
            <a:pPr marL="50800" marR="3895725" algn="just">
              <a:lnSpc>
                <a:spcPct val="1201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L</a:t>
            </a:r>
            <a:r>
              <a:rPr sz="3150" spc="-22" baseline="-19841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length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train  </a:t>
            </a:r>
            <a:r>
              <a:rPr sz="3200" spc="-5" dirty="0">
                <a:latin typeface="Calibri"/>
                <a:cs typeface="Calibri"/>
              </a:rPr>
              <a:t>S =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train  </a:t>
            </a:r>
            <a:r>
              <a:rPr sz="3200" spc="-5" dirty="0">
                <a:latin typeface="Calibri"/>
                <a:cs typeface="Calibri"/>
              </a:rPr>
              <a:t>T = time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taken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565785" marR="43180" indent="-515620">
              <a:lnSpc>
                <a:spcPct val="100000"/>
              </a:lnSpc>
              <a:tabLst>
                <a:tab pos="565785" algn="l"/>
              </a:tabLst>
            </a:pPr>
            <a:r>
              <a:rPr sz="3200" spc="-10" dirty="0">
                <a:latin typeface="Calibri"/>
                <a:cs typeface="Calibri"/>
              </a:rPr>
              <a:t>1.	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35" dirty="0">
                <a:latin typeface="Calibri"/>
                <a:cs typeface="Calibri"/>
              </a:rPr>
              <a:t>taken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cross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stationary  </a:t>
            </a:r>
            <a:r>
              <a:rPr sz="3200" spc="-10" dirty="0">
                <a:latin typeface="Calibri"/>
                <a:cs typeface="Calibri"/>
              </a:rPr>
              <a:t>point.</a:t>
            </a:r>
            <a:endParaRPr sz="3200">
              <a:latin typeface="Calibri"/>
              <a:cs typeface="Calibri"/>
            </a:endParaRPr>
          </a:p>
          <a:p>
            <a:pPr marR="4362450" algn="ctr">
              <a:lnSpc>
                <a:spcPct val="100000"/>
              </a:lnSpc>
              <a:spcBef>
                <a:spcPts val="775"/>
              </a:spcBef>
            </a:pPr>
            <a:r>
              <a:rPr sz="3200" spc="-5" dirty="0">
                <a:latin typeface="Calibri"/>
                <a:cs typeface="Calibri"/>
              </a:rPr>
              <a:t>T 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150" spc="-22" baseline="-19841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/S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44" y="618870"/>
            <a:ext cx="7364730" cy="382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52755" algn="l"/>
              </a:tabLst>
            </a:pP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35" dirty="0">
                <a:latin typeface="Calibri"/>
                <a:cs typeface="Calibri"/>
              </a:rPr>
              <a:t>taken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cross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stationary  </a:t>
            </a:r>
            <a:r>
              <a:rPr sz="3200" spc="-10" dirty="0">
                <a:latin typeface="Calibri"/>
                <a:cs typeface="Calibri"/>
              </a:rPr>
              <a:t>length.</a:t>
            </a:r>
            <a:endParaRPr sz="32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770"/>
              </a:spcBef>
              <a:tabLst>
                <a:tab pos="1348740" algn="l"/>
                <a:tab pos="1735455" algn="l"/>
              </a:tabLst>
            </a:pPr>
            <a:r>
              <a:rPr sz="3200" spc="-5" dirty="0">
                <a:latin typeface="Calibri"/>
                <a:cs typeface="Calibri"/>
              </a:rPr>
              <a:t>T	=	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150" spc="-22" baseline="-19841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+ </a:t>
            </a:r>
            <a:r>
              <a:rPr sz="3200" spc="-10" dirty="0">
                <a:latin typeface="Calibri"/>
                <a:cs typeface="Calibri"/>
              </a:rPr>
              <a:t>SL/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50800" marR="481965">
              <a:lnSpc>
                <a:spcPct val="100000"/>
              </a:lnSpc>
              <a:buAutoNum type="arabicPeriod" startAt="3"/>
              <a:tabLst>
                <a:tab pos="452120" algn="l"/>
              </a:tabLst>
            </a:pP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35" dirty="0">
                <a:latin typeface="Calibri"/>
                <a:cs typeface="Calibri"/>
              </a:rPr>
              <a:t>taken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cross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moving  length.</a:t>
            </a:r>
            <a:endParaRPr sz="3200">
              <a:latin typeface="Calibri"/>
              <a:cs typeface="Calibri"/>
            </a:endParaRPr>
          </a:p>
          <a:p>
            <a:pPr marL="1056640">
              <a:lnSpc>
                <a:spcPct val="100000"/>
              </a:lnSpc>
              <a:spcBef>
                <a:spcPts val="775"/>
              </a:spcBef>
              <a:tabLst>
                <a:tab pos="1826895" algn="l"/>
              </a:tabLst>
            </a:pPr>
            <a:r>
              <a:rPr sz="3200" spc="-5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	L</a:t>
            </a:r>
            <a:r>
              <a:rPr sz="3150" spc="-7" baseline="-19841" dirty="0">
                <a:latin typeface="Calibri"/>
                <a:cs typeface="Calibri"/>
              </a:rPr>
              <a:t>t1 </a:t>
            </a:r>
            <a:r>
              <a:rPr sz="3200" spc="-5" dirty="0">
                <a:latin typeface="Calibri"/>
                <a:cs typeface="Calibri"/>
              </a:rPr>
              <a:t>+ L</a:t>
            </a:r>
            <a:r>
              <a:rPr sz="3150" spc="-7" baseline="-19841" dirty="0">
                <a:latin typeface="Calibri"/>
                <a:cs typeface="Calibri"/>
              </a:rPr>
              <a:t>t2 </a:t>
            </a:r>
            <a:r>
              <a:rPr sz="3200" spc="-5" dirty="0">
                <a:latin typeface="Calibri"/>
                <a:cs typeface="Calibri"/>
              </a:rPr>
              <a:t>/S</a:t>
            </a:r>
            <a:r>
              <a:rPr sz="3150" spc="-7" baseline="-19841" dirty="0">
                <a:latin typeface="Calibri"/>
                <a:cs typeface="Calibri"/>
              </a:rPr>
              <a:t>1 </a:t>
            </a:r>
            <a:r>
              <a:rPr sz="3200" spc="-5" dirty="0">
                <a:latin typeface="Calibri"/>
                <a:cs typeface="Calibri"/>
              </a:rPr>
              <a:t>+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150" spc="7" baseline="-19841" dirty="0">
                <a:latin typeface="Calibri"/>
                <a:cs typeface="Calibri"/>
              </a:rPr>
              <a:t>2</a:t>
            </a:r>
            <a:endParaRPr sz="3150" baseline="-1984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901940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69215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48309" algn="l"/>
                <a:tab pos="44894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40 km/hr </a:t>
            </a:r>
            <a:r>
              <a:rPr sz="3200" spc="-5" dirty="0">
                <a:latin typeface="Calibri"/>
                <a:cs typeface="Calibri"/>
              </a:rPr>
              <a:t>and 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crosses </a:t>
            </a:r>
            <a:r>
              <a:rPr sz="3200" spc="-5" dirty="0">
                <a:latin typeface="Calibri"/>
                <a:cs typeface="Calibri"/>
              </a:rPr>
              <a:t>a pole in </a:t>
            </a:r>
            <a:r>
              <a:rPr sz="3200" spc="-10" dirty="0">
                <a:latin typeface="Calibri"/>
                <a:cs typeface="Calibri"/>
              </a:rPr>
              <a:t>18 </a:t>
            </a:r>
            <a:r>
              <a:rPr sz="3200" spc="-15" dirty="0">
                <a:latin typeface="Calibri"/>
                <a:cs typeface="Calibri"/>
              </a:rPr>
              <a:t>seconds. </a:t>
            </a:r>
            <a:r>
              <a:rPr sz="3200" spc="-10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length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train?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  <a:tab pos="2756535" algn="l"/>
                <a:tab pos="4585970" algn="l"/>
                <a:tab pos="6415405" algn="l"/>
              </a:tabLst>
            </a:pPr>
            <a:r>
              <a:rPr sz="3200" spc="5" dirty="0">
                <a:latin typeface="Calibri"/>
                <a:cs typeface="Calibri"/>
              </a:rPr>
              <a:t>A.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200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	</a:t>
            </a:r>
            <a:r>
              <a:rPr sz="3200" spc="-10" dirty="0">
                <a:latin typeface="Calibri"/>
                <a:cs typeface="Calibri"/>
              </a:rPr>
              <a:t>B.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160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	C.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190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	</a:t>
            </a:r>
            <a:r>
              <a:rPr sz="3200" spc="-40" dirty="0">
                <a:latin typeface="Calibri"/>
                <a:cs typeface="Calibri"/>
              </a:rPr>
              <a:t>D. </a:t>
            </a:r>
            <a:r>
              <a:rPr sz="3200" spc="-10" dirty="0">
                <a:latin typeface="Calibri"/>
                <a:cs typeface="Calibri"/>
              </a:rPr>
              <a:t>120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8011159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of 60 </a:t>
            </a:r>
            <a:r>
              <a:rPr sz="3200" spc="-15" dirty="0">
                <a:latin typeface="Calibri"/>
                <a:cs typeface="Calibri"/>
              </a:rPr>
              <a:t>km/hr  </a:t>
            </a:r>
            <a:r>
              <a:rPr sz="3200" spc="-20" dirty="0">
                <a:latin typeface="Calibri"/>
                <a:cs typeface="Calibri"/>
              </a:rPr>
              <a:t>crosses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post </a:t>
            </a:r>
            <a:r>
              <a:rPr sz="3200" spc="-5" dirty="0">
                <a:latin typeface="Calibri"/>
                <a:cs typeface="Calibri"/>
              </a:rPr>
              <a:t>in 9 </a:t>
            </a:r>
            <a:r>
              <a:rPr sz="3200" spc="-15" dirty="0">
                <a:latin typeface="Calibri"/>
                <a:cs typeface="Calibri"/>
              </a:rPr>
              <a:t>seconds. What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length 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train?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  <a:tab pos="3670935" algn="l"/>
                <a:tab pos="5500370" algn="l"/>
              </a:tabLst>
            </a:pPr>
            <a:r>
              <a:rPr sz="3200" b="1" dirty="0">
                <a:latin typeface="Calibri"/>
                <a:cs typeface="Calibri"/>
              </a:rPr>
              <a:t>A.</a:t>
            </a:r>
            <a:r>
              <a:rPr sz="3200" dirty="0">
                <a:latin typeface="Calibri"/>
                <a:cs typeface="Calibri"/>
              </a:rPr>
              <a:t>120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B.</a:t>
            </a:r>
            <a:r>
              <a:rPr sz="3200" spc="-10" dirty="0">
                <a:latin typeface="Calibri"/>
                <a:cs typeface="Calibri"/>
              </a:rPr>
              <a:t>180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	</a:t>
            </a:r>
            <a:r>
              <a:rPr sz="3200" b="1" spc="-10" dirty="0">
                <a:latin typeface="Calibri"/>
                <a:cs typeface="Calibri"/>
              </a:rPr>
              <a:t>C.</a:t>
            </a:r>
            <a:r>
              <a:rPr sz="3200" spc="-10" dirty="0">
                <a:latin typeface="Calibri"/>
                <a:cs typeface="Calibri"/>
              </a:rPr>
              <a:t>324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	</a:t>
            </a:r>
            <a:r>
              <a:rPr sz="3200" b="1" spc="-20" dirty="0">
                <a:latin typeface="Calibri"/>
                <a:cs typeface="Calibri"/>
              </a:rPr>
              <a:t>D.</a:t>
            </a:r>
            <a:r>
              <a:rPr sz="3200" spc="-20" dirty="0">
                <a:latin typeface="Calibri"/>
                <a:cs typeface="Calibri"/>
              </a:rPr>
              <a:t>150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16215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4163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4894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train, 130 </a:t>
            </a:r>
            <a:r>
              <a:rPr sz="3200" spc="-20" dirty="0">
                <a:latin typeface="Calibri"/>
                <a:cs typeface="Calibri"/>
              </a:rPr>
              <a:t>metres </a:t>
            </a:r>
            <a:r>
              <a:rPr sz="3200" spc="-5" dirty="0">
                <a:latin typeface="Calibri"/>
                <a:cs typeface="Calibri"/>
              </a:rPr>
              <a:t>long </a:t>
            </a:r>
            <a:r>
              <a:rPr sz="3200" spc="-25" dirty="0">
                <a:latin typeface="Calibri"/>
                <a:cs typeface="Calibri"/>
              </a:rPr>
              <a:t>travels </a:t>
            </a:r>
            <a:r>
              <a:rPr sz="3200" spc="-5" dirty="0">
                <a:latin typeface="Calibri"/>
                <a:cs typeface="Calibri"/>
              </a:rPr>
              <a:t>at a </a:t>
            </a:r>
            <a:r>
              <a:rPr sz="3200" spc="-10" dirty="0">
                <a:latin typeface="Calibri"/>
                <a:cs typeface="Calibri"/>
              </a:rPr>
              <a:t>speed  of 45 </a:t>
            </a:r>
            <a:r>
              <a:rPr sz="3200" spc="-15" dirty="0">
                <a:latin typeface="Calibri"/>
                <a:cs typeface="Calibri"/>
              </a:rPr>
              <a:t>km/hr </a:t>
            </a:r>
            <a:r>
              <a:rPr sz="3200" spc="-20" dirty="0">
                <a:latin typeface="Calibri"/>
                <a:cs typeface="Calibri"/>
              </a:rPr>
              <a:t>crosses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bridge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30 </a:t>
            </a:r>
            <a:r>
              <a:rPr sz="3200" spc="-15" dirty="0">
                <a:latin typeface="Calibri"/>
                <a:cs typeface="Calibri"/>
              </a:rPr>
              <a:t>seconds.  </a:t>
            </a:r>
            <a:r>
              <a:rPr sz="3200" spc="-10" dirty="0">
                <a:latin typeface="Calibri"/>
                <a:cs typeface="Calibri"/>
              </a:rPr>
              <a:t>The length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bridge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5" dirty="0">
                <a:latin typeface="Calibri"/>
                <a:cs typeface="Calibri"/>
              </a:rPr>
              <a:t>A. </a:t>
            </a:r>
            <a:r>
              <a:rPr sz="3200" spc="-15" dirty="0">
                <a:latin typeface="Calibri"/>
                <a:cs typeface="Calibri"/>
              </a:rPr>
              <a:t>235 </a:t>
            </a:r>
            <a:r>
              <a:rPr sz="3200" spc="35" dirty="0">
                <a:latin typeface="Calibri"/>
                <a:cs typeface="Calibri"/>
              </a:rPr>
              <a:t>mB. </a:t>
            </a:r>
            <a:r>
              <a:rPr sz="3200" spc="-15" dirty="0">
                <a:latin typeface="Calibri"/>
                <a:cs typeface="Calibri"/>
              </a:rPr>
              <a:t>245 </a:t>
            </a:r>
            <a:r>
              <a:rPr sz="3200" spc="-5" dirty="0">
                <a:latin typeface="Calibri"/>
                <a:cs typeface="Calibri"/>
              </a:rPr>
              <a:t>m C. </a:t>
            </a:r>
            <a:r>
              <a:rPr sz="3200" spc="-10" dirty="0">
                <a:latin typeface="Calibri"/>
                <a:cs typeface="Calibri"/>
              </a:rPr>
              <a:t>270 </a:t>
            </a:r>
            <a:r>
              <a:rPr sz="3200" spc="-5" dirty="0">
                <a:latin typeface="Calibri"/>
                <a:cs typeface="Calibri"/>
              </a:rPr>
              <a:t>m </a:t>
            </a:r>
            <a:r>
              <a:rPr sz="3200" spc="-40" dirty="0">
                <a:latin typeface="Calibri"/>
                <a:cs typeface="Calibri"/>
              </a:rPr>
              <a:t>D. </a:t>
            </a:r>
            <a:r>
              <a:rPr sz="3200" spc="-10" dirty="0">
                <a:latin typeface="Calibri"/>
                <a:cs typeface="Calibri"/>
              </a:rPr>
              <a:t>220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metres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27645" cy="431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65" dirty="0">
                <a:latin typeface="Calibri"/>
                <a:cs typeface="Calibri"/>
              </a:rPr>
              <a:t>Two </a:t>
            </a:r>
            <a:r>
              <a:rPr sz="3200" spc="-15" dirty="0">
                <a:latin typeface="Calibri"/>
                <a:cs typeface="Calibri"/>
              </a:rPr>
              <a:t>trains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opposite direction 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same speed.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length of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20" dirty="0">
                <a:latin typeface="Calibri"/>
                <a:cs typeface="Calibri"/>
              </a:rPr>
              <a:t>train 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135 </a:t>
            </a:r>
            <a:r>
              <a:rPr sz="3200" spc="-25" dirty="0">
                <a:latin typeface="Calibri"/>
                <a:cs typeface="Calibri"/>
              </a:rPr>
              <a:t>meters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20" dirty="0">
                <a:latin typeface="Calibri"/>
                <a:cs typeface="Calibri"/>
              </a:rPr>
              <a:t>cross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other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18  seconds,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of each </a:t>
            </a:r>
            <a:r>
              <a:rPr sz="3200" spc="-20" dirty="0">
                <a:latin typeface="Calibri"/>
                <a:cs typeface="Calibri"/>
              </a:rPr>
              <a:t>train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29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35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27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54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20494"/>
            <a:ext cx="8039100" cy="4611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libri"/>
                <a:cs typeface="Calibri"/>
              </a:rPr>
              <a:t>Formulating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above, </a:t>
            </a:r>
            <a:r>
              <a:rPr sz="3200" spc="-20" dirty="0">
                <a:latin typeface="Calibri"/>
                <a:cs typeface="Calibri"/>
              </a:rPr>
              <a:t>we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get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Speed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=Distance/Time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Hence, speed </a:t>
            </a:r>
            <a:r>
              <a:rPr sz="3200" spc="-5" dirty="0">
                <a:latin typeface="Calibri"/>
                <a:cs typeface="Calibri"/>
              </a:rPr>
              <a:t>is defined as the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20" dirty="0">
                <a:latin typeface="Calibri"/>
                <a:cs typeface="Calibri"/>
              </a:rPr>
              <a:t>travelled  by </a:t>
            </a:r>
            <a:r>
              <a:rPr sz="3200" spc="-5" dirty="0">
                <a:latin typeface="Calibri"/>
                <a:cs typeface="Calibri"/>
              </a:rPr>
              <a:t>a particle in unit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=Distance/Speed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8023225" cy="431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train travelling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spc="-15" dirty="0">
                <a:latin typeface="Calibri"/>
                <a:cs typeface="Calibri"/>
              </a:rPr>
              <a:t>42 km/h </a:t>
            </a:r>
            <a:r>
              <a:rPr sz="3200" spc="-10" dirty="0">
                <a:latin typeface="Calibri"/>
                <a:cs typeface="Calibri"/>
              </a:rPr>
              <a:t>passes </a:t>
            </a:r>
            <a:r>
              <a:rPr sz="3200" spc="-5" dirty="0">
                <a:latin typeface="Calibri"/>
                <a:cs typeface="Calibri"/>
              </a:rPr>
              <a:t>a runner in 9  </a:t>
            </a:r>
            <a:r>
              <a:rPr sz="3200" spc="-15" dirty="0">
                <a:latin typeface="Calibri"/>
                <a:cs typeface="Calibri"/>
              </a:rPr>
              <a:t>seconds </a:t>
            </a:r>
            <a:r>
              <a:rPr sz="3200" spc="-10" dirty="0">
                <a:latin typeface="Calibri"/>
                <a:cs typeface="Calibri"/>
              </a:rPr>
              <a:t>running </a:t>
            </a:r>
            <a:r>
              <a:rPr sz="3200" spc="-5" dirty="0">
                <a:latin typeface="Calibri"/>
                <a:cs typeface="Calibri"/>
              </a:rPr>
              <a:t>in same </a:t>
            </a:r>
            <a:r>
              <a:rPr sz="3200" spc="-15" dirty="0">
                <a:latin typeface="Calibri"/>
                <a:cs typeface="Calibri"/>
              </a:rPr>
              <a:t>direction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took </a:t>
            </a:r>
            <a:r>
              <a:rPr sz="3200" spc="-5" dirty="0">
                <a:latin typeface="Calibri"/>
                <a:cs typeface="Calibri"/>
              </a:rPr>
              <a:t>5  </a:t>
            </a:r>
            <a:r>
              <a:rPr sz="3200" spc="-15" dirty="0">
                <a:latin typeface="Calibri"/>
                <a:cs typeface="Calibri"/>
              </a:rPr>
              <a:t>seconds </a:t>
            </a:r>
            <a:r>
              <a:rPr sz="3200" spc="-5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opposite direction. </a:t>
            </a:r>
            <a:r>
              <a:rPr sz="3200" spc="-5" dirty="0">
                <a:latin typeface="Calibri"/>
                <a:cs typeface="Calibri"/>
              </a:rPr>
              <a:t>Find the  </a:t>
            </a:r>
            <a:r>
              <a:rPr sz="3200" spc="-10" dirty="0">
                <a:latin typeface="Calibri"/>
                <a:cs typeface="Calibri"/>
              </a:rPr>
              <a:t>length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train.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75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100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84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90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392" y="2821635"/>
            <a:ext cx="4801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0" dirty="0">
                <a:solidFill>
                  <a:srgbClr val="00AFEF"/>
                </a:solidFill>
                <a:latin typeface="Calibri"/>
                <a:cs typeface="Calibri"/>
              </a:rPr>
              <a:t>BOATS </a:t>
            </a:r>
            <a:r>
              <a:rPr sz="4800" b="1" dirty="0">
                <a:solidFill>
                  <a:srgbClr val="00AFEF"/>
                </a:solidFill>
                <a:latin typeface="Calibri"/>
                <a:cs typeface="Calibri"/>
              </a:rPr>
              <a:t>&amp;</a:t>
            </a:r>
            <a:r>
              <a:rPr sz="4800" b="1" spc="8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00AFEF"/>
                </a:solidFill>
                <a:latin typeface="Calibri"/>
                <a:cs typeface="Calibri"/>
              </a:rPr>
              <a:t>STREAMS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762000"/>
            <a:ext cx="8513445" cy="4740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lang="en-US" sz="3200" spc="-20" dirty="0" smtClean="0"/>
              <a:t/>
            </a:r>
            <a:br>
              <a:rPr lang="en-US" sz="3200" spc="-20" dirty="0" smtClean="0"/>
            </a:br>
            <a:r>
              <a:rPr lang="en-US" sz="3200" spc="-20" dirty="0"/>
              <a:t/>
            </a:r>
            <a:br>
              <a:rPr lang="en-US" sz="3200" spc="-20" dirty="0"/>
            </a:br>
            <a:r>
              <a:rPr lang="en-US" sz="3200" spc="-20" dirty="0" smtClean="0"/>
              <a:t/>
            </a:r>
            <a:br>
              <a:rPr lang="en-US" sz="3200" spc="-20" dirty="0" smtClean="0"/>
            </a:br>
            <a:r>
              <a:rPr lang="en-US" sz="3200" spc="-20" dirty="0"/>
              <a:t/>
            </a:r>
            <a:br>
              <a:rPr lang="en-US" sz="3200" spc="-20" dirty="0"/>
            </a:br>
            <a:r>
              <a:rPr lang="en-US" sz="3200" spc="-20" dirty="0" smtClean="0"/>
              <a:t/>
            </a:r>
            <a:br>
              <a:rPr lang="en-US" sz="3200" spc="-20" dirty="0" smtClean="0"/>
            </a:br>
            <a:r>
              <a:rPr lang="en-US" sz="3200" spc="-20" dirty="0"/>
              <a:t/>
            </a:r>
            <a:br>
              <a:rPr lang="en-US" sz="3200" spc="-20" dirty="0"/>
            </a:br>
            <a:r>
              <a:rPr sz="3200" spc="-20" smtClean="0"/>
              <a:t>Downstream </a:t>
            </a:r>
            <a:r>
              <a:rPr sz="3200" spc="-5" dirty="0"/>
              <a:t>= </a:t>
            </a:r>
            <a:r>
              <a:rPr sz="3200" spc="-10" dirty="0"/>
              <a:t>Speed </a:t>
            </a:r>
            <a:r>
              <a:rPr sz="3200" dirty="0"/>
              <a:t>in </a:t>
            </a:r>
            <a:r>
              <a:rPr sz="3200" spc="-10" dirty="0"/>
              <a:t>still </a:t>
            </a:r>
            <a:r>
              <a:rPr sz="3200" spc="-25" dirty="0"/>
              <a:t>water </a:t>
            </a:r>
            <a:r>
              <a:rPr sz="3200" spc="-5" dirty="0"/>
              <a:t>+ </a:t>
            </a:r>
            <a:r>
              <a:rPr sz="3200" spc="-10" dirty="0"/>
              <a:t>speed </a:t>
            </a:r>
            <a:r>
              <a:rPr sz="3200" spc="-5" dirty="0"/>
              <a:t>of </a:t>
            </a:r>
            <a:r>
              <a:rPr sz="3200" spc="-25" dirty="0"/>
              <a:t>water  </a:t>
            </a:r>
            <a:r>
              <a:rPr sz="3200" spc="-20" dirty="0"/>
              <a:t>Upstream </a:t>
            </a:r>
            <a:r>
              <a:rPr sz="3200" spc="-5" dirty="0"/>
              <a:t>= </a:t>
            </a:r>
            <a:r>
              <a:rPr sz="3200" spc="-10" dirty="0"/>
              <a:t>Speed </a:t>
            </a:r>
            <a:r>
              <a:rPr sz="3200" dirty="0"/>
              <a:t>in </a:t>
            </a:r>
            <a:r>
              <a:rPr sz="3200" spc="-10" dirty="0"/>
              <a:t>still </a:t>
            </a:r>
            <a:r>
              <a:rPr sz="3200" spc="-25" dirty="0"/>
              <a:t>water </a:t>
            </a:r>
            <a:r>
              <a:rPr sz="3200" spc="-5" dirty="0"/>
              <a:t>- </a:t>
            </a:r>
            <a:r>
              <a:rPr sz="3200" spc="-10" dirty="0"/>
              <a:t>speed </a:t>
            </a:r>
            <a:r>
              <a:rPr sz="3200" spc="-5" dirty="0"/>
              <a:t>of</a:t>
            </a:r>
            <a:r>
              <a:rPr sz="3200" spc="229" dirty="0"/>
              <a:t> </a:t>
            </a:r>
            <a:r>
              <a:rPr sz="3200" spc="-25" dirty="0"/>
              <a:t>water</a:t>
            </a:r>
            <a:endParaRPr sz="32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609600"/>
            <a:ext cx="312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37769"/>
            <a:ext cx="8013700" cy="2561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2923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boat can </a:t>
            </a:r>
            <a:r>
              <a:rPr sz="3200" spc="-30" dirty="0">
                <a:latin typeface="Calibri"/>
                <a:cs typeface="Calibri"/>
              </a:rPr>
              <a:t>travel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13 </a:t>
            </a:r>
            <a:r>
              <a:rPr sz="3200" spc="-15" dirty="0">
                <a:latin typeface="Calibri"/>
                <a:cs typeface="Calibri"/>
              </a:rPr>
              <a:t>km/hr </a:t>
            </a:r>
            <a:r>
              <a:rPr sz="3200" spc="-5" dirty="0">
                <a:latin typeface="Calibri"/>
                <a:cs typeface="Calibri"/>
              </a:rPr>
              <a:t>in  </a:t>
            </a:r>
            <a:r>
              <a:rPr sz="3200" spc="-10" dirty="0">
                <a:latin typeface="Calibri"/>
                <a:cs typeface="Calibri"/>
              </a:rPr>
              <a:t>still </a:t>
            </a:r>
            <a:r>
              <a:rPr sz="3200" spc="-75" dirty="0">
                <a:latin typeface="Calibri"/>
                <a:cs typeface="Calibri"/>
              </a:rPr>
              <a:t>water. </a:t>
            </a:r>
            <a:r>
              <a:rPr sz="3200" spc="-5" dirty="0">
                <a:latin typeface="Calibri"/>
                <a:cs typeface="Calibri"/>
              </a:rPr>
              <a:t>If the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5" dirty="0">
                <a:latin typeface="Calibri"/>
                <a:cs typeface="Calibri"/>
              </a:rPr>
              <a:t>stream </a:t>
            </a:r>
            <a:r>
              <a:rPr sz="3200" spc="-5" dirty="0">
                <a:latin typeface="Calibri"/>
                <a:cs typeface="Calibri"/>
              </a:rPr>
              <a:t>is 4  </a:t>
            </a:r>
            <a:r>
              <a:rPr sz="3200" spc="-60" dirty="0">
                <a:latin typeface="Calibri"/>
                <a:cs typeface="Calibri"/>
              </a:rPr>
              <a:t>km/hr, </a:t>
            </a:r>
            <a:r>
              <a:rPr sz="3200" dirty="0">
                <a:latin typeface="Calibri"/>
                <a:cs typeface="Calibri"/>
              </a:rPr>
              <a:t>find </a:t>
            </a:r>
            <a:r>
              <a:rPr sz="3200" spc="-5" dirty="0">
                <a:latin typeface="Calibri"/>
                <a:cs typeface="Calibri"/>
              </a:rPr>
              <a:t>the time </a:t>
            </a:r>
            <a:r>
              <a:rPr sz="3200" spc="-35" dirty="0">
                <a:latin typeface="Calibri"/>
                <a:cs typeface="Calibri"/>
              </a:rPr>
              <a:t>taken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boat to </a:t>
            </a:r>
            <a:r>
              <a:rPr sz="3200" spc="-20" dirty="0">
                <a:latin typeface="Calibri"/>
                <a:cs typeface="Calibri"/>
              </a:rPr>
              <a:t>go  </a:t>
            </a:r>
            <a:r>
              <a:rPr sz="3200" spc="-10" dirty="0">
                <a:latin typeface="Calibri"/>
                <a:cs typeface="Calibri"/>
              </a:rPr>
              <a:t>68 </a:t>
            </a:r>
            <a:r>
              <a:rPr sz="3200" spc="-15" dirty="0">
                <a:latin typeface="Calibri"/>
                <a:cs typeface="Calibri"/>
              </a:rPr>
              <a:t>km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downstream.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  <a:tab pos="2756535" algn="l"/>
                <a:tab pos="4585970" algn="l"/>
                <a:tab pos="6415405" algn="l"/>
              </a:tabLst>
            </a:pPr>
            <a:r>
              <a:rPr sz="3200" b="1" spc="5" dirty="0">
                <a:latin typeface="Calibri"/>
                <a:cs typeface="Calibri"/>
              </a:rPr>
              <a:t>A.</a:t>
            </a:r>
            <a:r>
              <a:rPr sz="3200" spc="5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	</a:t>
            </a:r>
            <a:r>
              <a:rPr sz="3200" b="1" dirty="0">
                <a:latin typeface="Calibri"/>
                <a:cs typeface="Calibri"/>
              </a:rPr>
              <a:t>B.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	</a:t>
            </a:r>
            <a:r>
              <a:rPr sz="3200" b="1" spc="-5" dirty="0">
                <a:latin typeface="Calibri"/>
                <a:cs typeface="Calibri"/>
              </a:rPr>
              <a:t>C.</a:t>
            </a:r>
            <a:r>
              <a:rPr sz="3200" spc="-5" dirty="0">
                <a:latin typeface="Calibri"/>
                <a:cs typeface="Calibri"/>
              </a:rPr>
              <a:t>4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	</a:t>
            </a:r>
            <a:r>
              <a:rPr sz="3200" b="1" spc="-25" dirty="0">
                <a:latin typeface="Calibri"/>
                <a:cs typeface="Calibri"/>
              </a:rPr>
              <a:t>D.</a:t>
            </a:r>
            <a:r>
              <a:rPr sz="3200" spc="-25" dirty="0">
                <a:latin typeface="Calibri"/>
                <a:cs typeface="Calibri"/>
              </a:rPr>
              <a:t>5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08838"/>
            <a:ext cx="7925434" cy="383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man's speed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is 15 </a:t>
            </a:r>
            <a:r>
              <a:rPr sz="3200" spc="-15" dirty="0">
                <a:latin typeface="Calibri"/>
                <a:cs typeface="Calibri"/>
              </a:rPr>
              <a:t>km/hr 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speed 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current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2.5 </a:t>
            </a:r>
            <a:r>
              <a:rPr sz="3200" spc="-65" dirty="0">
                <a:latin typeface="Calibri"/>
                <a:cs typeface="Calibri"/>
              </a:rPr>
              <a:t>km/hr. </a:t>
            </a:r>
            <a:r>
              <a:rPr sz="3200" spc="-5" dirty="0">
                <a:latin typeface="Calibri"/>
                <a:cs typeface="Calibri"/>
              </a:rPr>
              <a:t>The  man's </a:t>
            </a:r>
            <a:r>
              <a:rPr sz="3200" spc="-10" dirty="0">
                <a:latin typeface="Calibri"/>
                <a:cs typeface="Calibri"/>
              </a:rPr>
              <a:t>speed </a:t>
            </a:r>
            <a:r>
              <a:rPr sz="3200" spc="-15" dirty="0">
                <a:latin typeface="Calibri"/>
                <a:cs typeface="Calibri"/>
              </a:rPr>
              <a:t>against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current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5" dirty="0">
                <a:latin typeface="Calibri"/>
                <a:cs typeface="Calibri"/>
              </a:rPr>
              <a:t>A. </a:t>
            </a:r>
            <a:r>
              <a:rPr sz="3200" spc="-5" dirty="0">
                <a:latin typeface="Calibri"/>
                <a:cs typeface="Calibri"/>
              </a:rPr>
              <a:t>9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B. 12.5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C. </a:t>
            </a:r>
            <a:r>
              <a:rPr sz="3200" spc="-10" dirty="0">
                <a:latin typeface="Calibri"/>
                <a:cs typeface="Calibri"/>
              </a:rPr>
              <a:t>8.5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40" dirty="0">
                <a:latin typeface="Calibri"/>
                <a:cs typeface="Calibri"/>
              </a:rPr>
              <a:t>D. </a:t>
            </a:r>
            <a:r>
              <a:rPr sz="3200" spc="-15" dirty="0">
                <a:latin typeface="Calibri"/>
                <a:cs typeface="Calibri"/>
              </a:rPr>
              <a:t>10 </a:t>
            </a:r>
            <a:r>
              <a:rPr sz="3200" spc="-65" dirty="0">
                <a:latin typeface="Calibri"/>
                <a:cs typeface="Calibri"/>
              </a:rPr>
              <a:t>km/hr.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580085"/>
            <a:ext cx="8108315" cy="383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speed </a:t>
            </a:r>
            <a:r>
              <a:rPr sz="3200" spc="-5" dirty="0">
                <a:latin typeface="Calibri"/>
                <a:cs typeface="Calibri"/>
              </a:rPr>
              <a:t>of a </a:t>
            </a:r>
            <a:r>
              <a:rPr sz="3200" spc="-15" dirty="0">
                <a:latin typeface="Calibri"/>
                <a:cs typeface="Calibri"/>
              </a:rPr>
              <a:t>boat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still </a:t>
            </a:r>
            <a:r>
              <a:rPr sz="3200" spc="-20" dirty="0">
                <a:latin typeface="Calibri"/>
                <a:cs typeface="Calibri"/>
              </a:rPr>
              <a:t>water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22 km/hr 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spc="-35" dirty="0">
                <a:latin typeface="Calibri"/>
                <a:cs typeface="Calibri"/>
              </a:rPr>
              <a:t>rate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is 4 </a:t>
            </a:r>
            <a:r>
              <a:rPr sz="3200" spc="-65" dirty="0">
                <a:latin typeface="Calibri"/>
                <a:cs typeface="Calibri"/>
              </a:rPr>
              <a:t>km/hr.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distance  </a:t>
            </a:r>
            <a:r>
              <a:rPr sz="3200" spc="-20" dirty="0">
                <a:latin typeface="Calibri"/>
                <a:cs typeface="Calibri"/>
              </a:rPr>
              <a:t>travelled downstream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24 </a:t>
            </a:r>
            <a:r>
              <a:rPr sz="3200" spc="-5" dirty="0">
                <a:latin typeface="Calibri"/>
                <a:cs typeface="Calibri"/>
              </a:rPr>
              <a:t>minutes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5" dirty="0">
                <a:latin typeface="Calibri"/>
                <a:cs typeface="Calibri"/>
              </a:rPr>
              <a:t>A. </a:t>
            </a:r>
            <a:r>
              <a:rPr sz="3200" spc="-10" dirty="0">
                <a:latin typeface="Calibri"/>
                <a:cs typeface="Calibri"/>
              </a:rPr>
              <a:t>10.4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B. 9.4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C. 10.2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40" dirty="0">
                <a:latin typeface="Calibri"/>
                <a:cs typeface="Calibri"/>
              </a:rPr>
              <a:t>D. </a:t>
            </a:r>
            <a:r>
              <a:rPr sz="3200" spc="-10" dirty="0">
                <a:latin typeface="Calibri"/>
                <a:cs typeface="Calibri"/>
              </a:rPr>
              <a:t>9.2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94320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boatman </a:t>
            </a:r>
            <a:r>
              <a:rPr sz="3200" spc="-15" dirty="0">
                <a:latin typeface="Calibri"/>
                <a:cs typeface="Calibri"/>
              </a:rPr>
              <a:t>goes </a:t>
            </a:r>
            <a:r>
              <a:rPr sz="3200" spc="-5" dirty="0">
                <a:latin typeface="Calibri"/>
                <a:cs typeface="Calibri"/>
              </a:rPr>
              <a:t>2 </a:t>
            </a:r>
            <a:r>
              <a:rPr sz="3200" spc="-15" dirty="0">
                <a:latin typeface="Calibri"/>
                <a:cs typeface="Calibri"/>
              </a:rPr>
              <a:t>km against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current </a:t>
            </a:r>
            <a:r>
              <a:rPr sz="3200" spc="-10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stream </a:t>
            </a:r>
            <a:r>
              <a:rPr sz="3200" spc="-5" dirty="0">
                <a:latin typeface="Calibri"/>
                <a:cs typeface="Calibri"/>
              </a:rPr>
              <a:t>in 2 </a:t>
            </a:r>
            <a:r>
              <a:rPr sz="3200" spc="-10" dirty="0">
                <a:latin typeface="Calibri"/>
                <a:cs typeface="Calibri"/>
              </a:rPr>
              <a:t>hour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goes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km </a:t>
            </a:r>
            <a:r>
              <a:rPr sz="3200" spc="-5" dirty="0">
                <a:latin typeface="Calibri"/>
                <a:cs typeface="Calibri"/>
              </a:rPr>
              <a:t>along </a:t>
            </a:r>
            <a:r>
              <a:rPr sz="3200" spc="-10" dirty="0">
                <a:latin typeface="Calibri"/>
                <a:cs typeface="Calibri"/>
              </a:rPr>
              <a:t>the  </a:t>
            </a:r>
            <a:r>
              <a:rPr sz="3200" spc="-20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spc="-5" dirty="0">
                <a:latin typeface="Calibri"/>
                <a:cs typeface="Calibri"/>
              </a:rPr>
              <a:t>minutes. </a:t>
            </a:r>
            <a:r>
              <a:rPr sz="3200" spc="-20" dirty="0">
                <a:latin typeface="Calibri"/>
                <a:cs typeface="Calibri"/>
              </a:rPr>
              <a:t>How </a:t>
            </a:r>
            <a:r>
              <a:rPr sz="3200" spc="-5" dirty="0">
                <a:latin typeface="Calibri"/>
                <a:cs typeface="Calibri"/>
              </a:rPr>
              <a:t>long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spc="-1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go </a:t>
            </a:r>
            <a:r>
              <a:rPr sz="3200" spc="-5" dirty="0">
                <a:latin typeface="Calibri"/>
                <a:cs typeface="Calibri"/>
              </a:rPr>
              <a:t>5 </a:t>
            </a:r>
            <a:r>
              <a:rPr sz="3200" spc="-15" dirty="0">
                <a:latin typeface="Calibri"/>
                <a:cs typeface="Calibri"/>
              </a:rPr>
              <a:t>km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stationary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water?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5" dirty="0">
                <a:latin typeface="Calibri"/>
                <a:cs typeface="Calibri"/>
              </a:rPr>
              <a:t>A. </a:t>
            </a:r>
            <a:r>
              <a:rPr sz="3200" spc="-5" dirty="0">
                <a:latin typeface="Calibri"/>
                <a:cs typeface="Calibri"/>
              </a:rPr>
              <a:t>4 </a:t>
            </a:r>
            <a:r>
              <a:rPr sz="3200" spc="-10" dirty="0">
                <a:latin typeface="Calibri"/>
                <a:cs typeface="Calibri"/>
              </a:rPr>
              <a:t>hrB. </a:t>
            </a:r>
            <a:r>
              <a:rPr sz="3200" spc="-5" dirty="0">
                <a:latin typeface="Calibri"/>
                <a:cs typeface="Calibri"/>
              </a:rPr>
              <a:t>2 hr </a:t>
            </a:r>
            <a:r>
              <a:rPr sz="3200" spc="-15" dirty="0">
                <a:latin typeface="Calibri"/>
                <a:cs typeface="Calibri"/>
              </a:rPr>
              <a:t>30 </a:t>
            </a:r>
            <a:r>
              <a:rPr sz="3200" spc="-5" dirty="0">
                <a:latin typeface="Calibri"/>
                <a:cs typeface="Calibri"/>
              </a:rPr>
              <a:t>minC. 2 </a:t>
            </a:r>
            <a:r>
              <a:rPr sz="3200" spc="-25" dirty="0">
                <a:latin typeface="Calibri"/>
                <a:cs typeface="Calibri"/>
              </a:rPr>
              <a:t>hrD. </a:t>
            </a:r>
            <a:r>
              <a:rPr sz="3200" spc="-5" dirty="0">
                <a:latin typeface="Calibri"/>
                <a:cs typeface="Calibri"/>
              </a:rPr>
              <a:t>1 hr 15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894320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3200" dirty="0" smtClean="0"/>
              <a:t>If the sum of the upstream and downstream speed of a fish is 82 mph , and it travels 105 m upstream in 3hr. Find the time taken </a:t>
            </a:r>
            <a:r>
              <a:rPr lang="en-US" sz="3200" smtClean="0"/>
              <a:t>by fish </a:t>
            </a:r>
            <a:r>
              <a:rPr lang="en-US" sz="3200" dirty="0" smtClean="0"/>
              <a:t>to cover 126 m downstream</a:t>
            </a:r>
            <a:br>
              <a:rPr lang="en-US" sz="3200" dirty="0" smtClean="0"/>
            </a:br>
            <a:r>
              <a:rPr lang="en-US" sz="3200" dirty="0" smtClean="0"/>
              <a:t>2.4 hrs</a:t>
            </a:r>
          </a:p>
          <a:p>
            <a:r>
              <a:rPr lang="en-US" sz="3200" dirty="0" smtClean="0"/>
              <a:t>2.8 hrs</a:t>
            </a:r>
          </a:p>
          <a:p>
            <a:r>
              <a:rPr lang="en-US" sz="3200" dirty="0" smtClean="0"/>
              <a:t>2.5 hrs</a:t>
            </a:r>
          </a:p>
          <a:p>
            <a:r>
              <a:rPr lang="en-US" sz="3200" dirty="0" smtClean="0"/>
              <a:t>2 </a:t>
            </a:r>
            <a:r>
              <a:rPr lang="en-US" sz="3200" dirty="0" err="1" smtClean="0"/>
              <a:t>hrs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6962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74330"/>
            <a:ext cx="6616700" cy="16725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b="1" spc="-10" dirty="0">
                <a:latin typeface="Calibri"/>
                <a:cs typeface="Calibri"/>
              </a:rPr>
              <a:t>UNITS </a:t>
            </a:r>
            <a:r>
              <a:rPr sz="3000" b="1" dirty="0">
                <a:latin typeface="Calibri"/>
                <a:cs typeface="Calibri"/>
              </a:rPr>
              <a:t>OF </a:t>
            </a:r>
            <a:r>
              <a:rPr sz="3000" b="1" spc="-5" dirty="0">
                <a:latin typeface="Calibri"/>
                <a:cs typeface="Calibri"/>
              </a:rPr>
              <a:t>SPEED </a:t>
            </a:r>
            <a:r>
              <a:rPr sz="3000" b="1" dirty="0">
                <a:latin typeface="Calibri"/>
                <a:cs typeface="Calibri"/>
              </a:rPr>
              <a:t>AND </a:t>
            </a:r>
            <a:r>
              <a:rPr sz="3000" b="1" spc="-5" dirty="0">
                <a:latin typeface="Calibri"/>
                <a:cs typeface="Calibri"/>
              </a:rPr>
              <a:t>THEIR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CONVERSION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b="1" spc="-15" dirty="0">
                <a:latin typeface="Calibri"/>
                <a:cs typeface="Calibri"/>
              </a:rPr>
              <a:t>Standard </a:t>
            </a:r>
            <a:r>
              <a:rPr sz="3000" b="1" dirty="0">
                <a:latin typeface="Calibri"/>
                <a:cs typeface="Calibri"/>
              </a:rPr>
              <a:t>Units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dirty="0">
                <a:latin typeface="Calibri"/>
                <a:cs typeface="Calibri"/>
              </a:rPr>
              <a:t>units </a:t>
            </a:r>
            <a:r>
              <a:rPr sz="3000" spc="-5" dirty="0">
                <a:latin typeface="Calibri"/>
                <a:cs typeface="Calibri"/>
              </a:rPr>
              <a:t>of speed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021332"/>
            <a:ext cx="3088005" cy="2221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819"/>
              </a:spcBef>
            </a:pPr>
            <a:r>
              <a:rPr sz="3000" b="1" dirty="0">
                <a:latin typeface="Calibri"/>
                <a:cs typeface="Calibri"/>
              </a:rPr>
              <a:t>Unit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000" spc="-15" dirty="0">
                <a:latin typeface="Calibri"/>
                <a:cs typeface="Calibri"/>
              </a:rPr>
              <a:t>metres </a:t>
            </a:r>
            <a:r>
              <a:rPr sz="3000" dirty="0">
                <a:latin typeface="Calibri"/>
                <a:cs typeface="Calibri"/>
              </a:rPr>
              <a:t>per </a:t>
            </a:r>
            <a:r>
              <a:rPr sz="3000" spc="-10" dirty="0">
                <a:latin typeface="Calibri"/>
                <a:cs typeface="Calibri"/>
              </a:rPr>
              <a:t>second  kilometres </a:t>
            </a:r>
            <a:r>
              <a:rPr sz="3000" spc="-5" dirty="0">
                <a:latin typeface="Calibri"/>
                <a:cs typeface="Calibri"/>
              </a:rPr>
              <a:t>per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hour  miles </a:t>
            </a:r>
            <a:r>
              <a:rPr sz="3000" spc="-5" dirty="0">
                <a:latin typeface="Calibri"/>
                <a:cs typeface="Calibri"/>
              </a:rPr>
              <a:t>per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hour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9485" y="2021332"/>
            <a:ext cx="1346835" cy="2221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b="1" spc="-10" dirty="0">
                <a:latin typeface="Calibri"/>
                <a:cs typeface="Calibri"/>
              </a:rPr>
              <a:t>Symbols</a:t>
            </a:r>
            <a:endParaRPr sz="3000">
              <a:latin typeface="Calibri"/>
              <a:cs typeface="Calibri"/>
            </a:endParaRPr>
          </a:p>
          <a:p>
            <a:pPr marL="497205" marR="13970">
              <a:lnSpc>
                <a:spcPct val="120000"/>
              </a:lnSpc>
              <a:spcBef>
                <a:spcPts val="5"/>
              </a:spcBef>
            </a:pPr>
            <a:r>
              <a:rPr sz="3000" spc="-20" dirty="0">
                <a:latin typeface="Calibri"/>
                <a:cs typeface="Calibri"/>
              </a:rPr>
              <a:t>m/s  </a:t>
            </a:r>
            <a:r>
              <a:rPr sz="3000" dirty="0">
                <a:latin typeface="Calibri"/>
                <a:cs typeface="Calibri"/>
              </a:rPr>
              <a:t>km/h  m/h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4765599"/>
            <a:ext cx="7024370" cy="16725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dirty="0">
                <a:latin typeface="Calibri"/>
                <a:cs typeface="Calibri"/>
              </a:rPr>
              <a:t>1 </a:t>
            </a:r>
            <a:r>
              <a:rPr sz="3000" spc="-10" dirty="0">
                <a:latin typeface="Calibri"/>
                <a:cs typeface="Calibri"/>
              </a:rPr>
              <a:t>kilometre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10" dirty="0">
                <a:latin typeface="Calibri"/>
                <a:cs typeface="Calibri"/>
              </a:rPr>
              <a:t>1000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metres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latin typeface="Calibri"/>
                <a:cs typeface="Calibri"/>
              </a:rPr>
              <a:t>1 mile = </a:t>
            </a:r>
            <a:r>
              <a:rPr sz="3000" spc="-10" dirty="0">
                <a:latin typeface="Calibri"/>
                <a:cs typeface="Calibri"/>
              </a:rPr>
              <a:t>1.60934 kilometres </a:t>
            </a:r>
            <a:r>
              <a:rPr sz="3000" spc="-5" dirty="0">
                <a:latin typeface="Calibri"/>
                <a:cs typeface="Calibri"/>
              </a:rPr>
              <a:t>or 1.6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kilometres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1 hour = </a:t>
            </a:r>
            <a:r>
              <a:rPr sz="3000" spc="-10" dirty="0">
                <a:latin typeface="Calibri"/>
                <a:cs typeface="Calibri"/>
              </a:rPr>
              <a:t>3600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seconds</a:t>
            </a:r>
            <a:endParaRPr sz="3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89720" y="2705760"/>
              <a:ext cx="6509880" cy="3215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696400"/>
                <a:ext cx="6528600" cy="323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27582"/>
            <a:ext cx="792670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latin typeface="Calibri"/>
                <a:cs typeface="Calibri"/>
              </a:rPr>
              <a:t>Conversion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units </a:t>
            </a:r>
            <a:r>
              <a:rPr sz="3200" b="1" spc="-20" dirty="0">
                <a:latin typeface="Calibri"/>
                <a:cs typeface="Calibri"/>
              </a:rPr>
              <a:t>from </a:t>
            </a:r>
            <a:r>
              <a:rPr sz="3200" b="1" spc="-5" dirty="0">
                <a:latin typeface="Calibri"/>
                <a:cs typeface="Calibri"/>
              </a:rPr>
              <a:t>km/h </a:t>
            </a:r>
            <a:r>
              <a:rPr sz="3200" b="1" spc="-20" dirty="0">
                <a:latin typeface="Calibri"/>
                <a:cs typeface="Calibri"/>
              </a:rPr>
              <a:t>to </a:t>
            </a:r>
            <a:r>
              <a:rPr sz="3200" b="1" spc="-45" dirty="0">
                <a:latin typeface="Calibri"/>
                <a:cs typeface="Calibri"/>
              </a:rPr>
              <a:t>m/s </a:t>
            </a:r>
            <a:r>
              <a:rPr sz="3200" b="1" spc="-5" dirty="0">
                <a:latin typeface="Calibri"/>
                <a:cs typeface="Calibri"/>
              </a:rPr>
              <a:t>and vice  </a:t>
            </a:r>
            <a:r>
              <a:rPr sz="3200" b="1" spc="-25" dirty="0">
                <a:latin typeface="Calibri"/>
                <a:cs typeface="Calibri"/>
              </a:rPr>
              <a:t>versa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12700" marR="2037714">
              <a:lnSpc>
                <a:spcPct val="120100"/>
              </a:lnSpc>
            </a:pP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km/h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1000m </a:t>
            </a:r>
            <a:r>
              <a:rPr sz="3200" spc="-5" dirty="0">
                <a:latin typeface="Calibri"/>
                <a:cs typeface="Calibri"/>
              </a:rPr>
              <a:t>/ </a:t>
            </a:r>
            <a:r>
              <a:rPr sz="3200" spc="-15" dirty="0">
                <a:latin typeface="Calibri"/>
                <a:cs typeface="Calibri"/>
              </a:rPr>
              <a:t>3600s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5m </a:t>
            </a:r>
            <a:r>
              <a:rPr sz="3200" spc="-5" dirty="0">
                <a:latin typeface="Calibri"/>
                <a:cs typeface="Calibri"/>
              </a:rPr>
              <a:t>/ </a:t>
            </a:r>
            <a:r>
              <a:rPr sz="3200" spc="-15" dirty="0">
                <a:latin typeface="Calibri"/>
                <a:cs typeface="Calibri"/>
              </a:rPr>
              <a:t>18s  </a:t>
            </a:r>
            <a:r>
              <a:rPr sz="3200" spc="-25" dirty="0">
                <a:latin typeface="Calibri"/>
                <a:cs typeface="Calibri"/>
              </a:rPr>
              <a:t>So,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km/h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5/18 </a:t>
            </a:r>
            <a:r>
              <a:rPr sz="3200" spc="-35" dirty="0">
                <a:latin typeface="Calibri"/>
                <a:cs typeface="Calibri"/>
              </a:rPr>
              <a:t>m/s </a:t>
            </a:r>
            <a:r>
              <a:rPr sz="3200" spc="-5" dirty="0">
                <a:latin typeface="Calibri"/>
                <a:cs typeface="Calibri"/>
              </a:rPr>
              <a:t>and 1 </a:t>
            </a:r>
            <a:r>
              <a:rPr sz="3200" spc="-35" dirty="0">
                <a:latin typeface="Calibri"/>
                <a:cs typeface="Calibri"/>
              </a:rPr>
              <a:t>m/s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18/5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km/h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50/3 </a:t>
            </a:r>
            <a:r>
              <a:rPr sz="3200" spc="-10" dirty="0">
                <a:latin typeface="Calibri"/>
                <a:cs typeface="Calibri"/>
              </a:rPr>
              <a:t>m/min </a:t>
            </a:r>
            <a:r>
              <a:rPr sz="3200" spc="-5" dirty="0">
                <a:latin typeface="Calibri"/>
                <a:cs typeface="Calibri"/>
              </a:rPr>
              <a:t>and 1 </a:t>
            </a:r>
            <a:r>
              <a:rPr sz="3200" spc="-10" dirty="0">
                <a:latin typeface="Calibri"/>
                <a:cs typeface="Calibri"/>
              </a:rPr>
              <a:t>m/min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5" dirty="0">
                <a:latin typeface="Calibri"/>
                <a:cs typeface="Calibri"/>
              </a:rPr>
              <a:t>3/50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km/h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84200" y="4875480"/>
              <a:ext cx="7635240" cy="181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4866120"/>
                <a:ext cx="7653960" cy="18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20494"/>
            <a:ext cx="7566025" cy="4415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5" dirty="0">
                <a:latin typeface="Calibri"/>
                <a:cs typeface="Calibri"/>
              </a:rPr>
              <a:t>PROPORTIONALITY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2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relation </a:t>
            </a:r>
            <a:r>
              <a:rPr sz="3200" spc="-5" dirty="0">
                <a:latin typeface="Calibri"/>
                <a:cs typeface="Calibri"/>
              </a:rPr>
              <a:t>S </a:t>
            </a:r>
            <a:r>
              <a:rPr sz="3200" spc="-10" dirty="0">
                <a:latin typeface="Calibri"/>
                <a:cs typeface="Calibri"/>
              </a:rPr>
              <a:t>=D/T 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-2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find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when</a:t>
            </a:r>
            <a:endParaRPr sz="3200">
              <a:latin typeface="Calibri"/>
              <a:cs typeface="Calibri"/>
            </a:endParaRPr>
          </a:p>
          <a:p>
            <a:pPr marL="585470" marR="100965" indent="-573405">
              <a:lnSpc>
                <a:spcPct val="100000"/>
              </a:lnSpc>
              <a:spcBef>
                <a:spcPts val="770"/>
              </a:spcBef>
              <a:buAutoNum type="romanLcParenBoth"/>
              <a:tabLst>
                <a:tab pos="585470" algn="l"/>
                <a:tab pos="586105" algn="l"/>
              </a:tabLst>
            </a:pPr>
            <a:r>
              <a:rPr sz="3200" b="1" spc="-15" dirty="0">
                <a:latin typeface="Calibri"/>
                <a:cs typeface="Calibri"/>
              </a:rPr>
              <a:t>Distance </a:t>
            </a:r>
            <a:r>
              <a:rPr sz="3200" b="1" spc="-5" dirty="0">
                <a:latin typeface="Calibri"/>
                <a:cs typeface="Calibri"/>
              </a:rPr>
              <a:t>is </a:t>
            </a:r>
            <a:r>
              <a:rPr sz="3200" b="1" spc="-20" dirty="0">
                <a:latin typeface="Calibri"/>
                <a:cs typeface="Calibri"/>
              </a:rPr>
              <a:t>constant, </a:t>
            </a:r>
            <a:r>
              <a:rPr sz="3200" b="1" spc="-5" dirty="0">
                <a:latin typeface="Calibri"/>
                <a:cs typeface="Calibri"/>
              </a:rPr>
              <a:t>Speed and </a:t>
            </a:r>
            <a:r>
              <a:rPr sz="3200" b="1" spc="-10" dirty="0">
                <a:latin typeface="Calibri"/>
                <a:cs typeface="Calibri"/>
              </a:rPr>
              <a:t>Time </a:t>
            </a:r>
            <a:r>
              <a:rPr sz="3200" b="1" spc="-20" dirty="0">
                <a:latin typeface="Calibri"/>
                <a:cs typeface="Calibri"/>
              </a:rPr>
              <a:t>are  inversely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proportional</a:t>
            </a:r>
            <a:endParaRPr sz="3200">
              <a:latin typeface="Calibri"/>
              <a:cs typeface="Calibri"/>
            </a:endParaRPr>
          </a:p>
          <a:p>
            <a:pPr marL="585470" marR="101600" indent="-573405">
              <a:lnSpc>
                <a:spcPct val="100000"/>
              </a:lnSpc>
              <a:spcBef>
                <a:spcPts val="770"/>
              </a:spcBef>
              <a:buAutoNum type="romanLcParenBoth"/>
              <a:tabLst>
                <a:tab pos="586105" algn="l"/>
              </a:tabLst>
            </a:pPr>
            <a:r>
              <a:rPr sz="3200" b="1" spc="-5" dirty="0">
                <a:latin typeface="Calibri"/>
                <a:cs typeface="Calibri"/>
              </a:rPr>
              <a:t>Time is </a:t>
            </a:r>
            <a:r>
              <a:rPr sz="3200" b="1" spc="-20" dirty="0">
                <a:latin typeface="Calibri"/>
                <a:cs typeface="Calibri"/>
              </a:rPr>
              <a:t>constant, </a:t>
            </a:r>
            <a:r>
              <a:rPr sz="3200" b="1" spc="-5" dirty="0">
                <a:latin typeface="Calibri"/>
                <a:cs typeface="Calibri"/>
              </a:rPr>
              <a:t>Speed and </a:t>
            </a:r>
            <a:r>
              <a:rPr sz="3200" b="1" spc="-15" dirty="0">
                <a:latin typeface="Calibri"/>
                <a:cs typeface="Calibri"/>
              </a:rPr>
              <a:t>Distance </a:t>
            </a:r>
            <a:r>
              <a:rPr sz="3200" b="1" spc="-20" dirty="0">
                <a:latin typeface="Calibri"/>
                <a:cs typeface="Calibri"/>
              </a:rPr>
              <a:t>are  </a:t>
            </a:r>
            <a:r>
              <a:rPr sz="3200" b="1" spc="-10" dirty="0">
                <a:latin typeface="Calibri"/>
                <a:cs typeface="Calibri"/>
              </a:rPr>
              <a:t>directly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proportional</a:t>
            </a:r>
            <a:endParaRPr sz="3200">
              <a:latin typeface="Calibri"/>
              <a:cs typeface="Calibri"/>
            </a:endParaRPr>
          </a:p>
          <a:p>
            <a:pPr marL="585470" marR="5080" indent="-573405">
              <a:lnSpc>
                <a:spcPct val="100000"/>
              </a:lnSpc>
              <a:spcBef>
                <a:spcPts val="775"/>
              </a:spcBef>
              <a:buAutoNum type="romanLcParenBoth"/>
              <a:tabLst>
                <a:tab pos="677545" algn="l"/>
              </a:tabLst>
            </a:pPr>
            <a:r>
              <a:rPr sz="3200" b="1" spc="-5" dirty="0">
                <a:latin typeface="Calibri"/>
                <a:cs typeface="Calibri"/>
              </a:rPr>
              <a:t>Speed is </a:t>
            </a:r>
            <a:r>
              <a:rPr sz="3200" b="1" spc="-20" dirty="0">
                <a:latin typeface="Calibri"/>
                <a:cs typeface="Calibri"/>
              </a:rPr>
              <a:t>constant, </a:t>
            </a:r>
            <a:r>
              <a:rPr sz="3200" b="1" spc="-5" dirty="0">
                <a:latin typeface="Calibri"/>
                <a:cs typeface="Calibri"/>
              </a:rPr>
              <a:t>Time and </a:t>
            </a:r>
            <a:r>
              <a:rPr sz="3200" b="1" spc="-15" dirty="0">
                <a:latin typeface="Calibri"/>
                <a:cs typeface="Calibri"/>
              </a:rPr>
              <a:t>Distance </a:t>
            </a:r>
            <a:r>
              <a:rPr sz="3200" b="1" spc="-20" dirty="0">
                <a:latin typeface="Calibri"/>
                <a:cs typeface="Calibri"/>
              </a:rPr>
              <a:t>are  </a:t>
            </a:r>
            <a:r>
              <a:rPr sz="3200" b="1" spc="-10" dirty="0">
                <a:latin typeface="Calibri"/>
                <a:cs typeface="Calibri"/>
              </a:rPr>
              <a:t>directly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proportional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16360" y="4973760"/>
              <a:ext cx="6536880" cy="165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4964400"/>
                <a:ext cx="6555600" cy="167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65836"/>
            <a:ext cx="7524115" cy="4940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aeroplane </a:t>
            </a:r>
            <a:r>
              <a:rPr sz="3200" spc="-30" dirty="0">
                <a:latin typeface="Calibri"/>
                <a:cs typeface="Calibri"/>
              </a:rPr>
              <a:t>covers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certain </a:t>
            </a:r>
            <a:r>
              <a:rPr sz="3200" spc="-15" dirty="0">
                <a:latin typeface="Calibri"/>
                <a:cs typeface="Calibri"/>
              </a:rPr>
              <a:t>distance at </a:t>
            </a:r>
            <a:r>
              <a:rPr sz="3200" spc="-5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speed of 240 kmph </a:t>
            </a:r>
            <a:r>
              <a:rPr sz="3200" spc="-5" dirty="0">
                <a:latin typeface="Calibri"/>
                <a:cs typeface="Calibri"/>
              </a:rPr>
              <a:t>in 5 </a:t>
            </a:r>
            <a:r>
              <a:rPr sz="3200" spc="-20" dirty="0">
                <a:latin typeface="Calibri"/>
                <a:cs typeface="Calibri"/>
              </a:rPr>
              <a:t>hours. </a:t>
            </a:r>
            <a:r>
              <a:rPr sz="3200" spc="-15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cover </a:t>
            </a:r>
            <a:r>
              <a:rPr sz="3200" spc="-10" dirty="0">
                <a:latin typeface="Calibri"/>
                <a:cs typeface="Calibri"/>
              </a:rPr>
              <a:t>the  same </a:t>
            </a:r>
            <a:r>
              <a:rPr sz="3200" spc="-15" dirty="0">
                <a:latin typeface="Calibri"/>
                <a:cs typeface="Calibri"/>
              </a:rPr>
              <a:t>distance </a:t>
            </a:r>
            <a:r>
              <a:rPr sz="3200" spc="-5" dirty="0">
                <a:latin typeface="Calibri"/>
                <a:cs typeface="Calibri"/>
              </a:rPr>
              <a:t>in 1 </a:t>
            </a:r>
            <a:r>
              <a:rPr sz="3200" spc="-20" dirty="0">
                <a:latin typeface="Calibri"/>
                <a:cs typeface="Calibri"/>
              </a:rPr>
              <a:t>hours, </a:t>
            </a: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must </a:t>
            </a:r>
            <a:r>
              <a:rPr sz="3200" spc="-30" dirty="0">
                <a:latin typeface="Calibri"/>
                <a:cs typeface="Calibri"/>
              </a:rPr>
              <a:t>travel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5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speed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of:</a:t>
            </a:r>
            <a:endParaRPr sz="3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3200" b="1" spc="-5" dirty="0">
                <a:latin typeface="Calibri"/>
                <a:cs typeface="Calibri"/>
              </a:rPr>
              <a:t>A.</a:t>
            </a:r>
            <a:r>
              <a:rPr sz="3200" spc="-5" dirty="0">
                <a:latin typeface="Calibri"/>
                <a:cs typeface="Calibri"/>
              </a:rPr>
              <a:t>300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kmph</a:t>
            </a:r>
            <a:endParaRPr sz="3200" dirty="0">
              <a:latin typeface="Calibri"/>
              <a:cs typeface="Calibri"/>
            </a:endParaRPr>
          </a:p>
          <a:p>
            <a:pPr marL="12700" marR="5503545" algn="just">
              <a:lnSpc>
                <a:spcPct val="120100"/>
              </a:lnSpc>
            </a:pPr>
            <a:r>
              <a:rPr sz="3200" b="1" spc="-10" dirty="0">
                <a:latin typeface="Calibri"/>
                <a:cs typeface="Calibri"/>
              </a:rPr>
              <a:t>B.</a:t>
            </a:r>
            <a:r>
              <a:rPr sz="3200" spc="-10" dirty="0">
                <a:latin typeface="Calibri"/>
                <a:cs typeface="Calibri"/>
              </a:rPr>
              <a:t>360 kmph  </a:t>
            </a:r>
            <a:r>
              <a:rPr sz="3200" b="1" spc="-10" dirty="0">
                <a:latin typeface="Calibri"/>
                <a:cs typeface="Calibri"/>
              </a:rPr>
              <a:t>C.</a:t>
            </a:r>
            <a:r>
              <a:rPr sz="3200" spc="-10" dirty="0">
                <a:latin typeface="Calibri"/>
                <a:cs typeface="Calibri"/>
              </a:rPr>
              <a:t>600 </a:t>
            </a:r>
            <a:r>
              <a:rPr sz="3200" spc="-10" dirty="0" err="1">
                <a:latin typeface="Calibri"/>
                <a:cs typeface="Calibri"/>
              </a:rPr>
              <a:t>kmph</a:t>
            </a:r>
            <a:r>
              <a:rPr sz="3200" spc="-10" dirty="0">
                <a:latin typeface="Calibri"/>
                <a:cs typeface="Calibri"/>
              </a:rPr>
              <a:t>  </a:t>
            </a:r>
            <a:r>
              <a:rPr sz="3200" b="1" spc="-20" dirty="0" smtClean="0">
                <a:latin typeface="Calibri"/>
                <a:cs typeface="Calibri"/>
              </a:rPr>
              <a:t>D.</a:t>
            </a:r>
            <a:r>
              <a:rPr lang="en-US" sz="3200" b="1" spc="-20" dirty="0" smtClean="0">
                <a:latin typeface="Calibri"/>
                <a:cs typeface="Calibri"/>
              </a:rPr>
              <a:t>1</a:t>
            </a:r>
            <a:r>
              <a:rPr sz="3200" spc="-20" dirty="0" smtClean="0">
                <a:latin typeface="Calibri"/>
                <a:cs typeface="Calibri"/>
              </a:rPr>
              <a:t>2</a:t>
            </a:r>
            <a:r>
              <a:rPr lang="en-US" sz="3200" spc="-20" dirty="0" smtClean="0">
                <a:latin typeface="Calibri"/>
                <a:cs typeface="Calibri"/>
              </a:rPr>
              <a:t>0</a:t>
            </a:r>
            <a:r>
              <a:rPr sz="3200" spc="-20" dirty="0" smtClean="0">
                <a:latin typeface="Calibri"/>
                <a:cs typeface="Calibri"/>
              </a:rPr>
              <a:t>0</a:t>
            </a:r>
            <a:r>
              <a:rPr sz="3200" spc="-60" dirty="0" smtClean="0">
                <a:latin typeface="Calibri"/>
                <a:cs typeface="Calibri"/>
              </a:rPr>
              <a:t> </a:t>
            </a:r>
            <a:r>
              <a:rPr lang="en-US" sz="3200" spc="-60" dirty="0" err="1" smtClean="0">
                <a:latin typeface="Calibri"/>
                <a:cs typeface="Calibri"/>
              </a:rPr>
              <a:t>k</a:t>
            </a:r>
            <a:r>
              <a:rPr sz="3200" spc="-10" dirty="0" err="1" smtClean="0">
                <a:latin typeface="Calibri"/>
                <a:cs typeface="Calibri"/>
              </a:rPr>
              <a:t>mph</a:t>
            </a:r>
            <a:endParaRPr sz="32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3040" y="776880"/>
              <a:ext cx="5929920" cy="4536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680" y="767520"/>
                <a:ext cx="5948640" cy="455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7926705" cy="3018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In what time 100 </a:t>
            </a:r>
            <a:r>
              <a:rPr lang="en-US" sz="3200" spc="-20" dirty="0" err="1" smtClean="0">
                <a:latin typeface="Calibri"/>
                <a:cs typeface="Calibri"/>
              </a:rPr>
              <a:t>metres</a:t>
            </a:r>
            <a:r>
              <a:rPr lang="en-US" sz="3200" spc="-20" dirty="0" smtClean="0">
                <a:latin typeface="Calibri"/>
                <a:cs typeface="Calibri"/>
              </a:rPr>
              <a:t> distance will be covered if speed be 144 km/hr?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a) 2.5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b) 4.25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c) 5 sec</a:t>
            </a:r>
          </a:p>
          <a:p>
            <a:pPr marL="12700" marR="59690">
              <a:lnSpc>
                <a:spcPct val="100000"/>
              </a:lnSpc>
              <a:spcBef>
                <a:spcPts val="95"/>
              </a:spcBef>
            </a:pPr>
            <a:r>
              <a:rPr lang="en-US" sz="3200" spc="-20" dirty="0" smtClean="0">
                <a:latin typeface="Calibri"/>
                <a:cs typeface="Calibri"/>
              </a:rPr>
              <a:t>d) 12.5 sec</a:t>
            </a:r>
            <a:endParaRPr sz="3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59360" y="830520"/>
              <a:ext cx="5733360" cy="372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00" y="821160"/>
                <a:ext cx="5752080" cy="374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65E03CBA32D47A94E32B1A5044F52" ma:contentTypeVersion="8" ma:contentTypeDescription="Create a new document." ma:contentTypeScope="" ma:versionID="de00cce4c7f035961ea19b4fb705f094">
  <xsd:schema xmlns:xsd="http://www.w3.org/2001/XMLSchema" xmlns:xs="http://www.w3.org/2001/XMLSchema" xmlns:p="http://schemas.microsoft.com/office/2006/metadata/properties" xmlns:ns2="9fe5b37c-fa32-4028-92b1-0b83a3b5fe34" targetNamespace="http://schemas.microsoft.com/office/2006/metadata/properties" ma:root="true" ma:fieldsID="ff206d09f6aebb806965d892ce9770c1" ns2:_="">
    <xsd:import namespace="9fe5b37c-fa32-4028-92b1-0b83a3b5f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5b37c-fa32-4028-92b1-0b83a3b5f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C52F15-5967-4E7D-AD2F-DB17E02BFF9B}"/>
</file>

<file path=customXml/itemProps2.xml><?xml version="1.0" encoding="utf-8"?>
<ds:datastoreItem xmlns:ds="http://schemas.openxmlformats.org/officeDocument/2006/customXml" ds:itemID="{E7B271F6-67E6-4C04-B3CE-186399BD849C}"/>
</file>

<file path=customXml/itemProps3.xml><?xml version="1.0" encoding="utf-8"?>
<ds:datastoreItem xmlns:ds="http://schemas.openxmlformats.org/officeDocument/2006/customXml" ds:itemID="{0538E887-D994-4C76-85C7-EF7A25980F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1684</Words>
  <Application>Microsoft Office PowerPoint</Application>
  <PresentationFormat>On-screen Show (4:3)</PresentationFormat>
  <Paragraphs>173</Paragraphs>
  <Slides>48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Time Speed And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SPEED</vt:lpstr>
      <vt:lpstr>Udai travels half of his journey by train at the  speed of 120 km/hr and rest half by car at 80  km/hr. What is the average speed? A) 100 km/hr B) 96 km/hr  C) 110 km/hr D) 90 km/hr </vt:lpstr>
      <vt:lpstr>PowerPoint Presentation</vt:lpstr>
      <vt:lpstr>PowerPoint Presentation</vt:lpstr>
      <vt:lpstr>RELATIVE SPEED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BOATS &amp; STREAMS</vt:lpstr>
      <vt:lpstr>      Downstream = Speed in still water + speed of water  Upstream = Speed in still water - speed of 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Speed And Distance</dc:title>
  <dc:creator>GEU</dc:creator>
  <cp:lastModifiedBy>lenovo</cp:lastModifiedBy>
  <cp:revision>38</cp:revision>
  <dcterms:created xsi:type="dcterms:W3CDTF">2021-01-15T05:32:36Z</dcterms:created>
  <dcterms:modified xsi:type="dcterms:W3CDTF">2024-12-30T13:17:13Z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2021-01-15T00:00:00Z</vt:filetime>
  </property>
  <property fmtid="{D5CDD505-2E9C-101B-9397-08002B2CF9AE}" pid="5" name="ContentTypeId">
    <vt:lpwstr>0x01010097265E03CBA32D47A94E32B1A5044F52</vt:lpwstr>
  </property>
</Properties>
</file>