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12.xml" ContentType="application/vnd.openxmlformats-officedocument.presentationml.slide+xml"/>
  <Override PartName="/ppt/slides/slide52.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1.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7.xml" ContentType="application/vnd.openxmlformats-officedocument.presentationml.slide+xml"/>
  <Override PartName="/ppt/slides/slide5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48.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ink/ink9.xml" ContentType="application/inkml+xml"/>
  <Override PartName="/ppt/ink/ink36.xml" ContentType="application/inkml+xml"/>
  <Override PartName="/ppt/ink/ink11.xml" ContentType="application/inkml+xml"/>
  <Override PartName="/ppt/ink/ink10.xml" ContentType="application/inkml+xml"/>
  <Override PartName="/ppt/ink/ink8.xml" ContentType="application/inkml+xml"/>
  <Override PartName="/ppt/ink/ink16.xml" ContentType="application/inkml+xml"/>
  <Override PartName="/ppt/ink/ink15.xml" ContentType="application/inkml+xml"/>
  <Override PartName="/ppt/ink/ink14.xml" ContentType="application/inkml+xml"/>
  <Override PartName="/ppt/ink/ink13.xml" ContentType="application/inkml+xml"/>
  <Override PartName="/ppt/ink/ink12.xml" ContentType="application/inkml+xml"/>
  <Override PartName="/ppt/ink/ink7.xml" ContentType="application/inkml+xml"/>
  <Override PartName="/ppt/ink/ink2.xml" ContentType="application/inkml+xml"/>
  <Override PartName="/ppt/ink/ink1.xml" ContentType="application/inkml+xml"/>
  <Override PartName="/ppt/theme/theme2.xml" ContentType="application/vnd.openxmlformats-officedocument.theme+xml"/>
  <Override PartName="/ppt/theme/theme1.xml" ContentType="application/vnd.openxmlformats-officedocument.theme+xml"/>
  <Override PartName="/ppt/ink/ink3.xml" ContentType="application/inkml+xml"/>
  <Override PartName="/ppt/ink/ink4.xml" ContentType="application/inkml+xml"/>
  <Override PartName="/ppt/ink/ink6.xml" ContentType="application/inkml+xml"/>
  <Override PartName="/ppt/ink/ink5.xml" ContentType="application/inkml+xml"/>
  <Override PartName="/ppt/ink/ink18.xml" ContentType="application/inkml+xml"/>
  <Override PartName="/ppt/ink/ink32.xml" ContentType="application/inkml+xml"/>
  <Override PartName="/ppt/ink/ink31.xml" ContentType="application/inkml+xml"/>
  <Override PartName="/ppt/ink/ink30.xml" ContentType="application/inkml+xml"/>
  <Override PartName="/ppt/ink/ink17.xml" ContentType="application/inkml+xml"/>
  <Override PartName="/ppt/ink/ink33.xml" ContentType="application/inkml+xml"/>
  <Override PartName="/ppt/notesMasters/notesMaster1.xml" ContentType="application/vnd.openxmlformats-officedocument.presentationml.notesMaster+xml"/>
  <Override PartName="/ppt/ink/ink37.xml" ContentType="application/inkml+xml"/>
  <Override PartName="/ppt/ink/ink35.xml" ContentType="application/inkml+xml"/>
  <Override PartName="/ppt/ink/ink34.xml" ContentType="application/inkml+xml"/>
  <Override PartName="/ppt/ink/ink29.xml" ContentType="application/inkml+xml"/>
  <Override PartName="/ppt/ink/ink21.xml" ContentType="application/inkml+xml"/>
  <Override PartName="/ppt/ink/ink20.xml" ContentType="application/inkml+xml"/>
  <Override PartName="/ppt/ink/ink19.xml" ContentType="application/inkml+xml"/>
  <Override PartName="/ppt/ink/ink22.xml" ContentType="application/inkml+xml"/>
  <Override PartName="/ppt/ink/ink28.xml" ContentType="application/inkml+xml"/>
  <Override PartName="/ppt/ink/ink23.xml" ContentType="application/inkml+xml"/>
  <Override PartName="/ppt/ink/ink26.xml" ContentType="application/inkml+xml"/>
  <Override PartName="/ppt/ink/ink27.xml" ContentType="application/inkml+xml"/>
  <Override PartName="/ppt/ink/ink25.xml" ContentType="application/inkml+xml"/>
  <Override PartName="/ppt/ink/ink24.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31" r:id="rId3"/>
    <p:sldId id="333" r:id="rId4"/>
    <p:sldId id="334" r:id="rId5"/>
    <p:sldId id="261" r:id="rId6"/>
    <p:sldId id="262" r:id="rId7"/>
    <p:sldId id="263" r:id="rId8"/>
    <p:sldId id="336" r:id="rId9"/>
    <p:sldId id="337" r:id="rId10"/>
    <p:sldId id="264" r:id="rId11"/>
    <p:sldId id="270" r:id="rId12"/>
    <p:sldId id="271" r:id="rId13"/>
    <p:sldId id="338" r:id="rId14"/>
    <p:sldId id="272" r:id="rId15"/>
    <p:sldId id="274" r:id="rId16"/>
    <p:sldId id="273" r:id="rId17"/>
    <p:sldId id="332" r:id="rId18"/>
    <p:sldId id="340" r:id="rId19"/>
    <p:sldId id="339" r:id="rId20"/>
    <p:sldId id="289" r:id="rId21"/>
    <p:sldId id="329" r:id="rId22"/>
    <p:sldId id="341" r:id="rId23"/>
    <p:sldId id="278" r:id="rId24"/>
    <p:sldId id="279" r:id="rId25"/>
    <p:sldId id="281" r:id="rId26"/>
    <p:sldId id="284" r:id="rId27"/>
    <p:sldId id="280" r:id="rId28"/>
    <p:sldId id="288" r:id="rId29"/>
    <p:sldId id="285" r:id="rId30"/>
    <p:sldId id="342" r:id="rId31"/>
    <p:sldId id="343" r:id="rId32"/>
    <p:sldId id="286" r:id="rId33"/>
    <p:sldId id="287"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5" r:id="rId58"/>
    <p:sldId id="316" r:id="rId59"/>
    <p:sldId id="317" r:id="rId60"/>
    <p:sldId id="318" r:id="rId61"/>
    <p:sldId id="321" r:id="rId62"/>
    <p:sldId id="322" r:id="rId63"/>
    <p:sldId id="32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2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18" y="35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15:50.291"/>
    </inkml:context>
    <inkml:brush xml:id="br0">
      <inkml:brushProperty name="width" value="0.05292" units="cm"/>
      <inkml:brushProperty name="height" value="0.05292" units="cm"/>
      <inkml:brushProperty name="color" value="#FF0000"/>
    </inkml:brush>
  </inkml:definitions>
  <inkml:trace contextRef="#ctx0" brushRef="#br0">4738 5854,'0'0,"25"-25,0 25,-1 0,-24-25,25 25,0-25,0 25,0-24,-25 24,24-25,1 25,0-25,-25 25,25-25,-25 25,25 0,-25-25,0 25,0 0,25 0,-25 0,0-24,0 24,0 0,0 0,0-25,0 25,-25 0,25 0,0 0,0 0,-25-25,25 25,0 0,-25 0,25 0,0 25,-25-25,25 0,-25 0,25 25,-24-25,24 0,-25 24,25-24,-25 0,25 25,0-25,-25 0,25 0,0 0,0 0,0 25,0-25,0 0,0 0,25 0,-25 0,0 0,25 0,-25 0,25 0,-25 0,24 0,1 0,-25 0,25 0,0 0,-25 0,25 0,0 0,-25 0,24 0,1 0,-25 0,25 25,-25-25,0 0,25 0,-25 25,0-25,0 0,0 24,0 1,-25-25,0 25,25 0,-25 0,1 0,-1-1</inkml:trace>
  <inkml:trace contextRef="#ctx0" brushRef="#br0" timeOffset="1720.0983">4564 12328,'0'0,"0"0,0 0,-24 0,24 0,0 0,0 0,0 0,0 0,0 0,0 0,0 0,0 0,0 0,0 0,24 0,-24 0,0 0,0 0,0-25,25 25,-25 0,25 0,-25-25,25 25,0-24,-25-1,24 25,1-25,0 0,0 0,0 0,-1 1,1-1,25 0,-25 0,-1 0,26 1,-25-1,0 0,24 0,-24 0,0 1,0-1,24 0,-24 25,0-25,-25 0,25 25,0-24,-1 24,-24-25,25 25,-25 0,0 0,0 0,0-25,0 25,0 0,0 0,0 0,0 0,0 0,-25 0,25 0,-24 0,24 0,0 0</inkml:trace>
  <inkml:trace contextRef="#ctx0" brushRef="#br0" timeOffset="2096.1198">5160 11633,'0'0,"0"0,0 0,0 0,0 0,0 0,0 0,0 0,0 0,0 0,0 0,0 0,0 0,0 0,0 0,0 0,0 0,0 0,25 0,-25 0,0 0,24 0,-24 0,25 0,-25 0,25 0,-25 0,25 0,-25 0,25 0,-25 0,24 0,-24 0,25 0,-25 0,25 0,-25 0,0 0,25 0,-25 0,0 0,0 0,0 0,0 0,0 25,0-25,0 0,0 0,0 25,0 0,0-25,0 25,-25-1,25 1,0-25,-25 25,25 0,0 0,-25-1,25 1,-24 0,24 0,-25 0,25-1,-25 1,25 0,-25 0,25 0,0-25</inkml:trace>
  <inkml:trace contextRef="#ctx0" brushRef="#br0" timeOffset="3472.1986">4217 6028,'-25'0,"25"0,0 0,-24 0,24 0,0 0,0 0,0 0,0 0,0 0,0 0,0 0,0 0,24 0,-24 0,25 0,0 0,0-25,0 25,24-25,-24 25,25-25,-1 0,1 25,-1-24,26-1,-26 0,26 0,-26 0,26 0,-1 1,-24-1,0 0,24 0,-24 0,-26 1,26 24,-25-25,0 25,-1 0,1-25,0 25,-25 0,25 0,-25 0,0 0,0 0,0-25,0 25,0 0,0 0,0 0,-25 0,25 0,0 0,-25 0,25 0,-25 0,25 0,0 0,-24 0,24 0,-25 0,25 0,-25-25,25 25,0 0,-25 0,25 0,-25 0,25 0,0 0,-24 0,24 0,0 0,0 0,-25 0,25 0,0 0,0 0,0 0,0 0,-25 0,25 0,0 0,0 0,0 0,0 0,0 0,0 0,0 0,-25 0,25 0,0 0,0 25,0-25,0 0,-25 0,25 25,0-25,0 0,0 0,0 25,0-25,0 0,25 0,-25 25,25-25,-25 0,25 24,-25-24,25 25,-25-25,24 0,1 25,-25-25,25 25,-25 0,0-1,0 1,-25 0,25 0,-49 25,24-26</inkml:trace>
  <inkml:trace contextRef="#ctx0" brushRef="#br0" timeOffset="14531.8311">3597 8607,'-25'25,"25"-25,0 25,0-25,-25 0,25 25,0-25,0 24,-24 1,24 0,0 0,0-25,-25 25,25-1,0 1,0 0,0-25,0 25,0-25,0 25,0-25,0 0,0 0,0 0,0 0,0 0,0 0,0-25,0 25,0 0,0 0,0-25,0 0,0 25,0-25,0-24,0 24,0 0,-25-24,25-1,0 25,0-24,0-1,0 25,0-24,0 24,25 0,-25 0,0 25,0-25,25 25,-25 0,0 0,24 0,-24 0,25 0,-25 0,0 25,25-25,-25 0,25 25,-25-25,0 25,25-25,-25 25,0-25,24 24,-24-24,0 0,25 0,-25 25,0-25,0 0,25 0,-25 0,0-25,0 25,0 0,25-24,-25-1,0 25,25-25,-25 0,24 0,-24 1,25-1,0 0,-25 0,25 0,-25 1,25 24,-25-25,24 0,-24 25,25 0,-25 0,25 0,-25 25,25-25,-25 25,0-1,25 1,-25 0,25 25,-25-26,0 26,0-25,24 24,-24-24,0 25,0-1,0-24,0 0,0 25,0-26,0 1,0 0,0 0,0-25</inkml:trace>
  <inkml:trace contextRef="#ctx0" brushRef="#br0" timeOffset="14988.8573">4416 8210,'0'0,"0"-24,24 24,-24 0,0 0,0 24,0-24,0 25,0-25,0 25,0 0,0 0,0-1,0 26,0-25,-24 0,24 24,0-24,-25 0,25 0,0-1,0 1,0-25,0 25,0-25,0 0,0 25,0-25,0 0,0-25,0 25,0 0,0-25,0 25,0-25,0 1,0-1,-25-25,25 25,0-24,0-1,0 1,0-1,0 0,0 1,0-1,0 1,0 24,25-25,-25 25,25 0,-1 1,-24-1,25 25,0 0,-25 0,25 0,0 0,-1 25,-24-1,25 1,0 0,25 25,-26-1,1 1,0 0,0-1,0 1,-25-1,24 26,1-26,-25 1,0-25,25 24,-25 1,0-25,0 24,25-24,-25 0,0-25,0 25,0-25,0 25,0-25</inkml:trace>
  <inkml:trace contextRef="#ctx0" brushRef="#br0" timeOffset="15168.8676">4391 8533,'0'0,"0"0,0 0,0 0,0 0,0-25,25 25,-25-25,24 25,1-25,0 25,0-24,0-1</inkml:trace>
  <inkml:trace contextRef="#ctx0" brushRef="#br0" timeOffset="15563.8902">5036 7962,'0'0,"0"0,0 0,0-25,0 25,0 0,25 0,-25-24,24 24,1 0,0-25,0 25,0 0,-1-25,26 0,-25 25,0-25,-1 1,1 24,0-25,-25 25,25 0,-25-25,0 25,0 0,0 0,-25 0,25 0,0 0,-25 25,25-25,-25 0,25 25,-24-25,24 0,-25 24,25-24,0 0,0 25,-25-25,25 25,0 0,0 0,0-1,0 1,0 0,0 0,25 25,-25-26,0 26,25 0,-25-26,0 26,0 0,0-26,24 26,-24-25,0 0,0 24,0-24,0 0,0 0,0-1,0 1</inkml:trace>
  <inkml:trace contextRef="#ctx0" brushRef="#br0" timeOffset="15847.9064">5829 7863,'0'0,"25"0,-25 0,0 0,0 0,0 0,0 0,0 0,0 25,0 0,0-1,0 1,0 25,0-25,0 24,0 1,0 0,0-1,0 1,0-1,0-24,0 25,-25-25,25 24,0-24,0 0,0 0,0-1,0 1,0-25,-24 25,24-25</inkml:trace>
  <inkml:trace contextRef="#ctx0" brushRef="#br0" timeOffset="16163.9245">5755 8260,'25'0,"-25"-25,25 25,-1-25,-24 25,25-24,0-1,0 25,0-25,-1 0,1 25,0-25,0 1,0-1,-1 25,1-25,0 0,0 0,0 0,0 1,-25 24,24-25,1 0,-25 25,25-25,-25 0,0 25,0-24,0 24,0-25,0 25,0 0,0-25,0 25,0 0,0 25,0-25,0 25,0-25,0 24,0 26,0-25,0 24,0 1,0 0,0-1,0 1,0 0,0-1,0 1,0-1,0-24,0 25,0-25,25-1,-25 1,0 25,25-50,-25 25</inkml:trace>
  <inkml:trace contextRef="#ctx0" brushRef="#br0" timeOffset="16523.9451">7094 7615,'25'0,"-25"-25,0 25,0 0,0-25,-25 25,25 0,-24 0,-1 25,0-25,0 25,-24 0,24-25,0 25,0-1,0 26,1-25,-1 0,25-1,-25 1,25 25,0-25,0-1,25 1,0 0,-1-25,1 25,0 0,25 0,-26-25,26 24,-25 1,24-25,1 25,-25-25,0 25,24 0,-24-25,0 24,0-24,0 25,-25-25,0 25,0-25,0 0,0 25,0-25,-25 0,0 25,0-25,0 0,-24 0,-1 24,0-24,1 0,-26 0,26 25,-1-25,-24 0</inkml:trace>
  <inkml:trace contextRef="#ctx0" brushRef="#br0" timeOffset="17020.9735">3647 9351,'-25'25,"0"-25,25 0,-25 0,0 0,25 0,0 0,0 0,0 0,25 0,-25-25,25 25,0 0,0 0,24 0,-24-24,25 24,-1 0,26-25,-26 25,26 0,-1-25,-24 25,49-25,-25 25,1-25,24 25,-25-24,26 24,-1-25,25 25,-25-25,0 0,25 0,0 25,0-24,-24-1,24 0,0 0,0 0,0 25,-25-25,25 1,0-1,-25 0,0 25,1-25,-1 0,-25 25,25-24,-24-1,-26 25,26 0,-25-25,-1 25,-24 0,0-25,0 25,-1 0,-24 0,0 0,0 0,-24 0,-1 0</inkml:trace>
  <inkml:trace contextRef="#ctx0" brushRef="#br0" timeOffset="17796.0178">4416 8483,'0'0,"0"0,0 0,-25 0,25 0,0 0,0 0,0 0,0 0,0-25,0 25,0 0,0 0,25 0,-25 0,24-24,-24 24,25 0,0-25,0 25,0 0,24-25,-24 0,0 25,0 0,24-25</inkml:trace>
  <inkml:trace contextRef="#ctx0" brushRef="#br0" timeOffset="21220.2137">1910 11633,'25'0,"0"0,0 0,0 0,-1-24,1 24,-25-25,25 0,0 25,0-25,-1 0,-24 1,25-26,-25 25,25 0,-25-24,0 24,0-25,0 26,0-26,0 0,0 25,0-24,-25-1,0 1,1 24,-1-25,0 25,0 1,0-26,1 50,-26-25,25 0,0 25,1 0,-1 0,0 0,0 25,0 0,0 0,1 0,-1-1,25 1,-25 25</inkml:trace>
  <inkml:trace contextRef="#ctx0" brushRef="#br0" timeOffset="21716.2421">2952 10492,'0'0,"-25"-24,0 24,25 0,-24 0,-1 24,25-24,-25 25,0-25,0 25,1 0,-1 0,0 24,25-24,-25 25,0-1,25 1,-24-1,24 1,0 24,0-24,0 24,0-24,0 0,0-1,24 1,-24 0,25-26,-25 1,25 0,-25 0,25-25,-25 25,25-25,-1 0,-24-25,25 25,-25-25,25 25,0-25,0 0,-25-24,24 24,1-25,0 1,0-1,-25 0,25 1,0-1,-25-24,24 24,-24 1,0 24,0-25,0 1,-24 24,-1-25,0 25,0 1,0-1,0 25,1-25,-26 25,25 0,0 0,1 25,-26-25,25 25</inkml:trace>
  <inkml:trace contextRef="#ctx0" brushRef="#br0" timeOffset="22123.2653">3919 10294,'0'0,"0"0,0 0,0 25,-24-25,24 25,-25-1,0 1,0 0,0 25,1-26,-1 26,0 0,0-1,25 1,-25-25,1 24,24 1,0-1,0 1,0 0,0-1,24 1,-24-25,25 24,0-24,0-25,0 25,-1 0,1-25,25 0,-25 0,-1-25,26 0,-25 25,0-25,24-24,-24 24,0 0,0-25,24 1,-24-1,-25 25,25-24,0-1,-25 1,0-1,0 25,0-24,-25-1,0 25,0 0,1 1,-26-1,25 0,-24 0,-1 25,0 0,1 0,-26 25</inkml:trace>
  <inkml:trace contextRef="#ctx0" brushRef="#br0" timeOffset="22936.3118">1960 10988,'0'0,"0"0,0 0,0 0,-25 0,25 25,0-25,0 25,0 0,-25 0,25-1,0 1,0 0,0 0,0 25,0-26,0 1,0 0,0 0,-24 0,24-1,0 1,0-25,0 0,0 25,0-25,0 0,0 0,0 0,0-25,0 25,0 0,0-25,0 1,0-1,0 0,0-25,0 26,0-26,0 0,0 1,0-26,0 26,0-1,0 0,0 1,0 24,24-25,-24 26,25-1,-25 0,25 0,0 25,-25 0,25 0,-25 0,24 0,-24 0,25 0,-25 25,0 0,25-25,-25 25,0-1,0 1,0 25,-25-25,25-1,0 26,-25-25,25 24,-24-24,24 0,-25 0,0 0,25-1,-25 1,25-25,0 25,0-25,0 0,0 0,0 0,0 0,0 0,0 0,0 0,0 0,25 0,-25 0,25 0,-25 0,25 0,-1 0,1 0,0 25,0-25,24 25,-24-25,0 25,0-25</inkml:trace>
  <inkml:trace contextRef="#ctx0" brushRef="#br0" timeOffset="23401.3384">2878 10914,'0'0,"-25"0,25 0,-25 0,0 0,25 0,-25 25,1-25,24 25,-25-1,25 1,-25 25,0-25,25 24,0-24,-25 25,25-25,0 24,0-24,0 0,0 0,0-1,0 1,25-25,-25 0,0 25,25-25,-25 0,25 0,-25 0,0 0,25-25,-25 25,24 0,-24-25,25 25,-25-24,25-1,-25 25,25 0,-25-25,25 25,-25 0,24 0,-24 0,0 0,25 0,-25 25,0-25,25 0,-25 25,0-25,0 24,25 1</inkml:trace>
  <inkml:trace contextRef="#ctx0" brushRef="#br0" timeOffset="24068.3766">3845 11013,'0'0,"0"0,0 0,0 0,0 0,0 0,0 25,0-25,0 25,-25 0,25-1,-25-24,25 25,0 0,0 0,-24 0,24 0,0-1,0 1,0-25,0 25,0-25,0 25,0-25,0 0,0 25,0-25,0 0,0 0,0 0,0-25,0 25,0 0,0-25,0 25,0-25,0 0,0 1,0-26,0 25,0-25,0 1,0 24,0-25,0 1,0-1,24 1,-24-1,25 0,-25 26,25-26,0 25,0 0,-25 1,24-1,1 0,-25 25,25 0,-25 0,25 0,-25 0,0 0,25 25,-25 0,0-25,0 24,0 1,0 0,0 0,0 24,0-24,-25 0,25 0,0 24,-25-24,25 0,0 0,0-25,0 25,-25-25,25 0,0 0,0 0,0 0,0 0,0 0,0-25,25 25,-25 0,0-25,25 0,-25 25,25-25,0 1,-25 24,24-25,1 25,0-25,-25 25,25 0,0 0,-25 0,0 25,24-25,-24 0,0 25,0-1,0-24,0 25,0 0,-24 0,24 0,-25-1,0 1,0 0,0 0,1-25,-1 25,0-1,-25-24,25 25,1-25,-1 25,0-25,0 0,0 0</inkml:trace>
  <inkml:trace contextRef="#ctx0" brushRef="#br0" timeOffset="30836.7637">1464 13221,'0'0,"0"0,0 0,0 0,0 0,0 0,0 25,-25-25,25 25,0-1,0 1,0 0,0 0,0 0,25-1,-25 26,0 0,0-1,25 1,-25 24,0 1,24-1,-24 0,0 1,0-1,25 25,-25-24,0 24,0-24,0-1,0 0,0-24,0 24,0-24,0 0,-25-26,25 26,0-25,-24 0,24-1,0-24,0 25,0-25,-25 0</inkml:trace>
  <inkml:trace contextRef="#ctx0" brushRef="#br0" timeOffset="31347.7929">1613 13246,'0'0,"0"0,0 0,0 0,0 0,24 0,-24-25,25 25,0 0,0 0,24 0,-24-25,25 25,-25-25,24 25,1-25,0 25,-1-24,26 24,-26-25,1 25,-1-25,26 25,-26 0,1 0,0 0,-26 0,26 0,0 0,-26 0,1 0,0 25,0-25,0 0,-1 25,-24-1,25-24,-25 25,0 0,25 25,-25-25,0-1,0 26,0 0,0-1,0 1,0 24,0-24,0 24,0 1,0-1,0 0,0 1,0-1,0 1,0-1,0 0,0 26,0-26,0 1,0-1,0-24,25 24,-25 0,0-24,0 24,0-24,25 0,-25-1,0 1,0-1,0-24,0 0</inkml:trace>
  <inkml:trace contextRef="#ctx0" brushRef="#br0" timeOffset="31687.8124">1538 15404,'25'0,"25"-25,24 25,-24-25,-1 25,26 0,-1-25,-24 25,24-25,1 25,-1-24,0-1,1 25,-1-25,-24 25,24-25,-24 0,24 25,-24-24,-1 24,1-25,0 0,-26 25,26-25</inkml:trace>
  <inkml:trace contextRef="#ctx0" brushRef="#br0" timeOffset="33959.9424">1886 13866,'0'0</inkml:trace>
  <inkml:trace contextRef="#ctx0" brushRef="#br0" timeOffset="34199.9561">1861 13891,'0'24,"0"-24,0 0,0 25,0-25,0 0,0 25,0-25,0 0,0 25,0-25,0 0,0 0,0 25,25-25,-25 0,0 24,0-24,0 0,0 0,24 25,-24-25,0 0,0 0,25 25,-25-25,0 0,0 0,25 0,-25 25,0-25,25 0,-25 0,0 0,0 0,25 0,-25 0,0 0,24 0,-24 0,0 0,0 0,25 0,-25 0,0 0,0 0,0 0,0 0,25 0,-25 0,0 0,0 0,0-25,0 25,0 0,25 0</inkml:trace>
  <inkml:trace contextRef="#ctx0" brushRef="#br0" timeOffset="35664.0398">1910 13891,'0'-25,"0"25,0 0,0 0,0 0,25 0,-25-25,0 25,0 0,0 0,0 0,25-25,-25 25,0 0,0-25,0 25,0 0,25 0,-25-24,0 24,0 0,0 0,0-25,0 25,25 0,-25 0,0-25,0 25,0 0,0 0,0 0,0 0,0 0,0 0,0 0,0 0,0 0,0 0,0 0,0 0,0 0,0 0,0 0,0 0,0-25,0 25,0 0,0 0,0 0,0 0,0 0,0 0,0 0,0 0,0 0,0 0,0 0,0 0,0 0,0 0,0 0,0 0,0 0,0 0,0 0,0 0,0 0,0 0,0 0,0 0,0 0,0 0,0 0,0 0,0 0,0 0,0 0,0 0,0 0,0 0,0 0,0 0,0 0,0 0,0 0,0 0,0 0,0 0,0 0,0 0,0 25,0-25,0 0,0 0,0 0,0 25,0-25,0 0,24 0,-24 25,0-25,0 0,0 0,0 24,0-24,0 0,25 0,-25 25,0-25,0 0,0 0,0 25,25-25,-25 0,0 0,25 25,-25-25,0 0,25 25,-25-25,0 0,24 0,-24 0,0 24,0-24,25 0,-25 0,25 0,-25 25,0-25,0 0,25 0,-25 0,0 0,0 0,25 25,-25-25,0 0,0 0,0 0,24 0,-24 25,0-25,0 0,0 0,0 0,0 25,25-25,-25 0,0 0,0 0,0 24,0-24,25 0,-25 0,0 25,0-25,0 0,0 0,0 0,0 0,0 25,0-25,0 0,0 0,0 0,0 0,0 0,0 0,0 25,0-25,0 0,0 0,0 0,0 0,0 0,-25 25,25-25,0 0,-25 0,25 0,0 0,-24 0,24 0,-25 0,25 24,-25-24,25 0,-25 0,25 0,0 0,-25 0,25 0,0 0,-24 0,24-24,0 24,0 0,0 0,0-25,0 25,0 0,0-25,0 25,0-25,0 25,0 0</inkml:trace>
  <inkml:trace contextRef="#ctx0" brushRef="#br0" timeOffset="35924.0547">2084 14089,'0'0,"25"0,-25 0,0 0,0 0,0 25,0-25,0 0,0 0,25 0,-25 25,0-25,0 24,0-24,0 0,0 25,0-25,0 25</inkml:trace>
  <inkml:trace contextRef="#ctx0" brushRef="#br0" timeOffset="36188.0698">2059 14163,'25'0,"-25"0,0 0,0 0,0 0,0 0,0 0,0 0,0 25,0-25,0 0,0 0,0 25,0-25,0 0</inkml:trace>
  <inkml:trace contextRef="#ctx0" brushRef="#br0" timeOffset="36460.0854">2134 14114,'0'25,"0"-25,0 0,0 0,0 0,0 24,0-24,0 0,0 25,0-25,0 25,0-25,0 25,0-25,-25 25,25-25,0 24,0-24,0 0,0 25,0-25,25 0,-25 0,0 0,0 0,0 0,0 0,0 0</inkml:trace>
  <inkml:trace contextRef="#ctx0" brushRef="#br0" timeOffset="36656.0966">2059 14287,'0'25,"25"-25,-25 0,0 0,0 0,0 0,0 0,0 0,0 0,25 0,-25 0,0 0,25 0,-25 0,0 0,24 0,-24 0</inkml:trace>
  <inkml:trace contextRef="#ctx0" brushRef="#br0" timeOffset="38520.2032">4688 13891,'0'-25,"0"25,-24 0,24 0,-25 0,25-25,0 25,-25 0,25 0,-25 0,25 0,0 0,-25 25,25-25,-24 0,24 0,-25 25,25-25,0 24,-25-24,25 25,-25-25,25 25,0 0,-25 0,25-1,0 26,0-25,0 0,-24 24,24-24,0 25,0-26,0 26,24-25,-24 25,0-26,25 1,0 0,-25 0,25-25,0 25,-1-25,-24 0,25 24,0-24,0 0,0 0,24 0,-24 0,0-24,0 24,-25 0,24-25,1 25,0-25,0 25,0-25,-1 0,-24 1,25-1,0 25,-25-25,25 0,-25 0,0 0,25 1,-25-1,0 0,0 0,0 0,0 1,-25-26,25 25,-25 0,25 1,-25 24,0-25,1 0,-1 0,0 25,0-25,0 25,25-24,-24 24,-1 0,0 0,0 0,0 0,1 0,-1 0,25 0,-25 24,0-24,0 0,1 25</inkml:trace>
  <inkml:trace contextRef="#ctx0" brushRef="#br0" timeOffset="38901.225">4589 14163,'0'0,"0"0,0 0,0 0,0 0,0 0,0 0,0 0,-25 0,25 0,0 0,0 0,0 25,0-25,0 25,0-25,0 25,0 0,0-1,0-24,0 25</inkml:trace>
  <inkml:trace contextRef="#ctx0" brushRef="#br0" timeOffset="41679.3839">4540 15255,'0'0,"0"0,0 0,0 0,0 0,0 0,0 0,-25 0,25 0,0 0,0 0,0 0,0 0,0 25,0-25,0 0,0 0,0 24,0 1,0 0,0 0,25 0,-25 0,0 24,0-24,0 25,24-1,-24 1,0-1,0 1,25 0,-25-1,0 1,0-25,0 24,0-24,0 0,0 0,0-25,0 24,0-24,0 0,0 0</inkml:trace>
  <inkml:trace contextRef="#ctx0" brushRef="#br0" timeOffset="42131.4097">4589 15255,'0'0,"0"0,0 0,0 0,0 0,0 0,0 0,25 0,-25 0,0 0,25-25,0 25,-25 0,24 0,1 0,0 0,0 0,0 0,-1 0,1 0,25 0,-25 0,-1 0,26 0,-25 0,0 0,24 0,-24 0,0 0,0 0,24 0,-24 0,0 0,-25 0,25 0,0 0,-25 0,24 0,-24 25,0-25,0 0,0 25,0-25,0 24,0 1,0-25,0 25,0 0,0 0,0 0,0 24,0-24,0 0,0 0,0 24,0-24,0 25,0-26,0 26,25-25,-25 0,0-1,0 1,0 0,0 0,25 0,-25-25,0 24,0 1,0-25</inkml:trace>
  <inkml:trace contextRef="#ctx0" brushRef="#br0" timeOffset="42468.429">4465 16123,'0'0,"-25"0,25 0,0 0,0 0,0 0,0 0,0 0,0 0,0-25,0 25,25 0,-25 0,25 0,-25 0,25 0,-25 0,25 0,-1 0,1 0,0 25,0-25,0 0,-1 0,1 0,25 25,-25-25,-1 0,1 0,25 0,-25 0,-1 0,1 25,0-25,0 0,0 0,0 0,-1 0,1 0</inkml:trace>
  <inkml:trace contextRef="#ctx0" brushRef="#br0" timeOffset="43675.498">4589 16148,'0'0,"0"0,0 0,0 0,0 0,0 0,0 0,0 0,0 0,0 0,0 0,0 0,0 0,0 0,0 0,0 0,25 0,-25 0,25 0,-25 0,25 0,-1 0,1 0,0 0,0-25,0 25,-1 0,26 0,-25 0,24 0,-24 0,25 0,-25 0,24 0,-24 0,0 0,25 0,-26 0,1 0,0 0,0 0,0 0,-25 25,24-25,-24 0,25 0,-25 0,0 0,0 0,0 0,0 0,0 0,0 0,0 0,0 0,0 0,0 0,0 0,0 0,0 0,0 0,0 0,0 0,0 0,0 0,0 0,0 0,0 0,0 0,0 0</inkml:trace>
  <inkml:trace contextRef="#ctx0" brushRef="#br0" timeOffset="44603.5511">5358 15900,'0'0,"0"0,0 0,0 25,0-25,0 24,0-24,0 25,0-25,-25 25,25 0,0 0,0-25,0 24,0 1,0 0,-24-25,24 25,0-25</inkml:trace>
  <inkml:trace contextRef="#ctx0" brushRef="#br0" timeOffset="50307.8774">5135 5283,'-25'0,"25"-24,-25 24,25 0,-24-25,24 25,-25 0,25 0,0-25,-25 25,25 0,0 0,0 0,0 0,0 0,0 0,0 0,0 0,0 0,0 0,0 0,0 0,0 0,25 0,0 0,-25 25,24-25,1 0,25 25,-25-25,-1 0,1 24,25-24,-25 0,-1 25,26-25,-25 25,0-25,-1 0,1 25,-25-25,25 0,0 25,-25-25,25 0,-25 0,0 24,0-24,0 25,0-25,-25 25,0-25,25 25,-50 0,26-1,-1 26,-25-25,25 0,-24 24,-1 1,1-25,-1 24,0-24,1 25,-1-25,0 24,26 1</inkml:trace>
  <inkml:trace contextRef="#ctx0" brushRef="#br0" timeOffset="51527.9472">4961 11708,'0'0,"0"0,0 0,0 0,0 0,0 0,0 0,0 0,0 0,0 25,25-25,-25 0,25 0,0 0,-25 0,25 0,-1 0,1 0,0 0,0 0,-25 0,25 0,-1 0,1 0,-25 0,25 0,-25 0,25 0,-25 0,25 24,-25-24,0 25,0-25,0 25,0 0,-25 0,25-1,0 26,-25-25,0 24,25-24,-25 25,1-1,-1 1,0-25,0 25,25-26</inkml:trace>
  <inkml:trace contextRef="#ctx0" brushRef="#br0" timeOffset="53819.0782">13841 3721,'-24'0,"24"25,0-25,0 0,0 0,0 0,0 0,0 0,24-25,-24 25,25 0,0 0,0-25,0 25,-1-25,1 25,25-25,-25 0,24 25,1-24,-25-1,24 25,-24-25,25 0,-26 25,26-25,-25 1,0 24,-1-25,1 0,-25 25,0-25,0 0,25 25,-25-24,0 24,0-25,-25 25,25-25,0 25,-25-25,25 25,-24 0,24 0,-25 0,25 0,0 0,-25 0,25 0,0 0,0 0,0 0,0 0,0 0,0 0,0 0,0 0,0 0,0 0,0 0,25 0,0 25,-25-25,24 0,1 25,0-25,-25 25,25-25,0 24,0-24,-25 25,24-25,-24 25,25-25,-25 25,0 0,0-25,0 24,0 1,-25 0,1 0,-1 0,0-1,0 1,0 0,-24 0,24-25,-25 25</inkml:trace>
  <inkml:trace contextRef="#ctx0" brushRef="#br0" timeOffset="56793.2483">15379 2629,'0'-25,"0"25,0-24,-25-1,25 0,-24 25,24-25,-25 0,0 25,25-24,-25 24,0-25,1 25,-1 0,25 25,-25-25,0 24,-24-24,24 25,0 0,0 25,0-26,1 26,-1-25,0 25,25-1,-25-24,0 25,25-26,0 26,0-25,0 0,25 24,-25-24,25 0,-25 0,25-25,0 24,-1-24,1 25,-25-25,25 0,0 0,0 0,-1 0,1-25,0 25,0 0,0-24,-1 24,-24-25,25 0,-25 25,25-25,-25 0,0 25,25-24,-25 24,0-25,0 25,0-25,0 25,0 0,0 0,0 0,0 0,0 0,0 0,0 0,0 0,0 0,0 25,-25 0,25-25,0 24,0-24,0 25,0 0,0-25,0 25,25-25,-25 0,25 25,-25-25,24 0,-24 0,25 0,0 0,-25 0,25-25,0 25,-25 0,24-25,-24 0,25 25,-25-25,0 25,0-24,0 24,0-25,0 0,-25 25,25-25,-24 25,-1 0,0-25,0 25,0 0,1 0,-26 0,25 25,0-25,1 0,24 25</inkml:trace>
  <inkml:trace contextRef="#ctx0" brushRef="#br0" timeOffset="57179.2704">15602 2803,'0'0,"0"0,0 0,0 0,0 25,0-25,25 0,-25 0,0 25,0-25,25 24,-25 1,0-25,0 25,25 0,-25 0,0-25,0 24,0 1,0-25,0 25,0-25,0 0,0 25,0-25,0 0,0 0,0 0,0 0,0 0,0-25,0 25,0 0,0-25,0 0,0 25,0-24,0-1,0 0,0 0,0 25,25-25,-25 1,25 24,-25-25,24 25,-24 0,25 0,-25 0,25 0,0 0,-25 0,25 25,-25-25,24 24,-24-24,25 25,-25 0,25-25,-25 25,0 0,0-25,25 24,-25-24,0 25,0-25,0 25,0-25,0 0</inkml:trace>
  <inkml:trace contextRef="#ctx0" brushRef="#br0" timeOffset="57412.2837">16247 2778,'0'-25,"0"25,0 0,0 0,-24 0,24 0,-25 0,25 0,-25 0,0 0,0 25,1-25,24 25,-25 0,0 0,25-1,-25 1,25 0,0 0,0-25,0 25,0-1,25 1,-25-25,25 25,-25-25,25 25,-1-25,1 0,0 25,0-25,0 0,-1 0,1-25,0 25,0 0</inkml:trace>
  <inkml:trace contextRef="#ctx0" brushRef="#br0" timeOffset="58207.3292">16396 2803,'0'0,"0"0,0 0,0 0,0 0,0 0,0 0,0 0,0 0,0 0,0 0,25 0,-25 25,0-25,25 0,-25 0,0 0,25 0,-25 0,24 0,-24 0,0 0,25 0,-25-25,25 25,0 0,-25-25,0 25,25 0,-25-25,0 25,0-24,0 24,0-25,0 25,-25-25,25 25,-25 0,0-25,25 25,-25 0,1 0,-1 0,0 25,0-25,25 25,-25-25,1 25,24-1,-25-24,25 25,0 0,0 0,0 0,0-1,0 1,25 0,-25-25,24 25,1 0,0-25,0 24,0-24,-1 25,1-25,0 0,25 25,-26-25,26 0,0 0,-25-25,24 25,-24 0,25-25,-26 1,1 24,0-25,0 0,0 0,-1 0,-24 1,0-1,0 0,0-25,0 26,0-1,-24 0,24 0,-25 0,25 25,-25-25,25 25,-25 0,25 0,0 0,0 0,-25 25,25-25,0 25,0 25,0-25,0-1,0 26,0-25,0 24,0 1,25-25,-25 24,0 1,25 0,-25-1,0-24,0 25,25-1,-25-24,0 0,0 24,0-24,25-25,-25 25,0 0,0-25,0 25,0-25,0 0,0 0,0 0,0-25,0 25,0-25,0 0,0 0,0 1,-25-26,25 0,-25 1,25-1,-25 1,25-26,0 26,0-1,0 0,0 1,0 24,25-25,0 26,0-1,-1 0,26 0,-25 0,0 0,24 25,1 0,-25 0,24 0,-24 0,25 0,-26 0,26 25,-25 0,0-25,-1 25,-24 0,25 0,-25-25,0 24,0 1,-25 0,1-25,24 25,-25 0,0-25,0 24,25 1,-25-25,1 0,24 0,-25 0,0 0,25 0</inkml:trace>
  <inkml:trace contextRef="#ctx0" brushRef="#br0" timeOffset="58519.3471">17686 2406,'25'-25,"25"25,-26 0,26 0,-25 0,0 25,-1-25,1 25,0 24,0-24,-25 0,0 25,0-26,0 1,0 25,0-25,0 0,0 24,0-24,-25 0,25 0,-25-1,25 1,-25 0,25 0,0-25,0 0,0 0,0 0,0 0,0 0,0-25,0 0,25 0,-25-24,25 24,0-25,-25 26,49-26,-24 25,0-25,25 1,-1 24,1-25,-1 26,1-1,0 0,-1 0,1 0,-1 1,1-1,-25 25,24-25,-24 25,25 0,-25 0,-1 0,-24 0</inkml:trace>
  <inkml:trace contextRef="#ctx0" brushRef="#br0" timeOffset="58967.3727">15801 3423,'50'0,"-26"0,26 0,0 0,24-25,-24 25,49 0,-25-25,25 25,1 0,-1-24,0 24,25-25,-25 25,25 0,0-25,-24 25,24 0,0-25,0 25,0 0,0-25,-25 25,25 0,0 0,-25-24,25 24,-25 0,1 0,-26 0,25-25,-24 25,-26 0,26 0,-26 0,-24 0,0 0,0 0,0 0,-25 0,0 0,0 0,0 0,0 0,0 0,0 0,0 0,0 0,0 0,0 0,0 0,0 0,0 0,-25 0,25 0,0-25,0 25</inkml:trace>
  <inkml:trace contextRef="#ctx0" brushRef="#br0" timeOffset="61699.529">20539 3448,'0'0,"0"-25,0 25,0 0,0 0,-25 0,25 0,0 0,0-25,-25 25,25 0,-25 0,0 25,1-25,24 0,-25 25,0-25,-25 25,26-1,-1-24,0 25,0 0,0 0,25 0,-24-1,24 1,0 0,0 0,0 0,0 0,24-1,1 1,0 0,0 0,0 0,-1-1,1 1,0 0,25 0,-26-25,1 25,0-1,0-24,0 25,-1-25,-24 25,25-25,-25 25,0-25,0 0,0 0,0 0,0 0,-25 25,25-25,-24 0,-1 0,0 0,0 0,-24-25,24 25,0 0,0 0,-24 0,24 0,0-25,25 25,-25 0</inkml:trace>
  <inkml:trace contextRef="#ctx0" brushRef="#br0" timeOffset="62107.5523">20563 3845,'0'0,"0"0,0 0,25 25,-25-25,0 0,25 0,-25 0,0 0,25 0,-25 0,25 0,-25 0,24 0,-24 0,25 0,0 0,-25-25,25 25,-25 0,25-25,-25 25,24 0,-24-25,0 25,0-25,0 25,0 0,0-24,0 24,0 0,0-25,-24 25,24 0,-25 0,25-25,-25 25,0 0,0 25,25-25,-24 0,-1 25,25-25,-25 24,25 1,-25-25,25 25,0 0,0 0,0-1,0 1,0 0,25 0,-25 0,25-1,0-24,-25 25,24 0,1-25,0 25,25-25,-26 0,1 0,0 0,25 0,-25 0</inkml:trace>
  <inkml:trace contextRef="#ctx0" brushRef="#br0" timeOffset="62383.5681">21109 3324,'-25'0,"25"-25,0 25,0 0,0 0,0 0,0 0,0 0,0 0,0 0,25 0,-25 0,25 0,-25 0,25 25,-25 0,25-25,-25 24,0 1,24 0,-24 0,0 24,0-24,0 25,0-25,0 24,0 1,-24 0,24-26,0 26,0-25,0 24,-25-24,25 0,0 0,0 0,0-1,0 1,0-25,0 25,25-25</inkml:trace>
  <inkml:trace contextRef="#ctx0" brushRef="#br0" timeOffset="62756.5894">21407 3820,'0'0,"0"0,0 25,-25-25,25 0,0 0,0 0,0 25,0-25,0 24,0-24,0 0,25 25,-25-25,25 0,-25 25,0-25,24 0,1 0,-25 0,25 0,0 0,-25 0,25 0,-1 0,1-25,-25 25,25 0,0-25,-25 25,25-24,-25-1,0 25,0-25,0 0,0 0,0 25,-25-24,25 24,-25-25,0 25,25 0,-25 0,1 0,-1 0,0 0,0 25,0-25,1 24,24 1,-25 0,0 0,25 0,0 24,0-24,0 0,0 0,0-1,0 1,0 0,0-25,25 25,-25 0,25-25,-1 24,-24-24,25 0,0 25</inkml:trace>
  <inkml:trace contextRef="#ctx0" brushRef="#br0" timeOffset="63179.6136">21952 3845,'0'0,"-24"0,24-25,-25 25,0 0,25 0,-25 0,0 0,25 0,-24 25,24-25,-25 25,25-1,-25 1,25 0,0 0,0 0,0-25,0 24,0 1,0 0,25 0,-25 0,25-25,-25 24,24-24,-24 0,25 25,0-25,0 0,0 0,-1 0,1 0,0-25,0 25,0-24,0 24,-1-25,1 0,0 0,0 0,0 1,-1-26,1 25,0-24,0-1,-25 0,25 1,-25-1,0 0,0 1,0-1,0 1,0 24,0 0,0 0,0 0,0 25,-25-24,25 24,0 24,0-24,-25 25,25 0,0 0,0 24,-25-24,25 25,0-1,0 1,0 0,0-1,0-24,0 25,0-1,0-24,0 25,0-25,0-1,0 1,0 0,0-25,0 25</inkml:trace>
  <inkml:trace contextRef="#ctx0" brushRef="#br0" timeOffset="63395.626">22201 3746,'0'0,"0"-25,0 25,0 0,24 0,-24 0,25 0,0 0,0 25,0-25,-1 0,1 24,0 1,0-25,0 25,-1 0,-24 0,25-25,0 24,-25 1,25-25,-25 25,0 0,0-25,0 25,0-25</inkml:trace>
  <inkml:trace contextRef="#ctx0" brushRef="#br0" timeOffset="63559.6354">22697 3597,'0'-25,"0"25,0-25,0 25,0 0,0-25,0 25,0 0,0 0,0 0,0 0,0 0,0 0,0 0,24 25,-24-25</inkml:trace>
  <inkml:trace contextRef="#ctx0" brushRef="#br0" timeOffset="64107.6667">23044 3746,'0'0,"0"0,0 0,0-25,0 25,-25 0,25 0,-25-25,25 25,-25 0,1 0,-1 0,25 0,-25 25,0-25,0 25,1-25,-1 24,25 1,-25 0,0 0,25 0,0-1,0-24,-25 25,25 0,0 0,0-25,0 25,25-1,-25-24,0 0,25 25,-25-25,25 0,-25 0,25 0,-25-25,24 25,1 0,-25-24,25-1,0 25,-25-25,25 0,-25 0,24 1,1 24,-25-25,25 0,-25 25,25-25,-25 25,25 0,0 0,-25 0,24 0,-24 0,25 0,-25 25,25-25,-25 25,25-25,-25 25,25-25,-25 24,0-24,24 25,-24 0,0-25,0 25,0-25,0 25,0-25,0 24,0-24,0 0,0 0,0 0,0 25,0-25,0 0,0 0,0-25,0 25,0 0,25-24,-25 24,0-25,25 0,-25 0,25 25,-25-25,25 1,-1 24,-24-25,25 25,0 0,-25 0,25 0,-25 0,25 0,-25 25,0-25,0 24,24-24,-24 25,0 0,0 0,0-25,0 25,0-1,0-24,0 25,0-25,0 25</inkml:trace>
  <inkml:trace contextRef="#ctx0" brushRef="#br0" timeOffset="64532.691">24259 4018,'25'0,"0"0,-25 0,0-24,0 24,-25 0,25 0,-25-25,1 25,-26 0,25-25,0 25,-24 0,24 0,-25 0,25-25,1 25,-1 0,0 0,25 0,-25 0,25 0,0 0,0 0,0 0,0 0,0 0,0 0,0 0,25-25,-25 25,25 0,-25-24,25 24,-1-25,-24 25,25-25,0 0,0 25,0-25,-25 1,25-1,-1 0,-24-25,25 25,-25-24,25 24,-25-25,0 1,0 24,0-25,0 26,0-1,0 0,0 25,0-25,0 25,0 0,0 0,-25 25,25-25,0 25,-25 0,25-1,-24 26,24-25,0 24,-25 1,25 0,0-1,-25-24,25 25,0-1,0 1,0 0,0-1,0 1,0-25,0 24,0-24</inkml:trace>
  <inkml:trace contextRef="#ctx0" brushRef="#br0" timeOffset="65439.7429">21308 4589,'0'0,"-25"0,25 25,0-25,-25 0,25 24,-25 1,25 0,-25 0,1 0,-1-1,0 26,0-25,0 25,1-26,24 1,-25 0,0 0,25 0,-25-1,25 1,0-25,0 0,0 25,0-25,0 0,0 0,0 0,0 0,0 0,0-25,0 25,25-25,-25 1,25 24,-25-50,25 25,-1 0,1-24,0 24,-25-25,25 1,0-1,-1 25,1-24,0 24,-25 0,25 0,-25 0,25 25,-25 0,0 0,0 0,0 25,0 0,24 0,-24 0,0 24,0-24,0 25,25-26,-25 26,0-25,0 25,0-26,0 26,0-25,25 0,-25-1,0-24,0 25,0 0,25-25,-25 25,0-25,0 25,0-25,25 0</inkml:trace>
  <inkml:trace contextRef="#ctx0" brushRef="#br0" timeOffset="66079.7795">21159 4936,'0'0,"0"0,0-25,0 25,0 0,0 0,0 0,25-24,-25 24,24 0,-24 0,25-25,0 25,-25 0,25 0,0 0,-1-25,-24 25,25 0,0 0,-25 0,0 0,25 0,-25 0,0 0,0 0,0-25,0 25,0 0,0 0,0 0,0 0,25 25,-25-25,0 0,24 0,-24 25,25-25,0 25,0-25,0 24,-1 1,1-25,0 25,-25 0,25 0,0-1,-1-24,-24 25,25 0,-25-25,0 25,0 0,0-25,0 0,0 24,0-24,0 25,0-25,0 0,0 0,0 0,-25 0,25 0,-24 0,24 0,-25-25,25 25,-25-24,25 24,-25-25,25 0,-25 0,25 25,0-25,0 1,0-1,0 25,0-25,0 25,25-25,-25 25,25 0,0-25,0 25,-1 0,1 0,25 0,-25 0,-1 0,26 0,-25 0,24 25,-24-25,0 25,0-25,0 25,0 0,-1-25,-24 24,25-24,-25 25,0 0,0-25,0 25,0-25,-25 25,25-25,-24 0,24 24,-25-24,25 0,-25 0,0 0,25 0,-25 0,25-24,-25 24,25-25,0 0,0 0,0 25,0-25,0 1,0-26,0 50,25-25,0 0,-25 1,25-1,0 25,0-25,24 25,-24-25,0 25</inkml:trace>
  <inkml:trace contextRef="#ctx0" brushRef="#br0" timeOffset="67351.8523">22473 5011,'0'0,"25"0,-25-25,25 25,-25 0,0-25,25 25,-25-25,25 25,-25-25,0 25,0-24,0 24,0-25,0 0,0 25,0-25,-25 0,25 25,-25-25,0 25,0 0,1 0,-1 0,0 0,0 0,0 25,1-25,-1 25,0 0,25 0,-25 0,0-1,25 1,0 0,0 0,0-25,0 25,0-1,25-24,-25 25,25-25,-25 25,25-25,0 0,-1 0,-24 0,25 0,0 0,0-25,0 25,-25 0,24-25,1 25,0-24,-25-1,25 25,0-25,-25 0,24 0,-24 1,0-1,25 25,-25-25,0 0,0 25,0-25,0 25,0 0,0 25,0-25,0 25,0 0,-25-25,25 25,0-1,0 1,0 0,0 0,0 0,0-25,25 24,-25 1,25-25,-25 25,25-25,0 0,-1 25,1-25,-25 0,25 0,0 0,0 0,-1 0,1 0,0 0,0-25,0 25,-25-25,24 25,-24-25,0 1,25-1,-25 25,0-25,0 0,0 0,0 25,0-24,0 24,0 0,0 0,0 0,0 0,0 0,0 24,0 1,0-25,-25 25,25 0,0 0,0-1,0-24,0 25,0 0,0-25,0 25,0-25,0 0,0 25,0-25,0 0,25 0,-25 0,0 0,25 0,-25 0,25-25,0 25,-25 0,25-25,-1 25,1-25,0 25,0-25,0 25,-1-24,-24 24,25-25,0 25,0 0,0-25,-1 25,1-25,0 25,-25 0,25-25,0 25,-25-24,0 24,0 0,0-25,0 25,0-25,0 25,0-25,0 25,0-25,0 25,-25 0,25-25,-25 25,0 0,0 25,1-25,-1 0,25 25,-25 0,0 0,0 0,1-1,24 26,-25-25,25 24,-25-24,25 25,0-25,0 24,0 1,0-25,0 24,0 1,0-1,0-24,0 25,0-1,0 1,0-25,0 24,0 1,0-25,-25 0,25 24,0-24,-25-25,25 25,0 0,-24-25,24 0,-25 0,25 0,-25-25,25 0,-25 25,25-25,0-24,-25 24,25 0,0 0,0-24,0 24,25 0,-25-25,25 26,0-1,-25 0,25 0,24 0</inkml:trace>
  <inkml:trace contextRef="#ctx0" brushRef="#br0" timeOffset="68766.9332">23614 5035,'0'0,"0"0,0 0,0 0,0 0,0 0,0 0,0 0,0 0,0 0,0 0,25 0,-25 0,25 0,-25 0,25 0,-25 0,25-24,-1 24,-24 0,25 0,0-25,-25 25,25 0,-25-25,0 25,25 0,-25 0,0-25,0 25,0 0,0 0,-25-25,0 25,25 0,-25 0,0 0,1 0,-1 25,25-25,-25 0,0 25,0 0,1-25,-1 25,0-1,25-24,-25 25,25 0,0 0,0-25,0 25,0-1,0-24,25 25,-25-25,25 25,0-25,-1 25,1-25,-25 0,25 0,0 0,0 0,-1 0,1 0,0 0,0-25,0 25,-25-25,24 25,-24-25,25 25,-25-24,25-1,-25 0,0 0,0 25,25-25,-25 25,0-24,0 24,0 0,0 0,0-25,0 25,0 0,0 25,0-25,0 0,0 0,0 24,0-24,0 25,0-25,0 25,0 0,0-25,0 25,0-25,0 24,0-24,0 0,0 25,0-25,0 0,0 0,0 0,0 0,0 0,0 0,0 0,0 0,0 0,0 0,25 0,-25-25,0 25,0-24,0 24,24-25,-24 25,0-25,0 0,0 25,25 0,-25-25,0 25,0 0,0 0,25 0,-25 0,0 0,25 25,-25-25,0 0,25 25,-25-25,0 25,25-25,-25 25,0-25,0 24,0-24,0 25,0 0,0-25,24 0,-24 25,0-25,0 0,0 0,0 25,0-25,0 0,0 0,0 0,0 0,0-25,0 25,0 0,0-25,0 25,0-25,25 25,-25-25,25 1,-25 24,25-25,-25 0,25 25,-1-25,1 25,-25 0,25 0,-25 0,25 0,-25 0,25 0,-25 0,0 25,0-25,0 25,0-25,0 0,0 25,24-25,-24 0,0 24,25-24,-25 0,0 0,25 25,0-25,-25 0,25 0,-25 0,24 0,1-25,-25 25,25 0,0 0,-25 0,25-24,-25 24,24-25,-24 25,25-25,-25 25,0-25,0 0,0 25,0-24,0-1,0 25,0-25,0 25,0 0,0-25,-25 25,25 0,-24 0,24 0,-25 25,0-25,25 0,-25 25,25-25,-25 25,25-1,-24-24,24 25,0-25,0 25,0-25,0 25,0-25,24 0,-24 25,0-25,25 0,-25 0,25 0,-25 0,0 0,25 0,-25 0,25 0,-25 0,24 0,-24 0,25 0,-25-25,25 25,-25 0,25 0,-25 0,25-25,-1 25,-24 0,0 0,25 0,-25 0,0 0,25 25,-25-25,0 0,0 0,0 25,0-25,0 0,0 0,0 24,0-24,0 0,0 0,0 0,0 25,0-25,0 0,0 0,0 0,0 0,25 0,-25 0,0 0,25 0,-25 0,0 0,24 0,-24-25,25 25,0 0,-25-24,25 24,-25-25,25 25,-1-25,-24 0,25 25,0-25,-25 1,25-1,-25 0,25 0,-25 0,24 25,-24-24,0 24,0-25,0 25,0 0,0 0,0 25,0-25,0 24,0-24,-24 25,24 0,-25 0,25-25,0 25,0-1,-25 1,25-25,0 25,0-25</inkml:trace>
  <inkml:trace contextRef="#ctx0" brushRef="#br0" timeOffset="68911.9415">25103 5011,'0'0,"24"0,-24-25,25 25,0 0,0-25,0 25,0 0,-1 0,26-25,-25 25,24 0</inkml:trace>
  <inkml:trace contextRef="#ctx0" brushRef="#br0" timeOffset="70648.0408">16719 10691,'0'0,"0"0,0 0,0 0,0 0,0-25,25 25,-1 0,1-25,0 25,25-25,-26 25,26-24,0-1,24 25,-24-25,24 0,-24 0,24 1,-24 24,24-25,-24 0,-1 0,1 25,-25-25,24 1,-24 24,0-25,-25 0,25 25,-25 0,0-25,0 25,-25 0,0-25,25 25,-25 0,0 0,1 0,-1 0,0 0,0 0,0 0,25 0,-24 0,-1 0,25 0,0 0,0 0,0 0,0 0,0 0,25 25,-25-25,24 0,-24 0,25 0,0 0,-25 0,25 0,0 0,-1 25,1-25,-25 0,25 25,0-25,-25 0,25 25,-25-25,25 24,-25-24,0 25,0 0,0-25,0 25,0 0,0-25,0 24,0 1,-25-25,25 25,-25 0,0-25,0 25</inkml:trace>
  <inkml:trace contextRef="#ctx0" brushRef="#br0" timeOffset="71244.0749">18728 9773,'0'-25,"0"0,-25 1,0 24,0-25,25 0,-24 25,-1-25,0 25,0 0,-24 0,24 0,0 0,25 25,-25-25,0 25,1 0,-1-25,25 24,0 1,0 0,0-25,0 25,0 0,25-1,-1 1,-24-25,50 25,-25 0,0 0,24-1,-24-24,0 25,24 0,-24-25,0 25,0 0,0-25,-1 25,1-1,-25-24,0 25,0-25,0 25,0-25,0 25,-25-25,25 0,-24 0,-1 25,0-25,0 0,0 0,1 0,-1 0,-25 0,25-25</inkml:trace>
  <inkml:trace contextRef="#ctx0" brushRef="#br0" timeOffset="71632.0971">18877 10021,'0'0,"0"0,0 0,0 0,25 0,-25 25,0-25,24 0,-24 0,25-25,-25 25,25 0,0 0,-25 0,25-25,-1 25,-24 0,25-25,-25 25,25-24,-25 24,0-25,0 0,0 25,0-25,-25 25,25-25,-25 25,1-24,-1 24,0 0,0 0,0 0,1 0,-1 24,0-24,0 25,0-25,25 25,-25 0,25-25,-24 25,24-1,0 1,0 0,0 0,24 0,-24-25,25 25,-25-1,25-24,0 25,0-25,0 0,-1 25,1-25,0 0,0 0,0-25,-1 25,1 0</inkml:trace>
  <inkml:trace contextRef="#ctx0" brushRef="#br0" timeOffset="71875.111">19150 9575,'0'0,"0"0,24 0,-24 0,25 24,-25-24,25 25,-25-25,25 25,-25 0,25 24,-25-24,0 0,24 25,-24-26,0 1,0 25,0-25,0-1,0 1,0 0,0 0,0 0,0 0,0-1,0-24,0 25,0 0,0-25,0 0,0 25,0-25,0 0</inkml:trace>
  <inkml:trace contextRef="#ctx0" brushRef="#br0" timeOffset="72602.1526">19447 9947,'0'0,"0"0,0 0,0 0,0 0,0 0,0 0,0 0,0 0,25 24,-25-24,25 0,-25 0,0 0,25 0,-1 0,-24 0,25 0,-25 0,25 0,0 0,0 0,-25 0,24-24,1 24,-25 0,25-25,-25 25,0 0,0-25,0 25,0-25,0 25,-25 0,25-25,-25 25,1 0,-26 0,25 0,0 0,1 0,-26 0,25 25,0-25,1 25,-1 0,0-25,25 25,-25-1,25 1,0-25,0 25,0 0,25-25,0 25,-25-25,25 25,-1-25,1 0,0 24,25-24,-26 0,1 0,25 0,-25 0,24 0,-24 0,25-24,-26 24,26 0,-25-25,0 25,24-25,-24 0,0 25,0-25,0 0,-1 1,-24 24,0-25,25 0,-25 25,0-25,0 25,0-25,0 25,-25 0,25 0,0 0,-24 0,24 0,-25 25,0-25,25 25,0 0,-25-25,25 25,0-1,0 1,0-25,0 25,0 0,25-25,-25 25,25-25,0 25,-25-25,24 24,1-24,0 0,0 0,0 0,-1 0,1 0,0-24,25 24,-26 0,1-25,0 0,0 25,0-25,-1 0,-24 0,25-24,0 24,-25 0,25-24,-25-1,25 25,-25-24,0-1,0 0,0 1,0-1,0 1,0 24,0 0,0 25,0 0,0 0,0 0,0 25,0 0,-25 24,25-24,0 25,0-1,0 1,0-1,0 1,0-25,0 24,0-24,0 25,0-25,0-1,0 1,0 0,0 0,0 0,0-25</inkml:trace>
  <inkml:trace contextRef="#ctx0" brushRef="#br0" timeOffset="72803.1641">20390 9897,'0'-25,"0"25,25 0,-25-25,24 25,-24 0,25-24,0 24,0 0,0 0,-1 0,1 0,0 24,0-24,0 25,-1-25,1 25,0 0,0-25,0 25,-1-1,-24 1,0-25,0 25,0-25,0 25,0 0,0-25</inkml:trace>
  <inkml:trace contextRef="#ctx0" brushRef="#br0" timeOffset="72952.1726">20861 9624,'0'0,"0"0,0 0,0-25,0 25,0 0,0 0,0 0</inkml:trace>
  <inkml:trace contextRef="#ctx0" brushRef="#br0" timeOffset="73489.2033">21233 9897,'0'-25,"0"25,0 0,0-25,0 25,0-24,0 24,-25 0,25-25,-24 25,24 0,-25 0,0 0,0 0,25 25,-25-25,1 24,-1-24,0 25,25 0,-25-25,25 25,-25 0,25-1,0-24,0 25,0-25,0 25,25-25,-25 25,25-25,-25 0,25 0,-25 0,25 0,-1 0,-24 0,25 0,0 0,-25-25,25 25,0-25,-1 25,-24-25,25 25,0-24,-25-1,25 25,0 0,-1-25,-24 25,25 0,0 0,0 0,-25 0,25 0,-1 0,-24 25,25-25,0 25,-25-25,0 24,25 1,-25-25,0 25,0 0,25 0,-25-25,0 25,0-25,0 24,0-24,0 0,24 25,-24-25,0 0,0 0,25 0,-25-25,0 25,25-24,-25 24,25-25,-25 0,25 0,-1 0,1 0,0 1,0-1,0 25,-1-25,1 25,-25-25,25 25,0 0,0 25,-1-25,1 0,0 25,-25 0,25-25,0 24,-25 1,0 0,25 0,-25 0</inkml:trace>
  <inkml:trace contextRef="#ctx0" brushRef="#br0" timeOffset="73840.2234">19174 10517,'-24'0,"-1"0,25 25,25-25,-1 0,26 0,0 0,24 0,0 0,1 0,49 0,-25 0,25 0,0 25,25-25,0 0,0 0,-1 25,1-25,0 0,-25 24,25-24,0 0,-25 25,0-25,0 0,0 25,-25-25,0 0,1 25,-26-25,0 0,-24 0,0 0,-1 0,-24 25,-25-25,25 0,-25 0,0 0,0 0,-25 0,25-25,-25 25</inkml:trace>
  <inkml:trace contextRef="#ctx0" brushRef="#br0" timeOffset="82491.7182">20340 11981,'0'0,"0"0,-25 0,25 0,0 0,0 0,0 0,0 0,25 0,-25 0,0 0,25 0,0 0,0 0,-1 0,1 0,25 0,-25 0,24 0,-24 0,25 0,-26 0,26 0,-25 0,0 0,24-25,-24 25,0 0,-25 0,25 0,-25-25,0 25,0 0,0-25,0 25,0 0,0 0,0-25,0 25,0 0,-25 0,25 0,0-24,-25 24,25 0,0 0,-25 0,25 0,0 0,0 0,-25 0,25 0,0 0,0 0,0 0,0 24,0-24,0 0,0 0,0 25,0-25,25 0,-25 25,25-25,-25 25,25-25,-25 0,25 25,-25-25,0 24,0-24,0 25,0-25,0 25,0-25,0 25,0-25,-25 25,0-25,0 24,0-24,-24 25,24-25,0 0</inkml:trace>
  <inkml:trace contextRef="#ctx0" brushRef="#br0" timeOffset="83023.7486">21208 11782,'0'-25,"25"25,-25-24,0 24,0 0,0 0,0-25,0 25,0 0,25 0,-25 25,0-25,0 24,25 1,-25 0,0 0,0 0,0-1,25 1,-25 0,0 0,0 0,0-1,0 1,0 0,-25 0,25-25,0 25,0-25,0 0,0 24,0-24,0 0,0-24,0 24,0 0,0-25,0 0,0 25,0-50,0 26,-25-1,25-25,0 1,0-1,0 0,0 1,0-1,0 1,0-1,0 0,0 1,25 24,0-25,-1 26,-24-1,50 25,-25-25,0 25,-1-25,1 25,25 0,-25 0,-1 0,26 25,-25-25,0 25,-1-25,1 25</inkml:trace>
  <inkml:trace contextRef="#ctx0" brushRef="#br0" timeOffset="83164.7567">21010 11881,'0'0,"0"25,0-25,25 0,0 0,-1 0,1 0</inkml:trace>
  <inkml:trace contextRef="#ctx0" brushRef="#br0" timeOffset="84174.8145">21779 11881,'0'0,"0"-24,0 24,0 0,0-25,-25 25,0 0,25-25,-25 25,1 0,-1 0,0 0,-25 0,26 25,-1-25,0 25,0-25,25 24,-25 1,1 0,24 0,0 0,0-25,0 24,0 1,0 0,0 0,0-25,24 25,1-1,-25-24,25 0,0 25,-25-25,25 0,-1 0,1 0,0 0,-25-25,25 25,0 0,-25-24,0 24,24-25,-24 0,0 25,0-25,0 0,0 25,25-24,-25 24,0-25,0 25,0 0,25 0,-25-25,25 25,-25 0,0 0,25 0,-1 0,-24 0,25 25,0-25,0 0,0 25,-1-25,-24 24,25-24,0 25,-25 0,25-25,-25 25,0-25,0 25,0-25,0 24,0-24,0 25,0-25,0 0,-25 0,25 0,-25 25,0-25,25 0,-24 0,-1-25,0 25,0 0,0-25,25 25,-24-24,24 24,0-25,0 0,0 25,0-25,0 0,0 25,0-24,0 24,24-25,-24 0,25 25,0 0,0-25,0 25,-25 0,24 0,1-25,0 25,0 0,0 0,0 25,-1-25,1 0,-25 25,25-25,0 25,-25-25,25 25,-25-25,24 24,-24 1,25-25,-25 25,0-25,0 25,0-25,0 25,0-25,0 0,0 24,0-24,0 0,0 0,0 0,0 0,0 0,0 0,0 0,0 0,0 0,0-24,0 24,0 0,0-25,0 25,25-25,-25 0,0 25,25-25,-25 25,0 0,25-24,-25 24,0 0,24 0,-24-25,0 25,25 0,-25 0,25 25,-25-25,25 0,-25 24,25-24,-25 0,24 25,-24-25,25 25,-25 0,0-25,0 25,0-25,25 24,-25-24,0 25,0-25,0 0,0 25,0-25,0 0,0 0,0 0,0 0,0 0,0 0,0 0,0 0,0 0,0 0,0-25,0 25,0-25,25 1,-25-1,25 0,-25 0,24 0,-24 1,25-1,0 0,0 25,0-25,-1 25,1-25,0 25,0 25,0-25,-25 25,24-25,1 25,-25 0,25-1,-25 1,25-25,-25 25,0 0,0 0,0-1,0-24,0 25,25-25,-25 25,0-25,0 25,0-25,0 0,0 0</inkml:trace>
  <inkml:trace contextRef="#ctx0" brushRef="#br0" timeOffset="85087.8667">23168 11981,'0'-25,"0"25,0-25,0 25,-25-25,25 25,0-25,0 25,-25 0,25 0,0 0,0 0,0 0,0 0,0 0,0 25,0-25,0 25,0 0,0 0,0-25,0 24,0 1,0 0,0-25,0 25,0-25,25 0,-25 25,0-25,25 0,-25 0,25 24,0-24,-1 0,-24-24,25 24,0 0,0 0,0-25,-1 25,1-25,0 25,0-25,0 0,-25 1,24-1,1 25,0-25,-25 0,25 25,-25-25,0 25,0 0,0 0,0 25,0-25,0 0,0 25,0-25,0 25,0 0,0-1,0-24,0 25,0-25,0 25,0-25,0 25,0-25,25 0,-25 25,24-25,-24 0,25 0,0 0,0 0,0 0,-1-25,26 25,-25-25,0 0,-1 25,1-25,0 1,25-26,-26 25,1-24,0 24,0-25,0 1,-25-26,25 26,-25-26,0 1,0-1,0 26,0-1,0-24,0 49,-25-25,25 25,-25 25,25-24,0 24,-25 0,25 24,-25 1,0 0,1 0,-1 25,25-1,-25 1,0-1,0 26,1-26,24 26,-25-26,25 26,0-26,0 1,25 0,-25-1,24 1,1-1,0-24,0 0,0 0,-1 0,26-25,-25 24,25-24,-26 0,26 0,-25 0,24 0,-24 0,25-24,-25 24,-1-25,1 0,0 25,0-25,-25 0,25 1,-25-1,0 0,0 0,0 25,-25-25,25 25,-25-24,0 24,0 0,1 0,-1 24,0-24,0 25,0-25,1 25,24 0,-25 0,0-25,25 24,0 1,0-25,0 25,0-25,0 25,0-25,25 0,-25 0,25 25,-25-25,24 0,1-25,-25 25,25 0,0 0,0-25,-1 25,-24-25,25 25,-25 0,25 0,-25 0,0 0,25 0,-25 0,0 0,0 25,0-25,0 25,0-25,0 25,0-1,25 1,-25-25,0 25,0 0,24 0,-24-25,25 25</inkml:trace>
  <inkml:trace contextRef="#ctx0" brushRef="#br0" timeOffset="85459.888">21754 12626,'-99'0,"24"0,1 24,24-24,26 0,-1 0,25 0,0 0,25 0,-1 0,1 0,50 0,-26 0,26 0,24 0,0 0,0 25,25-25,0 25,25-25,-25 25,25-25,0 25,0-25,0 24,24 1,-24 0,0-25,0 25,-25 0,24-25,-23 24,23-24,-48 25,24-25,-50 25,25-25,-24 25,-26-25,1 0,-1 0,-24 0,-25 0,0 0,0 0,0 0,-25-25,1 25,-1 0,0-25,-25 25,1-25</inkml:trace>
  <inkml:trace contextRef="#ctx0" brushRef="#br0" timeOffset="88580.0664">21208 11683,'0'0,"0"0,0 0,0 0,0 0,0-25,0 25,0 0,0 0,0 0,0 0,-24 0,24 0,0 0,0 0,0 0,24 0,1 0,0 0,0 0,0 0,24-25,26 25,-26 0,26 0,-1 0,25-24,-24 24,24 0</inkml:trace>
  <inkml:trace contextRef="#ctx0" brushRef="#br0" timeOffset="90768.1916">6053 3572,'-25'0,"25"0,-25 0,0 0,0 0,-24 0,24 0,-25 0,1 25,-1-25,1 0,-1 24,-24-24,24 25,-24-25,24 25,-24 0,24-25,0 25,1-25,-1 0,1 25,-1-25,25 0,-25 0,26 0,-1 24,0-24,25 0,0 0,0 0,0 0,0 0,0 0,0 25,0-25,0 25,0-25,25 25,-25 0,0-1,25 1,-25 25,24-25,-24-1,25 26,-25 0,25-1,-25 1,0-1,0 26,25-1,-25 1,0-1,0 0,0 26,0-1,0-25,-25 26,25-1,-25 0,0 0,1 0,24 25,-25-24,0-1,0 0,25 0,-25 1,1-1,24 0,-25 0,25-24,-25 24,25-25,0 1,0-1,0-24,0 24,25-24,0-25,-1 24,1-24,0-25,25 25,-1-25,1 0,0 0,24-25,0 0,1 0,24-24,25 24,-25-25,25 25,0-24,25-1,0 1,0-1</inkml:trace>
  <inkml:trace contextRef="#ctx0" brushRef="#br0" timeOffset="92173.272">19522 4018,'0'-24,"0"-1,0-25,0 25,0 1,0-1,0 0,0 0,24 0,-24 25,25-24,0 24,-25 0,25-25,0 25,-1 0,1 0,0 0,0 0,24 0,-24 25,25-25,0 24,-26-24,26 25,0 0,-26 0,1 24,25-24,-25 25,-1-1,-24-24,25 50,-25-26,0 1,0 24,-25 1,1-1,-1 0,-25 1,25-1,-24 1,24-1,0 1,-24-1,24 0,0-24,0 24,0 1,25-1,-25 1,1-1,24-24,-25 24,25 0,-25-24,25 24,0-24,-25 0,25-1,-25 1,25 0,0-1,-24 1,24-1,0-24,0 25,-25-25,25-1,0 1,0 0,-25 0,25-25,0 25,-25-25,25 0,-25 0,1 0,-26 0,25 0,-24-25,-1 25,-24-25,-1 0,1 0,-1 1,1-1</inkml:trace>
  <inkml:trace contextRef="#ctx0" brushRef="#br0" timeOffset="92933.3154">20067 2877,'-24'0,"24"0,0 0,0 25,0-25,0 0,0 0,0 25,0-25,24 0,1 25,25-25,-25 25,49-25,-24 24,24 1,25-25,0 25</inkml:trace>
  <inkml:trace contextRef="#ctx0" brushRef="#br0" timeOffset="93305.3367">20464 4887,'25'-25,"0"25,24 0,1-25,0 25,24 0,0 0</inkml:trace>
  <inkml:trace contextRef="#ctx0" brushRef="#br0" timeOffset="97829.5955">5805 5978,'0'0,"0"0,0 0,0 0,0 0,0 0,0 0,0 0,0 0,0 0,0 25,0-25,24 25,-24-25,25 24,-25 1,25-25,-25 25,25 0,0 0,-25-25,24 24,1 1,0-25,-25 25,25-25,0 0,-1 25,1-25,0 0,25 0,-25 0,-1 0,1-25,25 25,-25-25,24 25,-24-25,25 25,-26-24,26-1,-25 25,24-25,-24 25,25-25,-1 0,-24 25,25 0,-25-24,-1 24,26 0,-25 0,24 0,-24 0,0 0,0 0,0 24,24-24,-24 0,0 25,0 0,0-25,24 25,-24 0,0-1,0 1,24-25,-24 25,0 0,24 0,-24-1,0-24,25 25,-26 0,1-25,25 0,-25 25,24-25,-24 0,25 0,-26 0,26 0,0 0,-26-25,26 25,-25 0,24-25,1 25,-25 0,25-25,-1 25,-24 0,25 0,-1 0,-24 0,25 0,-1 0,-24 0,25 0,-1 0,-24 0,25 0,-1 0,1 0,-25 25,24-25,-24 0,25 25,-1-25,-24 0,25 25,-1-25,-24 25,25-25,-1 0,1 0,-25 0,24 0,1 0,0 0,-1-25,-24 25,25 0,-1-25,1 25,-25-25,24 25,1 0,-1-25,1 25,-25 0,24 0,1 0,0 0,-1 0,1 0,-1 0,1 0,0 0,-25 0,24 0,1 0,-1 0,-24 0,25 0,-25 25,24-25,-24 0,25 0,-26 0,26 25,-25-25,0 0,24 0,-24 0,25 25,-26-25,1 0,25 25,-25-25,24 0,-24 0,25 24,-1-24,-24 25,25-25,-1 0,1 25,0-25,-1 0,1 25,-1-25,1 0,0 0,-1 25,1-25,-1 0,1 0,0 24,-1-24,1 0,-1 0,1 0,0 25,-1-25,1 0,-1 0,1 25,0-25,-1 0,1 25,0-25,-1 0,1 25,-1-25,1 24,0-24,-1 0,1 25,-1-25,1 25,0-25,-1 0,1 0,-1 25,1-25,0 0,-1 0,1 0,24 0,-24 0,0 0,24 0,-24 0,24 0,-24 0,24 0,-24-25,24 25,-24 0,24 0,-24 0,24 0,-24 0,-1 0,1 0,0 0,-1 0,1 0,-1 0,-24 0,25 0,-1 0,1 0,0 0,-26 0,26 25,0-25,-1 0,-24 0,25 0,-1 0,1-25,-25 25,24 0,1 0,-1 0,1-25,24 25,-24-25,25 25,-1-24,0-1,1 0,-26 25,26-25,-1 0,1 1,-1-1,0 25,1-25,-1 0,1 25,-26-25,26 25,-26-24,26 24,-26 0,1 0,0-25,-1 25,1 0,-1 0,-24 0,25 0,-1 0,1 0,0 0,-1 0,1 0,-1 0,26 0,-26-25,1 25,0 0,24 0,-24 0,-1 0,1 0</inkml:trace>
  <inkml:trace contextRef="#ctx0" brushRef="#br0" timeOffset="106259.0776">10443 13097,'-25'-25,"25"25,0 0,-24 0,24-25,-25 25,25 0,-25 0,0-25,25 25,-25 0,0 0,1 0,24 0,-25 0,0 0,0 0,0 0,25 0,-24 0,-1 0,0 0,0 0,0 25,-24-25,24 25,0-25,0 25,1 0,-26-25,25 24,-24 26,24-25,-25 0,25 0,1 24,-26-24,25 0,0 24,-24-24,24 25,0-1,0-24,1 25,-1-25,0 24,25-24,-25 0,25 24,-25-24,25 25,0-25,-25 24,25-24,0 25,0-1,0 1,0-1,0 1,25 0,-25-1,0 1,25 0,-25-26,0 26,25 0,-25-1,25-24,0 25,-1-26,-24 1,25 25,0-25,0-1,0 1,24 0,-24 0,0 0,0-1,24 1,1 0,-25-25,24 25,1 0,-1-25,-24 24,25-24,-1 0,1 25,0-25,-1 0,1 0,-25 0,24 0,1-25,-25 25,24-24,-24 24,25-25,-25 0,24 0,-24 0,25 1,-26-1,1-25,25 25,-25-24,24 24,-24-25,0 1,0 24,24-25,-24 1,0 24,0-25,-1 26,1-26,-25 0,25 25,-25-24,25-1,-25 1,0 24,25-25,-25 1,0-1,0 25,0-24,0-1,0 25,0-24,0 24,0 0,0-25,0 26,-25-1,25 0,-25 0,25 0,-25 1,25-1,-25 0,1 0,-1 0,0 1,0-1,0-25,1 25,-1 1,0 24,0-25,-24 0,24 0,0 25,0-25,0 25,-24-25,24 25,0 0,0-24,1 24,-26 0,25 0,0 0,1 0,-1 0,0-25,-25 25,25 0,1 0,-26 0,25 0,0 0,-24 0,24 25,-25-25,1 0,24 24,-25-24,26 25,-1 0,-25-25</inkml:trace>
  <inkml:trace contextRef="#ctx0" brushRef="#br0" timeOffset="107007.1204">10220 12923,'0'-25,"0"25,0-24,-25 24,25 0,0 0,0-25,-25 25,25 0,0 0,0 0,0 0,0 0,0 25,0-25,0 24,0-24,0 25,0 25,0-25,0 24,-25-24,25 25,0-1,-24 26,24-26</inkml:trace>
  <inkml:trace contextRef="#ctx0" brushRef="#br0" timeOffset="107468.1468">9327 13196,'0'0,"0"0,0 0,0 0,0 0,-25 0,25 0,0 0,0 0,0 0,0 0,25 0,-25 0,25 25,0-25,-1 25,1-25,0 25,25-1,-26 1,26 0,0 0,-26 0,26-1</inkml:trace>
  <inkml:trace contextRef="#ctx0" brushRef="#br0" timeOffset="107847.1685">9525 13915,'0'0,"0"0,-24 0,24 25,-25-25,25 0,-25 25,0 0,0 0,1-1,-1 1,0 0,0 0,0 24,0-24,-24 25,24-25,0 24</inkml:trace>
  <inkml:trace contextRef="#ctx0" brushRef="#br0" timeOffset="108243.1911">9922 14660,'0'0,"0"0,0 0,0 0,0 0,0 24,0-24,-25 25,25-25,-24 25,-1 0,25 0,-25-1,0 1,0 25,25-25,-24 24,-1 1,0-25,25 24,-25-24,0 25,25-26,-24 26</inkml:trace>
  <inkml:trace contextRef="#ctx0" brushRef="#br0" timeOffset="108560.2092">10518 14883,'0'0,"24"0,-24 0,25 0,-25 0,0 0,0 0,0 0,0 0,0 0,0 0,0 25,25-25,-25 0,25 24,-25 1,25-25,-25 25,24 0,-24 0,25-1,0 1</inkml:trace>
  <inkml:trace contextRef="#ctx0" brushRef="#br0" timeOffset="108975.233">10790 13915,'0'0,"0"0,-24 0,24 0,0 0,0 0,0 0,24 25,1-25,0 0,0 0,0 25,-1-25,26 0,-25 0,24 25,1-25,-25 0,24 0,1 0,0 0</inkml:trace>
  <inkml:trace contextRef="#ctx0" brushRef="#br0" timeOffset="109315.2524">10790 13295,'25'-24,"-25"24,25 0,-25-25,25 25,0-25,24 25,-24-25,25 0,-1 0,1 25</inkml:trace>
  <inkml:trace contextRef="#ctx0" brushRef="#br0" timeOffset="110859.3407">12849 13320,'-25'25,"25"-25,-24 0,24 0,0 25,-25-25,25 0,0 0,0 25,25-25,-25 0,24 0,1 24,0-24,0 0,24 25,1-25,0 0,24 0,0 25,1-25,-1 0,25 0,1 25,-1-25,25 0,-25 0,25 0,0 0,0 0,0 0,0 0,25 0,-25-25,25 25,0 0,-25 0,25 0,-1-25,-24 25,25 0,-25 0,0 0,0 0,0 0,-24 0,-1 0,0 25,0-25,-24 0,-1 0,-24 0,-1 25,1-25,0 0,-26 0,-24 0</inkml:trace>
  <inkml:trace contextRef="#ctx0" brushRef="#br0" timeOffset="111243.3627">13668 13196,'0'0,"25"0,-25 0,0 0,0 0,0 0,0 0,0 25,0-25,0 25,-25 24,25-24,0 25,-25-1,25 1,-25 24,25-24,-25 0,25 24,-24-24,24-1,0 1,-25-1,25 1</inkml:trace>
  <inkml:trace contextRef="#ctx0" brushRef="#br0" timeOffset="111487.3767">14685 13221,'25'-25,"-1"25,1 0,0 0,-25 25,25-25,-25 25,0-25,0 25,0-1,0 1,0 0,0 25,0-26,0 26,0-25,0 24,0-24,0 0,0 25,-25-26,25 1,0 0,0 0,0 0</inkml:trace>
  <inkml:trace contextRef="#ctx0" brushRef="#br0" timeOffset="111711.3895">15578 13221,'24'0,"1"0,0 0,-25 0,0 0,25 0,-25 25,0 0,0-1,0 1,0 0,0 25,0-26,0 26,0-25,-25 24,25-24,0 25,0-25,0 24,-25-24,25 0,0 24,0-24</inkml:trace>
  <inkml:trace contextRef="#ctx0" brushRef="#br0" timeOffset="111923.4016">16694 13320,'0'0,"0"25,0 0,0 0,0-1,0 1,0 25,0-1,0-24,0 25,-25-1,25 1</inkml:trace>
  <inkml:trace contextRef="#ctx0" brushRef="#br0" timeOffset="118687.7885">3547 1836,'0'-25,"-24"0,-1-25,0 26,0-1,0 0,1 0,-1 25,0-25,0 0,0 25,1-24,-1 24,0 0,0 0,0 0,1 0,24 24,-25-24,0 25,0 0,0 0,1 0,-1 0,25-1,-25 26,0 0,25-1,-25 1,25-1,-25 26,25-1,0-24,25 24,-25 1,25-1,-25-24,25-1,0 1,0-1,24 1,-24-25,0 0,24 0,-24-25,0 24,25-24,-26 0,26 0,-25 0,0-24,-1 24,1-25,25 25,-50-25,25 0,-1 0,1 0,-25 1,25-1,-25 0,0 0,0 0,0 25,-25-24,25-1,-25 0,1 25,-1-25,0 25,0 0,0 0,1 0,-26 0,50 25,-25-25,0 25,1-25,24 25,0-25,-25 0,25 24,0-24,0 0,0 0,25 0,-25-24,0 24,24-25,-24 25,25-25,0 25,-25-25,25 25,0-25,-25 25,24-24,-24 24,25-25,-25 25,0 0,25-25,-25 25,0 0,25 0,-25 25,0-25,25 25,-25-25,24 24,-24 1,25 0,-25 0,25 0,-25-1,25 1,-25 0,25-25,-25 25,24 0,-24-25,25 24,-25-24,25 0,-25 0,25 0</inkml:trace>
  <inkml:trace contextRef="#ctx0" brushRef="#br0" timeOffset="119314.8244">3746 2356,'0'0,"0"0,0 0,0 0,0 0,0 0,0 0,0 0,0 0,0 0,0 0,0 0,0 0,0 0,25 0,-25 0,0 0,0 0,24 0,-24 0,0-24,0 24,0 0,25-25,-25 25,0-25,0 25,0-25,0 25,0-25,0 25,0-24,0 24,-25 0,25 0,-24 0,24 0,-25 0,0 24,25-24,-25 25,0 0,25 0,-24 0,24-1,-25 1,25 0,0 0,0 24,0-24,0 0,25-25,-25 25,24 0,-24-25,25 24,0-24,0 0,0 0,-1 0,1 0,0 0,0-24,0 24,-1-25,26 0,-25 0,0 0,0-24,-1 24,1 0,0-24,0 24,-25 0,25-25,-25 26,24-1,-24 0,0 0,0 0,0 1,0-1,0 25,0-25,0 25,-24-25,24 25,0 0,-25 0,25 0,0 0,-25 25,25-25,-25 25,25-25,-25 25,25-1,0 1,-24 0,24 0,0 24,0-24,0 0,24-25,-24 25,25 0,-25-25,25 24,-25-24,25 0,0 0,-25 0,24 0,1-24,0 24,-25-25,25 25,0-25,-25 0,24 0,-24 1,0-1,0 0,0 25,0-25,-24 0,-1 25,25-24,-25 24,0-25,0 25,-24 0,24 0,25 0,-25 0,0 0</inkml:trace>
  <inkml:trace contextRef="#ctx0" brushRef="#br0" timeOffset="119854.8553">4341 1960,'0'0,"0"0,0 0,0 0,0 24,0-24,0 0,0 0,0 0,25 25,-25-25,0 25,25-25,-25 25,0 0,25-25,-25 24,0-24,24 25,-24-25,0 25,25-25,-25 25,0-25,0 0,0 0,0 0,0 0,0 0,0 0,0 0,0 0,0 0,0-25,0 25,0 0,0-25,-25 0,25 25,-24-24,24-1,0 0,0 0,0 25,0-25,0 1,0 24,0-25,24 25,-24-25,25 25,-25-25,25 25,0 0,-25 0,25-25,-1 25,1 0,0 0,-25 0,25 25,0-25,-1 0,-24 25,25-25,-25 25,25-25,-25 0,0 25,25-25,-25 24,0-24,0 0,0 0,0 25,0-25,0 0,0 0,0-25,0 25,0 0,0-24,-25-1,25 0,0 25,0-25,-25 0,25 1,0-1,0 0,0 0,25 0,-25 25,25-24,-25-1,25 25,-1-25,-24 25,25 0,0 0,-25 0,25 0,0 25,-25-25,24 25,-24-25,25 24,-25-24,0 25,25-25</inkml:trace>
  <inkml:trace contextRef="#ctx0" brushRef="#br0" timeOffset="120374.885">5135 1563,'0'0,"0"0,0 0,0 0,0 0,0 0,0 0,0 0,0 0,0 0,0 0,25 0,-25 0,0-25,0 25,25 0,-25 0,24-25,-24 25,0-25,25 0,-25 25,0-24,0-1,0 25,0-25,0 25,0-25,0 25,-25 0,1-25,24 25,-25 0,0-24,0 24,0 0,1 24,-1-24,0 25,0 0,0 0,25 0,-25-1,25 1,0 25,0-25,0-1,25 1,-25 0,25 0,0 0,-25-25,25 0,0 25,-1-25,1 0,0-25,0 25,0-25,-1 25,1-25,25 0,-25 0,-1 1,1-1,0-25,0 25,0 1,-25-26,24 25,-24-24,0 24,0-25,0 1,-24 24,24-25,-25-24,0 24,-25 1,26 24,-1-25,0 25,25 1,-25-1,25 25,-25 0,25 0,0 25,25-25,-25 49,25-24,0 25,-25-1,25 1,-1-1,1 1,25-25,-25 24,-1-24,1 25,0-25,0-1,-25 1,25 0,-1 0,1 0</inkml:trace>
  <inkml:trace contextRef="#ctx0" brushRef="#br0" timeOffset="121042.9232">5333 1240,'0'0,"0"-25,0 25,0-24,0-1,0 25,25-25,-25 25,25-25,0 25,0-25,-1 25,1 0,0 0,25-24,-26 24,1 0,25 0,-25 24,-1-24,26 0,-25 0,0 25,-1-25,-24 0,25 25,0-25,-25 25,0-25,25 25,-25-25,0 0,0 0,0 24,0-24,0 0,0 0,-25 0,25 0,0-24,-25 24,25-25,-25 25,25-25,0 25,-24-25,24 0,0 1,0 24,0-25,24 0,-24 0,25 25,-25-25,25 25,-25 0,25-24,-25 24,25 0,-25 0,0 0,24 24,-24-24,25 0,-25 25,25-25,-25 0,0 25,25-25,-25 0,25 25,-25-25,24 0,1 0,-25 0,25-25,0 25,-25 0,25-25,0 25,-1-25,1 1,0-1,0 25,0-25,-1-25,1 26,-25-1,25 0,0 0,-25 0,0 1,0-1,0 0,0 25,0-25,0 25,0 0,0 0,0 0,0 0,0 0,0 25,25 0,-25 0,24-1,-24 26,25-25,-25 24,25 1,-25-25,25 24,-25 1,0 0,0-26,0 26,0-25,0 0,25-1,-25 1,0 0,0-25,0 25,0-25,0 0,0 0,0-25,24 25,-24-25,0 0,0 1,0-1,0-25,0 25,0-24,0-1,25 25,-25-24,25 24,-25-25,25 26,0-1,-25 25,24-25,-24 25</inkml:trace>
  <inkml:trace contextRef="#ctx0" brushRef="#br0" timeOffset="121415.9445">4217 2828,'-74'49,"24"-24,-24 0,49 0,-25 0,25-25,25 0,-24 0,24 0,0 0,0 0,24-25,1 0,25 0,0 0,-1 1,26-26,-1 25,0-24,26-26,-1 25,0 1,25-26,-25 1,25 0,25-1,-25 1,25-1,-25 1,25 0,0-1,-1 1,1-1,-25 1,25-1,-25 1,0 0,0 24,-25 0,25-24,-49 24,24 26,-24-26,-1 25,-24 0,-1 1,-24-1,0 25,0-25,-25 25,0 0,0 0</inkml:trace>
  <inkml:trace contextRef="#ctx0" brushRef="#br0" timeOffset="122295.9949">9104 1736,'-25'0,"25"-24,0 24,0 0,0 0,0-25,0 25,0 0,0 0,0 0,0 0,0 25,0-25,25 0,-25 24,24-24,1 25,-25-25,25 25,0-25,-25 25</inkml:trace>
  <inkml:trace contextRef="#ctx0" brushRef="#br0" timeOffset="122471.0049">9228 1712,'0'-25,"-25"25,25 0,0 0,-25 0,25 0,-25 25,25-25,0 0,-25 24,25-24,-24 25,24 0,-25 0,0 0,25-1,-25 1,0 0,25 0</inkml:trace>
  <inkml:trace contextRef="#ctx0" brushRef="#br0" timeOffset="122773.0222">11014 1984,'0'0,"0"0,0 25,0-25,0 0,0 0,0 25,24-25,-24 25,25-25,0 25,-25-25,25 24,0-24,-1 25,1-25,-25 25,25-25</inkml:trace>
  <inkml:trace contextRef="#ctx0" brushRef="#br0" timeOffset="122915.0303">11138 2034,'0'0,"-25"25,25-25,0 0,-25 25,25-25,-25 24,0 1,1 0,24 0,-25 0,0-1</inkml:trace>
  <inkml:trace contextRef="#ctx0" brushRef="#br0" timeOffset="123180.0454">10195 2729,'0'0,"25"0,0 24,-25-24,24 25,1-25,0 0,0 25,0-25,-25 25,25-25,-1 25,1-25,0 24,0-24,-25 25</inkml:trace>
  <inkml:trace contextRef="#ctx0" brushRef="#br0" timeOffset="123343.0548">10394 2753,'0'0,"-25"0,25 0,0 0,0 0,-25 0,25 25,-25-25,25 25,-25-25,0 25,25-25,-24 25,-1-1,0 1</inkml:trace>
  <inkml:trace contextRef="#ctx0" brushRef="#br0" timeOffset="123639.0717">8111 3274,'0'0,"-24"0,24 0,0 0,0 0,0 0,0 0,0 0,24 0,-24 0,25 25,0-25,0 25,0-25,24 25,-24-25,0 24,0-24,24 25,-24-25,0 25,-25-25,25 0,0 25,-25-25</inkml:trace>
  <inkml:trace contextRef="#ctx0" brushRef="#br0" timeOffset="123795.0806">8360 3200,'0'0,"-25"0,25 0,-25 0,25 0,-25 25,25-25,-25 24,25 1,-24 0,-1 0,25 0,-25-1,0 1,25 0,-25 0,0 0,25-1</inkml:trace>
  <inkml:trace contextRef="#ctx0" brushRef="#br0" timeOffset="124164.1017">7739 2108,'0'-24,"-24"24,24 0,0 0,0 0,0 0,0 0,0 0,0 0,0 0,0 0,24 24,1-24,-25 25,25-25,0 25,0-25,-1 25,1 0,0-25,-25 24</inkml:trace>
  <inkml:trace contextRef="#ctx0" brushRef="#br0" timeOffset="124319.1106">7987 2059,'-24'0,"24"-25,0 25,-25 0,25 0,-25 0,25 0,-25 25,25-25,-25 25,25-1,-24-24,24 25,-25 0,25 0,-25 24,25-24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55:24.683"/>
    </inkml:context>
    <inkml:brush xml:id="br0">
      <inkml:brushProperty name="width" value="0.05292" units="cm"/>
      <inkml:brushProperty name="height" value="0.05292" units="cm"/>
      <inkml:brushProperty name="color" value="#FF0000"/>
    </inkml:brush>
  </inkml:definitions>
  <inkml:trace contextRef="#ctx0" brushRef="#br0">19596 8161,'-25'0,"0"0,25 0,-24 0,-1 0,25 0,0 0,0 0,0 0,0 0,0 0,0 0,0 25,25-25,-25 0,24 0,1 0,0 24,0-24,24 0,-24 0,0 0,25 0,-26 0,1 0,0 0,25 0,-25 0,-1 0,-24-24,25 24,0 0,-25-25,25 25,-25 0,0-25,0 25,0-25,0 25,0-25,-25 25,25 0,-25-24,0 24,25-25,-24 25,-1 0,0 0,25-25,-25 25,25 0,-25 0,25 0,0 0,0 0,0 0,0 0,0 0,0 25,25-25,-25 0,25 0,0 0,0 25,-1-25,1 0,25 0,-25 24,-1-24,1 0,25 25,-25-25,-1 25,1-25,-25 25,25-25,-25 25,0-1,0-24,0 25,0-25,0 25,-25 0,0-25,1 25,-1-1,-25-24,25 25,-24 0,24 0,-25-25</inkml:trace>
  <inkml:trace contextRef="#ctx0" brushRef="#br0" timeOffset="1471.0841">8434 9153,'0'0,"0"0,0 0,0 0,0 0,0 0,25 0,-25 0,25 0,-1 0,1 0,0 0,0 0,24 0,1 0,0 0,24 0,0 0,1 0,-1-25,25 25,-24 0,24 0,0 0,25 0,-24 0</inkml:trace>
  <inkml:trace contextRef="#ctx0" brushRef="#br0" timeOffset="1760.1007">11361 9203,'0'0,"0"0,0 0,0 0,0 0,0 0,0 0,0 0,25 0,-25 0,25 0,-1 0,1 0,0 0,0 0,24 0,1 0,-25 0,24 0,26-25,-26 25,26 0,-1 0,1 0,-1-25,25 25,-24 0,24-25</inkml:trace>
  <inkml:trace contextRef="#ctx0" brushRef="#br0" timeOffset="9207.5266">20911 7789,'0'-25,"-25"25,0-25,25 25,-25 0,0 0,25 0,-24 0,-1 0,25 0,-25 0,25 25,-25-25,25 25,-25-25,25 24,0-24,-24 25,24-25,0 25,0-25,0 25,0-25,0 25,0-25,0 0,24 0,-24 24,0-24,0 0,25 0,-25 0,0 0,25 0,-25 0,25 0,-25-24,0 24,25 0,-25 0,24-25,-24 25,25 0,-25 0,25 0,-25-25,0 25,25 0,-25 0,0-25,0 25,0 0,0 0,0 0,25 0,-25 0,0-25,0 25,0 0,0 0,0 0,0 0,0 25,0-25,0 0,0 0,0 25,0-25,0 25,0-25,0 25,0-1,0 1,0-25,25 25,-25 0,0 0,0 0,0-1,0-24,0 25,0 0,0-25,0 25,0-25,0 25,0-25,0 24,0-24,-25 0</inkml:trace>
  <inkml:trace contextRef="#ctx0" brushRef="#br0" timeOffset="9615.55">21283 7789,'25'0,"-25"0,0 0,0-25,0 25,0 0,0 0,0 0,0 0,0 0,0 0,0 0,0 0,0 25,-25-25,25 0,-25 24,25-24,-25 25,0 0,25 0,-24 0,24-1,-25 1,25 0,-25 0,25 0,0 0,0-1,0 1,0 0,0-25,0 25,0 0,0-25,0 24,25-24,-25 0,25 0,-25 25,24-25,-24 0,25 0,-25 0,25 0,0 0,-25-25,25 25,-1 0,-24-24,0 24,25 0,-25-25,0 25,0-25,0 25,0-25,-25 25,25-25,-24 25,24 0,-25 0,0 0,0 0,0 0,25 0,-24 25</inkml:trace>
  <inkml:trace contextRef="#ctx0" brushRef="#br0" timeOffset="10579.6051">19472 8533,'-25'0,"25"0,0 0,0 0,0 0,0 0,25 0,-25 25,25-25,0 24,-25 1,24-25,1 25,0 0,25 0,-26-1,1 1,0 0,0 0,0 0,-1-1,1-24,0 25,0 0,-25-25,25 0,-25 25,25-25,-25 0,24 0,-24 25,0-25,0 0,0 0,25-25,-25 25,0 0,0 0,0-25,0 25,25 0,-25-25,0 0,0 25,0-24,0 24,0-25,0 0,0 25,0-25,-25 25,25-25,-25 25,25-24,0 24,-24 0,24 0,-25 0,25 0,0 0,0 0,0 0,0 0,0 0,0 0,0 0,0 24,0-24,0 0,25 25,-25-25,24 25,1 0,-25-25,25 25,0-1,0-24,-25 25,24-25,1 0,-25 25,25-25,-25 25,0-25,0 0,0 0,0 25,0-25,0 0,0 24,-25-24,0 0,25 25,-24-25,-1 25,0-25,-25 0,26 25,-1-25,0 0</inkml:trace>
  <inkml:trace contextRef="#ctx0" brushRef="#br0" timeOffset="10887.6227">20390 8706,'0'0,"-25"0,25 0,0 0,0 0,0 0,0 0,0 0,0 25,0-25,0 25,25 0,-25 0,0-1,25 1,-25 0,0 0,0 0,24-1,-24 1,0 0,25 0,-25-25,0 25,0 0,25-25,-25 24,0-24,0 25,25-25</inkml:trace>
  <inkml:trace contextRef="#ctx0" brushRef="#br0" timeOffset="11192.6402">20613 8806,'25'-25,"-25"25,25-25,-25 25,24-25,-24 25,25 0,0 0,0 0,0 0,-1 0,1 0,0 0,0 0,-25 25,25 0,-25-25,0 25,0-1,0 1,0 0,0 0,-25 0,0-1,0 1,0 0,1 0,-1 0,0 0,0-25,25 24,-25 1,25-25,0 0,0 25,0-25,0 0,0 0,0 0,25 0,0 0,-25 0,25 0,0 0,-1 0,26-25,-25 25,0 0</inkml:trace>
  <inkml:trace contextRef="#ctx0" brushRef="#br0" timeOffset="11487.6571">21308 8880,'0'0,"0"-25,0 25,0 0,0 0,0 0,0 0,-25 0,25 0,0 0,-25 0,25 25,-25-25,25 0,-25 25,25 0,0-25,-24 24,24 1,0-25,0 25,0 0,0 0,0-25,0 25,24-1,-24-24,25 25,0-25,0 25,-25-25,25 0,-1 0,1 0,0 0,-25 0,25 0,0 0,-1 0,-24 0,25-25,0 25,-25-25,0 25,0-24,25-1,-25 0,0 25,0-25,-25 0,0 0,25 1,-25-1,1 0,-1 0,-25 25,25-25,1 25,-1 0</inkml:trace>
  <inkml:trace contextRef="#ctx0" brushRef="#br0" timeOffset="13115.7502">19447 7739,'25'-25,"0"25,-25-25,25 1,-1-1,26 0,-25 0,0 0,24 1,-24-1,25 0,-1 0,-24 0,25 1,-1-1,-24 0,25 0,-25 0,24 25,-24-24,0-1,-25 25,25-25,-1 0,-24 25,0 0,0-25,0 25,0-24,0 24,0 0,-24 0,24-25,-25 25,25 0,-25 0,0 0,25 0,-25 0,25 0,-24 0,24 0,0 0,0 0,-25 0,25 0,0 0,0 0,0 0,0 0,0 0,0 0,0 0,0 0,0 0,0 0,0 0,25 0,-25 0,0 0,0 0,24 0,-24 0,0 0,25 0,-25 0,25 0,-25 0,0 0,25 25,-25-25,25 0,-25 0,24 0,-24 24,0-24,25 0,-25 25,25-25,-25 25,0-25,0 25,0 0,0-1,0 1</inkml:trace>
  <inkml:trace contextRef="#ctx0" brushRef="#br0" timeOffset="16957.9699">20663 6747,'0'0,"0"0,0 0,0 0,0-25,0 25,0 0,0 0,0 0,0 25,0-25,0 0,0 25,-25-25,25 24,-25-24,25 25,-25 0,0 0,25 0,-24 0,-1-1,25-24,-25 25,25 0,0 0,0-25,0 25,0-25,0 0,0 24,0-24,0 0,0 25,25-25,-25 0,25 0,-1 0,1 0,0 0,0-25,0 25,-1 0,1-24,0 24,-25 0,25-25,0 25,-25 0,24-25,-24 25,0 0,0-25,0 25,0 0,0-25,0 25,-24 0,24 0,-25-24,25 24,0 0,0 0,-25 0,25 0,0 24,-25-24,25 0,0 25,0 0,0-25,0 25,0 0,0-1,0-24,0 25,0 0,0 0,0-25,0 25,0-25,25 24,-25 1</inkml:trace>
  <inkml:trace contextRef="#ctx0" brushRef="#br0" timeOffset="17189.9832">20911 6896,'0'0,"0"0,0 0,0 0,0 0,0 0,25 0,-25 25,24-25,-24 24,25-24,0 25,0 0,0 0,-25-25,24 25,1-1,-25-24,25 25,-25 0,25-25,-25 0,25 25,-25-25,0 0,0 25</inkml:trace>
  <inkml:trace contextRef="#ctx0" brushRef="#br0" timeOffset="17381.9942">21159 6896,'0'0,"0"0,0 0,0 0,0 0,0 0,0 0,-25 0,25 25,0-25,0 24,0-24,-25 25,25 0,-25 0,25 0,0-1,-24 1,24 0,-25-25,25 25,-25 0,25-1,-25-24,25 25,0-25,0 25</inkml:trace>
  <inkml:trace contextRef="#ctx0" brushRef="#br0" timeOffset="17890.0232">21630 6772,'25'0,"-25"0,0 0,0 0,0 0,-25 0,25 0,-25 0,25 0,-25 0,1 0,-1 0,25 24,-25-24,0 0,25 0,-25 0,25 25,0-25,0 0,-24 0,24 0,0 0,0 0,0 0,0 0,0 0,0 0,0 0,0 25,0-25,0 0,0 0,0 0,0 25,0-25,0 0,0 25,0-25,0 0,0 25,0-25,0 0,0 24,0-24,0 0,0 0,0 0,0 25,24-25,-24 0,0 0,0 0,0 0,25 0,-25 0,0 0,25-25,-25 25,25 0,-25 0,25 0,-25 0,24 0,1 0,-25 0,25 0,0 0,0 25,-25-25,24 25,1-25,-25 25,25 0,-25-25,25 24,-25 1,0-25,0 25,0-25,0 25,-25-25,0 25,25-25,-25 24,1-24,-1 0,0 25,0-25,0 0,1 0,-26 0,25 0,0 0,1 0</inkml:trace>
  <inkml:trace contextRef="#ctx0" brushRef="#br0" timeOffset="18094.0349">21928 6846,'24'0,"1"0,-25 25,25-25,-25 25,25-25,-25 25,25-1,-25-24,0 25,25 0,-25 0,24-25,-24 25,0-1,25-24,-25 25,25-25,-25 0,0 25,25-25</inkml:trace>
  <inkml:trace contextRef="#ctx0" brushRef="#br0" timeOffset="18273.0452">22126 6796,'0'0,"0"25,-25-25,25 0,0 25,-24 0,24-25,-25 25,25 0,-25-1,25 1,-25 0,25 0,-25 0,0-25,25 24,-24 1,24 0,-25 0</inkml:trace>
  <inkml:trace contextRef="#ctx0" brushRef="#br0" timeOffset="19873.1367">22523 6598,'0'0,"0"0,0 0,0-25,0 25,0 0,0 0,0 0,0 0,0 0,0 0,0 0,0 25,0-25,0 0,0 25,-25 0,25-25,-25 24,25 1,-24 0,-1 0,25 0,-25-1,25-24,-25 25,25 0,0-25,0 25,0-25,0 25,0-25,0 0,0 25,0-25,25 0,0 0,-25 0,25 0,-1 0,1 0,0 0,0-25,-25 25,25 0,-1-25,1 25,0 0,-25-25,25 25,-25-25,25 25,-25 0,0-25,0 25,0 0,0-24,0 24,0 0,0 0,0 0,0 0,0 0,-25 0,25 0,0 24,0-24,0 25,0 0,-25 0,25 0,0-25,0 25,0-1,0 1,0 0,0 0,0 0,0-1,0-24,0 25,0-25,0 25,0-25,0 0</inkml:trace>
  <inkml:trace contextRef="#ctx0" brushRef="#br0" timeOffset="20071.148">22821 6796,'0'0,"0"0,0-24,0 24,0 0,0 0,24 0,-24 24,0-24,25 0,-25 25,25 0,-25-25,25 25,-25 0,25-25,-25 25,24-1,-24-24,0 25,25-25,-25 25,25-25,-25 25,25-25</inkml:trace>
  <inkml:trace contextRef="#ctx0" brushRef="#br0" timeOffset="20253.1584">23044 6796,'-25'0,"25"0,0 0,0 0,-25 0,25 0,0 0,-25 25,25-25,-24 25,24 0,-25 0,0 0,25-25,-25 24,25 1,-25 0,25 0,0 0,0-25,-24 24,24 1,0-25,0 25,0-25</inkml:trace>
  <inkml:trace contextRef="#ctx0" brushRef="#br0" timeOffset="20653.1813">23242 6747,'0'0,"25"-25,-25 25,25 0,0-25,0 25,-1 0,1 0,0 0,0 0,0 0,-1 0,1 0,-25 0,25 25,-25-25,0 25,0-25,0 25,0-25,0 24,0-24,0 25,-25-25,0 25,25-25,-24 0,-1 25,25-25,0 0,0 0,0 0,0 0,0 0,0 0,0 0,0 0,0 0,0 0,25 25,-1-25,1 0,0 0,0 0,0 0,-1 25,1-25,-25 24,25-24,0 0,-25 25,0-25,0 25,0-25,0 25,0-25,-25 25,25-25,-25 24,0-24,1 0,-1 0,0 25,0-25,0 0,1 0,-1 0,25-25</inkml:trace>
  <inkml:trace contextRef="#ctx0" brushRef="#br0" timeOffset="20846.1923">23788 6722,'25'25,"0"-25,-1 0,1 25,0-25,0 0,-25 24,25-24,-1 25,1-25,-25 25,25 0,-25-25,25 25,-25-25,25 25,-25-25,0 24,25-24,-25 25,0-25,24 0,-24 0</inkml:trace>
  <inkml:trace contextRef="#ctx0" brushRef="#br0" timeOffset="21017.2021">24086 6722,'0'-25,"0"25,0 0,-25 0,25 0,0 0,0 0,-25 0,25 25,0-25,-25 25,25 0,0-1,-25 1,25 0,0-25,-24 25,24 0,0 0,0-1,0-24,0 25,-25 0,25-25</inkml:trace>
  <inkml:trace contextRef="#ctx0" brushRef="#br0" timeOffset="21310.2189">24458 6747,'25'0,"-25"0,24-25,1 25,-25 0,25 0,0 0,-25 25,25-25,-25 0,24 25,-24-25,0 24,0-24,0 25,0 0,0 0,-24 0,24 0,-25-25,25 24,-25 1,25-25,0 25,0-25,0 0,0 25,0-25,0 0,25 0,-25 0,25 0,-1 0,1 0,0 0,25 0,-26 0,26-25,-25 25,24 0,1 0,0-25,-26 25</inkml:trace>
  <inkml:trace contextRef="#ctx0" brushRef="#br0" timeOffset="22257.273">20936 7541,'0'0,"0"0,0 0,0 0,0 0,0-25,0 25,24 0,1 0,25 0,-25 0,24 0,1 0,24 0,1-25,-1 25,25 0,-24 0,49-25,-25 25,25 0,0 0,0 0,0 0,0 0,25-25,-25 25,25 0,-25 0,25 0,-25 0,0 0,24 0,-24 0,-24 0,24 0,-25 0,0 0,0 0,1 0,-26-24,0 24,1 0,-26 0,1 0,-25-25,24 25,-24 0,-25 0,25-25,-25 25,0 0,0 0,0 0,0-25,-25 25,25 0</inkml:trace>
  <inkml:trace contextRef="#ctx0" brushRef="#br0" timeOffset="25795.4754">17140 10542,'0'0,"0"-25,-24 25,24 0,0 0,0-25,-25 25,25 0,0 0,0 0,0 0,0 0,0 0,0 0,0 25,0-25,0 25,0 0,-25 0,25-1,0 1,0 25,0-25,-25 24,25-24,0 25,0-26,0 26,0-25,0 0,0-1,0 1,0 0,0 0,0-25,0 25,25-25,-25 24,25-24,0 0,-25 0,24 0,1 0,0 0,0-24,0 24,24 0,-24-25,0 25,0 0,-1 0,1-25,0 25,0 0,0 0,-25-25,24 25,-24 0,0 0,0-25,0 25,0 0,0 0,0-24,0 24,0-25,0 25,-24-25,-1 25,25-25,-25 25,25-25,-25 25,25 0,-25-24,25 24,-24 0,24 0,0 0,0 0,0 0,0 0,0 0,0 0,0 0,0 0,0 24,0-24,0 0,24 25,-24 0,25 0,-25-25,25 25,0-1,-25 1,25 0,-25-25,24 25,-24 0,25-25,-25 24,0-24,0 25,0-25,0 25,0-25,0 25,-25-25,1 0,24 25,-25-25,0 25,0-25,0 0,1 0,-1 0,25 0</inkml:trace>
  <inkml:trace contextRef="#ctx0" brushRef="#br0" timeOffset="26314.5051">17959 10740,'0'0,"0"0,0-24,0 24,0 0,0 0,0-25,0 25,0 0,0 0,0 0,0 0,0 0,0 0,0 0,0 25,0-25,0 24,-25 1,25 0,-25 0,25 0,-24-1,-1 1,25 0,-25 25,0-26,25 1,-25 0,25 0,0 0,0-25,0 24,0-24,0 25,0-25,25 25,-25-25,25 0,0 0,0 0,-1 0,26-25,-25 25,0-25,24 25,-24 0,25-24,-26 24,26-25,-25 0,0 25,-1-25,1 25,0-25,-25 25,25-24,-25-1,0 25,0-25,0 25,0 0,-25-25,0 25,25 0,0 0,-25 0,25 0,-24 0,24 25,-25-25,25 25,0 0,-25-1,25 1,0 0,0 0,0 0,0-1,0 1,0 25,0-25,0 0,0-1,0 1,0 0,0 0,0-25,0 25,25-1,-25-24</inkml:trace>
  <inkml:trace contextRef="#ctx0" brushRef="#br0" timeOffset="26523.5171">18579 10964,'0'0,"0"0,0 0,25 24,-25-24,25 25,-25-25,24 25,1 0,0-25,0 25,-25-1,25 1,-1-25,1 25,0 0,0-25,0 25,0 0,-25-25,24 24,-24-24,25 0</inkml:trace>
  <inkml:trace contextRef="#ctx0" brushRef="#br0" timeOffset="26711.5278">18877 11013,'0'0,"-25"0,25 0,0 0,0 0,0 0,0 0,-25 25,25-25,0 25,-25-25,25 25,-25-1,1 26,-1-25,0 0,25 0,-25-1,0 26,1-25,-1 0,0-25,0 24,25 1,-25 0</inkml:trace>
  <inkml:trace contextRef="#ctx0" brushRef="#br0" timeOffset="27279.5603">19522 10964,'24'0,"1"0,0 0,0 0,-25-25,25 25,-25 0,0-25,0 25,0 0,-25 0,25 0,-25 0,0 0,0 0,1 0,-1 0,0 0,0 25,-24-25,24 0,25 0,-25 0,0 0,25 25,-25-25,25 0,0 0,0 0,0 0,0 0,0 0,0 0,0 0,0 0,0 0,0 0,0 24,0-24,0 25,0-25,0 25,0-25,0 25,0 0,0-25,25 24,-25-24,0 25,0-25,25 25,-25-25,0 25,25-25,-25 0,0 0,25 0,-25 0,0 0,24 0,-24 0,25 0,-25-25,0 25,25 0,-25 0,25 0,-25-25,25 25,-25 0,24 0,-24 0,25 25,-25-25,25 25,0-25,0 25,-25-25,24 25,-24-1,25 1,-25-25,0 25,0 0,0 0,0-1,-25-24,25 25,-24 0,-1-25,0 25,0-25,0 25,1-25,-1 0,-25 0,25 0,1 0,-1 0,-25 0,25 0,1 0</inkml:trace>
  <inkml:trace contextRef="#ctx0" brushRef="#br0" timeOffset="27627.5802">19819 10517,'25'-25,"-25"25,25 0,-25 0,0 0,0 25,0-25,0 0,0 25,0 0,0-25,0 25,0-1,25 1,-25-25,0 25,25 0,-25-25,24 25,-24-25,25 0,0 0,0 24,0-24,-1 0,1 0,0-24,0 24,0 0,-1-25,1 25,0-25,-25 25,25-25,0 0,-25 1,24 24,-24-25,0 25,0-25,0 25,0 0,0 0,0 0,0 25,0-25,0 25,0-1,-24 1,24 25,-25-1,25-24,0 25,0-1,0 1,-25 0,25-1</inkml:trace>
  <inkml:trace contextRef="#ctx0" brushRef="#br0" timeOffset="27991.601">17810 12055,'-74'25,"-1"-25,26 0,-1 0,25 0,0 0,1 0,24 0,0 0,0 0,24 0,1-25,25 25,-1 0,26-25,-1 25,1-25,24 25,0 0,0-24,25 24,0 0,0-25,0 25,25-25,-25 25,25 0,-25 0,0-25,25 25,-25 0,-25 0,25-25,-24 25,-1 0,0 0,-25 0,1-24,-26 24,1 0,0 0,-26 0,1 0,-25 0,0 0</inkml:trace>
  <inkml:trace contextRef="#ctx0" brushRef="#br0" timeOffset="38003.1737">12006 5928,'0'0,"0"-24,-25 24,25 0,0 0,0 0,0 0,0 0,0 0,0 0,0 0,0 0,0 0,0 24,0-24,0 0,25 25,-25-25,0 25,25-25,-25 25,0-25,24 25,-24-25,25 24,-25-24,25 0,-25 25,25-25,-25 0,25 0,-1 0,-24 0,25 0,0 0,0 0,-25-25,25 25,-1 0,1-24,0 24,0-25,24 25,-24 0,0-25,0 25,0-25,0 25,-1 0,1 0,0-25,0 25,0 0,-1 0,-24 0,25 25,0-25,-25 0,25 25,-25-25,25 25,-1-25,-24 25,25-25,-25 24,25-24,-25 25,25-25,-25 25,25-25,-25 0,24 0,1 25,-25-25,25 0,0 0,-25 0,25 0,-1 0,1-25,0 25,0 0,0-25,-1 25,1-25,0 25,0-24,0 24,-1-25,1 25,0 0,0-25,0 25,-1 0,1-25,0 25,0 0,0 0,-25 0,25 25,-1-25,-24 0,25 0,-25 25,25-25,0 0,-25 25,25-25,-25 0,24 24,1-24,0 0,-25 0,25 25,0-25,-1 0,1 0,0 0,0 0,0 0,24 0,-24 0,0 0,24 0,-24-25,25 25,-25 0,24 0,1-24,-25 24,24 0,1-25,-25 25,24 0,-24-25,25 25,-1 0,-24 0,0 0,25 0,-26 0,1 0,0 0,0 0,-25 25,25-25,-1 0,1 0,0 0,-25 0,25 25,0-25,-1 0,1 0,0-25,0 25,0 0,-1 0,26 0,-25-25,24 25,-24 0,25-25,-25 25,24 0,-24 0,25-25,-26 25,1 0,0 0</inkml:trace>
  <inkml:trace contextRef="#ctx0" brushRef="#br0" timeOffset="40655.3253">8310 7466,'0'0,"0"0,0 0,0 0,0 0,0 0,0 0,0 0,0 0,0 0,0 0,0 0,0 0,0 0,0-25,0 25,0 0,0 0,0 0,0 0,0 0,0 0,0 0,0 0,0 0,0 0,25 0,-25 0,0 0,0 0,0 0,25 0,-25 0,0 0,24 0,-24 0,0 0,25 0,-25 0,25 25,-25-25,25 0,0 0,-25 25,24-25,1 0,0 0,0 0,0 0,-1 0,1 0,0 0,0 0,24 0,-24-25,25 25,-25 0,24-25,-24 25,25 0,-1-24,-24 24,25-25,-1 25,-24-25,25 25,-1 0,1-25,-25 25,24 0,-24 0,25-25,-25 25,-1 0,26 0,-25 0,0 0,-1 0,1 0,0 0,0 0,0 0,-1 0,1 0,0 0,0 0,0 0,-1 0,1 0,0 0,-25 0,25 0,0 0,-1 0,1 0,0 0,0 0,0 0,-1 25,1-25,0 0,0 0,0 0,-1 0,1 0,25 0,-25 0,0 0,-1 0,1 0,25 0,-25 0,24 0,-24 0,25 0,-26 0,26 0,0 0,-26 0,26 0,0 0,-1 0,-24 0,25 0,-1 25,1-25,-25 0,24 0,1 0,-25 0,24 0,-24 0,25 0,-1 0,1 25,-25-25,24 0,1 0,0 0,-1 0,-24 0,25 0,-1 0,1 0,-1 0,-24 0,25 0,-1 0,1 0,-25 0,24-25,1 25,-25 0,24 0,1 0,-25 0,24 0,-24 0,25 0,-25-25,24 25,-24 0,0 0,0 0,0-25,-25 25,24 0</inkml:trace>
  <inkml:trace contextRef="#ctx0" brushRef="#br0" timeOffset="51937.9707">1786 13221,'0'0,"-25"0,25 0,0 0,0 0,0 0,0 0,-24 0,24 0,0 0,0 0,0 0,0 0,0 0,0 0,0 0,24 0,-24 0,0 0,25 0,-25 0,25 0,-25 0,25 0,0 0,0 0,-1 0,26 0,-25 0,24 0,-24 0,25 0,-1 0,1 0,0 0,-1 0,1 0,-1 0,1 0,0 0,-26 0,26 0,-25 0,0 0,-1 0,1 0,0 0,-25 0,25 0,-25 0,0 0,0 0,0 0,0 0,0 0,0 0,0 0,0 0,0 0,0 0,0 0,0 0</inkml:trace>
  <inkml:trace contextRef="#ctx0" brushRef="#br0" timeOffset="52469.0011">3473 13271,'0'0,"-25"0,25 0,-25 0,25 0,-24-25,24 25,0 0,0 0,0 0,0 0,0 0,0 0,0 0,0 0,0 0,0 0,0 0,24 0,1 0,-25 0,25 0,0 25,0-25,-1 0,1 0,25 0,-25 0,24 0,1 0,-1 0,1 0,0 0,-1 0,26 0,-26 0,1 0,0 0,24 0,-24 0,-1 0,-24-25,25 25,-26 0,26 0,-25 0,-25 0,25 0,-25 0,24 0,-24 0,0 0,0 0,0 0,0 0,0 0,0 0,0 0</inkml:trace>
  <inkml:trace contextRef="#ctx0" brushRef="#br0" timeOffset="52925.0271">5433 13271,'0'0,"0"0,0 0,0 0,0 0,0 0,0 0,0 0,0 0,0 0,0 0,0 0,0 0,0 0,0 0,0 0,0 0,24 0,-24 0,25 0,-25 0,25 0,0 0,0 0,24 0,-24 0,25 0,-1 0,1 0,24 0,-24 0,-1-25,26 25,-26 0,1 0,25 0,-26 0,1 0,-1 0,1 0,0 0,-26 0,1 0,0 0,0 0,0 0,-25 0,24 0,-24 0,0 0,0 0,0 0,0 25</inkml:trace>
  <inkml:trace contextRef="#ctx0" brushRef="#br0" timeOffset="53357.0518">7566 13320,'0'0,"0"0,0 0,-25 0,25 0,0 0,0 0,0 0,0 0,25 0,-25 0,25 0,-25 0,24-25,1 25,0 0,0 0,0 0,24 0,-24 0,25 0,-1 0,1-24,24 24,-24 0,24 0,-24 0,24 0,1 0,-26-25,1 25,24 0,-24 0,0 0,-26 0,1 0,0 0,0 0,0 0,-25 0,24 0,-24 0,0 0,0 0,0 0,0 0,0 0,0 0,-24 25,24-25,0 0</inkml:trace>
  <inkml:trace contextRef="#ctx0" brushRef="#br0" timeOffset="53697.0713">9550 13246,'0'0,"0"0,25 0,-25 0,25 0,0 0,-25 0,49 0,-24 0,25 0,-26 0,26 0,0 0,24 0,-24 0,-1 0,26 0,-26 0,26 0,-1 0,-24 0,24 0,-24 0,-1 0,1 0,0 0,-1 0,-24 0,0 0,0 0,-25 0,0 0,0 0</inkml:trace>
  <inkml:trace contextRef="#ctx0" brushRef="#br0" timeOffset="54997.1457">2952 12675,'0'-25,"-25"25,25 0,0-24,0 24,0 0,-25 0,25 0,0 0,0 0,0 0,0 0,0 0,0 0,0 24,0-24,0 25,25 0,-25 0,25 0,-25-1,0 1,25 0,-25 0,0 0,0-1,0 1,0 0,0 0,0-25,0 25,0-25</inkml:trace>
  <inkml:trace contextRef="#ctx0" brushRef="#br0" timeOffset="55201.1573">3175 12626,'0'0,"0"0,0 0,0 0,0 0,0 0,-24 0,24 0,-25 24,25-24,-25 25,0-25,25 25,-25 0,1 0,-1-1,0 1,0 0,0 0,0 0,1-1,-1 26,0-25,25 0</inkml:trace>
  <inkml:trace contextRef="#ctx0" brushRef="#br0" timeOffset="55778.1903">4961 12849,'0'0,"0"0,0-25,0 25,-25 0,25 0,0 0,0 0,0 0,0 0,0 0,0 25,25-25,0 25,-25-1,25 1,-25 0,25 0,0 0,-25-1,24 1,-24 0,0 0,25 0,-25-1,0-24,25 25,-25-25</inkml:trace>
  <inkml:trace contextRef="#ctx0" brushRef="#br0" timeOffset="55957.2006">5234 12923,'0'-25,"-25"25,25 0,0 0,-24 0,24 25,-25-25,0 0,25 25,-25-25,0 25,25 0,-24-25,-1 24,0 1,25 0,-25 0,25 0,-25-1</inkml:trace>
  <inkml:trace contextRef="#ctx0" brushRef="#br0" timeOffset="56393.2255">6995 12874,'0'24,"0"-24,0 0,0 25,25-25,-25 25,25-25,-25 25,25 0,-1-1,-24 1,25 0,0 0,0 0,0-1,0 1,-1-25,1 25,0 0,0 0</inkml:trace>
  <inkml:trace contextRef="#ctx0" brushRef="#br0" timeOffset="56577.236">7343 12948,'-25'0,"25"0,-25 0,25 0,0 0,-25 0,25 25,-25-25,1 25,24-1,-25 1,0 0,25 0,-25 0,0-1,25 1</inkml:trace>
  <inkml:trace contextRef="#ctx0" brushRef="#br0" timeOffset="56921.2557">8880 13022,'0'0,"0"0,0 25,0-25,0 0,25 0,-25 25,25-25,0 25,-25 0,25-25,-1 24,-24 1,25 0,0 0,0-25,-25 25,25 0,-25-25,24 24,-24-24</inkml:trace>
  <inkml:trace contextRef="#ctx0" brushRef="#br0" timeOffset="57085.2651">9228 13022,'0'0,"-25"0,0 0,25 0,-25 25,0-25,1 25,-1-25,0 25,0 0,0-1,1 1,-1 0,0 0</inkml:trace>
  <inkml:trace contextRef="#ctx0" brushRef="#br0" timeOffset="58261.3324">3721 10641,'0'0,"0"-25,0 25,0 0,0 0,0 0,0-24,0 24,-25 0,25 0,0 24,-25-24,25 0,-24 25,24-25,0 25,-25 0,25 0,0-25,0 24,0 1,0 0,0 0,0 0,0-1,0-24,25 25,-25 0,24-25,1 25,-25-25,25 0,0 0,0 0,-1 0,-24 0,25 0,0 0,0-25,0 25,-1-25,1 25,0-25,-25 25,25-24,-25-1,25 25,-25-25,0 0,0 25,0-25,0 1,0 24,-25-25,25 25,-25-25,0 25,0 0,1-25,-1 25,0 0,0 25,0-25</inkml:trace>
  <inkml:trace contextRef="#ctx0" brushRef="#br0" timeOffset="58573.3502">4440 11063,'0'-25,"0"25,0-25,0 25,0 0,0 0,0 0,0 0,0-25,0 25,0 0,0 25,0-25,0 0,0 25,0-25,0 25,0-25,0 25,0-1,0-24</inkml:trace>
  <inkml:trace contextRef="#ctx0" brushRef="#br0" timeOffset="58837.3653">4862 10716,'0'0,"0"0,0 0,0 0,0 0,0 0,0 0,0 0,0 0,0 0,0 0,0 24,0-24,25 25,-25 0,0-25,0 25,0 0,0-1,0 1,0 0,25 0,-25 0,0-1</inkml:trace>
  <inkml:trace contextRef="#ctx0" brushRef="#br0" timeOffset="59041.377">5110 11063,'0'0,"0"0,0 0,0 0,0 0,0 0,0 0,0 25,0-25,0 24,0 1,0-25,0 25,0 0,0-25,0 25,0-25,0 25,25-25,-25 24</inkml:trace>
  <inkml:trace contextRef="#ctx0" brushRef="#br0" timeOffset="59389.3969">5482 10815,'25'-25,"-25"25,25 0,-25-25,25 25,-25 0,24 0,1 0,0 0,0 0,0 0,-1 0,-24 0,25 25,0-25,-25 25,25-25,-25 25,0-1,0-24,0 25,-25 0,0 0,0 24,1-24,-1 0,0 0,0 0,0-1,1-24,24 25,-25-25,25 0,0 25,0-25,0 0,0 0,0 0,0 0,25-25,-1 25,-24 0,25 0,0 0,0-25,0 25,-1 0,1 0,0 0</inkml:trace>
  <inkml:trace contextRef="#ctx0" brushRef="#br0" timeOffset="59589.4083">6028 11112,'0'25,"0"-25,0 0,0 0,0 0,0 25,0-25,0 0,0 0,0 25,0-25,0 25,0-25,0 25,0-25,0 0,0 24</inkml:trace>
  <inkml:trace contextRef="#ctx0" brushRef="#br0" timeOffset="60001.4319">6375 10740,'0'0,"25"0,-25-24,25 24,-25-25,25 25,-1-25,-24 25,25 0,0 0,-25 0,25 0,0 0,-25 0,24 0,-24 0,0 25,25-25,-25 25,0-25,0 0,0 24,0 1,-25-25,25 25,-24-25,24 25,-25-25,25 0,0 25,0-25,0 0,0 0,0 0,0 0,0 0,0 0,25 0,-1 0,-24 24,25-24,0 0,0 0,0 25,-25-25,24 0,1 25,-25-25,0 25,0-25,0 25,0-25,0 24,0-24,0 25,0-25,0 0,0 25,-25-25,25 0,-24 25,-1-25,25 0,-25 0,0 0,0 0,1 0</inkml:trace>
  <inkml:trace contextRef="#ctx0" brushRef="#br0" timeOffset="60185.4424">7194 11088,'25'24,"-1"1,-24-25,25 25,-25 0,0-25,0 25,0-25,0 25,0-25,0 24,-25-24,1 25,24-25,-25 25,25-25,-25 0</inkml:trace>
  <inkml:trace contextRef="#ctx0" brushRef="#br0" timeOffset="60397.4545">7467 10790,'24'0,"-24"0,0 0,0 0,0 0,0 25,25-25,-25 25,0-25,0 24,0 1,0 0,0 0,0-25,0 25,0-1,0 1,0 0,0-25,0 25,0-25</inkml:trace>
  <inkml:trace contextRef="#ctx0" brushRef="#br0" timeOffset="60701.4719">7764 10939,'0'-25,"0"25,0-25,0 0,25 25,-25 0,0-24,0 24,0 0,0 0,0 0,0 24,0-24,0 25,0-25,0 25,0 0,0-25,25 25,-25-1,0-24,0 25,25-25,-25 25,24-25,-24 0,0 0,25 0,0 0,-25 0,25 0,-25 0,25-25,-25 25,24-25,-24 25,25-24,-25-1,25 25,-25-25,0 25,0-25,0 25,0 0,0 0,0 0,0 0,0 25,0 0,0-25,-25 49,25-24,-25 0,25 25,-24-26,24 26,-25-25</inkml:trace>
  <inkml:trace contextRef="#ctx0" brushRef="#br0" timeOffset="61656.5265">7640 10666,'0'0,"0"0,25-25,-25 25,0 0,0-25,0 25,0 0,0 0,0 0,0 0,0 0,0 0,0 0,0 0,0 0,0 0,0 25,0-25,-25 0,25 25,-25 0,25-25,-24 25,-1-1,0 1,25 0,-25-25,0 25,25 0,-24-1,24-24,0 25,0-25,0 25,0-25,0 25,0-25,24 25,-24-25,25 0,0 24,0-24,0 0,24 0,-24 0,25 0,-26 0,26 0,0 0,-26 0,26 0,0 0,-26-24,26 24,-25 0,24 0,-24-25,0 25,0 0,0-25,-25 25,0-25,0 25,0-25,0 25,0-24,0-1,0 25,-25-25,0 0,25 25,-25-25,0 1,25 24,-24 0,24 0,0 0,-25-25,25 25,0 0,0 25,0-25,0 0,0 24,0 1,0 0,0 0,0 0,0 24,0-24,0 25,0-26,0 1,0 25,0-25,0-1,0 1,0 0,0 0,-25 0</inkml:trace>
  <inkml:trace contextRef="#ctx0" brushRef="#br0" timeOffset="62289.5628">7739 10592,'0'0,"0"0,0-25,25 25,-25 0,0 0,0-25,0 25,25 0,-25 0,0 0,0 0,0 0,0 0,0 0,0 0,0 0,0 0,0 0,0 25,-25-25,25 25,-25-25,25 24,-24 1,-1 0,25 0,-25-25,0 25,25-1,-25 1,25-25,0 25,0-25,0 25,0-25,0 25,0-25,0 0,0 24,25-24,-25 0,25 0,0 25,-25-25,25 0,-1 0,26 0,-25 0,0 0,24 0,-24-25,0 25,24 0,-24 0,25 0,-25-24,-1 24,1 0,0 0,0-25,-25 25,25 0,-25-25,0 25,0 0,0-25,0 25,0-25,0 25,0 0,0-24,0 24,-25-25,25 25,0 0,0 0,0-25,0 25,0 0,0 0,0 25,0-25,-25 25,25-25,0 24,0 1,0 0,0 25,0-26,-25 26,25-25,0 24,0 1,-25-25,25 24,0-24,-24 25,24-25</inkml:trace>
  <inkml:trace contextRef="#ctx0" brushRef="#br0" timeOffset="64117.6673">2134 13692,'0'0,"0"0,0-25,0 25,0-24,0 24,0 0,0-25,0 25,0 0,0 0,0-25,0 25,0 0,0 0,0 0,0 0,0 0,0 0,0 0,0 0,0 0,0 25,0-25,0 25,0-1,0 1,0 25,-25-25,25 24,0 1,0-1,-25 1,25 0,0-1,0 1,0 24,0-24,-25-25,25 24,0 1,0-25,0 0,0-1,0 1,0 0,0-25,0 25,0-25,0 0,0 25,0-25,0 0,0 0,0 0,0 0,0 0</inkml:trace>
  <inkml:trace contextRef="#ctx0" brushRef="#br0" timeOffset="64565.6929">2109 13593,'0'0,"0"0,0-25,0 25,0 0,0 0,0 0,0 0,0 0,-25 0,25 0,0 25,-25-25,25 25,0 0,-25-25,25 24,0 1,-24-25,24 25,-25 0,25-25,0 25,0-25,-25 24,25-24,0 0,0 0,0 0,0 0,0 0,0 0,0 0,0-24,0 24,25-25,-25 0,0 25,25-25,-25 0,24 1,-24-1,25 0,-25 0,25 0,-25 1,25-1,-25 25,25-25,-25 25,24 0,-24 0,25 0,-25 0,25 25,-25-25,25 25,-25-1,25 1,-25 0,24-25,-24 25,25 0,-25-1,25 1,-25 0,25 0,-25-25</inkml:trace>
  <inkml:trace contextRef="#ctx0" brushRef="#br0" timeOffset="65348.7377">2878 12725,'0'-25,"-25"25,25 0,0-25,0 25,0 0,0 0,-25 0,25 0,0 0,0 0,0 0,0 0,0 0,0 0,0 0,0 0,0 25,0-25,25 25,-25-25,25 25,-25-1,24 1,1 0,-25 25,25-26,0 1,0 0,0 0,-25 0,24-1,1 1,0 0,-25 0,25 0,-25-1,25 1,-25 0,0 0,24-25,-24 25,0-25,0 25,0-25,0 0,0 0,0 0,0 0</inkml:trace>
  <inkml:trace contextRef="#ctx0" brushRef="#br0" timeOffset="65682.7568">3126 12576,'0'-25,"0"25,0-25,0 25,0-24,0 24,0 0,0 0,0-25,0 25,0 0,0 0,0 0,0 0,0 0,0 25,0-25,0 0,0 24,-25 1,25 0,-25 25,25-26,-25 26,1 0,24-1,-25 1,0-1,0 1,0 0,0-1,1 1,24-25,-25 24,0-24,25 0,-25 0,25 0,0-1,0-24,-25 25,25-25,0 0</inkml:trace>
  <inkml:trace contextRef="#ctx0" brushRef="#br0" timeOffset="67060.8357">7863 10517,'0'0,"0"0,0-25,0 25,0 0,0 0,0 0,0-24,0 24,0 0,0 0,0 0,0 0,0 0,0 0,0 0,0 0,0 0,0 0,0 24,0-24,-24 25,24-25,-25 25,25-25,-25 25,25 0,-25-1,0 1,1-25,24 25,-25 0,0 0,0-25,0 24,1-24,24 25,-25-25,0 25,25-25,0 0,-25 25,25-25,0 0,0 0,0 0,0 25,0-25,0 0,0 0,0 0,0 0,25 24,0-24,-25 0,25 0,-1 0,-24 25,25-25,0 0,0 0,0 0,24 0,-24 0,0 0,0 0,24 0,-24 0,0 0,24-25,-24 25,0 0,0 0,0 0,-1-24,1 24,-25 0,25 0,-25 0,0-25,0 25,0 0,0-25,0 25,0-25,-25 25,25-25,-25 1,25 24,-24-25,-1 25,25-25,0 25,-25 0,25-25,0 25,0 0,0 0,0 0,0 0,0 0,0 0,0 0,0 0,0 25,0-25,0 25,0 0,0-1,0 26,-25-25,25 24,0-24,0 25,0-1,-25-24,25 25,0-1,-24-24,24 25,0-25,-25 0,25 24,-25-24,25 0</inkml:trace>
  <inkml:trace contextRef="#ctx0" brushRef="#br0" timeOffset="70373.0251">1960 11956,'0'0,"0"-25,25 0,-25 25,0-25,0 25,0-24,25 24,-25 0,0 0,0 0,0 0,0 0,0 0,0 0,0 0,0 0,0 0,0 0,0 0,0 24,0 1,0 0,0 0,0 0,-25-1,0 1,25 25,-25-25,0 24,1-24,-1 25,-25-25,25 24,0-24,1 25,-1-26,0 1,0 25,0-50,25 25,0-1,0-24,0 25,0-25,0 0,25 0,0 0,0 0,0 0,-1 0,1-25,25 25,-25 0,24-24,1-1,0 25,-1-25,1 25,-1-25,-24 0,25 1,-1 24,-24-25,0 25,25-25,-50 25,24-25,1 25,-25 0,0 0,0-25,0 25,0 0,0 0,-25 0,25-24,-24 24,24 0,-25 0,0 0,25-25,-25 25,0 0,25 0,0 0,0 0,-24 0,24 0,0 0,0 25,0-25,0 24,0-24,0 25,0 0,0 25,0-26,0 26,0-25,0 24,0 1,0 0,0-26,0 26,0 0,0-1,0-24,0 25</inkml:trace>
  <inkml:trace contextRef="#ctx0" brushRef="#br0" timeOffset="72245.1322">844 14808,'0'0,"0"-24,0 24,0 0,0-25,0 25,0 0,0 0,0-25,0 25,0 0,0 0,0 0,0 25,0-25,0 0,0 25,0-1,0 1,0 0,0 0,0 0,0-1,0 26,0-25,0 0,25-1,-25 1,0 0,0 0,0 0,0-1,0-24,0 25,0-25,24 0</inkml:trace>
  <inkml:trace contextRef="#ctx0" brushRef="#br0" timeOffset="72517.1477">1017 14585,'0'-25,"0"25,0 0,0 0,0 0,0 0,0 0,0 0,0 0,0 0,25 25,-25-25,0 25,0 0,25 0,-25-1,0 26,0-25,0 0,0 24,0 1,0-25,0 24,0-24,25 25,-25-26,0 26,0-25,0 0,0-1,0-24,0 25</inkml:trace>
  <inkml:trace contextRef="#ctx0" brushRef="#br0" timeOffset="72857.1672">1241 14784,'0'0,"24"0,-24-25,0 25,0-25,25 25,-25-25,25 25,-25-25,25 25,0 0,-25 0,24 0,1 0,0 0,-25 0,25 0,0 25,-25 0,0-25,0 25,0 0,0-1,0 1,0 25,-25-25,25-1,-25 1,25 0,-25-25,25 25,0 0,-25-25,25 0,0 24,0-24,0 0,0 0,0 0,0 0,0 0,0 0,25 0,-25 0,25 0,-25 0,25-24,-25 24,25 0,-1 0,1-25,-25 25,25 0</inkml:trace>
  <inkml:trace contextRef="#ctx0" brushRef="#br0" timeOffset="73097.1809">1662 14585,'0'0,"0"0,0 0,0 0,0 0,0 0,0 0,0 0,0 25,0-25,0 25,0 0,0-25,0 49,25-24,-25 0,0 24,0-24,0 25,0-25,0 24,0-24,0 25,0-1,0-24,0 0,0 0,-25 24,25-24,0-25,0 25,0 0,0-25</inkml:trace>
  <inkml:trace contextRef="#ctx0" brushRef="#br0" timeOffset="73505.2043">2010 14684,'0'0,"24"-24,-24 24,0-25,0 25,0 0,25-25,-25 25,0 0,0 0,25 0,-25 0,0 0,0 0,25 0,-25 25,0-25,0 25,0-1,0 1,0-25,-25 25,25 0,0 0,-25-25,25 24,0-24,-25 25,25-25,0 0,0 25,0-25,0 0,0 0,0 0,0 0,0 0,0 0,0 0,0 0,25 0,-25 0,25 0,-25 0,25 0,-25 0,25 0,-25 0,24 0,-24 25,25-25,-25 25,0-25,0 24,0-24,0 25,0 0,0-25,-25 25,25 0,0-25,-24 24,-1-24,25 25,-25-25,0 25,0-25,25 0,-24 0,-1 0,0 0</inkml:trace>
  <inkml:trace contextRef="#ctx0" brushRef="#br0" timeOffset="73749.2182">2258 14511,'24'0,"-24"0,0 0,0 0,0 0,0 25,0-1,0-24,0 25,0 25,0-25,0-1,0 26,0 0,0-1,-24 1,24-1,0 1,-25 0,25-26,0 26,-25 0,25-26,0 26,0-25,-25 0,25-1,0 1,0 0,0-25,0 0,0 0</inkml:trace>
  <inkml:trace contextRef="#ctx0" brushRef="#br0" timeOffset="74081.2372">2431 14610,'0'0,"0"-25,0 25,0 0,0 0,0 0,0 0,0 0,0 25,0-25,0 25,0-25,0 25,0-1,25 1,-25 0,0-25,0 25,0 0,25-25,-25 24,0-24,25 25,-25-25,0 0,24 0,-24 0,0 0,25 0,-25 0,25-25,-25 25,0-24,25 24,-25-25,25 25,-25-25,24 0,-24 25,0-25,25 25,-25-24,0 24,0 0,0 24,25-24,-25 25,0-25,0 25,0 25,0-1,0-24,0 49,0-24,-25 0,25 24</inkml:trace>
  <inkml:trace contextRef="#ctx0" brushRef="#br0" timeOffset="79656.5561">8161 8781,'-25'-25,"25"25,-25-25,25 25,0-25,0 25,0 0,0 0,0-24,0 24,25 0,0 0,0 24,0-24,24 0,1 0,0 25,24-25,-24 0,49 25,-25-25,25 25,1-25,-1 25,25-25,-25 24,25-24,25 25,-25-25,25 25,-25-25,25 25,-1-25,-24 0,25 25,-25-25,25 24,-25-24,0 25,0-25,0 0,-25 25,1-25,-1 25,-25-25,1 0,-1 0,-24 25,-1-25,1 0,-25 0,-25 0,25 0,-25 0,0 0,-25 0,0 0</inkml:trace>
  <inkml:trace contextRef="#ctx0" brushRef="#br0" timeOffset="80576.6087">9178 8830,'-74'0,"24"0,0 0,1 0,24 0,0 0,0 0,25 0,0 25,25-25,0 0,0 0,24 0,1 0,24 25,1-25,-1 0,26 0,-1 25,25-25,0 0,0 0,0 25,25-25,-25 0,25 24,-1-24,26 0,-25 25,0-25,24 25,-24-25,0 0,25 25,-26-25,1 25,-25-25,25 25,-25-25,25 0,-25 24,-25-24,25 25,-25-25,-24 0,24 0,-25 25,-24-25,24 0,-24 0,-25 0,24 0,-24 0,-25 0,25 0,-25 0,0 0,0 0,0-25,0 25,0 0,0 0,0 0,0 0,0-25,0 25,0 0,0 0,0 0,0 0,0 0,0 0,0 0,0 0,0 0,0 0,0 0,0 0,0 0,0 0,0 0,0 0,25 0,-25 0,0 0,0 0,0 0,0 0,0-24,0 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0,0 0,0 0,0 0</inkml:trace>
  <inkml:trace contextRef="#ctx0" brushRef="#br0" timeOffset="82838.7381">1042 14684,'0'0,"0"0,25 0,-25-24,0 24,0 0,0 0,0 0,0 0,0 0,0 0,0 0,0 0,0-25,0 25,0 0,0 0,0 0,0 0,0 25,0-25,-25 0,25 24,0-24,-25 25,1 0,-1 25,0-26,0 26,0 0,-24-1,-1 1,0 24,26-24,-26 24,0-24,1-1,-1 1,1 0,-1-1,25 1,0-25,-24 0</inkml:trace>
  <inkml:trace contextRef="#ctx0" brushRef="#br0" timeOffset="86894.9701">4044 13643,'0'0,"0"0,0 0,0-25,0 25,0 0,0 0,0 0,0 0,0 0,0 0,0 0,0 0,0 0,0 0,0 0,0 0,0 0,0 25,0-25,0 24,0 1,24 0,-24 0,0 24,0-24,0 25,0-25,0 24,0 1,0-1,0 1,0-25,0 24,-24 1,24-25,-25 24,25-24,0 0,0 0,-25 0,25-25,0 0,0 25,0-25,0 0,0 0,0 0,0 0,0 0</inkml:trace>
  <inkml:trace contextRef="#ctx0" brushRef="#br0" timeOffset="87270.9916">3994 13692,'0'0,"0"0,0 0,0 0,0 0,0 0,0 0,0 0,0 0,-25 0,25 0,0 0,0 25,0-25,-25 0,25 0,0 0,0 0,0 0,0 0,0 25,0-25,0 0,0 0,0 0,0-25,0 25,0 0,0 0,0-25,0 25,25-25,-25 1,0 24,25-25,-25 0,25 0,0 0,-1 25,-24-24,25 24,0-25,0 25,-25 0,25 0,-1 25,-24-25,25 24,-25 1,25 0,-25 0,25 24,-25-24,25 0</inkml:trace>
  <inkml:trace contextRef="#ctx0" brushRef="#br0" timeOffset="93138.3272">3746 14784,'25'0,"-25"0,0 0,0-25,0 25,0 0,0 0,0 0,0-25,24 25,-24 0,0 0,0 0,25 0,-25 0,0 0,25 0,-25 0,0 0,25 0,-25 0,0 0,25 0,-25 0,0 0,24 25,-24-25,0 25,0-25,0 24,0 1,0-25,-24 25,24 0,-25 0,25-1,-25 1,25 0,-25-25,0 25,25 0,-24-1,24-24,0 0,-25 25,25-25,0 0,0 0,0 25,0-25,0 0,25 0,-25 0,0 0,24 0,-24-25,25 25,-25 0,25 0,0 0,0-25,-25 25,24 0,1 0,-25-24,25 24,0 0,-25 0</inkml:trace>
  <inkml:trace contextRef="#ctx0" brushRef="#br0" timeOffset="93501.348">4093 14660,'0'0,"0"0,0 0,0 0,0 0,0 0,0 0,0-25,0 25,0 0,0 0,0 0,0 0,-25 25,25-25,0 0,0 0,0 24,0-24,0 25,0 0,0 0,-24 0,24 24,0-24,0 25,-25-26,25 26,0-25,-25 24,25-24,0 0,0 0,0 0,0-1,0 1,0 0,0-25,0 25,0-25,0 0,0 0</inkml:trace>
  <inkml:trace contextRef="#ctx0" brushRef="#br0" timeOffset="93936.3728">4242 14759,'0'0,"0"0,0 0,0-25,0 25,25 0,-25-25,0 25,0 0,25 0,-25 0,0 0,0-25,24 25,-24 0,0 25,0-25,0 0,0 25,0-25,0 0,0 25,0 0,0-25,0 24,0-24,0 25,0-25,0 25,0-25,-24 0,24 25,0-25,0 0,0 0,0 0,0 0,0 0,0 0,0 0,0 0,24 0,-24 0,0 0,25 25,-25-25,0 0,25 0,-25 0,25 0,-25 24,25-24,-25 0,0 0,24 25,-24-25,0 25,0-25,0 0,0 25,0-25,0 0,0 25,-24-25,24 0,-25 24,25-24,0 0,-25 0,25 25,-25-25,25 0,-25 0,25 0,-24-25,24 25</inkml:trace>
  <inkml:trace contextRef="#ctx0" brushRef="#br0" timeOffset="94193.3876">4540 14660,'0'0,"0"0,0 0,0 0,0 0,0 0,0 24,0-24,0 25,0-25,0 25,0 0,0 0,0-1,0 1,0 0,0 0,0 24,0-24,0 0,0 0,-25 0,25-1,0 1,0 0,0 0,0 0,0-25,0 24,-25-24,25 25,0-25,0 0</inkml:trace>
  <inkml:trace contextRef="#ctx0" brushRef="#br0" timeOffset="94584.4099">4639 14660,'0'0,"0"0,0 0,0 0,0 0,0 0,0 0,0 0,0 0,0 24,25-24,-25 25,0-25,0 25,24-25,-24 25,0 0,0-25,0 24,0-24,25 0,-25 25,0-25,0 0,25 0,-25 0,0 0,0 0,25 0,-25 0,0-25,25 25,-25 0,0-24,24 24,-24-25,0 25,25-25,-25 0,0 25,0-25,25 25,-25 0,0 0,0-24,0 24,0 0,0 24,25-24,-25 25,0-25,0 25,0 0,0 0,0-1,0 1,0 0,0 0,-25 0,25-1,0 1,0 0,0 0,0-25,-25 25,25-25,0 24,0-24</inkml:trace>
  <inkml:trace contextRef="#ctx0" brushRef="#br0" timeOffset="94912.4287">5061 14560,'0'0,"0"-24,0 24,0 0,0 0,0-25,0 25,0 0,0 0,0 0,0 0,0 0,0 0,0 25,0-25,0 24,0-24,0 25,0 0,0 25,0-26,-25 26,25-25,0 24,-25 1,0 0,25-1,-25 1,25-1,-25 1,1 0,24-1,-25-24,0 25,25-26,0 1,-25 0,25-25,0 25,0-25,0 25,0-25,0 0,0 0,0 0</inkml:trace>
  <inkml:trace contextRef="#ctx0" brushRef="#br0" timeOffset="95328.4525">5185 14808,'0'0,"0"-24,0 24,0 0,0-25,0 25,0 0,0 0,0 0,0 0,0 0,0 0,-25 0,25 0,0 0,0 25,-25-25,25 24,0 1,-25-25,25 25,0 0,-25 0,25-1,0 26,0-25,0 0,0-1,0 1,0-25,0 25,0 0,0 0,25-25,-25 0,0 24,25-24,-25 0,25 0,-25 0,25 0,-1-24,-24 24,25-25,0 25,-25-25,25 0,0 0,-25 1,24-1,-24 0,0 0,25 0,-25 1,0-1,0 0,0 0,-25 0,1 1,24-1,-25 25,-25 0</inkml:trace>
  <inkml:trace contextRef="#ctx0" brushRef="#br0" timeOffset="97764.5918">1910 13072,'0'0,"0"-25,0 25,0 0,0 0,0 0,25 0,-25 0,25 0,-25 0,25 0,0 0,24 25,-24-25,0 0,24 0,-24 0,25 0,-25 25,24-25,-24 0,0 0,24 0,-24 0,0 0,-25 25,25-25,0 0,-25 0,0 0,0 0,0 0,0 0,0 0,0 0,0 0,0 0,-25 0,25 0,-25 0,0 0,0-25,1 25,-1 0,0 0,-25 0,26 0,-26 0,25 0,-24 0,-1 0,0 0,26 0,-26 0,0 0,26 0,-26 0,25 0,0 25,0-25,1 0,-1 0,25 24,-25-24,25 0,0 0,0 25,25-25,-25 0,25 0,-25 0,24 25,1-25,25 0,-25 0,24 0,-24 0,25 0,-1 0,1 0,-25-25,24 25,1 0,-25 0,24 0,-24 0,0-25,0 25,0 0,-25 0,0 0,0 0,0 0,0 0,0 0,0 0,0 0,0 0,-25 0,25 0,-25 0,0 0,0 0,1-24,-1 24,0 0,0 0,-24 0,24 0,0 0,-25 0,26 0,-1 0,0 24,25-24,-25 0,25 0,-25 0,25 0,0 0,0 0,25 0,0 0,-25 0,25 25,0-25,-1 0,1 0,25 0,-25 0,-1 0,26 0,-25 0,0 0,24 0,-24 0,0 0,0 0,-25 0,24 0,-24 0,0 0,0 0,0 0,0 0,0 0,0 0,0 0,0 0,0 0,0 0,-24 0,24-25,-25 25,0 0,25 0</inkml:trace>
  <inkml:trace contextRef="#ctx0" brushRef="#br0" timeOffset="98996.6623">3721 13419,'-25'0,"25"0,0 0,-25 0,25 0,0 0,0 0,0 0,0 0,0 0,25 0,-25 0,25-24,-25 24,25 0,0 0,24 0,-24 0,25 0,-26 24,26-24,0 0,-1 0,1 0,0 0,-1 0,1 0,-1 0,1 0,0 0,-26 0,26 0,-25 0,24 0,-24 0,0 0,0 0,-25 0,25 0,-25 0,0 0,0 0,0 0,0 0,-25 0,25 0,-25 0,25 0,-25 0,0 0,1-24,-1 24,0 0,0 0,0 0,-24 0,24 0,-25 0,1 0,-1 0,25-25,-24 25,-1 0,1 0,-1 0,0 25,25-25,-24 0,24 0,-25 0,26 0,-1 0,0 0,25 0,-25 0,25 0,0 0,0 0,0 0,0 0,25 0,0 0,0 0,-1 0,1 0,0 0,25 0,-26 0,26 0,-25 0,25 0,-1 0,-24-25,25 25,-26 0,1 0,0 0,0 0,-25 0,25 0,-25 0,0 25,0-25,0 0,-25 0,0 0,0 0,0 0,1 0,-26 0,25 0,-24 0,24 0,-25 0,0 0,26 0,-26 0,25 0,0-25,1 25,-1 0,0 0,0 0,0 0,25 0,0 0,0 0,0 0,0 0,0 0,0 0,25 0,0 0,-25 0,50 0,-26 0,1 0,25 0,-25 0,24 0,1 0,-25 0,24 0,1 0,-25 0,24 0,-24 0,0 0,0 0,0 0,-25 0,24 0,-24 0,0 0,0 0,0 0,-24 0,-1 0,25 0,-25 0,0 0,-24 0,24 0,0 0,-25 0,26 0,-1 0,-25-25,25 25,0 0,1 0,-26 0,50 0,-25-25,0 25,25 0,0 0</inkml:trace>
  <inkml:trace contextRef="#ctx0" brushRef="#br0" timeOffset="101360.7975">3498 15503,'0'0,"0"0,0 0,0-25,0 25,0 0,0 0,0 0,0 25,0-25,0 0,0 0,0 25,0-25,25 25,-25-1,0-24,24 25,-24 0,25 0,-25 0,25-25,-25 24,25 1,-25-25,25 25,-25-25,24 0,-24 25,25-25,-25 0,25 0,0 0,-25-25,25 25,-1 0,1-25,0 25,-25-25,50 1,-26 24,1-25,0 0,25 0,-25 25,24-25,1 1,-25 24,24-25,1 25,-25-25,24 25,-24 0,25 0,-26 0,1 0,25 0,-25 25,-1-25,1 0,0 25,-25-25,25 24,0-24,-25 25,24-25,-24 0,25 25,-25-25,25 25,-25-25,25 25,-25-25,25 0,-25 24,24-24,-24 0,25 25,0-25,0 0,0 0,-1 0,1 0,0 0,25 0,-25 0,24 0,-24 0,25 0,-1 0,-24 0,25 0,-1 0,-24 0,25 25,-26-25,26 0,-25 0,0 0,-1 0,1 0,0 0</inkml:trace>
  <inkml:trace contextRef="#ctx0" brushRef="#br0" timeOffset="106561.0949">3820 13370,'0'0,"0"0,-25 0,25 0,0-25,-24 25,24 0,0 0,-25 0,25 0,0 0,0 0,0 0,0 0,0 0,25 0,-25 0,0 0,24 0,1 0,0 0,0 0,24 0,1 0,-25 0,25 0,-1 0,1 0,-1-25,1 25,0 0,-1 0,-24 0,25 0,-26 0,1 0,0 0,0 0,0 0,-25 0,24-25,-24 25,0 0,0 0,0 0,0 0,0 0,-24 0,24 0,-25 0,25 0,-25 0,0-24,0 24,1 0,-1 0,0 0,0 0,0 0,1 0,-26 0,25-25,-24 25,24 0,-25 0,25 0,-24-25,24 25,0 0,0-25,0 25,1 0,-1 0,25 0,-25-25,25 25,0 0,0 0,0 0,0 0,0 0,0 0,25 0,-25 25,25-25,-1 0,1 0,0 0,0 0,0 0,0 25,-1-25,1 0,0 0,25 25,-26-25,1 0,0 0,0 0,0 25,-25-25,24 0,1 0,-25 0,0 0,25 0,-25 0,0 0,0 0,0 0,0 0,0 0,0 0,0 0,-25 0,25 0,0 0,-25 0,25 0,-24 0,-1 0,0 0,25 0,-25-25,0 25,1 0,-1 0,0 0,0-25,0 25,1 0,-1 0,0 0,25 0,-25 0,25 0,0 0,0 0,0 0,0 0,0 0,0 0,0 0,0 0,0 0,25 0,0 25,-25-25,25 0,24 0,-24 25,0-25,0 0,24 0,-24 0,25 0,-26 0,1 0,25 0,-25 0,-1 0,1 0,0 0,0 0,-25 0,25 0,-25 0,0 0,0 0,0 0,0-25,0 25,0 0,0 0,0 0,-25 0,25 0,-25 0,0 0,0 0,1 0,-1 0,0-25,-25 25,26 0,-26 0,25 0,-24 0,-1 0,25 0,-24 0,24 0,-25 0,25 0,0 0,1 0,-1 0,25 0,-25 0,25 0,0 0,0 0,0 0,0 0,0 0,0 0,25 0,-25 0,25 25,-1-25,-24 0,25 0,0 0,25 0,-25 25,-1-25,26 0,-25 0,24 0,-24 0,0 0,25 0,-26 24,1-24,0 0,0 0,-25 0,25 0,-25 0,24 0,-24 0,0 0,0 0,0 0,0 0,0 0,0 0,-24 0,-1 0,25 0,-25 0,0 0,0 0,1 0,-1 0,-25-24,25 24,1 0,-26 0,25 0,-24 0,24-25,0 25,0 0,0 0,25 0,-25 0,25 0,-24 0,24 0,0 0,0 0,0 0,0 0,24 0,-24 0,25 25,-25-25,25 0,0 0,0 0,0 24,-1-24,26 0,-25 0,24 0,-24 0,0 0</inkml:trace>
  <inkml:trace contextRef="#ctx0" brushRef="#br0" timeOffset="108686.2165">4143 12328,'0'-25,"0"0,25 1,-25-26,0 25,0 0,0 0,0 1,0-1,0 25,24-25,-24 25,0-25,0 25,0 0,0-25,0 25,0 0,0 0,0 0,0 0,0 25,0-25,-24 0,24 25,-25 0,0 0,0-1,0 1,1 25,-26-25,25 24,-25 1,26 0,-26-1,0 1,26-25,-1 24,0 1,0-25,25-1,-25 1,25 0,0-25,0 25,0-25,25 0,-25 25,25-25,0 0,0 0,-1-25,26 25,-25 0,24-25,1 25,0-25,-1 25,1-25,-25 25,24-24,1 24,-25-25,0 25,24 0,-49-25,25 25,0-25,-25 25,25-25,-25 25,0 0,0-24,0 24,-25 0,25-25,-25 25,25-25,-25 25,0 0,25-25,-24 25,-1 0,25-25,-25 25,25 0,-25 0,25 0,0 25,0-25,-25 25,25 0,0 0,0 24,0 1,0-1,0 1,0 0,0 24,0-24,0-1,25 26</inkml:trace>
  <inkml:trace contextRef="#ctx0" brushRef="#br0" timeOffset="109845.2828">4019 14610,'25'0,"-25"-25,0 25,24 0,-24-25,0 25,0 0,0 0,0-24,0 24,0 0,0 0,0 0,0 0,-24 0,24 0,0 0,0 0,0 0,0 24,0-24,-25 25,25 0,0 0,-25 0,0 24,0 1,0-1,1 26,-26-1,25-24,-24 24,-1 1</inkml:trace>
  <inkml:trace contextRef="#ctx0" brushRef="#br0" timeOffset="110645.3285">4217 13295,'0'0,"25"-24,0-1,0 0,-1 0,1 0,0 0</inkml:trace>
  <inkml:trace contextRef="#ctx0" brushRef="#br0" timeOffset="111512.3781">6102 13692,'0'-25,"0"25,-25 0,25 0,0 0,0 0,0 0,0 0,0 0,0 0,0 0,0 25,0 0,0 0,0 0,0-1,0 26,0-25,0 24,0 1,-24 0,24-1,0 1,-25-25,25 24,0 1,-25-25,25-1,0 1,0 0,0 0,0-25,-25 25,25-25,0 0,0 0</inkml:trace>
  <inkml:trace contextRef="#ctx0" brushRef="#br0" timeOffset="111860.398">5953 13667,'0'0,"0"-24,-24 24,24 0,0-25,-25 25,25 0,0 0,0 0,0 25,-25-25,25 24,-25-24,25 25,-25 0,1-25,24 25,-25 0,25-25,-25 24,25-24,0 25,0-25,0 0,0 0,0 0,0 0,0 0,0 0,0 0,0 0,0-25,0 25,25 0,-25-24,0-1,25 25,-25-25,24 0,1 0,-25 25,25-24,0-1,0 25,-1-25,-24 25,25 0,0 0,0 0,0 0,-1 25,1 0,0-1,-25 1,25 0,0 0</inkml:trace>
  <inkml:trace contextRef="#ctx0" brushRef="#br0" timeOffset="115048.5804">10319 2704,'-25'-25,"25"25,0-25,-25 25,1 0,24 0,-25 0,0 0,0 0,0 25,1 0,-1 0,0-1,0 26,-24 0,24-1,0 26,0-26,0 26,1 24,24-25,-25 1,25-1,0-24,0 24,25-24,-1-1,1 1,25-25,-25 0,24-1,1 1,-1-25,1 0,0 0,-1 0,1 0,24-25,-24 1,0-1,24 0,-24 0,24-25,-24 1,24-1,-24 1,-1-1,1-24,-25 24,24-24,-24 24,-25-24,0 24,0-24,0-1,-25 26,0-26,-24 1,-1 24,-24 0,-1 1,26 24,-26 0,1 0,0 25,-1 0,1 0,24 25,-24 0,24 0,0 0,1-1,-1 1</inkml:trace>
  <inkml:trace contextRef="#ctx0" brushRef="#br0" timeOffset="115280.5937">11609 2803,'25'0,"0"0,-1 0,-24 0,0 25,0-25,0 25,0 24,0-24,0 25,0-1,-24 26,-1-26,0 26,0-1,-24 0,24 1,-25 24,25-49,-24 24,24 1,-25-26,25 26,1-51,-1 26</inkml:trace>
  <inkml:trace contextRef="#ctx0" brushRef="#br0" timeOffset="115601.612">11386 2580,'0'-75,"0"1,0-1,0 26,0-26,0 26,25-1,-1 25,1 1,25-1,-25 0,24 25,1 0,24 0,-24 0,24 0,-24 25,24-25,1 25,-1-25,-24 24,24 1,0 0,-24 0,0 0,-1 24,-24-24,0 25,0-1,-25 1,0-1,0 1,0 0,-25-26,0 26,-25 0,26-25,-26 24,0-24,1 0,-26 0,26-1,-26 1,1 0,24-25,-24 25,24-25,-24 25,24-25,1 0,-1 0</inkml:trace>
  <inkml:trace contextRef="#ctx0" brushRef="#br0" timeOffset="116020.636">13196 2406,'0'0,"0"0,0 0,25 0,-25 0,25 0,25-25,-26 25,26 0,0-25,-1 25,1-24,0 24,-1 0,26-25,-26 25,-24 0,25-25,-26 25,1 0,0-25,0 25,-25 0,0 0,0 0,-25 0,25 0,-25 0,0 0,1 0,-1 0,-25 0,25 0,1 0,-1 25,25-25,-25 0,0 0,25 25,-25-25,1 25,24-1,-25 26,25-25,-25 24,25 1,-25 24,25-24,-25 25,25-26,-25 26,1-1,24-24,-25 24,0 0,0-24,0 0,25 24,-24-24,-1-26,25 26,-25-25,0 0</inkml:trace>
  <inkml:trace contextRef="#ctx0" brushRef="#br0" timeOffset="116260.6497">14164 2555,'25'25,"-25"-25,24 24,1 1,-25-25,25 25,-25 25,0-25,0 24,0 1,0-1,0 1,-25 0,0-1,25 1,-24 24,-1-24,0-25,0 24,25 1,-25-25,1-1,24 1,-25 0,25 0</inkml:trace>
  <inkml:trace contextRef="#ctx0" brushRef="#br0" timeOffset="116600.6692">14759 2679,'0'0,"0"0,0 0,0 0,0 0,-25 25,25-25,-24 25,-1-1,0 1,0 25,-24-25,24 24,-25 1,25-1,0-24,1 25,24-1,-25 1,25-25,0 24,0-24,25 0,-25 0,24 0,1-25,0 24,25-24,-25 0,24 0,1 0,-1 0,1-24,0 24,-1-25,1 25,-1-25,1 0,0 0,-26 1,26-26,-25 25,0 0,-25-24,0 24,0-25,0 1,-25 24,0-25,-25 1,1 24,24 0,-25 0,1 1,-1-1</inkml:trace>
  <inkml:trace contextRef="#ctx0" brushRef="#br0" timeOffset="116996.6918">15379 2456,'25'0,"0"24,-25-24,25 25,-25 0,0 0,24 0,-24-1,0 26,0 0,0-1,0 1,0 0,0-1,-24 1,-1-1,25 1,-25-25,0 24,25 1,-25-25,25 0,0-1,0 1,-24-25,24 0,0 25,0-25,0 0,0-25,0 25,24-25,-24 1,25-26,0 25,-25-24,25 24,0-25,-1-24,1 24,0 1,0-1,0 0,-1-24,1 49,0-25,0 26,0-1,0 0,-25 25,24 0,1 0,-25 25,25 0,0-1,-25 1,25 25,-25-25,24 24,1-24,0 0,0 25,0-26,-1 1,26 0,-25 0,24 0,-24-25,25 24,-1-24,-24 0,25 0</inkml:trace>
  <inkml:trace contextRef="#ctx0" brushRef="#br0" timeOffset="117132.6996">16719 2753,'25'-49,"-25"-26,24 1,-24-1,0 1,0 24,-24-24,24 24,-25 1,25 24,0 0,0 25,-25 25,25 0,-25 0,25 24,-25 1,25 24,-25 1,1-1,24 25,-25-24,0 24</inkml:trace>
  <inkml:trace contextRef="#ctx0" brushRef="#br0" timeOffset="117648.7291">10269 4341,'-223'0,"25"25,-1-25,26 0,-1 0,0-25,50 25,0-25,0 0,25 25,25-25,-1 25,26-24,24 24,0-25,25 25,0-25,25 25,0 0,24 0,26-25,24 25,0 0,25-25,25 25,0 0,49-24,1 24,-1 0,50-25,-25 25,50 0,0-25,0 25,25 0,-1 0,26 0,24 0,-24 0,24 0,0 25,25-25,-25 0,1 25,-1-1,0-24,-24 25,-1 0,1 0,-26 0,1-1,-25-24,0 25,-25 0,-25-25,0 25,-24-25,-1 25,-24-25,-1 0,-24 0,-25 0,0 0,-25 0,-24 0,-1-25,-24 25,-1 0,-24-25,0 25,-25-25,0 0,0 25,0-24,-25-1,0 0</inkml:trace>
  <inkml:trace contextRef="#ctx0" brushRef="#br0" timeOffset="120694.9034">5681 13320,'0'0,"0"0,0 0,0 0,24-25,-24 25,25 0,-25 0,25 0,25 0,-26 0,1-24,25 24,-25 0,24 0,1 0,-1 0,-24 0,25 0,0 0,-26 0,26 0,-25-25,0 25,-1 0,1 0,0 0,0 0,-25 0,0 0,0 0,0 0,0 0,0 0,0 0,-25 0,25 0,-25 0,25 0,-25 0,1 0,-1 0,0 0,0 0,-24 0,24 25,-25-25,25 0,-24 0,24 0,-25 0,1 0,24 0,-25 0,25 0,-24 0,24 0,25 24,-25-24,25 0,0 0,0 0,0 0,0 0,25 0,-25 0,25 0,0-24,24 24,-24 0,25 0,-26 0,26 0,0-25,-1 25,1 0,0 0,-1-25,1 25,-1 0,-24 0,25-25,-25 25,-1 0,1 0,-25 0,0-25,0 25,0 0,0 0,-25 0,25 0,-24 0,-1 0,0 25,0-25,0 0,25 0,-24 0,-1 0,25 0,-25 0,25 0,0 0,0 0,0 0,25 0,-25 0,25 0,-1 0,1-25,0 25</inkml:trace>
  <inkml:trace contextRef="#ctx0" brushRef="#br0" timeOffset="121906.9727">5929 12526,'0'-24,"-25"-1,25 0,-25 0,25 0,-25 1,25-1,0 0,0 0,0 25,0-25,25 1,-25 24,25-25,-25 25,25 0,-1 0,1-25,0 25,-25 0,50 0,-26 0,1 0,0 0,-25 0,25 0,0 25,-25-25,25 25,-25-25,0 24,0 1,0-25,0 25,0 0,0 0,-25-1,25 1,-25 0,25-25,-25 25,25 0,-25-1,25-24,0 25,-25-25,25 0,0 0,0 25,0-25,0 0,0 0,0 0,25 0,-25 0,25 0,-25 0,25 0,0 0,0 25,-25-25,24 0,1 25,25-25,-25 0,-1 24,1 1,0-25,0 25,-25 0,25 0,-25-25,0 24,0 1,0 0,0 0,0 0,0-25,-25 24,0-24,25 25,-25-25,0 25,1-25,-1 0,-25 0,25 0,1 0,-1 0,0 0,0 0,0 0,-24 0,24-25,0 25,25 0,-25-25,0 25,1 0,-1-24,0 24,25 0</inkml:trace>
  <inkml:trace contextRef="#ctx0" brushRef="#br0" timeOffset="122635.0143">8161 13767,'0'0,"0"-25,0 25,0-25,0 25,0 0,0 0,0 0,0 0,0 0,0 25,0-25,0 25,0-1,0 26,0-25,0 24,0 1,25 0,-25-1,0 1,0-1,0-24,0 25,0-1,0 1,0-25,0 25,0-26,0 1,0-25,0 25,0 0,0-25</inkml:trace>
  <inkml:trace contextRef="#ctx0" brushRef="#br0" timeOffset="122991.0347">8111 13791,'0'0,"0"0,0 0,0 0,0 0,0 0,0 0,0 0,-24 0,24 25,0-25,-25 25,25-25,-25 25,25 0,-25-25,25 24,-25-24,25 25,-24-25,24 0,0 0,0 25,0-25,0 0,0-25,0 25,0 0,0-25,0 25,0-24,0-1,0 25,24-25,-24 0,25 0,-25 1,25-1,0 25,0-25,-25 0,24 25,1-25,0 25,0 0,0 0,24 0,-24 25,0-25,0 25,0 0,-1 0,1-1,0 1,0 0,0 25,-25-26</inkml:trace>
  <inkml:trace contextRef="#ctx0" brushRef="#br0" timeOffset="126190.2177">7863 12526,'-24'0,"24"0,-25-24,25-1,-25 25,25-25,0 0,0 0,0 25,0-24,25-1,0 25,-25-25,24 0,26 25,-25-25,0 25,24-24,1 24,-1-25,1 25,-25 0,25-25,-1 25,1 0,-25 25,-1-25,1 25,0-1,-25 1,0 0,0 0,0 24,-25 1,0 0,-24-26,24 26,-25 0,1-1,-1 1,0-1,26-24,-26 25,25-25,-24-1,24-24,0 25,25-25,-25 25,25-25,0 0,0 0,25 0,-25 0,25 0,0-25,-1 25,26 0,-25-25,24 25,1-24,0 24,24-25,-24 25,24-25,-24 25,24-25,-24 25,24-25,-24 25,-1 0,26-24,-26 24,1 0,-25-25,24 25,-24 0,0 0,0 0,0 0,-25 0</inkml:trace>
  <inkml:trace contextRef="#ctx0" brushRef="#br0" timeOffset="126678.2456">10170 13692,'0'0,"0"0,0 0,0 0,0 0,0 0,0 0,0 0,0 25,0 0,25-25,-25 25,0-1,0 26,25-25,-25 24,0-24,0 0,0 25,0-26,0 26,0-25,0 0,0-1,0 26,0-50,0 25,0 0,0-25,0 24,0-24</inkml:trace>
  <inkml:trace contextRef="#ctx0" brushRef="#br0" timeOffset="126998.2639">10096 13667,'0'0,"0"-24,0 24,0 0,0 0,0 0,-25 0,25 24,0-24,0 0,-25 25,25-25,-25 25,25 0,-24 0,24-25,-25 24,25 1,-25-25,25 25,0-25,-25 0,25 25,0-25,0 0,0 0,0 0,0 0,0-25,0 25,25 0,-25-25,25 25,-25-25,25 1,-1-1,1 25,0-25,0 0,0 0,-1 25,1-24,0 24,25 0,-26 0,1 0,0 0,25 24,-25 1,-1-25,1 25,0 0,0 0</inkml:trace>
  <inkml:trace contextRef="#ctx0" brushRef="#br0" timeOffset="129746.4211">9922 12378,'0'0,"0"0,0 0,0 0,0 0,0-25,0 25,0 0,0 0,0-25,0 25,0-25,0 0,25 25,-25-24,25-1,-25 0,25 0,-1-25,1 26,0-1,-25 0,25 0,-25-24,25 24,-25 0,0 0,24 0,-24 1,0-1,0 25,0-25,0 25,0 0,0 0,0 0,0 0,0 25,-24-25,24 25,0 24,-25 1,25-1,0 1,0 0,-25-1,25 26,0-26,-25 26,25-26,0 1,0 0,0-1,-25 1,25-1,0-24,0 25,0-25,0-1,-24 1,24 0,0 0,-25 0,25-1,0 1,0-25,0 0,0 25,0-25,-25 0,25 0</inkml:trace>
  <inkml:trace contextRef="#ctx0" brushRef="#br0" timeOffset="130042.438">9798 12874,'-25'0,"1"0,-1 24,-25-24,25 0,1 0,-1 25,0-25,0 0,0 0,1 0,24 0,-25 0,25 0,0 0,0 0,0 0,0 0,25 0,-1 0,1 0,0 0,25 0,-26 0,26-25,0 25,-1 0,26-24,-26 24,1 0,24-25,-24 25,-1 0,26 0,-26-25,1 25,-25 0,25 0,-26 0,1 0,0 0,-25 0,25 0,-25 0,0 0,0 0,0 0,0 0,0 0,-25 0,25 0,-25 0,25 0,0 0,-25 0,25 0,0 0,0 0</inkml:trace>
  <inkml:trace contextRef="#ctx0" brushRef="#br0" timeOffset="131446.5183">11411 12402,'0'0,"49"0,-24 0,0 0,24 0,-24 0,25 25,-1-25,1 0,-25 0,24 0,1 0,0 0,-1 0,1 0,-1 0,1 0,0 0,-26 0,26 0,-25 0,0 0,-1-25,1 25,-25 0,25 0,-25 0,0 0,0 0,0-24,0 24,-25 0,25-25,-25 25,25 0,-24-25,-1 25,0 0,25-25,-25 25,0 0,1-25,-1 25,25 0,-25 0,25-24,-25 24,25 0,-25 0,25 0,0 0,0 0,0 0,0 0,0 0,25 24,-25-24,25 0,-25 25,25-25,0 0,-1 25,1-25,-25 25,25-25,0 25,0-25,-1 0,1 24,0-24,-25 25,25-25,-25 25,0-25,0 25,0 0,0-25,0 24,-25 1,0 0,0 0,1 0,-26-1,25-24,-24 25,-1 0,0 0,26 0,-26-1,0 1,26-25</inkml:trace>
  <inkml:trace contextRef="#ctx0" brushRef="#br0" timeOffset="132614.5851">12576 13097,'0'0,"0"-25,25 25,-25-25,25 0,-25 1,25-1,0-25,-1 25,1-24,0 24,0-25,0 1,-1-1,26 1,-25-1,0-24,-1 24,1 0,0 1,0-1,0 1,-1-1,-24 0,25 1,0 24,-25 0,25 0,-25 25,0 0,0 0,0 0,0 25,0 0,0 0,0 24,0 1,-25 0,25-1,0 26,-25-26,25 26,0-26,0 1,0 24,0-24,0-25,0 24,0-24,25 0,-25 0,25-1,-25-24,25 25,-25-25,24 0,-24 0,0 0,0 0,25 0,-25-25,0 25,0-24,0-1,0 0,0 0,0 0,-25 1,1-1,-1-25,0 25,0 1,0-26,1 25,-1 0,0 1,-25-1,26 25,-26 0,25 0,-24 0,24 25,0-1,-25 1,26 0,-1 0,0 0,25 24,-25-24,25 0,0 24,0-24,0 0,25 0,0 0,0-25,-25 24,24-24,1 25,25-25,-25 0,-1 0,1 0,25 0,-25 0,-1 0,26-25,-25 25,24-24,-24 24,25-25,-25 0,24 0,-24 0,25 1,-26-1,1 0,0 0,0 0,0 1,-1-1,1 0,-25 0,0 25,25 0,-25 0,0 0,0 0,0 0,0 25,0 0,0-25,0 25,0-1,0 1,0 0,0 0,0 0,0-25,0 24,0 1,0 0,25-25,-25 25,25-25,-25 25,25-25,-25 24,24-24,1 0,-25 0,25 0,0 0,-25 0,25 0,-1 0,1 0,0-24,0 24,0 0,-1-25,1 25,0-25,0 0,0 25,-1-25,1 1,0-1,0 0,0 0,-25 0,24 1,-24-1,25 25,-25-25,0 0,0 25,0-25,0 25,-25 0,25 0,-24 0,24 25,-25 0,0 0,25 0,-25-1,25 1,-25 25,25-25,0-1,0 26,0-25,0 0,25-1,-25 1,25 0,0 0,-25-25,25 25,-1-25,-24 24,25-24,-25 0,0 0,0 25</inkml:trace>
  <inkml:trace contextRef="#ctx0" brushRef="#br0" timeOffset="132966.6053">12105 13395,'-50'0,"26"24,-1-24,0 0,25 0,0 0,0 0,25 0,0 0,24 0,1-24,-1 24,26 0,-1-25,1 25,24 0,0-25,0 25,25 0,-24 0,24-25,0 25,-25 0,25 0,0 0,-25 0,25 0,-25 0,1 0,-1 0,-25 0,25 0,-49 0,24 0,1 0,-26 0,-24 0,25 0,-25 0,-25 0,25 0,-25 0,0 0,0 0,0 0,0-25,0 25,0 0,-25 0,25 0,0 0,-25-24,25 24,-25 0,25 0,-25 0,25 0</inkml:trace>
  <inkml:trace contextRef="#ctx0" brushRef="#br0" timeOffset="149359.5429">5681 13196,'0'0,"0"0,0 0,0 0,0 0,0 0,0 25,0-25,0 0,24 0,-24 0,25 0,0 0,0 0,0 0,24 0,-24 0,25 0,-26 0,26 0,-25 0,24 0,1 0,-25 0,25 0,-26 0,26 0,-25 0,0 0,-1 0,26 0,-25 0,0 0,-1 0,-24 0,25 0,-25 0,25 0,-25 0,0 0,0 0,0 0,0 0,0 0,0 0,0 0,0 0,-25 0,25 0,-25-25,1 25,24 0,-25 0,0-25,0 25,0 0,1 0,-1 0,-25-25,25 25,1 0,-1 0,-25 0,25 0,0 0,-24 0,24 25,0-25,0 0,25 0,-24 0,24 0,-25 0,25 0,0 0,0 0,0 0,25 0,-25 0,24 25,1-25,0 0,0 0,0 0,-1 0,1 0,25 0,-25 0,24 0,-24 0,25 0,-1-25,-24 25,25 0,-1 0,-24 0,25 0,-25-25,-1 25,-24 0,25 0,-25 0,0 0,0 0,0 0,0 0,-25 0,25 0,-24 0,-1 0,-25 0,25 0,1 0,-26 0,0 0,26 0,-26 0,0 0,26 0,-1 0,-25 0,25 0,25 0,-25 0,1 0,24 0,0 0,0 0,0 0,0 0,24 0,1 0,0 25,0-25,0 0,0 0,-1 0,26 0</inkml:trace>
  <inkml:trace contextRef="#ctx0" brushRef="#br0" timeOffset="154664.8463">918 12030,'-25'25,"1"0,24-25,-25 25,25-1,-25 1,25 0,0 0,0 25,-25-26,25 1,0 0,0 25,0-26,0 1,0 0,0-25,0 25,0 0</inkml:trace>
  <inkml:trace contextRef="#ctx0" brushRef="#br0" timeOffset="155063.8691">769 11906,'-25'-25,"-24"1,24-1,0 0,0 25,1 0,-1 0,0 0,0 0,0 25,1 0,-1-1,0 26,0-25,0 24,1 1,24 0,-25-1,25 1,0 24,0-24,0 0,0-1,0 26,0-26,25 1,-25-1,24-24,1 25,0-25,-25 24,25-24,0-25,24 25,-24-25,0 0,0 0,24 0,-24-25,25 25,-26-25,26 0,-25 1,25-26,-1 25,-24-24,0-1,24 0,-24 1,0-1,0 1,0-1,-1-24,-24 24,0 0,0 1,0-1,-24 0,-1 1,0-1,0 1,-24-1,-1 25,0 0,1 1,-26-1,26 25,-1 0,0 0,1 0,-26 25,26-1,-1 26</inkml:trace>
  <inkml:trace contextRef="#ctx0" brushRef="#br0" timeOffset="156079.9273">7243 15925,'-24'0,"24"0,-25 0,25 0,0-25,0 25,0 0,25-25,-25 25,24 0,-24 0,25 0,0 0,0 0,-25 0,25 0,-25 25,24-25,-24 25,0-25,0 24,0 1,0 0,-24 0,24 24,-25-24,0 0,0 0,0 0,25-1,-24 1,-1-25,25 25,0-25,0 25,0-25,0 0,0 0,25 0,-25 0,24 0,1 0,0 0,25 0,-26-25,26 25,-25-25,24 0,1 1,0-1,-26 25,26-25,-25 0,24 0,-24 1,0-1</inkml:trace>
  <inkml:trace contextRef="#ctx0" brushRef="#br0" timeOffset="156444.9481">7814 15726,'-25'-25,"0"1,0-1,1 0,-1 0,-25 0,25 1,-24 24,-1-25,1 25,-1 0,0 0,-24 0,24 0,-24 25,24-1,1 1,-26 0,26 25,-1-26,-24 26,24 0,0-1,1 1,24 24,-25-24,26-1,-26 1,50 24,-25-24,0 0,25-1,0 1,0 0,0-26,25 26,0-25,0 0,0-1,24 1,-24 0,25-25,-1 25,1-25,-1 0,26-25,-26 25,26-25,-1 0,1 1,-1-1,1 0,24-25,-50 26,26-26,-1 25,-24-25,24 1,-24-1,-25 25,24-24,-24-1,0 1,0-1,-25-24,0 24,0-24,-25 24,-25 0,25 1,-24-1,-1 1,-24 24,-1 0,1 0,0 25,-1 0,-24 0,25 0,-1 25,1 0,-1 0</inkml:trace>
  <inkml:trace contextRef="#ctx0" brushRef="#br0" timeOffset="157456.006">17909 12080,'0'0,"0"0,0 0,0 0,0 0,25 0,-25-25,25 25,-25 0,25 0,24 0,-24 0,25 0,-1 0,26 0,-1-25,1 25,-1 0,25 0,0 0,-24 0,24-25,0 25,1 0,-26 0,25 0,-24 0,-1 0,0 0,1 25,-26-25,-24 0,25 0,-50 0</inkml:trace>
  <inkml:trace contextRef="#ctx0" brushRef="#br0" timeOffset="157608.0147">19026 11956,'-100'0,"26"-25,-25 25,24-25,1 0,-1 25,26-24,-26 24,26-25,24 25,-25-25,50 25,-24-25,24 25,0 0,24 0,1-25,0 25,25 0,-1 0,26 0,-1 25,0-25,26 0,-1 25,0-25</inkml:trace>
  <inkml:trace contextRef="#ctx0" brushRef="#br0" timeOffset="159221.1069">9277 16197,'0'25,"-25"-25,25 0,-24 0,24 0,0 0,0 0,0 0,0 0,0 0,0 0,24 0,1 25,0-25,0 0,0 0,0 0,24 0,1 0,-1 25,1-25,0 0,24 0,-24 0,24 0,0 0,-24 0,24-25,-24 25,24 0,-24 0,0 0,-1 0,-24 0,25 0,-25 0,-1 0,-24 0,25 0,-25 0,0 0,0 0,0 0</inkml:trace>
  <inkml:trace contextRef="#ctx0" brushRef="#br0" timeOffset="159698.1342">11758 16446,'-25'0,"25"0,-25 0,0 0,25 0,-24 0,24 0,0 0,0 0,0 0,0 0,0 0,0 0,0 0,0 0,0 0,0 0,0 0,24 0,1 0,-25 0,25 0,0 0,0 0,24 0,-24 0,25 0,-26-25,26 25,0 0,24 0,-24 0,24 0,-24 0,24 0,0 0,1 0,-25-25,24 25,-24 0,-1 0,1 0,-25 0,24 0,-24 0,0 0,-25 0,25 0,-25 0,0 0,0 0,0 0,0 0,0 0,0 0</inkml:trace>
  <inkml:trace contextRef="#ctx0" brushRef="#br0" timeOffset="160142.1596">14114 16446,'-25'0,"25"0,0 0,0 0,0 0,0 0,0 0,0 0,25 0,-25 0,25 0,-25 0,25 0,0 0,-1 0,1 0,0 0,25 0,-1 0,1 0,-1 0,1-25,25 25,-26 0,26 0,-1-25,0 25,1 0,-1-25,1 25,-1 0,0 0,-24 0,0 0,-1-25,1 25,-25 0,24 0,-24 0,0 0,-25 0,25 0,-25 0,0 0,0 0,0-25,0 25,0 0,0 0</inkml:trace>
  <inkml:trace contextRef="#ctx0" brushRef="#br0" timeOffset="160562.1836">16371 16321,'0'0,"-24"0,24 0,-25 0,25 0,-25 0,25 0,-25 0,25 0,0 0,0 0,0 0,0 0,0 0,25 0,-25 0,0 0,25 0,0 25,-1-25,1 0,0 0,0 0,24 0,1 0,0 0,-1-25,1 25,0 0,24 0,-24 0,-1 0,26 0,-26 0,1-24,-1 24,1 0,0 0,-26 0,1 0,25 0,-50-25,25 25,-1 0,-24 0,0 0,0 0,0 0,0 0,0 0,0 0,0 0,0 0,0 0,0 0,0 0,0 0,0 0,0 0</inkml:trace>
  <inkml:trace contextRef="#ctx0" brushRef="#br0" timeOffset="160879.2018">18133 16247,'0'0,"0"0,0 0,0 0,0 0,0 0,0 0,0 0,0 0,24 0,-24 0,25 0,0 0,25 0,-26 0,26 25,0-25,-1 0,26 0,-26 0,26 0,-1 0,0 0,1 25,-1-25,1 0,24 0,-25 0,1 24,-1-24,1 0,-1 0,0 0,1 25,-26-25,1 0,-25 0,24 0,-49 0,25 0,-25 0,0 0,0 0,-25 0</inkml:trace>
  <inkml:trace contextRef="#ctx0" brushRef="#br0" timeOffset="161691.2482">11088 15776,'0'-25,"0"25,0 0,0 0,0 0,0 0,0 0,0 0,0 0,0 25,0 0,0-25,0 24,25 1,-25 25,0-25,0-1,25 26,-25-25,0 0,24-1,-24 1,0 25,0-25,25-25,-25 24,0 1,0 0,0-25,0 25,0-25,25 0</inkml:trace>
  <inkml:trace contextRef="#ctx0" brushRef="#br0" timeOffset="161886.2594">11336 15850,'0'0,"0"-25,0 25,0 0,0-24,0 24,0 0,-25 0,25 24,-25-24,25 0,-24 25,-1 0,25 0,-25 0,0-1,0 26,-24-25,24 0,0-1,0 26,1-25,-1 0,0-1,0 1</inkml:trace>
  <inkml:trace contextRef="#ctx0" brushRef="#br0" timeOffset="162383.2878">13296 16049,'0'0,"24"0,-24 0,0 0,0 0,25 0,-25 0,25 24,-25-24,25 0,0 25,-25-25,24 25,1 0,0 0,0-1,0 1,0-25,-1 25,1 0,0 0,0-1,0-24,-25 25,24-25,1 25,-25-25,0 25</inkml:trace>
  <inkml:trace contextRef="#ctx0" brushRef="#br0" timeOffset="162566.2983">13693 16024,'-25'0,"25"-25,0 25,-25 0,25 0,0 25,-25-25,25 0,-25 25,25-1,-24-24,-1 25,25 0,-25 0,0 0,0 24,0-24,1 0,-1 0,0-1,0 1,0-25</inkml:trace>
  <inkml:trace contextRef="#ctx0" brushRef="#br0" timeOffset="163054.3262">15503 16024,'0'0,"25"0,-25 0,25 0,-25 0,25 0,-25 0,24 25,-24-25,25 24,0 1,0 0,-25 0,25 0,0-1,-1 1,1 0,0 0,25 0,-26-1,1 1,-25 0,25 0,0-25,0 25,-1-25,-24 25,0-25,25 0,-25 0</inkml:trace>
  <inkml:trace contextRef="#ctx0" brushRef="#br0" timeOffset="163255.3377">15875 15949,'0'0,"0"0,0 0,0 0,0 0,-24 0,24 25,0 0,0 0,0 0,0-1,-25 1,25 0,0 0,-25 24,25-24,0 0,-25 0,25 0,-25-1,25 1,0 0,-24 0</inkml:trace>
  <inkml:trace contextRef="#ctx0" brushRef="#br0" timeOffset="163710.3637">17314 15875,'0'0,"0"0,0 0,0 25,0-25,25 25,-25-1,25 1,-25 0,24 0,1 0,0-1,0 1,24 0,-24 25,0-50,0 24,24 1,-24 0,0 0,25-25,-25 25,-1-25</inkml:trace>
  <inkml:trace contextRef="#ctx0" brushRef="#br0" timeOffset="163886.3738">17785 15925,'0'0,"0"0,0 0,-24 0,24 0,0 24,0-24,-25 25,25 0,-25 0,25 0,-25-1,0 26,0-25,1 0,-1 24,-25-24,25 25</inkml:trace>
  <inkml:trace contextRef="#ctx0" brushRef="#br0" timeOffset="164914.4326">19522 13841,'0'-25,"0"25,0-25,0 25,0-24,0 24,0 0,0-25,0 25,0 0,0 0,-25 0,25 25,0-25,-25 24,25-24,-25 25,25 0,-25 25,25-26,0 1,0 0,0 0,0 0,0-1,25 1,-25 0,25 0,0 0,0-25,-25 24,24-24,26 0,-25 0,0 0,-1 0,1 0,0-24,25-1,-26 25,1-25,0 0,0 0,0 1,-25-1,0 0,0 0,0 0,0 1,-25-1,0 25,0-25,0 0,1 0,-1 25,-25-24,25 24,-24 0,24 0,0 0</inkml:trace>
  <inkml:trace contextRef="#ctx0" brushRef="#br0" timeOffset="165098.4431">20167 14213,'24'25,"1"0,0-1,0-24,-25 25,0 0,0-25,0 25,0 0,0-25,0 25,0-25,0 24</inkml:trace>
  <inkml:trace contextRef="#ctx0" brushRef="#br0" timeOffset="165330.4564">20787 13791,'24'-24,"-24"24,25-25,-25 25,0 0,0 0,0 0,0 0,0 0,0 25,0-25,0 24,0 1,0 0,0 0,0 0,0-1,0 1,0 25,0-25,0-1,-25 1,25 0,0-25,0 25,0 0</inkml:trace>
  <inkml:trace contextRef="#ctx0" brushRef="#br0" timeOffset="165518.4671">21060 14213,'0'0,"24"0,-24 25,0-25,0 0,0 25,0-25,0 24,0 1,0-25,0 25,0 0,0-25,0 25,0 0,0-25,0 24,0-24,0 25,0-25,0 0</inkml:trace>
  <inkml:trace contextRef="#ctx0" brushRef="#br0" timeOffset="165910.4895">21680 13866,'24'-25,"-24"0,0 25,25-25,-25 25,0-24,25 24,-25-25,0 25,0 0,0-25,0 25,0 0,0 0,0 0,25 0,-25 0,0 0,0 25,25-25,-25 0,0 0,24 25,-24-25,25 24,-25-24,25 25,-25 0,0 0,0-25,0 25,0-1,0 1,0 0,0 0,0 0,-25-1,25-24,0 25,-25 0,25-25,-24 0,24 25,-25-25,25 0,0 25,-25-25,25 0,0 0,0 0,0 0,0 0,0 0,0 0,25 0,-25 0,25 0,-1-25,1 25,0 0,0 0,24 0,-24 0,25-25,-25 25</inkml:trace>
  <inkml:trace contextRef="#ctx0" brushRef="#br0" timeOffset="166230.5078">22573 14213,'0'0,"0"0,0 0,0 0,0 0,0 25,0-25,0 0,0 25,0-25,0 24,0 1,0-25,0 25,0 0,0-25,0 25,0-25,0 25,0-25,0 0</inkml:trace>
  <inkml:trace contextRef="#ctx0" brushRef="#br0" timeOffset="166606.5293">22895 13692,'0'-25,"25"1,-25 24,25-25,-25 25,24-25,1 25,0 0,-25 0,25 0,0 0,0 0,-1 0,1 0,-25 25,25-25,0 0,-25 25,0-25,0 24,0-24,0 25,0-25,0 25,-25-25,25 25,-25-25,25 25,-25-25,25 24,0-24,0 0,0 0,0 25,0-25,25 25,-25-25,25 0,-25 25,25-25,0 25,-1-25,1 24,0-24,0 25,0-25,-1 25,-24 0,25-25,-25 25,0-25,0 24,0-24,-25 0,1 25,-1-25,0 0,0 25,-24-25,24 0,-25 0,25 0</inkml:trace>
  <inkml:trace contextRef="#ctx0" brushRef="#br0" timeOffset="166790.5399">23639 14089,'25'25,"0"0,0-1,-1 1,1 0,0 0,-25 0,0-1,0 1,0-25,0 25,0 0,0 0,0-25,-25 25,25-25,-25 24,25-24</inkml:trace>
  <inkml:trace contextRef="#ctx0" brushRef="#br0" timeOffset="167138.5598">24185 13643,'0'0,"0"-25,0 25,0 0,0 0,0 0,0 0,0 0,0 25,0-25,0 24,0 1,0 0,0 0,0-25,0 25,0-1,0 1,0-25,25 25,-25-25,25 25,-1-25,1 0,0 25,0-25,0 0,-1 0,1 0,0 0,0-25,24 25,-24 0,0-25,0 0,0 25,-1-25,1 25,0-24,-25 24,25-25,-25 25,0 25,0-25,0 24,0 1,0 0,0 0,0 24,-25-24,25 25,-25-1,25 1,-25 0,25-1</inkml:trace>
  <inkml:trace contextRef="#ctx0" brushRef="#br0" timeOffset="167566.5843">20836 14511,'-49'0,"-1"0,25 0,0 0,1-25,24 25,24 0,1 0,0 0,25 0,-1 0,1 0,24 0,26 0,-1 0,25 25,0-25,25 0,-25 25,49-25,-24 24,25-24,-1 25,1-25,0 25,24-25,-24 25,24 0,-24-25,-1 24,26 1,-26-25,1 25,0 0,-25-25,-1 25,1-25,-25 24,-25-24,1 0,-26 0,-24 0,-1 0,1 0,-25 0,-25 0,0 0,0-24,-25 24,0 0</inkml:trace>
  <inkml:trace contextRef="#ctx0" brushRef="#br0" timeOffset="168802.655">9798 16768,'0'-25,"25"0,-25 25,0-24,25 24,-25-25,0 25,0 0,0 0,0 0,0 25,0-25,0 24,0 1,0 0,0 25,25-1,-25 1,0-1,0 1,0 0,-25 24,25-24,-25 24,25-24,-25-1,25 26,-25-26,25-24,-24 25,24-25,0-1,-25 1,25 0,0-25,0 0,0 0</inkml:trace>
  <inkml:trace contextRef="#ctx0" brushRef="#br0" timeOffset="169146.6746">9749 16743,'0'0,"0"0,0 0,0 25,0-25,0 0,-25 25,25 0,-25-1,25 1,-25 0,0 0,25 0,-24-1,-1 1,25-25,0 25,-25 0,25-25,0 0,0 25,0-25,0 0,0 0,0-25,0 25,0 0,0-25,25 25,-25-25,0 0,25 1,-1-1,1 0,0 0,0 0,0 1,-1-1,1 25,0-25,0 25,0 0,24 0,-24 0,0 0,0 25,-1-25,26 25,-25-1,0 1,-25 0,24 0</inkml:trace>
  <inkml:trace contextRef="#ctx0" brushRef="#br0" timeOffset="175015.0103">9749 15081,'24'0,"-24"0,25-25,-25 25,25 0,-25 0,0 0,0 0,0 0,0 0,-25 25,25-25,-25 25,1 0,-1 0,0-1,-25 1,26 25,-1-25,-25 24,25 1,-24-25,24 24,0-24,0 0,1 25,24-26,0 1,0-25,0 25,0 0,24-25,1 25,0-25,0 0,0 0,24 0,-24 0,25 0,-1 0,1-25,-1 25,26-25,-26 25,1-25,0 25,-1-25,1 1,-1 24,-24-25,0 0,0 25,0-25,-1 25,-24-25,0 25,0 0,0-24,-24 24,-1-25,0 25,0 0,0 0,1 0,-1 0,0 0,0 0,25 25,-25-1,1 1,-1 0,25 0,-25 24,25 1,0 0,0-1,0 26,0-26,0 26,0-26,0 26,0-26,0 1,25 24,-25-24</inkml:trace>
  <inkml:trace contextRef="#ctx0" brushRef="#br0" timeOffset="175671.0478">12279 16942,'24'0,"-24"-25,0 0,25 25,-25-25,0 25,0-25,0 25,0 0,25 0,-25 0,0 0,0 25,0-25,0 25,0 25,25-26,-25 26,0 0,0-1,0 1,0-1,0 1,0 0,0-26,0 26,-25-25,25 24,0-24,0 0,0-25,0 25,-25-25,25 0,0 25</inkml:trace>
  <inkml:trace contextRef="#ctx0" brushRef="#br0" timeOffset="175991.0661">12328 16942,'-25'-25,"25"25,-24 0,24 0,-25 0,25 0,-25 25,25-25,-25 24,25 1,-25 0,25 0,-24-25,24 25,-25-1,25 1,-25 0,25 0,0-25,0 25,0-25,-25 0,25 24,0-24,0 0,0-24,0 24,25 0,-25-25,25 25,-25-25,25 0,-25 0,24 1,1-1,0 0,0 0,24-24,-24 24,0 0,25 0,-26 0,26 25,-25 0,25 0,-26 0,1 0,25 25,-25 0,-1 0,1 0,0-1,25 26,-26-25,-24 0,25-1</inkml:trace>
  <inkml:trace contextRef="#ctx0" brushRef="#br0" timeOffset="178822.228">12055 15478,'0'0,"-24"0,24 0,0 0,-25 0,25 0,0 0,0 0,0 0,0 0,25 0,-1 0,1-25,0 25,25 0,-26-24,26 24,0 0,24-25,-24 25,-1 0,1-25,0 25,-26 0,26-25,-25 25,0 0,-1 0,-24 0,0 0</inkml:trace>
  <inkml:trace contextRef="#ctx0" brushRef="#br0" timeOffset="179282.2544">12006 15429,'0'0,"0"0,0 0,0 0,0 0,0 0,0 0,0 0,0 24,0-24,0 0,0 25,0-25,0 25,0-25,0 25,0-25,0 25,0-1,-25-24,25 25,0 0,0-25,-25 25,25-25,0 25,0-25,0 0,0 0,0 0,0 0,0 0,0 24,0-24,0 0,0-24,0 24,0 0,25 0,-25-25,25 25,-25 0,25 0,-1-25,-24 25,25 0,0 0,0 0,0 0,-1 0,1 0,25 25,-25-25,-1 25,1-1,25 1,-25 0,-1 0,1 0,-25-1,25 1,-25 0,25 0,-25 0,0-1,0 26,0-25,0 0,-25-1,25-24,-25 25,0 0,1-25,-1 25,0-25,0 0,-24 25,24-25,-25 0,25 0,-24 0,24 0,-25 0,26 0,-26 0,25-25,0 25,1 0,24-25</inkml:trace>
  <inkml:trace contextRef="#ctx0" brushRef="#br0" timeOffset="180422.3196">14784 15329,'0'0,"0"0,-25 0,25 0,0-25,-25 25,25 0,-24 0,-1 0,0 0,25 0,-25 0,0 0,1 0,-1 0,0 0,0 0,0 0,0 0,25 25,-24-25,-1 0,25 0,-25 0,25 0,0 0,-25 0,25 0,0 0,0 0,0 0,0 25,0-25,0 0,0 0,0 0,0 0,0 0,0 0,0 0,0 25,0-25,0 0,25 25,-25-25,0 25,0-25,0 24,0 1,0-25,0 25,0 0,0 0,25-25,-25 24,0 1,0-25,0 25,0 0,25-25,-25 25,0-25,0 0,24 24,-24-24,0 0,0 0,0 0,25 25,-25-25,0 0,0 0,0-25,25 25,-25 0,0 0,25 0,-25-24,25 24,-25 0,25 0,-25-25,24 25,-24 0,25 0,0 0,0 0,0 0,-25 25,24-25,1 24,0-24,0 25,0-25,-1 25,-24 0,25-25,-25 25,0-1,0 1,0-25,0 25,0-25,0 25,-25 0,25-25,-24 24,-1-24,0 0,25 25,-25-25,0 0,1 0,-1 25,0-25,0 0,0 0,25 0,-49 0,49 0,-25 0,0-25,0 25,0 0,1 0</inkml:trace>
  <inkml:trace contextRef="#ctx0" brushRef="#br0" timeOffset="181251.367">16644 15280,'0'0,"0"0,-25 0,25-25,-24 25,24 0,-25 0,25 0,-25 0,0 0,0 0,1 0,-1 0,25 0,-25 0,0 0,0 0,25 0,0 0,-24 0,24 0,0 0,0 0,0 0,0 0,0 0,0 0,0 0,0 0,0 0,0 25,0-25,0 0,0 24,0 1,0-25,0 25,0 0,0 0,0 0,0-1,0 1,0 0,0-25,0 25,0 0,0-1,0 1,24 0,-24-25,0 25,0 0,0-25,0 0,0 24,25-24,-25 0,0 0,0 0,0 0,0 0,25 0,-25 0,0-24,0 24,25 0,-25-25,25 25,-25-25,24 25,-24 0,25 0,0-25,-25 25,25 0,0 0,-1 0,1 25,0-25,0 0,0 25,0 0,-1-1,1 1,0 0,-25 0,25 0,-25-25,0 24,0 1,0 0,0 0,-25 0,25-25,-25 24,0 1,1-25,-1 25,0-25,0 0,0 25,-24-25,24 0,-25 0,25 0,-24 0,24 0,-25 0,26 0,-1 0,-25-25</inkml:trace>
  <inkml:trace contextRef="#ctx0" brushRef="#br0" timeOffset="182010.4104">19100 15429,'25'0,"0"-25,-1 25,1 0,-25 0,0 0,0 0,0-25,0 25,0 0,0 0,-25 0,25 0,-24 0,-1 0,-25 0,25 0,-24-25,24 25,-25 0,1 0,-1 0,25 0,-24 25,-1-25,25 0,0 0,1 0,-1 0,0 0,25 0,-25 0,25 0,0 0,0 0,0 0,0 0,0 0,0 0,0 0,0 0,25 25,-25-25,0 25,0-25,0 24,0-24,0 25,0 0,0 0,0 0,0-25,0 24,0 1,0 0,0-25,0 25,0-25,0 25,0-25,0 0,0 24,0-24,0 0,0 0,0 0,0 0,0 0,0 0,0 0,0-24,25 24,-25 0,0 0,25 0,-25-25,24 25,1 0,-25 0,25 0,0 0,-25 0,25 0,-1 0,1 0,0 25,0-25,0 24,0-24,-25 25,24 0,1 0,0 0,0-1,-25 1,25 0,-25 0,0 0,0-25,0 24,0 1,0-25,0 25,-25-25,0 25,0-25,0 0,-24 0,24 0,-25 0,1 0,-1 0,0 0,1-25,24 25,-25-25</inkml:trace>
  <inkml:trace contextRef="#ctx0" brushRef="#br0" timeOffset="182641.4465">20315 16049,'0'0,"0"0,0 0,0 0,25 0,-25 0,25 0,0 0,-25 0,25 0,24 0,-24 0,0 0,0 0,-1 0,1 0,0 0</inkml:trace>
  <inkml:trace contextRef="#ctx0" brushRef="#br0" timeOffset="182794.4552">20315 16197,'-24'0,"24"0,-25 25,25-25,0 0,0 0,0 0,0 0,25 0,-25 0,24 0,1 0,0 0,0 0,0 0,24 0,-24 0,25-25,-1 25</inkml:trace>
  <inkml:trace contextRef="#ctx0" brushRef="#br0" timeOffset="183337.4863">21506 15652,'25'0,"-25"-25,0 25,0 0,0 0,0 0,0 0,0 0,0 0,0 0,0 25,-25-25,25 25,-25-1,25 1,-25 0,1 0,-26 0,25-1,0 1,1 0,-1 0,0 0,25-1,-25 1,25 0,-25 0,25-25,0 25,0-1,0-24,25 25,-25-25,25 25,0-25,-25 25,25-25,-1 0,26 0,-25 0,24 25,-24-25,25 0,-1 0,1 0,-25 0,24 0,1 0,-25 0,24-25,-24 25,0 0,0 0,0-25,-1 25,-24-25,0 25,0-25,-24 1,24 24,-25-25,25 0,-25 25,0-25,0 25,25 0,-24 0,24 0,-25 0,25 0,-25 0,25 25,-25 0,25 0,0-1,-25 1,25 0,0 0,-24 0,24 24,0-24,0 0,0 24,0-24,0 0,0 0,0 0,0 0,0-25,0 24,0 1,0-25,0 25,0-25</inkml:trace>
  <inkml:trace contextRef="#ctx0" brushRef="#br0" timeOffset="183578.5001">22225 16024,'0'0,"0"0,25 25,-25-25,0 24,25-24,-25 25,25 0,0 0,-25 0,24-1,1 1,0 0,0 0,0 0,-1-1,26 1,-25 0,0 0,-1 0,1-25,0 25,0-1,0-24</inkml:trace>
  <inkml:trace contextRef="#ctx0" brushRef="#br0" timeOffset="183787.512">22771 16123,'-25'0,"25"0,0 0,-25 0,25 0,0 0,0 25,-24-25,24 25,-25-25,25 24,-25 1,0 0,25 25,-25-26,1 1,-1 0,0 0,0 0,0 0,1-1,-1 1,25 0,-25 0,0-25,25 25,-25-25</inkml:trace>
  <inkml:trace contextRef="#ctx0" brushRef="#br0" timeOffset="184338.5436">23366 16049,'0'0,"25"0,0 0,0 0,-25 0,0 0,0 0,0 0,0 0,0 0,-25 0,0 0,25 0,-49 0,24 0,0 0,0 0,-24 0,24 0,0 0,0 0,0 0,25 0,-24 0,-1 0,25 0,0 0,0 0,0 0,0 24,0-24,-25 0,25 0,0 0,0 25,0-25,0 0,0 0,0 25,0-25,0 0,0 25,0-25,0 25,25-25,-25 24,0-24,0 25,0-25,0 0,0 25,0-25,0 0,0 25,25-25,-25 0,0 0,24 0,-24 0,0 0,25 0,-25 0,25 0,0 0,-25 0,25 0,-1 0,1 0,0 0,0 0,0 25,-25-25,24 0,1 24,0-24,-25 25,25 0,-25-25,0 25,0 0,0 0,0-25,-25 24,25 1,-25-25,25 25,-25 0,1-25,24 0,-25 25,0-25,0 0,0 0,1 0,-1 0,0 0,0 0,0-25,1 25,-1-25,0 25</inkml:trace>
  <inkml:trace contextRef="#ctx0" brushRef="#br0" timeOffset="184726.5658">23664 15577,'0'0,"-25"0,25 0,0 0,0 0,0 0,0 25,0-25,0 25,0-25,0 25,0 0,0-25,0 24,0 1,0-25,25 25,-25-25,25 25,-25-25,25 25,-1-25,1 0,0 0,-25 0,25 0,0 0,-1-25,1 25,0 0,0-25,0 25,-25-25,24 0,-24 25,25-24,-25-1,25 25,-25-25,0 25,0 0,0 0,0 0,0 0,0 25,-25-25,25 25,0-1,-25 1,25 25,0-25,0 24,-24-24,24 0,0 24,0-24,0 25,-25-25,25-1</inkml:trace>
  <inkml:trace contextRef="#ctx0" brushRef="#br0" timeOffset="185161.5906">21184 17066,'-50'24,"0"-24,1 0,-1-24,25 24,1 0,24-25,0 25,0 0,0-25,24 25,1 0,25 0,-25-25,49 25,-24 0,24 0,0 0,26 0,-26 0,25 0,0 0,25 0,-24 0,24 0,0 25,0-25,0 0,0 0,25 0,-25 0,0 0,0 0,0 0,0 25,0-25,-25 0,0 0,-24 0,-1 25,0-25,-24 0,0 0,-26 0,26 0,-50 0,25 0,0 0,-25 0,0 0,0 0,0 0,0 0,0 0,0 0,0 0,0 0,0 0,-25 0,25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59:52.916"/>
    </inkml:context>
    <inkml:brush xml:id="br0">
      <inkml:brushProperty name="width" value="0.05292" units="cm"/>
      <inkml:brushProperty name="height" value="0.05292" units="cm"/>
      <inkml:brushProperty name="color" value="#FF0000"/>
    </inkml:brush>
  </inkml:definitions>
  <inkml:trace contextRef="#ctx0" brushRef="#br0">5309 9847,'0'-24,"0"24,-25 0,25-25,0 25,0 0,0 0,0 0,-25 0,25 0,0 0,0 0,0 0,0 0,0 0,0 0,0 0,0 25,-25-1,25-24,0 25,0 0,0 0,0 0,0 24,0-24,0 0,0 25,0-26,0 1,0 0,0 0,0 0,25-25,-25 24,25-24,-25 25,0-25,25 0,-1 0,-24 0,25 0,-25 0,25 0,0 0,-25-25,25 25,-25-24,24 24,-24-25,25 0,-25 25,0-25,0 25,25-25,-25 1,0 24,0-25,0 0,0 25,0-25,0 0,0 25,0 0,0-25,0 25,0 0,0 0,0 0,0 0,0 0,0 25,0-25,0 25,25-25,-25 25,25 0,-25-25,24 25,-24-1,25 1,-25-25,25 25,-25 0,25 0,0-25,-1 0,-24 24,25-24,0 0,0 0,0 0,-1 0,1 0,0 0,0-24,0 24,-1-25,1 25,-25-25,25 0,0 0,0 1,-25-1,24 0,-24 0,0 0,0 0,0-24,0 24,0 0,0 0,0-24,0 24,-24 0,24 0,0 1,-25 24,25-25,0 25,-25 0,25 0,0 0</inkml:trace>
  <inkml:trace contextRef="#ctx0" brushRef="#br0" timeOffset="468.0267">6673 9723,'0'25,"0"-25,-25 0,25 0,0 25,0-25,-25 0,25 25,0 0,-25-1,25-24,-24 25,24 0,0 0,-25 0,25-1,0 1,0 0,-25-25,25 25,0-25,0 25,0-25,0 25,0-25,0 0,0 0,0 0,0 0,0 0,0 0,0 0,0-25,0 25,0-25,0 25,0-25,0 0,0 0,0 1,0-26,0 25,0 0,25-24,-25 24,25 0,-25-24,24 24,1 0,0 0,0 25,0-25,-1 25,-24 0,25 0,0 0,0 0,0 25,-1-25,1 25,-25 0,25 0,0-1,0 1,-25 25,24-25,-24-1,25 1,-25 0,0 0,0 0,0-1,0-24,0 25,25 0,-25-25,0 25,0-25,0 0</inkml:trace>
  <inkml:trace contextRef="#ctx0" brushRef="#br0" timeOffset="673.0385">6698 9798,'0'25,"0"-25,0 0,0 0,0 0,24 0,-24 0,25 0,0 0,0 0,0 0,24 0,-24 0,25 0,-1-25</inkml:trace>
  <inkml:trace contextRef="#ctx0" brushRef="#br0" timeOffset="884.0505">7789 9575,'0'0,"-25"0,25 0,0 0,0 24,0-24,0 0,0 0,25 0,0 0,0-24,-1 24,1 0,25 0,-25 0,24 0,-24-25,25 25,-26 0,1 0,0 0,0 0</inkml:trace>
  <inkml:trace contextRef="#ctx0" brushRef="#br0" timeOffset="1060.0606">7963 9525,'0'0,"-25"25,25-25,0 0,0 0,0 25,0-25,0 24,0-24,0 25,0 0,0 0,0 0,0-1,0 1,25 0,-25 0,0 0,0-1,0 1,24 0,-24 0,0 0,0-25,0 24,0 1,0-25,0 25</inkml:trace>
  <inkml:trace contextRef="#ctx0" brushRef="#br0" timeOffset="1512.0865">9203 9475,'0'0,"0"0,0 0,-25 0,0 0,0 0,1 0,-1 0,0 0,-25 0,26 0,-1 0,0 0,-25 0,50 25,-24-25,-1 0,25 0,0 0,0 0,0 0,0 0,0 0,0 0,0 0,0 0,0 0,0 0,0 0,0 0,0 25,0-25,0 0,0 25,0-25,-25 25,25-1,0-24,0 25,-25 0,25 0,0 0,-25-1,25 1,0 0,0 0,0 0,-24-1,24 1,0 0,0 0,0 0,0-1,0-24,0 25,24-25,-24 25,25-25,-25 0,25 25,0-25,0 0,-25 0,24 0,26 0,-25 0,0 0,-1-25,26 25,0-25,-26 25,26-25,-25 25</inkml:trace>
  <inkml:trace contextRef="#ctx0" brushRef="#br0" timeOffset="1656.0947">8955 9798,'-25'0,"25"0,0 0,0 0,0 0,0 0,25 0,-25 0,25 0,24 0,-24 0,25 0,-1 0,1 0</inkml:trace>
  <inkml:trace contextRef="#ctx0" brushRef="#br0" timeOffset="2197.1256">10145 9674,'0'0,"0"0,0 0,0 0,0 0,0 25,0-25,0 24,0-24,0 25,0 0,0 0,0 0,0-25,0 24,0 1,0 0,0 0,0 0,0-25,0 24,0 1,0-25,0 25,0-25,0 0,0 25,0-25,0 0,0 0,0 0,0 0,0-25,0 25,25 0,-25-25,0 0,0 1,0-1,0 0,0 0,0 0,0-24,0 24,0-25,0 1,0-1,0 1,0-1,0 0,0 1,25-1,0 25,0-24,-1 24,1 0,0 0,0 25,0 0,0 0,24 0,-24 0,0 0,0 25,-1 0,-24 0,25 0,-25-1,0 1,0 0,0 0,0 24,-25-24,1 0,-26 0,25 0,-24-1,-1 1,0 0,25 0,-24 0,-1-25,25 24,1-24,-1 0,25 25,0-25,0 0,0 0,0 0,25 25,-25-25,24 0,26 25,-25-25,24 25,1-1,0-24,-1 25,26 0,-26-25,26 25,-1 0,25-1,-24 1,-1-25,1 25,-1 0,-24 0,24-25,-24 25,-1-1</inkml:trace>
  <inkml:trace contextRef="#ctx0" brushRef="#br0" timeOffset="4008.2292">5036 13841,'0'25,"-25"-25,25 0,-25 0,25 0,0 0,0 0,0 0,0 0,0 0,0 0,25 0,-25 0,25 0,0-25,24 25,-24 0,25 0,-1-25,1 25,-1 0,1 0,24-25,-24 25,0 0,24 0,-24 0,-1 0,1 0,-1 0,1 0,-25 0,24 0,-24 0,0 0,-25 0,25 0,-25 0,0 0,0 0,0 0,0 0</inkml:trace>
  <inkml:trace contextRef="#ctx0" brushRef="#br0" timeOffset="4544.2599">7144 13742,'0'0,"-25"0,0-25,1 25,-1 0,0 0,25 0,-25 0,25 0,-25 0,25 0,0 0,0 25,0-25,0 0,0 0,0 0,0 0,25 0,-25 0,25 0,-25 0,25 0,0 25,-1-25,1 0,25 0,-25 0,24 0,1 0,0 0,-1 0,1 0,-1 0,1 0,0 0,-1 0,1 0,-1 0,-24 0,25 0,-25 0,-1 0,1 0,0 0,0 0,0 0,-25 0,24 0,-24 0,0 0,0 0</inkml:trace>
  <inkml:trace contextRef="#ctx0" brushRef="#br0" timeOffset="5052.2889">9004 13791,'0'0,"-24"0,24 0,-25 0,25 0,-25 0,25 0,0 0,0 0,0 0,0 0,0 0,0 0,0 0,0 0,25 0,-25 0,25 0,-1 25,1-25,0 0,25 0,-26 0,26 0,0 0,-1 0,1 0,0 0,-1 0,1 0,-1 0,1 0,24-25,-24 25,0 0,-26 0,26 0,0 0,-26 0,1 0,0 0,-25 0,25 0,-25 0,0 0,0 0,0 0,0 0,0 0,0 0,0 0,0 0,-25 0</inkml:trace>
  <inkml:trace contextRef="#ctx0" brushRef="#br0" timeOffset="5464.3125">11063 13742,'-25'0,"25"0,-24 0,-1 25,0-25,25 0,0 0,-25 0,25 0,0 0,0 0,0 0,25 0,-25 0,25 0,-25 0,25 0,-1 0,1 0,0 0,0 0,24 0,-24 0,25 0,-25 0,24 0,1-25,0 25,-1 0,1 0,-1 0,1-25,0 25,-1 0,-24 0,25 0,-26 0,1 0,0-25,0 25,-25 0,25 0,-25 0,0 0,0 0,0 0,0 0</inkml:trace>
  <inkml:trace contextRef="#ctx0" brushRef="#br0" timeOffset="5820.3329">12849 13717,'-25'0,"25"0,-24 0,24 0,-25 0,25 0,-25 0,25 25,0-25,0 0,0 0,0 0,0 0,0 0,25 0,-25 0,25 0,-25 0,24 0,1 0,0 0,25 0,-1 0,-24 0,49 0,-24 0,0 0,24 0,0 0,1 0,-1 0,1 0,-1-25,1 25,-1 0,25 0,-24 0,-26 0,26 0,-26 0,1 0,-1 0,-24 0,0 0,0 0,-25 0</inkml:trace>
  <inkml:trace contextRef="#ctx0" brushRef="#br0" timeOffset="7848.4489">4986 9723,'-25'-24,"25"24,-25-25,25 25,-24-25,24 25,0-25,0 25,-25 0,25-25,0 25,0 0,0 0,0 0,0 0,-25 0,25 0,0 0,0 0,0 0,0 25,0-25,0 25,0 0,25 24,-25-24,0 25,0-1,0 1,0 0,0 24,0-24,0 24,0-24,0-1,0 26,0-26,0 1,0-25,0 24,0-24,0 0,0-25,0 25,0 0</inkml:trace>
  <inkml:trace contextRef="#ctx0" brushRef="#br0" timeOffset="8327.4763">5036 9451,'0'0,"25"0,-25-25,24 25,1 0,0 0,0-25,0 25,-1 0,1 0,0 0,25-25,-26 25,26 0,-25 0,24-25,1 25,0 0,-1-24,1 24,-1 0,1 0,0-25,-1 25,1 0,-1 0,1 0,-25 0,0 0,-1 0,1 0,0 0,0 25,-25-25,0 0,0 0,25 24,-25-24,0 25,0-25,0 25,0 0,0 0,0-1,0 1,0 0,0 0,0 24,25-24,-25 25,24-1,-24-24,0 25,25-1,-25-24,25 25,-25-25,0 24,0-24,0 0,0 25,25-26,-25 1,0 0,0 0,0 0,0-25</inkml:trace>
  <inkml:trace contextRef="#ctx0" brushRef="#br0" timeOffset="8620.493">4788 10567,'0'0,"0"0,0 0,24 0,1-25,0 25,0 0,0 0,24-25,1 25,0-25,-1 25,1-24,24-1,-24 25,24-25,1 0,-1 25,-24-25,24 25,0-24,-24 24,24-25,-24 25,24-25,-24 25,0 0,-26 0</inkml:trace>
  <inkml:trace contextRef="#ctx0" brushRef="#br0" timeOffset="9079.5193">6326 9451,'24'-25,"-24"25,0 0,0 0,0-25,0 25,0 0,0 0,25 0,-25 0,0 0,0 0,0 25,0-25,25 25,-25-25,25 24,-25 1,0 0,0 25,25-26,-25 26,24-25,-24 24,0 1,25-25,-25 24,0 1,0 0,25-1,-25-24,0 25,0-25,0 24,0-24,0 0,0 24,0-49,0 25,0 0,0 0,0-25,0 0,0 25,0-25,0 0,0 0</inkml:trace>
  <inkml:trace contextRef="#ctx0" brushRef="#br0" timeOffset="9508.5438">6425 9426,'0'0,"0"-25,0 25,0-25,0 25,0 0,0-25,25 25,-25 0,24 0,1-24,0 24,0 0,0-25,-1 25,26 0,-25-25,24 25,1 0,-25 0,24 0,-24 0,25 0,-25 0,-1 0,26 0,-25 0,0 0,-1 25,-24-25,25 25,0-1,-25-24,25 25,-25 0,0 0,0 0,0 24,25-24,-25 0,0 0,0 24,0-24,0 25,0-26,0 1,0 25,0-25,0 24,0-24,0 0,0 24,0-24,0 0,0 0,0 0,0 0,0 24,0-24,0-25,0 25,25-25,-25 25,0-25,0 0</inkml:trace>
  <inkml:trace contextRef="#ctx0" brushRef="#br0" timeOffset="9736.5569">6549 10269,'25'25,"-25"-25,24 0,1 0,0-25,25 25,-26 0,26 0,0-25,-26 25,26 0,0-24,-1 24,1-25,24 25,-24-25,0 25,-1-25,1 25</inkml:trace>
  <inkml:trace contextRef="#ctx0" brushRef="#br0" timeOffset="10136.5797">7665 9451,'0'-25,"-25"25,25 0,0 0,0 0,0 0,0 0,0 0,-25 0,25 0,0 0,0 0,0 25,0-1,0 1,-24 0,24 0,0 24,0 1,0 0,0 24,-25-24,25-1,0 26,-25-26,25 26,-25-26,25 1,-25 0,25-1,0-24,0 25,0-26,0-24,0 25,0-25,0 25,0-25</inkml:trace>
  <inkml:trace contextRef="#ctx0" brushRef="#br0" timeOffset="10571.6046">7615 9327,'0'0,"0"-25,0 25,25 0,-25 0,0-25,25 25,0 0,-25-25,25 25,-1 0,1-25,0 25,25 0,-26 0,1-24,0 24,25 0,-26 0,1 0,0 0,0 0,24 0,-24 0,0 0,0 0,-25 0,25 0,0 24,-1-24,-24 0,25 25,0-25,-25 25,25-25,-25 25,25-25,-25 25,0-1,24 1,-24 0,0 0,25 0,-25 24,0-24,0 25,0-26,0 26,0-25,0 24,0 1,0-25,0 24,0 1,0-25,0 0,-25 24,25-24,0 0,0 0,0 0,0-1,0 1,0 0,0 0,0-25,0 25,0-25,0 0</inkml:trace>
  <inkml:trace contextRef="#ctx0" brushRef="#br0" timeOffset="10812.6184">7516 10244,'-25'25,"25"-25,0 0,0 0,0 0,25 0,-25 0,25 0,0-25,0 25,24 0,-24 0,25-24,-1 24,1-25,-1 25,1-25,24 25,-24-25,0 25,24 0,-24-25,24 25,-24-24,-1 24</inkml:trace>
  <inkml:trace contextRef="#ctx0" brushRef="#br0" timeOffset="11200.6406">8831 9401,'0'-25,"0"25,0 0,0-25,0 25,-25 0,25 0,0 0,0 0,0 0,0 0,0 25,0-25,0 25,0-25,0 25,0 0,-25 24,25-24,0 25,0-1,0-24,0 49,0-24,0 0,0-1,0 1,0-1,0 1,0 0,0-1,0 1,-25-25,25 24,0-24,0 0,0 0,0-25,0 25,0-25,0 0,0 24</inkml:trace>
  <inkml:trace contextRef="#ctx0" brushRef="#br0" timeOffset="11711.6698">8806 9401,'25'0,"-25"-25,25 25,-25 0,24 0,-24-25,25 25,0 0,0 0,0-24,-1 24,1 0,0 0,0-25,0 25,-1 0,1 0,0 0,0 0,0 0,-1 25,1-25,0 0,-25 24,25-24,-25 25,0-25,0 25,0-25,0 25,25-25,-25 25,0-1,0-24,0 25,0 0,0 0,0 0,25-1,-25 1,0 0,24 0,-24 0,0-1,25 26,-25-25,0 0,25-1,-25 26,0-25,25 0,-25-1,0 1,25 0,-25 0,0 0,24 0,-24-1,0 1,25-25,-25 25,0-25,0 0,0 25,0-25,0 0,0 0,0 0,0 0,0 0,0 0,0 0,-25 0,25 0,-24 25,-1-25,0 0,0 0,0 0,1 0,-1 0</inkml:trace>
  <inkml:trace contextRef="#ctx0" brushRef="#br0" timeOffset="11871.679">8508 10319,'0'-25,"0"25,25 0,0 0,0 0,0-25,-1 25,26 0,-25-25,24 25,1 0,24-24,-24 24,24-25,1 25</inkml:trace>
  <inkml:trace contextRef="#ctx0" brushRef="#br0" timeOffset="12400.7092">9848 9327,'0'-25,"0"25,0 0,0 0,0 0,0 0,0 0,0 0,0 0,0-25,0 25,0 0,0 0,0 0,0 25,0-25,-25 0,25 25,0-1,0 26,-25-25,25 49,-25-24,25 24,-24-24,24 24,-25 1,0-1,25-24,-25 24,0-24,25-1,0 1,0 0,-24-26,24 1,0 0,0 0,0-25,0 25</inkml:trace>
  <inkml:trace contextRef="#ctx0" brushRef="#br0" timeOffset="12820.7333">9922 9079,'25'0,"0"-25,-25 25,25 0,-1 0,1 0,0-25,0 25,24 0,-24 0,0-25,25 25,-1 0,-24 0,25-25,-1 25,1 0,0 0,-1 0,1 0,-25 0,24 0,1 0,-25 0,24 0,-24 25,25-25,-26 25,1-25,0 25,25 0,-50-1,24 1,1 0,-25 0,25 0,-25 24,0-24,0 25,0-1,0-24,0 25,0-1,0 1,0-1,0 1,0-25,0 24,-25 1,25-25,0 24,0-24,0 25,0-25,0-1,0 1,0 0,0 0,0 0,0-25,0 25</inkml:trace>
  <inkml:trace contextRef="#ctx0" brushRef="#br0" timeOffset="13120.7504">9550 10145,'-25'0,"1"0,-1 0,25 0,0 0,0 0,25 0,-1 0,1 0,25 0,-1 0,1 0,24-25,1 25,-1 0,25 0,1-24,-1 24,0-25,25 25,-25 0,1-25,24 25,-25 0,0 0,0-25,-24 25,24 0,-50 0,26 0,-25 0,-1 0,1 0,-25 0</inkml:trace>
  <inkml:trace contextRef="#ctx0" brushRef="#br0" timeOffset="19121.0936">5656 14238,'0'-25,"0"25,0-25,0 25,0-25,-25 1,25 24,0 0,0-25,0 25,0 0,0 0,-25 0,25 0,0 0,0 0,0 25,0-1,0 1,0 0,0 0,25 24,-25 1,25 0,-25-1,0 1,0 24,0-24,0 0,0 24,0-24,-25 24,25-24,-25 24,0-24,25-1,-24 1,24-1,-25-24,25 25,-25-25,25-25,0 24,0-24,0 0,0 0,0 0</inkml:trace>
  <inkml:trace contextRef="#ctx0" brushRef="#br0" timeOffset="19504.1155">5457 14139,'0'-25,"0"0,0 25,-24 0,24-25,0 25,0 0,0 0,-25 0,25 0,0 25,-25-25,25 25,0 0,-25 24,0-24,25 0,-24 24,24-24,-25 0,25 0,-25 0,25 0,0-1,0-24,0 0,0 0,0 0,0 0,0 0,0 0,0-24,0 24,25-25,-25 0,25 0,-25 0,24-24,1 24,0-25,0 25,0-24,-1 24,26 0,-25 0,0 1,-1 24,26 0,-25 0,0 0,-1 24,26-24,-25 25,0 25,-1-25,1 24,0-24,0 25,0-26</inkml:trace>
  <inkml:trace contextRef="#ctx0" brushRef="#br0" timeOffset="22072.2624">5135 13915,'0'0,"-25"0,25 0,-25 0,25 0,0 0,-24 0,24 0,0 0,0 0,0 0,0 25,24-25,-24 0,25 0,-25 0,25 0,0-25,0 25,24 0,-24 0,25 0,-1-24,-24 24,25 0,24-25,-24 25,-1 0,1-25,-1 25,1 0,0-25,-26 25,26 0,-25 0,0 0,-1-25,-24 25,25 0,-25 0,0 0,0 0,0 0,0 0,-25 25,1-25,24 0,-25 0,-25 0,25 0,-24 0,24 0,-25 25,1-25,-26 0,26 0,-1 0,-24 0,24 0,1 0,-26 25,26-25,-1 0,0 0,1 0,24 0,-25 0,25 0,1 25,24-25,-25 0,25 0,0 0,0 0,0 0,0 0,0 0,0 0,25 0,-1 0,1 0,0 0,25 0,-25 0,24 0,-24-25,25 25,-1 0,-24 0,25-25,-1 25,-24 0,0-25,24 25,-24 0,0 0,-25 0,25 0,-25-25,0 25,0 0,0 0,0 0,0 0,-25 0,0 0,25 25,-25-25,-24 0,24 0,0 0,0 25,-24-25,24 0,0 0,-24 0,24 25,0-25,0 0,25 0,-25 0,25 0,0 0,0 0,0 0,0 0,0 0,25 0,-25 0,25 0,0 0,0 0,-1 0,1 0,0-25,25 25,-26 0,1 0,25 0,-25-25,24 25,-24 0,0-25,24 25,-24 0,0 0,0 0,-25-24,25 24,-25 0,0 0,0 0,0 0,0 0,0 0,0 0,-25 0,0 0,0 0,0 0,1 0,-1 24,0-24,-25 0,26 0,-1 0,0 0,0 0,0 0,25 25,-24-25,24 0,0 0,0 0,0 0,0 0,0 0,24 0,-24 0,25 0,0 0,0 0,0 0,-1-25,1 25,0 0,25 0,-26 0,26 0,-25 0,0-24,-1 24,1 0,0 0,0 0,0 0</inkml:trace>
  <inkml:trace contextRef="#ctx0" brushRef="#br0" timeOffset="25758.4733">5433 12750,'0'0,"0"0,24-25,-24 25,25 0,-25-25,25 25,0-25,0 25,-1-25,26 25,-25-24,24 24,-24-25,25 25,-25 0,-1-25,1 25,0 0</inkml:trace>
  <inkml:trace contextRef="#ctx0" brushRef="#br0" timeOffset="26226.5">5482 12725,'-25'0,"1"0,24 0,-25-25,25 25,0 0,0 0,0 0,0 0,0-25,0 25,0 0,0 0,0 0,0 25,0-25,0 0,0 25,0-25,0 25,0-25,-25 24,25 1,0 0,-25 0,25 0,0-1,-25-24,25 25,0 0,-24 0,24-25,0 25,0-25,0 0,0 0,0 24,0-24,0 0,0 0,0 0,0 0,0 0,0 0,0 0,0 0,0 0,0-24,0 24,0 0,24 0,-24-25,0 25,25 0,0 0,-25-25,25 25,0 0,-1 0,1 0,0 0,25 0,-26 0,1 0,25 25,-25-25,-1 25,1-25,0 24,0 1,-25 0,0 0,0-25,0 25,0-1,-25 1,25 0,-25 0,0 0,1 0,-1-25,0 24,0 1,0-25,-24 25,24-25,-25 25,26-25,-26 0,25 0,0 25,-24-25,24 0,0 0,0-25,1 25,-26 0,25 0</inkml:trace>
  <inkml:trace contextRef="#ctx0" brushRef="#br0" timeOffset="26924.54">8533 8756,'0'-25,"-25"25,25 0,-24-25,24 25,-25 0,0-24,0 24,25 0,-25 0,-24 24,24 1,0-25,-24 50,24-25,-25 24,0 1,1 24,-1 1,1-1,-1 25,-24 1,24-1,-24 25,-1-25,26 25,-26 0,1 0,24-25,-24 1,24-1</inkml:trace>
  <inkml:trace contextRef="#ctx0" brushRef="#br0" timeOffset="27910.5964">7293 14387,'0'0,"-25"0,25-25,0 25,-25 0,25 0,0 0,0 0,0 0,0 0,0 25,0-25,0 25,0-1,0 26,0-25,0 24,0 1,0 0,25-1,-25 1,0-1,0 1,0 0,0-1,0 1,0-1,0 1,0-25,0 0,-25-1,25 1</inkml:trace>
  <inkml:trace contextRef="#ctx0" brushRef="#br0" timeOffset="28262.6165">7094 14536,'-24'0,"24"0,-25 0,25 0,0 0,-25 0,25 0,-25 24,25-24,-25 25,1 0,-1-25,25 25,-25 0,0-1,25-24,-25 25,25 0,0-25,0 0,-24 0,24 0,0 0,0 0,0 0,0 0,24 0,-24-25,25 25,-25-25,25 1,-25-1,25 0,0 0,-1 0,1 1,0-1,0 0,0 0,-1 0,26 1,-25-1,0 25,24 0,-24 0,0 0,25 0,-26 25,1-25,0 24,0 1,0 0,-1 0,1 0</inkml:trace>
  <inkml:trace contextRef="#ctx0" brushRef="#br0" timeOffset="33658.9251">7417 12576,'25'0,"-25"-25,0 0,25 25,-25-24,0 24,0-25,0 25,0 0,0-25,0 25,0 0,0 0,0 0,0 0,0 0,0 0,0 0,0 25,0-25,-25 25,25-1,-25 26,0-25,0 24,1-24,-1 25,0-1,0 1,0 0,-24-26,24 26,25 0,-25-26,25 1,0 0,0 0,0 0,0-25,0 24,25-24,0 0,-25 0,25 0,-1 0,26 0,-25 0,0 0,24-24,-24 24,25-25,-1 25,-24-25,25 25,-26-25,1 0,25 1,-25 24,-1-25,-24 0,25 0,0 0,-25 25,0-24,0-1,0 0,0 25,0-25,-25 25,25-25,-25 25,25 0,0 0,-24 0,24 0,-25 0,25 0,-25 25,25 0,-25 0,25 0,0-1,-25 26,25 0,0-1,0 1,0-1,0 26,0-25,-24 24,24-24,0-1,0 26,-25-26,25 1</inkml:trace>
  <inkml:trace contextRef="#ctx0" brushRef="#br0" timeOffset="34353.9649">9252 13097,'-24'-25,"24"25,-25-25,25 0,-25 25,25-24,0-1,0 25,0-25,0 25,0-25,0 25,0-25,0 25,0-24,0 24,25 0,-25-25,0 25,25 0,-25 0,24 0,-24 0,0 0,25 0,-25 25,25-25,-25 24,0 1,0-25,0 25,0 0,0 0,0-1,0-24,0 25,0 0,0 0,0-25,0 25,0-25,0 24,0-24,0 25,0-25,25 0,-25 0,25 0,0 0,-25 25,24-25,1 0,0 0,-25 0,25 0,0 25,-1-25,1 25,0 0,-25-1,25 1,-25 0,0 0,0 0,0-1,0 1,0 0,0-25,-25 25,0 0,0-1,1 1,-1-25,0 25,0-25,-24 25,-1-25,25 0,-25 0,26 0,-26 0,0 0,26-25,-1 25,0 0,0-25,0 0</inkml:trace>
  <inkml:trace contextRef="#ctx0" brushRef="#br0" timeOffset="34901.9962">11411 13271,'-25'-25,"25"25,-25-25,25 0,0 25,0-25,0 0,0 25,25-24,-25-1,25 25,-1-25,1 0,0 25,0-25,0 25,-1-24,26 24,-25 0,0-25,-1 25,26 0,-25 0,0 0,-1 25,-24-25,25 0,-25 24,0 1,0 0,-25 0,1 0,-1-1,-25 26,1-25,-1 25,0-26,1 26,-1-25,1 24,-1-24,25 0,-25 0,26 0,-1-1,25-24,-25 25,25-25,0 0,0 0,0 0,0 25,25-25,0 0,-1 0,1 0,0 0,25 0,-1 0,26-25,-26 25,26 0,-1 0</inkml:trace>
  <inkml:trace contextRef="#ctx0" brushRef="#br0" timeOffset="35206.0136">13569 12799,'0'0,"-25"0,25 0,0 0,0 0,0 0,0 0,0 0,0 25,0 0,0 0,0-1,0 26,0 0,0-1,0 1,0-1,0 26,0-1,0 1,0-1,0 1,0-1</inkml:trace>
  <inkml:trace contextRef="#ctx0" brushRef="#br0" timeOffset="35778.0464">15875 13271,'0'0,"0"0,0 0,0 0,0 0,0 0,25 0,0 0,0 0,24 0,-24 0,25 0,-1 0,1-25,0 25,-1 0,1 0</inkml:trace>
  <inkml:trace contextRef="#ctx0" brushRef="#br0" timeOffset="35938.0555">16099 13519,'-25'0,"25"0,0 24,0-24,0 0,0 0,25 0,-25 0,24-24,1 24,0 0,25 0,-26 0,26-25,0 25</inkml:trace>
  <inkml:trace contextRef="#ctx0" brushRef="#br0" timeOffset="36417.0829">17810 12849,'0'-25,"0"25,0-25,0 25,0-25,25 25,-25-24,0 24,0 0,0 0,0 0,0-25,0 25,0 0,0 0,0 25,0-25,0 0,0 24,0 1,0 0,0 25,0-26,0 26,0 0,0-1,-25 1,25 24,-25-24,25 24,-24 1,24-26,-25 26,25-26,-25 26,25-26,0 1,0-25,0 24,0-24,0 0,25 0,0 0,-25-25,24 24,1-24,25 0,-25 25,-1-25,26 0,0 0,-1 0,1 0,24 0,-24-25,-1 25,26 0,-26 0,26 0,-26 0,1 0,24 0,-24 0,0 0,-1 0,1 0,0 0,-1 25,1-25,-1 0,-24 0</inkml:trace>
  <inkml:trace contextRef="#ctx0" brushRef="#br0" timeOffset="36838.107">18703 12824,'-25'-25,"25"0,-25 25,25-24,0 24,-24-25,24 25,0 0,-25 0,25 0,-25 0,25 0,-25 25,0-25,1 24,-1 1,0 0,25 0,-25 0,25-1,0 1,0 25,0-25,0-1,25 1,0 0,0 0,24 0,-24-1,25 1,-26 0,26 0,0 0,-26 0,26-1,-25 1,25-25,-26 25,1 0,0 0,0-1,-25-24,25 25,-25 0,0-25,0 25,0-25,0 25,0-25,-25 24,0-24,0 0,0 0,-24 25,-1-25,0 0,1 0,-1-25,-24 25,24-24,1 24,-1-25</inkml:trace>
  <inkml:trace contextRef="#ctx0" brushRef="#br0" timeOffset="37037.1184">18653 12874,'50'-25,"0"25,-1-25,1 25,0-25,-1 25,1-25,24 25,-24-24,24 24,1 0,-26-25,26 25,-1 0,-24 0,-1 0,26 0,-26-25,1 25,-25 0,24 0,-24 0,0 0</inkml:trace>
  <inkml:trace contextRef="#ctx0" brushRef="#br0" timeOffset="50027.8614">4639 7268,'0'0,"0"0,0 0,-25-25,25 25,0 0,0 0,0 0,0 0,0 0,0 0,0 25,0-25,0 25,0-25,25 24,-25 1,0 0,25 0,-25-25,24 25,-24-1,25-24,-25 25,25-25,0 25,-25-25,25 0,-1 25,-24-25,25 0,0 0,0 0,0-25,-25 25,49 0,-24-25,0 25,0-25,0 25,-1-24,26-1,-25 25,0-25,24 0,-24 0,0 25,0-24,24-1,-24 25,0 0,0-25,-1 25,1 0,0 0,0 0,0 0,-25 0,24 25,1-25,0 25,0-25,0 24,-25-24,24 25,1 0,0-25,-25 25,25-25,0 25,-1-25,1 0,0 24,-25-24,25 0,0 0,-1 0,1 0,0 0,-25 0,25 0,0 0,-1 0,1-24,0 24,-25 0,25-25,0 25,0 0,-25-25,24 25,1 0,0-25,0 25,-25 0,25 0,-1 0,1 0,-25 0,25 0,0 0,-25 0,25 0,-1 0,-24 25,25-25,0 0,-25 25,25-25,0 0,-1 0,-24 25,25-25,0 0,0 0,0 24,-1-24,1 0,0 0,0 0,0 0,-1 0,26 0,-25 0,0 0,24 0,-24 0,25-24,-26 24,26 0,-25-25,25 25,-26 0,26 0,-25-25,0 25,-1 0,1 0,-25 0,25 0,-25 0,0 0,0 0,25 0,-25 0,0 0,25 25,-25-25,24 0,-24 0,0 0,25 0</inkml:trace>
  <inkml:trace contextRef="#ctx0" brushRef="#br0" timeOffset="51375.9385">2605 10443,'0'0,"-25"0,25 0,-25 0,25 0,0 0,0 0,0 0,0 0,0 0,25 0,-25 0,25 0,0 0,-1 0,1 0,25 0,-1 0,-24 0,50-25,-26 25,1-25,24 25,-24-25,24 25,-24-24,24-1,-24 0,0 25,24-25,-24 0,-1 1,1 24,-25-25,24 0,-24 0,25 25,-26-25,1 25,-25-24,25 24,-25-25,0 25,0 0,0-25,0 25,-25 0,25-25,-25 25,1 0,-1 0,0 0,0 0,0 0,1 0,-1 0,25 0,-25 0,0 0,25 0,0 0,0 25,0-25,0 0,0 0,0 0,25 0,-25 25,25-25,0 0,-1 25,1-25,25 24,-25-24,-1 25,26-25,-25 25,0-25,-1 25,1 0,-25-25,25 24,-25 1,0 0,0 0,0 0,0-25,-25 24,0 26,1-25,-1 0,0-1,0 1,-24 0,24 0</inkml:trace>
  <inkml:trace contextRef="#ctx0" brushRef="#br0" timeOffset="61146.4973">12130 9599,'-25'-24,"25"-1,-25 25,25-25,0 0,-25 0,25 25,-24 0,24-24,0 24,0 0,0 0,0 0,0 0,0 0,0 0,24 0,-24 0,25 0,0 0,0 0,0 0,24 24,1-24,-1 0,1 0,0 0,-1 0,26 0,-26-24,26 24,-26 0,26 0,-26 0,1-25,24 25,-24 0,0 0,24-25,-49 25,24 0,-24 0,0 0,0-25,0 25</inkml:trace>
  <inkml:trace contextRef="#ctx0" brushRef="#br0" timeOffset="61483.5166">12328 8979,'0'0,"0"0,0 0,0 0,0-25,0 25,0 0,0 0,0 0,-25 25,25-25,0 0,0 25,-24 0,24-25,-25 25,0 24,0-24,0 0,-24 25,24-26,0 26,-24 0,24-26,0 26,0 0,0-26,1 26,24-25,0 24,0-24,0 0,0 0,24-25,1 25,25-1,-25-24,24 25,1-25,-1 25,26-25,-1 0,-24 25</inkml:trace>
  <inkml:trace contextRef="#ctx0" brushRef="#br0" timeOffset="67987.8887">5110 10567,'25'0,"25"0,-26 0,26 0,0 0,-1-25,1 25,-1 0,1 0,0 0,24 0</inkml:trace>
  <inkml:trace contextRef="#ctx0" brushRef="#br0" timeOffset="68651.9266">6251 9376,'0'0,"0"-25,0 25,0 0,0 0,0 0,0 0,0 0,0 0,0 0,0 0,0 0,-25 0,25 0,0 0,0 0,0 0,0 0,0 0,0 0,0 0,0 0,0 0,0 0,0 0,0 0,0 0,0 0,0 0,0 25,0-25,-24 0,24 0,0 25,0-25,0 25,0 0,0-1,-25 1,25 0,0 0,0 24,0-24,0 25,0-1,0 1,0-25,0 24,-25 1,25 0,0-1,-25-24,25 25,-25-25,25-1,0 26,-25-25</inkml:trace>
  <inkml:trace contextRef="#ctx0" brushRef="#br0" timeOffset="69400.9695">6400 9475,'0'0,"0"0,0 0,0 0,0 0,0 0,0 0,0 0,0 0,0 0,0 0,0 0,0 0,0 0,0 25,0-25,0 25,0 0,0 0,0-1,0 1,0 25,0-25,0 24,-25 1,25-1,-25 1,25 0,-24-1,24 1,-25-25,25 24,0 1,-25-25,25 24,0-24,0 0,0-25,0 25,0 0,0-25,0 24,0-24,25 0</inkml:trace>
  <inkml:trace contextRef="#ctx0" brushRef="#br0" timeOffset="69843.9948">6524 9401,'25'0,"-25"0,25-25,-25 25,24 0,1 0,0 0,0 0,0 0,-1 0,1 0,0 0,25 0,-26 0,1-25,0 25,25 0,-26 0,1 0,0 0,0 0,-25 25,25-25,-1 0,-24 0,25 25,-25-25,0 0,0 25,0-25,0 25,0-25,0 24,0 1,0 0,0 0,0 0,0-1,0 1,0 25,0-25,0 24,0-24,0 25,0-26,-25 26,25 0,0-26,0 26,-24 0,24-25,0 24,0-24,0 0,0 0,0-1,0 1,0 0,0-25,0 25,0-25,-25 25,25-25</inkml:trace>
  <inkml:trace contextRef="#ctx0" brushRef="#br0" timeOffset="70088.0088">6474 10344,'25'0,"0"0,0 0,0 0,24 0,-24 0,25-25,-26 25,26 0,0-25,-1 25,-24 0,25-25,-1 25</inkml:trace>
  <inkml:trace contextRef="#ctx0" brushRef="#br0" timeOffset="70624.0394">7566 9500,'0'0,"0"0,0 0,0 0,0 0,0 0,0 0,0 0,0 0,0 0,0 25,0-25,0 25,25 0,-25-1,0 1,24 0,-24 25,0-26,0 26,0 0,0-1,0-24,0 25,0-1,0-24,0 25,0-25,0-1,-24 1,24 0,0 0,0 0,0-25</inkml:trace>
  <inkml:trace contextRef="#ctx0" brushRef="#br0" timeOffset="71048.0637">7888 9203,'0'0,"0"0,25 0,-25 0,25 0,-25 0,25-25,-1 25,1 0,0 0,0 0,0 0,-1 0,1 0,0 0,25 0,-25 25,-1-25,-24 0,25 24,0-24,0 25,0-25,-25 25,24-25,1 25,-25 0,25-25,-25 24,0 1,0 0,25 0,-25 0,0-1,0 26,0-25,0 0,0 24,0-24,0 25,0-1,0-24,0 25,0-26,0 26,0 0,0-26,0 26,-25-25,25 0,0 0,0-1,0 1,0 0,0 0,0 0,0-25,0 24,0-24,0 0</inkml:trace>
  <inkml:trace contextRef="#ctx0" brushRef="#br0" timeOffset="71280.077">7566 10195,'25'25,"-25"-25,24 0,1 0,0 0,0 0,24 0,-24 0,25 0,-25 0,24 0,1-25,-1 25,1 0,0 0,24-25,-24 25</inkml:trace>
  <inkml:trace contextRef="#ctx0" brushRef="#br0" timeOffset="71708.1014">8856 9451,'-25'0,"25"0,0 0,0 0,0 0,0 0,0 0,0 0,0 24,0-24,0 25,0 0,0 0,0 0,0 24,0-24,0 25,0-1,0-24,0 25,0-1,-25 1,25-25,-25 24,25 1,-25-25,25 0,-24 24,24-24,0 0,0 0,-25-25,25 24,0-24</inkml:trace>
  <inkml:trace contextRef="#ctx0" brushRef="#br0" timeOffset="72120.125">8980 9302,'0'-25,"0"25,0 0,24 0,1 0,-25-25,25 25,-25 0,25 0,0 0,-1 0,1 0,0 0,0 0,0 0,24 0,-24 0,0 0,0 25,0-25,-1 0,1 0,0 25,-25-25,25 25,-25-25,25 24,-25 1,0 0,24 0,-24 0,0-1,0 1,0 0,0 0,0 24,-24-24,-1 0,25 25,-25-1,25-24,-25 25,25-26,-25 26,25-25,0 24,0-24,0 25,0-25,-24 0,24-1,0 26,0-25,0 0,0-1,0 1,0-25,-25 25,25-25,0 25</inkml:trace>
  <inkml:trace contextRef="#ctx0" brushRef="#br0" timeOffset="72353.1383">8657 10344,'25'0,"-25"0,25 0,0-25,-1 25,-24 0,50 0,-25 0,0-25,24 25,-24 0,25-25,-1 25,-24 0,25-25</inkml:trace>
  <inkml:trace contextRef="#ctx0" brushRef="#br0" timeOffset="72724.1596">9823 9227,'0'0,"0"0,0 0,0 0,0 0,0 0,0 0,0 0,0 25,0-25,0 25,0 0,0 0,0 24,0-24,0 25,0-1,0 1,-25-1,25 1,0 0,-25 24,1-24,24-1,-25 1,0-1,0 1,25-25,-25 25,25-26,-24 1,24 0,0 0,0 0</inkml:trace>
  <inkml:trace contextRef="#ctx0" brushRef="#br0" timeOffset="73136.1831">10195 9178,'25'0,"24"0,-24 0,25 0,0-25,-1 25,1 0,-1 0,26 0,-26 0,1 0,0 0,-1 0,-24 0,25 0,-1 0,-24 25,0-25,0 25,-1-1,-24-24,25 25,-25 0,0 0,0 0,0-1,0 1,0 25,0-25,0-1,0 26,-25-25,25 0,0 24,-24-24,24 25,0-1,-25-24,25 25,0-26,0 26,-25 0,25-26,0 26,0-25,0 0,0 24,0-24,0 0,0 0,0 0</inkml:trace>
  <inkml:trace contextRef="#ctx0" brushRef="#br0" timeOffset="73380.1971">9848 10269,'25'0,"-1"0,1 0,25 0,-25 0,24 0,1 0,-1 0,1 0,24-25,-24 25,25 0,-26 0,26-24,-1 24,0 0,-24 0,24 0</inkml:trace>
  <inkml:trace contextRef="#ctx0" brushRef="#br0" timeOffset="80398.5985">4986 10468,'50'0,"-1"0,1-25,0 25,-1-25,1 0,-1 0,26 25,-1-24,-24-1,24 25,1-25,-26 25</inkml:trace>
  <inkml:trace contextRef="#ctx0" brushRef="#br0" timeOffset="80577.6087">5631 10443,'25'0,"0"0,-1 0,1-25,25 25,-25 0</inkml:trace>
  <inkml:trace contextRef="#ctx0" brushRef="#br0" timeOffset="83273.763">6474 13047,'-24'-25,"24"1,-25-1,25 0,-25 0,25 0,-25 1,25-1,0 25,-25-25,25 0,0 25,0 0,0 0,0 0,0 0,0 0,0 25,25 0,-25-25,0 25,25 24,-25-24,25 0,0 24,-25-24,0 0,24 0,-24 0,25 24,-25-24,0-25,0 25,25 0,-25-25</inkml:trace>
  <inkml:trace contextRef="#ctx0" brushRef="#br0" timeOffset="83457.7735">6598 12824,'0'-25,"-24"25,24-25,0 25,0-24,-25 24,25 0,0 24,0-24,-25 25,25 0,-25 0,25 0,-25-1,25 26,-24-25,-1 0,0 24,0 1,0-25,1 24,-1-24</inkml:trace>
  <inkml:trace contextRef="#ctx0" brushRef="#br0" timeOffset="83965.8025">8707 13097,'0'-25,"-25"25,0-25,0 25,1-25,24 25,-25-24,25 24,-25 0,25 0,0-25,0 25,0 0,0 25,0-25,0 0,0 24,0 1,25 0,-25 0,0 0,25-1,-25 1,0 0,24 25,-24-25,25-1,-25 1,0 0,25 0,-25 0</inkml:trace>
  <inkml:trace contextRef="#ctx0" brushRef="#br0" timeOffset="84146.8129">8831 13022,'-25'0,"25"0,-25 0,25 0,-25 25,25-25,-24 25,-1-25,0 25,25 0,-25-1,0 26,1-25,-1 0,0 24,0-24,0 0</inkml:trace>
  <inkml:trace contextRef="#ctx0" brushRef="#br0" timeOffset="84493.8327">10195 12923,'0'0,"-25"0,25 0,0 0,0 0,0 0,0 25,25-25,0 25,-25-25,25 25,-1-1,1 1,0 0,0 0,0 0,-25-1,25 1,-1 0,1 0,0-25,0 25,-25 0,25-1,-25-24,24 25,-24-25,0 25</inkml:trace>
  <inkml:trace contextRef="#ctx0" brushRef="#br0" timeOffset="84681.8435">10468 12898,'-25'0,"25"-24,0 24,0 0,0 0,-25 0,25 24,-24-24,24 25,-25-25,25 25,-25 25,25-26,-25 1,0 0,0 25,25-26,-24 1,-1 25,0-25,0 24,25-24,-25 0</inkml:trace>
  <inkml:trace contextRef="#ctx0" brushRef="#br0" timeOffset="85133.8693">12651 12948,'-25'0,"25"-25,0 25,-25 0,25 25,0-25,0 0,0 25,0 0,0-25,0 24,0 1,25 25,-25-25,25-1,-25 26,25-25,-1 0,1 24,-25-24,25 0,0 0,-25 0,25-1,-25 1,24 0,-24-25,25 25</inkml:trace>
  <inkml:trace contextRef="#ctx0" brushRef="#br0" timeOffset="85317.8799">12874 13047,'-25'-25,"0"25,25 0,-24 0,-1 0,0 0,25 0,-25 25,0 0,1-25,-1 25,0 0,25-1,-25 26,0-25,1 25,-26-26,25 26,0-25,0 24</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05:55.002"/>
    </inkml:context>
    <inkml:brush xml:id="br0">
      <inkml:brushProperty name="width" value="0.05292" units="cm"/>
      <inkml:brushProperty name="height" value="0.05292" units="cm"/>
      <inkml:brushProperty name="color" value="#FF0000"/>
    </inkml:brush>
  </inkml:definitions>
  <inkml:trace contextRef="#ctx0" brushRef="#br0">5780 9550,'0'0,"0"25,0-25,0 24,0-24,0 25,0 0,-25 0,25 24,0-24,0 25,0-1,0-24,0 25,0-1,0-24,0 25,0 0,0-26,0 1,0 0,0 0,0 0,0-1,0 1,0-25,25 25,-25-25</inkml:trace>
  <inkml:trace contextRef="#ctx0" brushRef="#br0" timeOffset="324.0185">5433 9823,'0'-25,"0"25,0-25,0 0,0 25,0-25,24 1,1-1,-25 0,25 25,0-25,24 0,-24 25,25-24,-25 24,24 0,1 0,-1 0,1 0,24 0,-24 24,0-24,-1 25,1 0,0 0,-1-25,-24 49,0-24,0 0,-1 0,1 0,-25 24,0-24,0 25,0-26,-25 1,1 25,-1-25,0 0,0 24,-24-24,24 0,-25 0,0-1,26 1,-26 0,0-25,1 25,-1-25,1 25,-1-25,0 0</inkml:trace>
  <inkml:trace contextRef="#ctx0" brushRef="#br0" timeOffset="2096.1199">11237 7243,'74'0,"1"0,-1 0,25 0,-24 0,49 0,-25 0,25 0,-25 0,25 0,25 0,-25 0,25 0,-25 0</inkml:trace>
  <inkml:trace contextRef="#ctx0" brushRef="#br0" timeOffset="16817.9619">6896 9723,'0'0,"0"0,0 0,-25 25,25-25,0 0,0 25,0-25,0 25,0 0,0-1,0 26,0-25,25 0,-25 24,0-24,0 25,0-25,25-1,-25 26,0-25,0 0,0-25,0 24,0-24,0 25,0-25,0 0</inkml:trace>
  <inkml:trace contextRef="#ctx0" brushRef="#br0" timeOffset="17221.985">6772 9847,'0'-24,"0"-1,-25 0,25 0,0 0,0 1,0-1,0 0,0 0,25 25,-25-25,25 25,0-24,-1-1,1 25,0 0,0-25,0 25,-1 0,1 0,25 0,-25 0,-1 0,1 25,0-25,-25 25,25-1,-25-24,0 25,0 0,0 0,0 0,0-1,0 1,-25 0,0 0,25 0,-25-1,1 1,-26 0,25 0,0-25,1 25,-1-25,0 24,0-24,0 0,25 0,-24 0,-1 0,25-24,0 24,0 0,0-25,0 25,0 0,0-25,0 25,25 0,-25 0,24 0,1 0,0 25,0-25,24 25,-24-25,0 24,0-24,24 25,-24 0,0 0,25-25,-25 25,-1-25,26 25,-25-25,0 24,-1-24,1 0,0 25</inkml:trace>
  <inkml:trace contextRef="#ctx0" brushRef="#br0" timeOffset="17922.0251">7764 9624,'0'0,"-25"-25,25 25,0 0,-24 0,24-24,0 24,0 0,0 0,0 0,0 0,0 0,0 24,24-24,-24 25,25 0,-25 0,25 0,0-1,0 26,-1-25,1 24,0 1,0-25,0 24,-25-24,24 0,-24 25,25-25,-25-1,25-24,-25 25,0-25,25 25,-25-25,0 0,0 0,25 0,-25 0,24-25,-24 0,0 25,25-24,0-26,-25 25,25 0,-25-24,25 24,-25-25,25 1,-25-1,24 0,-24 26,25-26,-25 0,0 1,25 24,-25 0,0 0,25 1,-25-1,0 25,0 0,25 0,-25 0</inkml:trace>
  <inkml:trace contextRef="#ctx0" brushRef="#br0" timeOffset="19090.0919">8682 9649,'-25'-25,"25"25,0 0,0 0,0 0,-25 0,25 0,0 0,0 25,0-25,0 25,0 0,0 24,0-24,0 0,0 0,0 24,0-24,0 0,0 0,0-1,0 1,0-25,0 25,0 0,0-25,0 25,0-25,0 0,0 0,0 0,0 0,0 0,0 0,0 0,0-25,0 25,0-25,0 0,0 25,0-25,0 1,-24-1,24-25,0 25,0 1,0-26,0 25,-25-24,25 24,0-25,0 25,0-24,0 24,25-25,-25 26,24-1,1 0,0 0,0 25,24-25,-24 25,0 0,25 0,-26 25,26-25,-25 25,0 0,-1 0,1-1,-25 1,25 0,-25 0,0 24,0-24,0 0,-25 25,25-26,-25 1,1 0,-1 25,-25-26,25 1,1-25,-1 25,0 0,0-25,0 0,1 0,24 0,-25 0,25 0,-25-25,25 25,0-25,0 25,0-25,0 25,0-24,0 24,25 0,-25 0,25 0,-25 0,24 0,1 24,0-24,0 25,24 0,-24 0,0-25,0 25,0-1,-1 1,1 0,0-25,25 25,-26 0,1-25,0 25,0-25,24 0</inkml:trace>
  <inkml:trace contextRef="#ctx0" brushRef="#br0" timeOffset="19862.136">9773 9525,'-24'0,"-1"25,25-25,-25 0,25 0,0 0,0 0,0 0,0 0,0 0,0 0,0 0,25 0,0 0,-1 0,1 0,25 0,-1 0,-24 0,25 0,-1-25,1 25,0 0,-1 0,1-25,-1 25,-24 0,0 0,0 0,0 0,-25 0,0 0,0 0,0 0,-25 0,0 0,0 0,0 0,1 0,-1 0,0 25,0-25,0 0,1 0,-1 0,25 0,-25 0,25 0,-25 0,25 0,0 0,0 25,0-25,0 25,0-1,0-24,0 25,0 0,0 25,0-26,0 1,25 0,-25 0,25 0,-25-1,0 1,0 0,25 0,-25 0,0-1,0-24,0 25,0 0,0-25</inkml:trace>
  <inkml:trace contextRef="#ctx0" brushRef="#br0" timeOffset="20030.1456">9873 10096,'0'0,"0"0,0 0,0 0,0 0,0 0,0 0,24 24,-24-24,25 0,0 0,-25 0,25 0,0 0,-1 0,1-24,25 24,-25 0,-1 0,26-25,-25 25,24-25</inkml:trace>
  <inkml:trace contextRef="#ctx0" brushRef="#br0" timeOffset="20482.1715">11138 9451,'0'0,"0"0,0 0,0-25,0 25,0 0,0 0,-25 0,0 0,25 0,-25 0,0 25,-24-25,24 0,0 24,-24-24,24 0,0 0,0 0,25 0,-25 25,1-25,24 0,0 0,0 0,0 0,0 0,0 0,0-25,0 25,0 0,0 0,0 0,0 0,0 0,0 0,0 25,0-25,0 0,0 25,0-25,0 25,24 0,-24-1,0-24,0 50,0-25,0 0,25-1,-25 1,0 0,0 0,0 0,0-1,25 1,-25-25,0 25,25 0,-25-25,0 25,25-25,-25 0,24 24,-24-24,0 0,25 0,-25 0,25 0,-25 0,25 0,0 0,-25-24,24 24,1-25,0 25,-25-25,25 25,0-25,-1 0</inkml:trace>
  <inkml:trace contextRef="#ctx0" brushRef="#br0" timeOffset="20638.1804">10865 9773,'-25'0,"25"0,0 0,0 0,0 0,0 0,25-25,-25 25,25 0,-1 0,1-25,25 25,-25 0,24-24,-24 24,25 0,-1-25,1 25,-1-25,-24 25,25-25</inkml:trace>
  <inkml:trace contextRef="#ctx0" brushRef="#br0" timeOffset="21198.2125">11014 9128,'-25'-25,"0"25,0-24,-24-1,-1 25,25-25,-24 25,-1 0,0-25,-24 25,24 0,1 25,-1-25,-24 25,24-25,0 25,1-1,-26 1,26 0,-1 0,1 24,-1-24,0 25,26-1,-26 1,25 0,-24 24,24-24,0 24,25-24,-25 24,25 0,0 1,0-26,0 26,0-25,25 24,-25 0,25-24,0 0,24-1,-24 1,25-1,-26 1,26 0,0-26,24 1,-24 0,24 0,0-25,1 25,-1-25,1 0,24 0,-25-25,26 0,-26 0,25 0,0 1,-24-1,24-25,0 1,-24 24,-1-25,25 1,-24-1,-1-24,-24 24,24 0,-49-24,25 24,-26 1,1-1,0-24,-25 24,0 0,-25-24,-24 24,24-24,-25 24,-24-24,24 0,-24 24,-1-24,-24 24,0 0,0 1,-1 24,-24 0,0 0,0 25,0 0,-24 25,24 25</inkml:trace>
  <inkml:trace contextRef="#ctx0" brushRef="#br0" timeOffset="22913.3106">11038 10815,'25'0,"-25"0,0 0,25 0,-25 25,0-25,25 0,0 24,-25-24,24 25,1 0,0 0,0 0,0-1,-1 1,-24 25,25-25,0-1,0 1,0 0,-25 0,25-25,-25 25,24-25,-24 0</inkml:trace>
  <inkml:trace contextRef="#ctx0" brushRef="#br0" timeOffset="23236.329">10989 10864,'0'0,"-25"25,0 0,25 0,-25 0,25-1,-24 1,24 0,-25 0,0 24,25-24,-25 0,25 0,-25 0,25 0,0-1,-24 1,24-25,0 25,0-25,0 0,0 0,0-25,0 25,0 0,0-25,0 1,0-1,0 0,24 0,-24-25,25 26,-25-26,25 25,0-24,-25 24,25 0,-1-25,1 26,0-1,0 25,24-25,-24 25,25 0,-25-25,24 25,-24 25,25-25,-1 0,1 25</inkml:trace>
  <inkml:trace contextRef="#ctx0" brushRef="#br0" timeOffset="26395.5097">10121 10344,'0'0,"0"0,0 0,0 0,0 0,0 0,0 0,0 0,0 0,0 0,24-25,1 25,0 0,0-25,0 25,24 0,1-25,0 0,24 25,-24-24,24-1,0 25,-24-25,24 0,1 25,-1-25,-24 25,24-24,1-1,-26 25,1-25,-1 25,-24-25,25 25,-25 0,0 0,-25 0,24 0,-24 0,0 0,0 0,-24 0,24 0,-25 0,0 0,-25 0,25 0,-24 0,-1 0,1 0,-1 0,-24 0,24 25,-24-25,24 0,-24 25,-1-25,26 25,-26-25,1 24,24-24,-24 25,24 0,0 0,26-25,-26 25,25-25,0 24,1-24,24 0,0 0,0 0,0 0,0 25,24-25,1 0,0 0,0-25,24 25,-24 0,25-24,0 24,-1 0,1-25,-1 25,26-25,-26 25,1-25,0 25,-1 0,-24-25,25 25,-26 0,1 0,0-24,-25 24,0 0,0 0,0 0,-25 0,0 24,-24-24</inkml:trace>
  <inkml:trace contextRef="#ctx0" brushRef="#br0" timeOffset="26514.5165">10592 10220,'-74'0,"24"24,0 1,1 0,-1-25,25 25,0-25,1 25,-1-25,0 0,25 0,0 0,0 0,0 0,25 0,0 0,-1 0,26-25,0 25,-1-25,1 25,24-25,1 25,-26-25,26 25</inkml:trace>
  <inkml:trace contextRef="#ctx0" brushRef="#br0" timeOffset="28693.6412">9873 10344,'24'0,"-24"0,0 0,0 0,25 0,-25 0,25-25,-25 25,25 0,0 0,-1 0,1 0,25-25,-25 25,-1 0,26-25,-25 25,24 0,-24 0,25-25,-25 25,0 0</inkml:trace>
  <inkml:trace contextRef="#ctx0" brushRef="#br0" timeOffset="29057.662">9699 9451,'0'-25,"0"25,-25 0,25 0,0 0,0 0,0 0,0 25,0-25,0 24,0 1,0 0,0 0,25 24,-25 1,25-25,-25 24,25 1,-25 0,24-26,-24 26,25 0,-25-26,0 26,0-25,0 25,0-26,0 1,0 0,0 0,0-25</inkml:trace>
  <inkml:trace contextRef="#ctx0" brushRef="#br0" timeOffset="29401.6817">9848 9426,'0'0,"0"-25,0 25,0-25,25 25,-1-25,-24 25,25-24,0 24,0 0,0-25,-1 25,26 0,-25 0,0 0,-1 0,1 0,0 0,0 25,0-25,-1 24,1 1,-25 0,25 0,0 0,-25-1,25 1,-25 0,25 25,-25-26,0 1,24 25,-24-25,25 24,-25 1,0-25,0 24,25-24,-25 25,0-26,25 1,-25 25,0-25,0-25,25 25,-25-1,0 1,0-25,0 25,0-25,0 0</inkml:trace>
  <inkml:trace contextRef="#ctx0" brushRef="#br0" timeOffset="30173.7258">10468 9227,'0'0,"0"0,0 0,0 0,0 0,0 0,0 0,0 0,0 0,0 0,0 0,0 0,25 0,0-24,-1 24,1 0,0-25,0 25,24-25,-24 25,25 0,-25-25,-1 25,26 0,-25-25,0 25,-1 0,1 0,0 0,0 0,0 0,-1 0,1 0,-25 0,25 25,-25-25,25 0,-25 0,25 25,-25-25,0 25,24-25,-24 25,0-25,25 24,-25 1,25 0,-25 0,0 0,25-1,-25 1,25 25,-1-25,-24-1,25 26,0-25,-25 0,25 24,0-24,0 0,-25 24,24-24,1 0,-25 0,25 0,-25-1,25 1,-25 0,0 0,0-25,0 25,0-25,0 24,0-24,0 0,0 25</inkml:trace>
  <inkml:trace contextRef="#ctx0" brushRef="#br0" timeOffset="30589.7496">10592 9376,'0'0,"-25"-25,25 25,0-24,0 24,0-25,0 25,-25 0,25 0,0 0,0 0,0 0,0 0,0 25,0-25,0 24,0 1,25 25,-25-25,25 24,-25 1,25-1,-25 1,25 0,-25-1,24 1,-24-1,25 1,-25 0,0-1,25 1,-25-25,0 24,0-24,0 0,0 0,0 0,25-1,-25-24,0 0,25 0,-25 0,24 0,1 0,-25 0,25 0,0 0,0-24,-1 24,26 0,-25-25,24 25,1-25,0 25,-1-25,1 25,-1-25,26 25,-25 0,-1-24,26 24,-26 0,1-25,-1 25,1 0</inkml:trace>
  <inkml:trace contextRef="#ctx0" brushRef="#br0" timeOffset="32253.8448">5829 10616,'0'0,"25"0,0 0,0 0,0 0,-1 0,1 0,0 0,25 0,-26 0,26 0,0-24,-1 24,1 0</inkml:trace>
  <inkml:trace contextRef="#ctx0" brushRef="#br0" timeOffset="32733.8723">6970 10468,'0'0,"0"0,-24 0,24 0,0 0,0 24,0-24,0 0,0 0,0 0,0 0,0 0,0 0,24 0,-24 0,25 0,0 0,0 0,24 0,-24 0,0-24,25 24,-1 0,1 0,0-25,-1 25</inkml:trace>
  <inkml:trace contextRef="#ctx0" brushRef="#br0" timeOffset="33133.8951">7888 10344,'0'0,"0"0,-25 0,25 24,0-24,0 0,-24 0,24 0,0 0,0 0,0 0,0 0,0 0,0 0,24 0,-24 0,25 0,0 0,0 25,0-25,-1 0,1-25,0 25,0 0,24 0,-24 0,25-24</inkml:trace>
  <inkml:trace contextRef="#ctx0" brushRef="#br0" timeOffset="33521.9173">8756 10269,'0'0,"0"0,0 0,0 0,-24 0,24 0,0 0,0 0,0 0,0 0,0 0,0 0,0 0,24 0,-24 0,25 0,0 0,0 0,0 0,-1 0,1 0,25 0,-1-25,1 25,0 0,-1 0,1 0</inkml:trace>
  <inkml:trace contextRef="#ctx0" brushRef="#br0" timeOffset="37209.1282">6152 10716,'0'0,"-25"0,25 0,0 0,0 0,0 0,0 0,0 0,0 0,0 24,0-24,0 0,0 25,0 0,25 0,-25 0,0-1,0 1,25 25,-25-25,0 24,0-24,0 25,0-1,0-24,0 25,0-25</inkml:trace>
  <inkml:trace contextRef="#ctx0" brushRef="#br0" timeOffset="37806.1624">7219 10443,'0'0,"0"0,0 0,0 0,0 0,-25 0,25 0,0 0,0 0,0 0,0 0,0 0,0 25,0-25,0 24,0 1,0 0,0 0,0 24,0-24,0 25,0-25,0 24,0 1,0-1,0-24,0 25,0-1</inkml:trace>
  <inkml:trace contextRef="#ctx0" brushRef="#br0" timeOffset="38414.1972">7987 10393,'0'0,"0"0,0 0,0 0,0 0,0 0,0 0,0 0,0 0,0 0,0 25,0-25,0 25,0 0,25-1,-25 1,0 0,0 0,25 24,-25 1,0-25,0 24,0 1,0 0,0-1,25 26,-25-26</inkml:trace>
  <inkml:trace contextRef="#ctx0" brushRef="#br0" timeOffset="38985.2298">8880 10344,'0'0,"0"0,0 0,0 0,0 0,0 0,0 0,0 0,0 0,0 24,0-24,0 25,0 0,0 0,0 0,0 24,25-24,-25 25,0-1,0 1,0-1,25 1,-25 0,0-1,0 1,0-1</inkml:trace>
  <inkml:trace contextRef="#ctx0" brushRef="#br0" timeOffset="39522.2605">9798 10542,'0'0,"0"-25,0 25,0 0,0 0,0 0,0 0,0 0,0 0,0 0,0 0,0 25,0-25,0 25,0-25,0 25,0-1,0 26,25-25,-25 24,0 1,0 24,0-24,0 24,0-24</inkml:trace>
  <inkml:trace contextRef="#ctx0" brushRef="#br0" timeOffset="42416.4261">6152 9426,'0'-25,"-25"25,25 0,0-25,-25 25,25-25,0 25,0 0,-25-24,25 24,0-25,0 25,0-25,0 25,0-25,-24 25,24-25,0 25,0 0,0 0,0 0,0 0,0 0,0 0,0 0,0 0,0 0,0 0,0 0,0 0,0 0,0 0</inkml:trace>
  <inkml:trace contextRef="#ctx0" brushRef="#br0" timeOffset="42822.4493">7094 9277,'0'0,"0"0,0 0,0 0,-24-25,24 25,0 0,0 0,0-25,0 25,0-24,0 24,0 0,0-25,24 25,-24 0,25 0,-25-25,25 25</inkml:trace>
  <inkml:trace contextRef="#ctx0" brushRef="#br0" timeOffset="43230.4726">8012 9327,'0'0,"0"0,0 0,0 0,0 0,-25 0,25 0,0 0,0 0,0 0,0 0,0 0,0 0,0 0,0 0,0 0,0 0,0 0,0 0,25 0</inkml:trace>
  <inkml:trace contextRef="#ctx0" brushRef="#br0" timeOffset="43549.4909">8831 9252,'0'0,"0"0,0 0,0 0,0 0,0 0,0 0,0 0,0 0,0 0,0 0,0 0,0 0,0 0,0 0,0 0,0 0</inkml:trace>
  <inkml:trace contextRef="#ctx0" brushRef="#br0" timeOffset="43766.5033">10071 9103,'0'0,"0"0,25 0,-25 0,0-24,0 24,0 0,0 0</inkml:trace>
  <inkml:trace contextRef="#ctx0" brushRef="#br0" timeOffset="47489.7162">3498 12725,'0'0,"0"0,0 0,0 0,0 0,0 0,-25 0,25 0,0 0,0 0,0 0,0 0,0 0,0 0,0 0,0 0,0 0,25 0,-25 0,0 0,25-25,-1 25,1 0,0 0,0-25,24 25,-24 0,25-25,-1 25,1-24,-25-1,24 25,1-25,-25 25,25-25,-26 25,1 0</inkml:trace>
  <inkml:trace contextRef="#ctx0" brushRef="#br0" timeOffset="48128.7528">3473 12750,'0'0,"0"-25,-25 25,25 0,0 0,0 0,0 0,0 0,0 0,0 0,-25 0,25 0,0 0,0 25,0-25,0 24,0-24,0 25,0 0,0 0,0 0,0-25,0 24,0 1,0 0,0 0,0-25,0 25,-24-1,24-24,0 25,0-25,0 25,0-25,0 0,0 0,0 0,0 0,0 0,0 0,0 0,0 0,0 0,0 0,0 0,0 0,0-25,0 25,0 0,0 0,0-25,24 25,-24 0,0-24,25 24,-25 0,25-25,0 25,0 0,-25 0,24-25,1 25,0 0,0 0,24 0,-24 25,0-25,0 0,0 25,-1-25,1 24,0 1,0-25,0 25,-25 0,24-25,-24 25,25-1,-25 1,0-25,0 25,0 0,-25 0,25-25,0 25,-24-1,-1-24,25 25,-25 0,0-25,0 25,1-25,-1 25,0-25,0 24,0-24,25 0,-24 0,-1 0,0 0,0 0,0 0,1 0,-1 0,0 0,0 0,0 0,25-24,-24 24,24 0,-25 0</inkml:trace>
  <inkml:trace contextRef="#ctx0" brushRef="#br0" timeOffset="48455.7715">4416 12378,'0'0,"0"0,0 0,0 0,0 24,0-24,0 0,0 25,24-25,-24 25,0 0,0 0,25 24,-25-24,0 0,0 24,25-24,-25 25,0-25,0-1,0 26,0-25,0 0,0-1,0 1,0 0,0-25,0 25,0 0</inkml:trace>
  <inkml:trace contextRef="#ctx0" brushRef="#br0" timeOffset="48819.7923">4540 13122,'0'0,"0"24,0 1,-25-25,25 25,0-25,0 25,0 0,-25 0,25-1,0 1,0-25,0 25,0 0,0 0,0-1,0-24,0 25,0-25,0 25,25-25,-25 25,0-25,25 0,-25 25,0-25,24 0,-24 0,25 0,-25 0,25-25,0 25,-25 0,25-25,-25 25,24-25,-24 0,25 25,0-24,-25-1,0 0,25 25,-25-25,0 0,0 1,0 24,0-25,-25 0,25 25,-25-25,0 25,1-25,-1 25,0-25,0 25,0-24,-24 24</inkml:trace>
  <inkml:trace contextRef="#ctx0" brushRef="#br0" timeOffset="49715.8436">3423 13841,'0'0,"-24"0,24 0,0 25,-25-25,25 0,0 0,0 0,0 0,0 0,0 0,0 0,0 0,0 0,0 0,0 0,0 0,25 0,-25 0,24 0,-24 0,25 0,25 0,-25-25,-1 25,26 0,0 0,-1 0,26 0,-1-25,-24 25,24 0,25-25,-24 25,-1 0,25-24,-24 24,24 0,-25 0,26-25,-26 25,0 0,26 0,-26 0,1-25,-1 25,0 0,-24 0,24-25,-24 25,24 0,-24 0,0-25,-1 25,1 0,-1-24,-24 24,25 0,-25-25,-1 25,1 0,0-25,-25 25,25 0,-25 0,0 0,0 0,0 0,0 0,0 0,0 0,0 0,0 0,0 0,0 0,0 0,0 0,0 0,0 0,0 0,0-25,0 25,0 0</inkml:trace>
  <inkml:trace contextRef="#ctx0" brushRef="#br0" timeOffset="50876.91">6871 9054,'0'0,"0"0,0-25,0 25,0 0,0 0,0 0,0 0,0 0,0 0,0 0,0 0,0 0,0 0,0 0,0 0,0 0,0 0,0 0,0 0,0 0,0 25,0-25,0 25,25-25,-25 24,0 1,0 0,25 0,-25 0,0-1,0 1,0 0,0 0,0 0,0-1,0 1,0 0,0-25,25 25,-25-25,0 25,0-25,0 24</inkml:trace>
  <inkml:trace contextRef="#ctx0" brushRef="#br0" timeOffset="51147.9255">6822 9376,'0'0,"-25"0,25 0,0-25,0 25,0 0,0 0,0 0,0 0,0 0,0 0,0 0,0 0,0 0,0 25,0-25,0 25,0-25,0 25,25-25,-25 25,0-1,0-24,24 25,-24-25,0 25,0-25,25 0,-25 25,0-25,0 0,0 0,25 0,-25 0,25-25,-25 25,0 0,25-25,-25 25,24-25,1 1,-25-1,25 25,-25-25,25 0,0 0</inkml:trace>
  <inkml:trace contextRef="#ctx0" brushRef="#br0" timeOffset="51975.9728">8955 8756,'-25'0,"25"-25,0 25,-25 0,25-25,-25 25,25-24,0 24,0-25,0 25,-24-25,24 25,0-25,0 25,0 0,0 0,0 0,0 0,0-25,0 25,0 0,0 25,0-25,0 25,0-25,0 25,0 0,0-1,0 26,24-25,-24 0,0-1,0 26,0-25,0 0,0-25,0 24,0 1,0 0,0-25,0 25,0-25,0 0,0 25,0-25,0 0,0 0,0 0,0 0,0 0,0 0,0 0,0-25,0 25,0 0,0-25,-24 25,24-25,0 25,-25 0,25 0,0-25,0 25,0 0,0 0,0 0,0 25,0-25,0 0,0 0,0 25,0-25,0 25,0-25,0 0,0 25,0-25,0 0,25 0,-25 25,0-25,0 0,0 0,24-25,-24 25,25 0,-25 0,25-25,0 25,0-25,-1 0,-24 25,25-25,0 1,-25-1,25 25,-25-25</inkml:trace>
  <inkml:trace contextRef="#ctx0" brushRef="#br0" timeOffset="53244.0454">4217 14139,'0'0,"-25"24,25 1,-24-25,24 25,-25 0,0 0,0-1,0-24,1 25,24 0,-25-25,0 25,0-25,25 25,-25-25,25 0,-25 0,25 0,-24-25,24 25,-25 0,25-25,-25 25,0-25,25 25,-25-25,25 25,0-24,-24-1,24 25,0-25,0 25,0-25,0 0,0 25,0-24,24 24,-24-25,0 25,25 0,-25-25,25 25,-25 0,25 0,0 0,-25 0,24 0,1 25,0-25,-25 0,25 25,0-1,0 1,-25-25,24 25,-24 25,25-26,-25 1,0 0,0 25,0-25,0 24,0-24,-25 25,25-1,-24-24,-1 25,0-26,0 26,0-25,0 24,1-24,-1 0,0 0,25-25,-25 25,0-25,1 0,24 0,-25 0,0 0,25-25,0 25,-25-25,25 0,-25 0,25 1,0-1,0 0,0 0,0 0,0 1,0 24,0-25,25 0,-25 25,25-25,0 25,-25 0,25 0,-1 0,26 25,-25-25,0 25,-1-25,1 25,0-25,0 24,0-24,0 25,-1-25,1 25,0-25,0 0,-25 25,25-25,-1 0,1 25,-25-25,25 0,0 0,-25 0,25 0</inkml:trace>
  <inkml:trace contextRef="#ctx0" brushRef="#br0" timeOffset="53448.057">4490 14188,'0'-25,"0"25,0-24,0 24,0 0,0 0,0 0,0 0,0 0,0 0,0 0,25 24,-25-24,25 25,-25 0,24 0,-24 0,25-1,0 1,-25 0,25 25,-25-25,25-1,-25 26,24-25,-24 0,25 24,-25-24,0 0</inkml:trace>
  <inkml:trace contextRef="#ctx0" brushRef="#br0" timeOffset="53736.0735">4664 15106,'0'25,"0"0,0-1,0-24,0 25,0 0,24 0,-24-25,0 25,25-25,-25 24,25-24,-25 0,25 0,-25 0,0 0,25 0,-25 0,24-24,-24 24,25-25,-25 25,25-25,-25 0,25 0,-25 1,25-1,-25 0,24 0,-24 0,0 1,0-1,0 0,0 0,-24 0,24 25,-25-24,0 24,-25 0,26 0,-1 0</inkml:trace>
  <inkml:trace contextRef="#ctx0" brushRef="#br0" timeOffset="55360.1664">5061 12799,'0'0,"0"-25,0 25,0 0,-25 0,25 0,0 0,0 0,0 0,0 0,0 0,0 0,25 25,-25-25,24 25,1 0,-25-25,25 25,25-1,-26 26,1-25,0 0,0-1,0 1,-1 0,26 0,-25 0,-25-1,25 1,-1 0,1-25,-25 25,0-25,25 25,-25-25,0 25,25-25</inkml:trace>
  <inkml:trace contextRef="#ctx0" brushRef="#br0" timeOffset="55592.1797">5383 12898,'0'0,"-25"0,25-24,0 24,0 0,0 0,0 0,0 0,0 0,0 0,0 0,0 24,-25-24,25 25,0 0,0 0,-24 0,-1 24,25-24,-25 25,0-26,0 26,1 0,-1-25,0 24,0-24,0 0,1 24,-1-24,0 0,25-25,-25 25</inkml:trace>
  <inkml:trace contextRef="#ctx0" brushRef="#br0" timeOffset="58787.3624">10716 8731,'0'0,"-25"0,25 0,0 0,-25 0,25 0,-24 0,24 0,-25 0,25 25,-25-25,25 0,0 0,-25 0,25 0,-25 0,25 0,0 0,-24 25,24-25,-25 0,25 0,0 0,-25 0,25 0,-25 0,25 25,-25-25,25 0,-24 0,24 0,-25 0,25 0,-25 0,0 0,25 24,0-24,-25 0,25 0,-25 0,25 0,-24 0,24 0,0 0,-25 0,25 0,-25 25,25-25,-25 0,25 0,0 0,-25 0,25 0,-24 25,-1-25,25 0,-25 0,25 25,-25-25,0 0,25 0,-24 0,-1 25,25-25,-25 0,0 0,0 24,25-24,-24 0,24 0,-25 25,0-25,25 0,-25 25,25-25,-25 0,25 25,0-25,-24 0,24 25,0-25,0 0,-25 25,25-25,0 24,0-24,0 25,0-25,-25 25,25-25,0 25,0 0,0-25,-25 24,25 1,0-25,0 25,0 0,0 0,-25-1,25-24,0 25,0 0,0 0,0 0,0-25,0 24,0 1,0 0,0-25,0 25,0 0,0-1,0-24,0 25,0 0,0-25,0 25,0 0,0-25,0 24,0 1,0-25,0 25,0-25,0 25,0 0,0-25,0 24,0-24,0 25,0 0,0-25,0 25,0-25,0 25,0-1,0 1,0-25,0 25,0 0,0-25,0 25,0 0,25-25,-25 24,0 1,0-25,0 25,0-25,0 25,0 0,25-25,-25 24,0-24,0 0,0 25,25-25,-25 25,0-25,0 25,25-25,-25 25,0-25,24 0,-24 24,25-24,-25 0,0 25,25-25,-25 0,0 25,25-25,-25 0,25 25,-25-25,24 0,-24 0,0 25,25-25,-25 0,25 24,-25-24,0 0,25 0,-25 25,25-25,-25 0,24 0,-24 25,0-25,25 0,-25 0,25 25,-25-25,0 0,25 0,-25 25,25-25,-25 0,24 24,-24-24,25 0,-25 0,25 25,-25-25,25 0,-25 0,25 25,-1-25,-24 0,25 0,-25 0,25 25,-25-25,25 0,0 0,-25 0,25 0,-25 0,24 0,-24 0,25 0,-25 0,25 0,-25 0,25 0,0 25,-25-25,24 0,-24 0,25 0,0 0,-25 0,25 0,0 0,-25 0,24 0,1-25,0 25,-25 0,25 0,0 0,-25 0,24-25,1 25,-25 0,25 0,0 0,0-25,-1 25,-24 0,25 0,0 0,0-25,-25 25,25 0,-1-24,1 24,-25 0,25-25,0 25,0 0,-25-25,24 25,1 0,-25-25,25 25,0-25,-25 25,25-24,-1 24,1 0,-25-25,25 25,0-25,0 25,-25-25,25 0,-1 25,1-24,0 24,-25-25,25 25,0-25,-25 25,24-25,1 0,-25 25,0-24,0 24,25-25,-25 0,0 25,0-25,0 0,0 1,25 24,-25-25,0 25,0-25,0 0,0 25,25-25,-25 25,0-25,0 25,0-24,0 24,0-25,0 25,0-25,24 25,-24-25,0 0,0 25,0-24,0-1,0 25,0-25,25 0,-25 0,0 1,0 24,0-25,0 0,0 0,0 0,0 1,0 24,0-25,0 0,0 0,0 25,0-25,0 1,0 24,0-25,-25 0,25 0,-24 0,24 1,0 24,-25-25,25 0,0 0,-25 0,25 1,-25-1,25 0,-25 0,25 0,-24 1,24-1,-25 0,0 0,25 0,-25 0,0 1,25-1,-24 25,-1-25,0 0,0 0,0 25,0-24,25 24,-24-25,-1 0,0 0,0 25,0-25,1 1,-1 24,0-25,0 0,0 25,1-25,-1 25,0-25,25 25,-25-24,0 24,1-25,-1 25,0 0,25 0,-25 0,0 0,1 0,-1 0,0 0,0 0,0 0,1 0,-26 25,25-25,-24 0,24 24,-25 1,1-25,-1 25,0 0,1 0,-1-1</inkml:trace>
  <inkml:trace contextRef="#ctx0" brushRef="#br0" timeOffset="60511.461">10121 10443,'24'0,"-24"0,25 0,0 0,0 0,24 0,-24-25,0 25,0 0,25 0,-26 0,26 0,0-25,-1 25,1 0,-1-25,1 25,0-24,24 24,-24 0,-1-25,1 25,-1-25,1 25,0 0,-1-25,-24 25,25 0,-26 0,1 0,0 0,0 0,0 0,-25 0,25 0,-25 0,0 0,0 0,0 0,0 0,0 0,-25 0,25 0,-25 0,0 0,0 0,0 0,25 0</inkml:trace>
  <inkml:trace contextRef="#ctx0" brushRef="#br0" timeOffset="60863.4812">10096 10393,'-50'0,"1"25,24-25,-25 0,1 0,24 0,-25 0,25 0,1 0,-1 0,0 0,25 0,0 0,0 0,0 0,0 0,0 0,0 0,25 0,0 0,-1 0,1 0,0 0,0 0,24 0,1 0,0-25,-26 25,26 0,0-25,-1 25,1 0,24-24,-24 24,0-25,-1 25,1-25,24 25,-24-25,-1 25,1 0,0-25,-1 25,-24 0,25-24,-26 24,1 0,0 0,0 0,-25-25,0 25,0 0,0 0,0 0,0 0,0 0,-25 0,25 0,-25 25,0-25,1 0,-1 0,-25 0</inkml:trace>
  <inkml:trace contextRef="#ctx0" brushRef="#br0" timeOffset="61375.5105">10220 10344,'0'0,"0"0,0 0,25 24,-25-24,24 0,1 0,0 0,0-24,0 24,0 0,-1 0,1 0,0-25,25 25,-26 0,1 0,25-25,-25 25,24 0,-24 0,0-25,24 25,-24 0,0 0,25 0,-26-25,-24 25,25 0,0 0,-25 0,0 0,0 0,0 0,0 0,-25 0,25 0,-25 0,1 0,-1 0,-25 25,25-25,-24 0,24 0,-25 25,1-25,24 0,-25 25,26-25,-1 25,-25-25,25 0,25 24,-24-24,-1 0,25 0,0 0,0 0,0 0,0 25,0-25,25 0,-1 0,-24-25,25 25,0 0,25 0,-26 0,1-24,25 24,-25 0,-1 0,26 0,-25-25,0 25,24 0,-24-25,0 25,0 0,-1 0,1 0,-25 0,25 0,-25-25,0 25,0 0,0 0,0 0,0 0,0 0,0 25,0-25,0 0,0 0,0 0,0 0,0 0,0 0,0 0,-25 0,25 0,0 0,0 0,0 0</inkml:trace>
  <inkml:trace contextRef="#ctx0" brushRef="#br0" timeOffset="62883.5967">10319 10244,'0'0,"0"0,0 0,0 0,0 0,0 0,0 0,0 0,0 0,0 0,0 0,0 0,0 0,0 0,0 0,0 0,0 0,0 0,0 0,0 0,0 0,0 0,0 0,0 0,0 0,0 0</inkml:trace>
  <inkml:trace contextRef="#ctx0" brushRef="#br0" timeOffset="66247.7891">6177 12601,'0'0,"0"0,0 0,0 0,0 0,0 0,0 0,0 0,0 0,0 0,0 0,0 0,0 0,0 0,0 25,-25-25,25 0,0 0,-25 24,25-24,0 25,-25-25,25 25,-25-25,1 25,24-25,-25 25,0-25,25 24,-25-24,0 0,25 0,-24 0,-1 0,25 0,0 0,-25 0,25 0,0-24,0 24,0 0,0-25,0 0,0 25,0-25,0 25,25-25,-25 1,0 24,25-25,-25 25,24-25,-24 25,25 0,-25-25,25 25,-25 0,0 0,25 0,-25 0,25 0,-1 0,-24 0,25 0,-25 25,25-25,0 25,-25 0,25-25,-25 24,25 1,-25 0,24 0,-24 24,0-24,0 0,0 0,0 24,-24-24,24 25,-25-25,25 24,-25-24,0 0,0 24,25-24,-25 0,1 0,-1 0,0 0,0-1,0-24,25 0,-24 0,24 0,-25 0,25 0,0-24,-25-1,25 0,0 25,0-25,0 0,25 0,-25 1,0-1,25 0,-25 0,24 25,1-25,-25 25,25 0,0 0,-25 0,25 0,-1 0,1 0,0 25,-25-25,25 0,0 25,0-25,-25 25,24-25,1 0,-25 25,25-25,0 24,-25-24,25 0,-25 0,24 0,1 0,-25 0,25 0</inkml:trace>
  <inkml:trace contextRef="#ctx0" brushRef="#br0" timeOffset="66471.802">6648 12526,'0'-24,"0"24,0 0,0 0,0 0,0 0,0 0,0 24,0-24,0 25,0-25,0 25,25 0,-25 0,0-1,25 1,-25 25,0-25,24-1,-24 1,0 0,0 0,0 24,0-24,0 0,25 0,-25 0</inkml:trace>
  <inkml:trace contextRef="#ctx0" brushRef="#br0" timeOffset="66775.8193">6747 13122,'0'0,"-25"0,25 24,0-24,0 0,0 0,-24 25,24-25,0 25,0-25,0 25,0-25,0 25,0 0,0-1,0-24,0 25,0 0,0-25,24 25,-24 0,0-25,0 0,25 24,-25-24,25 0,-25 0,0 0,25 0,-25-24,25 24,-25 0,24-25,-24 0,25 25,-25-25,25 0,-25 1,0-1,0 25,0-25,0 0,0 0,0 25,0-25,-25 25,0-24,1 24,24-25,-25 25,0 0,0 0</inkml:trace>
  <inkml:trace contextRef="#ctx0" brushRef="#br0" timeOffset="75143.2979">4688 14982,'0'0,"0"0,0 0,0 0,0-25,0 25,0 0,0 0,0 0,0 0,0 25,0-25,0 0,0 0,0 25,-24-25,24 25,0-1,-25 1,25 0,0 25,-25-26</inkml:trace>
  <inkml:trace contextRef="#ctx0" brushRef="#br0" timeOffset="92000.2621">15478 8806,'-24'0,"24"0,-25 0,25 0,-25 0,25 0,0 0,0 0,0 0,0 0,0 0,0 0,0 0,0 0,25 0,0 0,-1 0,1-25,0 25,25 0,-1 0,1 0,0 0,24-25,-24 25,24 0,-24-25,24 25,0-25,-24 25,24 0,-24-24,24 24,-24 0,0 0,-1-25,1 25,-25 0,-1 0,1-25,0 25,0 0,-25 0,0 0,0 0,0 0,0 0,-25 0,0 0,0 25,-24-25,-1 0,25 0,-49 0,24 25,1-25,-26 0,1 24,24-24,-24 0,0 25,-1-25,26 0,-26 25,26-25,-1 0,0 0,25 25,1-25,-1 0,0 0,25 0,0 0,0 0,0 0,25 0,0-25,24 25,-24 0,25 0,24-25,-24 25,24-25,25 25,-24 0,24-24,0 24,-24-25,24 25,0-25,-25 25,26 0,-26-25,1 25,-1 0,0-25</inkml:trace>
  <inkml:trace contextRef="#ctx0" brushRef="#br0" timeOffset="92615.2973">18728 8781,'25'0,"-1"0,26 0,0 0,-1 0,1 0,24 0,1 0,-1 0,1 0,-1 0,25 0,0 0,-24 0,24 0,0 0,1 0,-1 0,25 0,-25 0,0 0,0 0,1 0,-26 25,25-25,0 0,1 0,-1 0,-25 0,26 0,-26 0,0 0,1 0,-1 0,-24 0,24 0,-24 0,-1 0,-24-25</inkml:trace>
  <inkml:trace contextRef="#ctx0" brushRef="#br0" timeOffset="108923.23">15057 7565,'-25'25,"25"-25,-25 25,25 0,0-25,-25 25,25-1,0 1,-24 25,24-25,0-1,0 26,-25 0,25-1,0-24,-25 25,25-1,-25 26,25-26,0 1,-25 0,25-1,0 1,0-1,0 1,0 0,0-1,0 1,0-1,0 1,25 0,0-1,-25-24,25 25,24-26,-24 26,0-25,25 0,-26 0,26-1,0-24,-1 25,1 0,-1-25,1 25,24-25,-24 0,0 25,24-25,1 0,-26 0,26 0,-1-25,0 25,1 0,-1-25,1 25,-26 0,26-25,-1 25,0-25,-24 25,24-24,1 24,-25-25,24 0,-24 0,-1 0,1 0,-1 1,1-1,0 0,-1-25,-24 26,25-26,-26 0,26 1,-25-1,0 1,-1-1,1 0,0 1,0-1,-25 25,25-24,-1-1,-24 1,0-1,0 0,0 26,0-26,0 0,0 1,-24 24,24-25,-25 1,0 24,0-25,0 25,-24-24,24 24,-25 0,26 0,-26 1,0-1,1 0,-26 0,26 25,-26-25,1 25,0 0,-1 0,-24 0,0 0,-1 0,1 0,0 25,0 0,-25-25,25 25</inkml:trace>
  <inkml:trace contextRef="#ctx0" brushRef="#br0" timeOffset="116699.6748">11956 12229,'0'0,"0"0,0 0,0 0,0 0,0 0,25 0,-25 0,25 0,-25 0,25 0,-1 0,1-25,0 25,25 0,-26 0,26-25,-25 25,24 0,-24-25,25 25,-25 0,24 0,-24 0,0-25,0 25,0 0,-1 0,-24 0,0 0,25 0</inkml:trace>
  <inkml:trace contextRef="#ctx0" brushRef="#br0" timeOffset="116942.6887">12303 12179,'0'0,"0"0,0 0,0 0,0 0,0 0,0 25,0-25,0 0,0 0,0 25,0-25,0 25,0-1,0 1,25 0,-25 0,0 0,0-1,0 1,0 25,0-25,0-1,0 26,0-25,0 0,0-1,0 26,0-25,0-25,0 25,-25-1,25 1,0-25,0 0,0 25</inkml:trace>
  <inkml:trace contextRef="#ctx0" brushRef="#br0" timeOffset="117299.7091">12552 12452,'0'0,"0"0,0 0,0 0,0 0,-25 25,25-25,0 0,-25 25,25-25,0 24,0 1,0 0,0 0,0-25,0 25,0-1,0 1,0-25,25 25,-25-25,25 25,-25-25,24 0,-24 0,25 25,-25-25,25 0,0 0,-25-25,25 25,-1 0,1 0,-25-25,25 25,-25-25,25 25,-25-25,0 25,0-24,0 24,0-25,0 0,0 25,0-25,-25 0,25 25,-25-24,0 24,1-25,-1 25,0 0,0-25,0 25</inkml:trace>
  <inkml:trace contextRef="#ctx0" brushRef="#br0" timeOffset="117527.7222">12899 12154,'25'0,"-25"0,0 0,0 25,0-25,0 0,0 25,24 0,-24 0,0-1,0 1,25 0,-25 0,0 24,0-24,0 0,0 0,0 24,0-24,25 0,-25 0,0 0,0-25,0 24,0-24</inkml:trace>
  <inkml:trace contextRef="#ctx0" brushRef="#br0" timeOffset="117683.7311">12948 12427,'0'0,"0"0,0 0,0 0,0-25,0 25,25 0,-25 0,25 0,0 0,0 0,-1 0,1 0,0-24</inkml:trace>
  <inkml:trace contextRef="#ctx0" brushRef="#br0" timeOffset="118263.7643">13593 12328,'0'-25,"0"25,0 0,0 0,-24 0,24 0,-25 0,0 0,25 0,-25 0,0 0,25 25,-25-25,25 25,-24-25,24 25,-25-25,25 24,0-24,0 25,0-25,0 25,0-25,0 25,25-25,-25 25,0-25,24 0,-24 0,25 0,-25 0,25 0,-25 0,25 0,-25 0,25 0,0-25,-25 25,24-25,-24 25,25-25,-25 25,25-25,-25 25,25-24,-25-1,0 25,25-25,-25 25,0 0,0 0,24 0,-24 0,0 0,0 0,0 0,25 25,-25-25,0 25,0-25,0 24,25 1,-25-25,0 25,0-25,25 25,-25-25,25 25,-25-25,24 0,1 0,0 0,0 0,0 0,-1 0,1-25,0 25,25-25,-26 0,1 25,0-25,0 1,24-1,-49 0,25 0,0 0,0 1,0-1,-25-25,24 25,-24-24,0-1,0 25,0-24,-24-26,-1 26,25-1,-25 0,0 26,0-26,1 25,-1 0,25 25,-25 0,0 0,25 25,-25 0,25 0,-24 0,-1 24,25 1,0 24,0-24,0-1,0 26,0-26,25 26,-1-25,-24 24,25-24,0-1,-25 26,25-26,-25 1,25-1,-25 1</inkml:trace>
  <inkml:trace contextRef="#ctx0" brushRef="#br0" timeOffset="120774.9079">11882 14139,'0'0,"0"-25,0 25,25-25,-25 0,0 0,0 1,0 24,0-25,-25 0,25 0,-25 0,25 1,-25-1,0 25,1-25,24 25,-25-25,0 25,0 0,0 0,1 0,-1 0,0 25,0-25,25 25,-25 0,1-1,24 1,-25 0,25 0,0 0,0-1,0 1,0 0,0-25,25 25,-1 0,-24-25,25 24,0-24,0 0,-25 0,25 0,-1 0,1 0,0 0,0-24,0 24,-1-25,1 25,0-25,-25 0,25 25,0-25,-25 1,24-1,-24 0,0 0,25 0,-25 1,0-1,0 0,0 25,0-25,0 25,0-25,0 25,0 0,0 0,0 0,0 25,0-25,0 25,0 0,0 0,0-1,0 1,25 0,-25 0,0 0,25-1,-25 1,0 0,25 0,-25 0,24-25,-24 24,25-24,-25 0,25 0,0 0,-25 0,25 0,-1 0,1-24,0 24,0-25,0 25,-25-25,24 0,1 0,0 1,0-1,-25 0,25 0,-25 0,0-24,0 24,0 0,0-24,0 24,0 0,-25 0,0 0,25 25,-25-24,25 24,-25 0,25 0,-24 0,-1 0,25 24,-25-24,25 25,-25 0,25-25,-25 25,25 0,0-25,0 24,0-24,0 0,25 25,-25-25,25 0,0 0,0 0,-25 0,24 0,1 0,25 0,-25-25,-1 25,1-24,0 24,0-25,0 25,24 0,-24-25,-25 25,25 0,0-25,0 25,-25 0,0 0,24 25,-24-25,0 0,0 25,0-25,0 25,0-1,0 1,0-25,0 25,0 0,0 0,0-1,0 1,0 0,0-25,0 25,0 0,25-25,-25 24,25-24,-25 0,25 0,-25 0,25 0,-1 0,1 0,-25 0,25 0,0-24,0-1,-1 25,-24-25,25 0,0 25,0-25,-25 1,25-1,-25 0,24 0,-24-24,0 24,0 0,0 0,-24 0,24 1,-25-1,25 0,-25 25,25-25,-25 25,25 0,-25 25,25-25,-24 0,24 25,-25-25,25 25,0-25,0 24,0-24,0 25,0-25,25 25,-25-25,0 0,24 0,1 0,-25 0,25 0,0 0,-25 0,25-25,-1 25,1 0,0 0,0-25,-25 25,25 0,-1 0,1 0,-25 0,25 0,0 0,-25 25,0-25,25 25,-25-25,0 25,0 0,0-25,0 24,0 1,0 0,0-25,0 25,0 0,0-25,24 24,-24 1,0-25,0 0,25 25,-25-25,25 0,-25 0,25 0,-25 0,25 0,-1 0,1-25,0 25,0-25,0 25,0-24,-1-1,1 0,0 0,-25 0,25 1,0-1,-25 0,24 0,-24 0,25 1,-25-1,0 0,0 0,0 0,0 25,0-24,0 24,-25-25,25 25,-24 0,-1 0,25 0,-25 25,0-25,0 24,1-24,-1 25,25 0,-25 0,0 0,25-1,0 1,0 0,0 0,0 0,0-1,0-24,0 25,25-25,-25 25,25-25,0 0,-25 25,24-25,1 0,0 0,-25 0,25-25,0 25,-1 0,-24 0,25-25,-25 25,25-25,-25 25,25-24,-25-1,25 25,-25-25,0 0,0 0,0 25,0-24,0 24,0-25,0 25,0 0,0 0,0 0,0 0,0 0,0 25,0-25,0 24,0-24,0 25,24 0,-24-25,0 25,0-25,25 25,-25-25,0 24,25-24,-25 0,25 0,-25 0,25 0,-25 0,24 0,1 0,0 0,-25 0,25 0,0-24,-1 24,-24-25,25 25,-25-25,25 0,-25 25,25-25,-25 1,0-1,0 0,0 0,0 0,0 1,0-1,0 0,0 25,-25-25,25 25,0 0,0 0,0 0,0 0,0 0,0 0,-25 25,25-25,0 25,0-25,0 25,0-1,0-24,0 0,25 25,-25-25,0 0,0 0,0 25,25-25,-25 0,0 0,25-25,-25 25,24 0,-24-25,0 25,25-24,-25-1,0 25,0-25,0 0,0 25,0-25,0 1,0-1,0 25,-25-25,25 25,-24 0,24-25,-25 25,25 25,-25-25,25 0,-25 25,25 0,0-1,-25 1,25 0,0 25,0-26,0 26,0-25,0 24,0 1,0 0,25-26,-25 26,0 0,0-26,0 26,0 0,0-1,0-24,0 25,0-1,0-24,0 25,-25-26,25 1,-24 0,24 0,-25 0,25-25,0 25,-25-25,25 0,0-25,0 25,-25-25,25 0,0 25,0-25,0 0,0 1,0-1,0 0,0 0,25 0,-25 25,25-24,0-1,-1 0,1 0,25 0,-25 1,-1-1,26 0,-25 0,24 0,1 1,-25-1,24 0,-24 0,25 0,-25 1,24-1,-24 0,0-25,0 26,0-1,-1-25,1 25,-25 1,0-26,0 25,0 0,0 1,0-1,-25 0,25 25,-24-25,-1 25,25 0,-25 25,0-25,0 25,25-25,-24 25,-1-1,25 1,0 25,-25-25,25-1,0 1,0 0,0 0,25 0,-25-1,25 1,-25 0,24-25,1 25,0-25,0 0,0 25,-1-25,1 0</inkml:trace>
  <inkml:trace contextRef="#ctx0" brushRef="#br0" timeOffset="121143.929">15578 11757,'0'0,"0"0,0 0,0 0,0 0,0 25,0-25,0 0,0 0,24 0,1 0,-25-25,50 25,-25 0,0 0,24 0,-24 0,25-24,-26 24,1 0</inkml:trace>
  <inkml:trace contextRef="#ctx0" brushRef="#br0" timeOffset="121292.9375">15677 12005,'0'0,"0"25,0-25,0 0,0 0,25 0,0 0,-1 0,1 0,0 0,0-25,24 25,1 0</inkml:trace>
  <inkml:trace contextRef="#ctx0" brushRef="#br0" timeOffset="122028.9796">16520 11385,'0'0,"0"0,0-24,0 24,0 0,0 0,0-25,0 25,0 0,0 0,0 0,25 0,-25 0,0-25,0 25,0 0,0 0,0 0,0 0,0 0,0 0,0 0,0 0,0 0,0 0,0 0,0 0,0 0,0 0,0 0,0 0,0 0,0 0,0 0,0 0,0 0,0 0,0 0,0 0,0 0,0 0,0 0,0 0,0 0,0 0,0 0,0 0,0 0,0 0,0 0,0 0,0 0,0 0,0 0,0 0,0 0,0 0,0 0,0 0,0 0,0 0,0 0,0 0,0 0,0 0,0 0,0 0,0 0,0 0,0 0,0 0,0 0,0 0,0 0,0 25,0-25,0 0,0 25,25-1,-25-24,0 25,25 0,-25 25,24-26,-24 1,25 0,-25 0,25 0,-25-1,0-24,25 25,-25 0,25-25,-25 25,0-25,25 25,-25-25,24 0,-24 0,25 0,-25 0,25-25,-25 25,25-25,0 0,-1 0,1 1,-25-1,25 0,0 0,0 0,-25 1,24-26,-24 25,25 0,-25-24,0 24,0 0,0-24,0 24,0 0,0 0,0 0,0 25,0-25</inkml:trace>
  <inkml:trace contextRef="#ctx0" brushRef="#br0" timeOffset="122944.032">17339 11460,'0'0,"0"0,0 0,-25-25,25 25,-25 0,25 0,-25 0,25 0,-24 0,24 0,-25 0,0 25,25-25,-25 25,25-25,0 24,0-24,0 25,0 0,0-25,0 25,0-25,0 25,0-25,25 24,-25-24,25 0,-25 25,25-25,-25 0,24 0,1-25,0 25,0 0,-25 0,25-24,-1 24,1-25,0 0,0 25,-25-25,25 0,-1 25,-24-24,0-1,0 0,0 0,0 0,0 25,0-24,0-1,-24 25,24-25,0 25,0-25,-25 25,25 0,0 0,0 0,0 0,0 0,0 0,0 0,0 0,0 0,0 0,25 0,-25-25,0 25,24 0,-24-24,25 24,-25 0,0-25,25 25,-25-25,0 25,25 0,-25-25,0 25,0-25,0 25,0 0,0-25,0 25,0-24,0 24,0 0,0 0,0-25,0 25,0 0,-25 0,25 0,0 0,0 0,0 25,0-25,0 0,0 24,0 1,0-25,0 25,0 0,0 0,0 0,0-25,0 24,0 1,0 0,0 0,25-25,-25 25,0-1,25-24,-25 0,0 25,24-25,-24 0,0 25,25-25,-25 0,25 0,-25 0,0 0,25 0,-25-25,25 25,-25 0,25-25,-25 25,0-24,24 24,-24-25,0 25,25-25,-25 25,0-25,0 0,0 25,0 0,0-24,0 24,0 0,0 0,0 0,0 0,0 0,0 0,0 0,0 24,0-24,0 25,0-25,0 0,0 25,0-25,0 25,25-25,-25 0,0 25,25-25,-25 0,25 24,-25-24,24 0,-24 0,25 0,0 0,-25 0,25 0,0-24,-1 24,1 0,-25-25,25 25,0-25,-25 25,25-25,-25 0,0 25,0-24,0 24,0-25,0 0,-25 25,25-25,-25 0,25 25,-25-25,0 25</inkml:trace>
  <inkml:trace contextRef="#ctx0" brushRef="#br0" timeOffset="123476.0624">18331 11187,'25'0,"-25"25,0-25,0 0,0 0,0 0,0 0,0 0,0 0,0 0,0 0,25 0,-25-25,0 25,24 0,-24 0,25-25,-25 25,0 0,25-25,-25 25,0-25,0 25,0 0,0-24,0 24,0 0,0-25,-25 25,25 0,-25 0,1 0,24 0,-25 0,25 25,-25-25,25 24,-25 1,25-25,0 25,0 0,0-25,0 25,0 0,0-25,0 24,0-24,25 25,-25-25,25 0,-25 0,25 25,-1-25,1 0,0 0,0-25,0 25,-1 0,1 0,25-25,-25 25,-1-24,1-1,0 0,0 25,0-25,-1 0,1-24,0 24,0 0,0-25,-25 26,25-26,-25 0,24 1,-24-1,0 1,0-1,0 25,0-24,0 24,0 0,-24 0,24 25,-25 0,25 0,0 0,-25 25,25 0,-25 0,25-1,0 26,-25-25,25 24,0 1,0 0,0-1,0 1,0 24,25-24,-25-1,25 1,0 0,-25-1,0-24</inkml:trace>
  <inkml:trace contextRef="#ctx0" brushRef="#br0" timeOffset="124499.1209">17116 12452,'0'0,"-25"-25,25 25,0 0,0 0,0-25,25 25,-25-24,24 24,1-25,0 25,0 0,0-25,24 25,-24-25,25 25,-26 0,26-25,-25 25,0 0,-1 0,1 0,-25-24,25 24,-25 0,0 0,0 0,-25 0,25 24,-25-24,1 0,-1 0,0 0,25 25,-25-25,0 0,1 0,24 25,-25-25,25 0,-25 25,25 0,0-25,0 24,0 1,0 0,0 0,0 0,0-1,0 1,0 0,0 0,0 0,0-1,0-24,0 25,25 0,-25 0,0-25,0 25</inkml:trace>
  <inkml:trace contextRef="#ctx0" brushRef="#br0" timeOffset="124779.1369">17612 12576,'0'-25,"0"25,0 0,0 0,0 0,0 25,0-25,0 0,0 0,0 25,0-25,0 0,0 25,0-25,0 24,24-24,-24 0,25 25,-25-25,25 0,0 0,-25 25,25-25,0 0,-1 0,1 0,0-25,0 25,-25 0,25 0,-1-25,-24 25,25-24,-25 24,0-25,0 25,0-25,0 25,0-25,0 25,-25-25,1 25,-1-24,0 24,0 0,0-25,1 25</inkml:trace>
  <inkml:trace contextRef="#ctx0" brushRef="#br0" timeOffset="125840.1976">18356 12477,'0'-25,"0"25,0-25,0 25,0-25,0 1,0-1,0 0,0 25,-25-25,0 0,0 25,1 0,-1 0,0 0,0 0,0 0,1 0,-1 25,0-25,0 25,25 0,-25 0,25-25,0 24,0 1,0 0,0-25,25 25,-25-25,25 25,0-25,-25 0,25 0,-1 0,1 0,-25 0,25 0,0 0,0 0,-25-25,24 25,-24-25,25 25,-25-25,0 25,0 0,0-25,0 25,0 0,0 0,0 0,0 0,0 0,0 25,0 0,25-25,-25 50,25-26,-25 1,0 25,25-25,-25 24,0 1,0-25,0 24,0 1,0-25,-25 24,0-24,25 25,-25-26,0 1,1 0,-1 0,0 0,0-25,0 0,25 0,-24 0,-1-25,25 25,-25-25,25 0,0 0,-25 1,25-1,0-25,0 25,0 1,25-26,-25 25,25 0,0 1,-1-1,1 0,25 0,-25 0,24 1,1 24,-1-25,1 0,-25 0,24 25,1-25,-25 1,24-1,-24 25,25-25,-50 25,25-25,-1 0,-24 25,0-24,0 24,0-25,0 0,-24 25,-1-25,25 25,-25 0,0-25,25 25,-25 0,1 25,24-25,-25 0,25 25,-25 0,25-25,0 25,0-1,0 1,0 0,0 0,0 0,25-25,-25 24,25 1,-1 0,-24-25,25 25</inkml:trace>
  <inkml:trace contextRef="#ctx0" brushRef="#br0" timeOffset="126187.2175">19943 11460,'0'0,"0"0,0 0,25 0,-25 0,25 0,0 0,0 0,-1 0,1-25,0 25,25 0,-26 0,26 0,0-25,-26 25,26 0,-25-25,0 25,-1 0</inkml:trace>
  <inkml:trace contextRef="#ctx0" brushRef="#br0" timeOffset="126387.2289">20216 11187,'-25'0,"25"0,-24 0,24 0,0 0,0 0,0 25,0-25,0 25,0-1,0 1,0 0,0 0,0 24,0-24,0 0,0 0,0 24,24-24,-24 0,0 0,0 0,25-1,-25-24,0 25,0 0,0 0</inkml:trace>
  <inkml:trace contextRef="#ctx0" brushRef="#br0" timeOffset="126746.2495">20687 11013,'0'-25,"0"25,0 0,0 0,0 0,0 0,0 0,0 25,0 0,25 0,-25 0,0-1,25 26,-25-25,0 25,25-1,-25-24,25 0,-25 24,24-24,1 0,-25 0,25-25,0 25,0-1,0-24,-1 25,1-25,0 0,0 0,0 0,-1-25,1 25,0-24,0 24,0-25,-1 0,1 0,0 0,-25-24,25 24,0-25,-25 1,0-1,24 0,-24 1,0 24,0-25,0 26,0-1,0 0,0 25,0 0</inkml:trace>
  <inkml:trace contextRef="#ctx0" brushRef="#br0" timeOffset="127491.2921">21481 11212,'0'0,"0"0,0 0,-25 0,25 0,-24 25,24-25,-25 24,25-24,-25 25,0 0,25 0,-25-25,25 25,0-1,0 1,0 0,0-25,0 25,25-25,-25 25,25-25,-25 24,25-24,0 0,-1 0,1 0,0 0,0 0,0 0,-1-24,1 24,0 0,0-25,-25 25,25-25,-25 25,0-25,0 25,0-25,0 1,0-1,0 25,-25-25,25 0,0 25,0-25,0 1,0 24,0-25,0 25,0-25,0 25,25-25,-25 25,24 0,1 0,-25 0,25 0,-25 0,25 0,-25 0,25 25,-25-25,0 25,0-25,24 25,-24-25,0 24,0 1,0-25,0 25,0 0,0-25,0 25,0-25,0 0,0 24,0-24,0 0,0 0,0 0,0 0,0 0,0 0,0 0,0 0,0 0,0 0,0 0,25 0,-25-24,0 24,25 0,-25-25,25 25,-25-25,25 25,-25-25,24 25,-24 0,25-25,-25 25,25 0,-25 0,25 0,-25 0,25 0,-25 0,25 0,-25 0,0 0,0 25,0-25,24 25,-24-25,0 0,0 25,0-25,25 25,-25-25,0 24,25-24,-25 0,25 25,-25-25,25 0,-1 0,-24 0,25 0,0 0,0 0,-25 0,25 0,-1-25,-24 25,25 0,-25-24,25 24,-25-25,0 25,0-25,0 0,0 0,-25 1,25 24,-25-25,1 0,-1 0,0 0,25 0</inkml:trace>
  <inkml:trace contextRef="#ctx0" brushRef="#br0" timeOffset="128055.3243">22548 11212,'0'25,"0"-25,0 0,25 24,-25-24,0 0,24 0,-24 0,25 0,-25 0,25 0,0 0,0 0,-25 0,24 0,1-24,0 24,0 0,0 0,-1-25,1 25,-25 0,25-25,-25 25,0-25,0 25,0 0,0-25,0 25,0-25,-25 25,25 0,-25 0,25 0,-24 0,24 0,-25 0,0 25,0-25,25 25,-25-25,25 25,-24 0,24-25,0 25,0-1,0-24,0 25,0 0,0-25,0 25,0-25,24 25,1-25,-25 24,25-24,0 0,0 0,-1 0,26 0,-25 0,0 0,-1 0,26-24,-25 24,0-25,24 25,-24-25,0 0,0 25,0-25,24 1,-24-1,0-25,-25 25,25-24,-1 24,1-25,-25 1,25-1,-25 0,0-24,0 24,0 1,0-1,0 1,0-1,0 25,0 0,0 1,0 24,-25 0,25 0,-25 24,1 1,24 25,-25-25,25 24,-25 1,25-1,0 26,0-26,0 26,0-26,0 26,25-26,0 1,-1 0,1-1</inkml:trace>
  <inkml:trace contextRef="#ctx0" brushRef="#br0" timeOffset="129922.4311">21432 12452,'-25'0,"25"-25,-25 25,25-25,0 25,0-24,-25 24,25-25,0 25,0 0,0 0,0 0,0-25,0 25,0 0,0 0,0 0,0 0,0 25,0-25,0 0,25 0,-25 25,0-25,0 24,0-24,0 25,0 0,0 0,0-25,0 25,0-1,0 1,0-25,0 25,0 0,0-25,0 0,0 25,0-25,0 0,0 0,0 0,0 0,0 0,0 0,0 0,0 0,0-25,0 25,25-25,-25 0,0 25,25-25,-25 1,0-1,24 25,-24-25,25 0,-25 25,25-25,0 25,-25 0,25 0,-25 0,24 0,1 0,0 25,-25 0,25-25,0 25,-1 0,-24-1,25 1,-25 0,0 0,25 0,-25-25,0 24,0-24</inkml:trace>
  <inkml:trace contextRef="#ctx0" brushRef="#br0" timeOffset="131028.4944">21977 12427,'0'0,"0"-25,0 25,0 0,0 0,0 0,0 0,0 0,0 0,0 0,0 0,0-24,0 24,0 0,25 0,-25 0,0 0,25-25,-25 25,25 0,-25 0,0-25,0 25,0 0,0-25,0 25,0 0,0 0,0-25,0 25,-25 0,25-24,-25 24,0 0,0 0,25 0,-24 0,-1 0,25 0,-25 0,25 24,-25-24,25 25,0-25,0 25,0-25,0 25,0-25,0 25,25-1,-25-24,0 25,25-25,0 0,-25 25,24-25,1 0,0 25,0-25,0 0,0 0,-1 0,1 0,0-25,0 25,24 0,-24-25,0 25,0-25,0 1,-1 24,-24-25,25 0,0 0,-25 25,25-25,-25 1,25-1,-25 25,0-25,0 25,0 0,0 0,0 0,0 0,0 0,0 0,0 0,0 25,0-25,0 25,0-1,0-24,0 25,24 0,1-25,-25 25,0-25,25 25,-25-25,25 0,0 0,-25 24,24-24,-24 0,25 0,-25-24,25 24,0 0,-25-25,25 25,-1 0,1-25,-25 25,25-25,0 25,-25-25,25 25,-25-24,24 24,1-25,-25 25,25-25,-25 25,0 0,25 0,-25 0,0 0,25 0,-25 0,0 25,0-25,24 0,-24 0,0 25,0-25,25 0,-25 0,0 0,25 0,-25 24,0-24,25 0,-25 0,0 0,25-24,-25 24,0 0,25 0,-25 0,0-25,24 25,-24 0,0-25,0 25,0 0,0-25,0 25,0-25,0 25,0-25,0 25,-24 0,24-24,-25 24,25 0,-25-25,25 25,-25 0,25 0,0 25,-25-25,25 24,-25-24,25 25,0-25,0 25,0-25,0 25,0 0,0-25,0 25,0-1,0-24,0 25,25-25,-25 25,25-25,-25 0,25 25,0-25,0 0,-1 0,1 0,0 0,0 0,0 0,24 0,-24 0,0 0,0 0,24-25,-24 25,0-25,0 25,-1 0,-24-25,25 25,-25-24,0 24,0 0,0-25,0 25,0 0,0 0,0-25,0 25,0 0,0 0,0 0,0 0,0 0,0 0,0 0,0 0,0 0,0 0,0 0,25 0,-25 25,25-25,-25 0,25 25,-25-25,24 24,1-24,-25 25,0 0,25-25,-25 25,0 0,25-1,-25-24,0 25,0 0,0 0,0 0,0-1,0 1</inkml:trace>
  <inkml:trace contextRef="#ctx0" brushRef="#br0" timeOffset="131378.5144">22077 13022,'-25'0,"25"0,0 0,0-24,0 24,0 0,0 0,0 0,0 24,0-24,0 0,0 25,0 0,25 0,-25 0,0-1,24 26,-24-25,0 0,0 24,0-24,0 0,0 0,0 0,0-1,0 1,25 0,-25 0,0 0,0-25,0 24</inkml:trace>
  <inkml:trace contextRef="#ctx0" brushRef="#br0" timeOffset="131706.5332">21977 13345,'25'0,"-25"-25,25 25,0 0,-25-25,25 25,-1 0,1 0,0 0,0 0,0 0,-1 0,1 25,-25-25,25 25,0 0,-25 0,0-25,0 24,0 1,0 0,0 0,0-25,0 25,0-1,25-24,-25 0,0 25,24-25,-24 0,25 0,0 0,0 0,0 0,-25 0,24 0,1-25,0 25,0-24,0 24,-1-25,1 25,-25-25,25 0,-25 0,0 1,0-1,0 0,0 0,-25 0,0 1,1-1,-1 0,0 25,0-25,0 25,1 0,-1 0,0 0,0 0</inkml:trace>
  <inkml:trace contextRef="#ctx0" brushRef="#br0" timeOffset="132535.5806">22721 13370,'50'0,"0"0,-26 0,26-25,0 25,-26-25,1 25,0-25,0 25,-25-24,25 24,-25 0,0-25,0 25,0 0,-25 0,0 0,25 0,-25 0,0 0,1 25,-1-25,25 0,-25 24,0-24,25 25,0-25,0 0,0 25,0-25,0 0,25 0,-25 0,25 25,0-25,-25 0,24-25,-24 25,25 0,-25 0,0 0,25-25,-25 25,0 0,0 0,0 0,0 0,0 0,0 25,0-25,0 25,0 0,0-1,0 26,25-25,-25 24,0-24,25 25,-25-1,0 1,0 0,0-26,0 26,0 0,0-1,0-24,-25 25,25-1,-25-24,0 25,25-26,-25 1,25-25,-24 25,24-25,0 0,-25-25,25 0,0 25,0-24,0-1,0-25,0 25,0 1,25-1,-25-25,24 25,-24 1,25-1,0 0,0-25,0 26,0-1,-1 0,1 0,25 0,-25 1,-1-1,26-25,-25 25,0 1,-1-1,1 0,0 0,-25 0,25 1,-25-1,0 25,0-25,0 25,0 0,-25-25,25 25,-25 0,0 25,25-25,-24 25,-1-25,0 25,25-1,-25 1,25-25,-25 25,25 0,0 0,0-25,0 24,0-24,25 25,-25-25,25 0,0 0,-25 0,25 0,-1 0,1 0,0 0,0 0,0 0,-1-25,1 25,0-24,0-1,0 25,-1-25,1 0,0 0,0-24,0 24,-1-25,-24 1,25 24,-25-50,25 26,-25-1,0 1,0 24,0-25,0 25,0 1,0-1,0 25,-25 0,25 0,-25 25,25-25,-24 49,24-24,0 25,-25-26,25 26,0 0,0-1,0 1,0-25,0 24,0 1,0-25,25 0,-25-1,0 26,24-50,-24 25,0 0</inkml:trace>
  <inkml:trace contextRef="#ctx0" brushRef="#br0" timeOffset="133015.608">23664 13171,'0'0,"0"-25,0 25,0 0,25 0,-25 0,25 0,-25-24,24 24,1 0,0 0,0 0,0-25,-1 25,1 0,0 0,0-25,24 25,-24 0,0-25,0 25,-25 0,25-25,0 25,-25 0,24 0,-24 0,0 0,0 0,0 25,0-25,-24 25,24 0,0 0,-25-25,25 24,-25 1,25 0,0 0,-25 0,25 0,0-1,0-24,0 25,0 0,0-25,0 25,0-25,25 25,-25-25,25 24,-25-24,25 0,-1 0,-24 0,25 25,-25-25,25 0,0 0,-25 0,25 0,-25 0,24 0,-24 0,0 0,25 25,-25-25,0 0,0 0,0 0,25 25,-25-25,0 0,0 0,25 25,-25-25,25 0,-25 0,24 0,1 0,0 0,0 0,0 0,-1 0,1 0,25 0,-25 0,-1 0,1 0,25 0,-25 0,-1 0,1 0,0 0,0 0,0 0,-25 0,24 24,-24-24</inkml:trace>
  <inkml:trace contextRef="#ctx0" brushRef="#br0" timeOffset="140591.0413">11311 15106,'0'0,"0"0,25 0,-25 0,25 0,0 0,0 0,-1-25,1 25,25 0,-1-25,1 25,24-24,1 24,-1-25,1 0,24 0,-25 25,25-25,25 1,-24-1,-1 0,25 0,0 0,0 1,0-1,0 0,25 0,-25 0,0 25,0-24,0-1,0 0,0 25,0-25,-25 25,0-25,1 25,-1-24,-25 24,1 0,-1-25,-24 25,-1 0,1 0,-25 0,0 0,-25 0,0 0,0 0</inkml:trace>
  <inkml:trace contextRef="#ctx0" brushRef="#br0" timeOffset="141365.0856">11832 14908,'50'0,"-1"-25,-24 0,50 25,-26-25,26 0,-26 1,50 24,-24-25,-1 0,26 25,-1-25,0 0,0 1,0 24,1-25,-1 25,0-25,25 0,-25 25,1-25,24 1,-25 24,0-25,0 0,0 0,1 25,-1-25,-25 1,25-1,-24 0,-1 25,1-25,-26 0,1 25,0-25,-1 25,-24-24,25 24,-50 0,24 0,1 0,-25-25,0 25,0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inkml:trace>
  <inkml:trace contextRef="#ctx0" brushRef="#br0" timeOffset="144149.2448">12849 5779,'99'-24,"1"24,-1 0,0 0,0 0,25-25,-24 25,-1 0,0 0,0 0,-24 0,24 0,-25 0,1 25,-1-25,-24 0,-1 0,1 0,-1 0,1 0,-25 24,0-24,0 0,-1 0,-24 0,0 0,0 0,0 0,-24 0</inkml:trace>
  <inkml:trace contextRef="#ctx0" brushRef="#br0" timeOffset="144521.2661">11807 5755,'-49'0,"24"0,0 0,0 0,25-25,-24 25,24 0,0 0,24 0,-24 0,25 0,25-25,-25 25,24 0,1 0,24 0,1-25,-1 25,0 0,1 0,24-25,0 25,1 0,-1-24,0 24,25 0,-25 0,25-25,0 25,-25 0,25-25,1 25,-1 0,0-25,0 25,0 0,0-25,-25 25,25 0,-25 0,25 0,-49-24,24 24,0 0,-25 0,1 0,-1 0,-24 0,-1 0,1 0,0 0,-26 0,1 0,0-25,0 25,0 0,-25 0</inkml:trace>
  <inkml:trace contextRef="#ctx0" brushRef="#br0" timeOffset="150568.612">12527 15404,'0'0,"0"-25,0 25,0 0,0 0,0-25,0 25,0 0,0 0,-25 0,25 0,0 0,0 0,0 0,0 0,0 0,0 25,0-25,0 25,0-25,0 25,-25 24,25-24,0 25,0-26,-25 26,25 0,-25-1,25 1,-24-1,24-24,-25 25,25-25,0-1,0 1,0 0,0-25,25 25,-25-25,24 0,1 0,0 0,0 0,0 0,0 0,24-25,-24 25,25-25,-26 25,26 0,0-25,-26 25,26-24,-25 24,24 0,-24 0,0-25,0 25,0 0,-1 0,1 0,-25 0,25 0,-25 0</inkml:trace>
  <inkml:trace contextRef="#ctx0" brushRef="#br0" timeOffset="152605.7285">13196 15304,'25'0,"-25"-24,25-1,0 25,-25-25,25 25,-25-25,0 25,0-25,24 25,-24 0,0 0,0-24,0 24,0 0,0 0,0 0,0 24,0-24,-24 0,24 0,-25 25,25-25,-25 25,0 0,0 0,1-1,-1 1,25 0,-25 25,0-25,0-1,1 26,24-25,-25 0,25-1,0 1,0 0,0 0,0 0,0-25,25 24,-25-24,0 25,24-25,1 0,-25 0,25 0,0 0,-25 0,25-25,-1 25,1 0,0-24,-25-1,25 25,0-25,-25 0,24 25,-24-25,0 1,0 24,0-25,0 25,-24 0,-1-25,0 25,0 0,0 0,1 0,-26 0</inkml:trace>
  <inkml:trace contextRef="#ctx0" brushRef="#br0" timeOffset="153040.7534">11386 16321,'-25'25,"0"-25,0 0,0 0,1 0,24 25,-25-25,25 0,0 0,0 0,0 0,0 0,0 0,25 0,-25 0,24 0,26 0,-25 0,25 0,-1 0,1 0,-1 0,26 0,-1-25,1 25,-1 0,25 0,-24-25,24 25,0 0,25-24,-25 24,25-25,0 25,0-25,0 25,0-25,-24 25,24 0,0-25,-25 25,0 0,0 0,-24-24,-1 24,1 0,-26 0,1 0,-1 0,-24-25,0 25,0 0,-25 0,0 0,0 0,0 0,0 0,-25 0,0 0,0 0</inkml:trace>
  <inkml:trace contextRef="#ctx0" brushRef="#br0" timeOffset="153616.7864">12105 16669,'0'-25,"0"25,0-25,0 25,0 0,0-25,0 25,0 0,0 0,0 0,0 0,25 0,-25 0,0 0,0 25,0-25,0 25,0 0,25 24,-25-24,0 25,0-25,0 24,0 1,0-1,-25 1,25 0,-25-1,25 1,0-1,-25 1,25-25,0 0,0-1,0 1,0-25,25 25,-25-25,25 0,0 0,-25 0,24 0,1 0,0 0,0 0,0 0,-1-25,1 25,25 0,-25-25,24 25,-24 0,25-24,-25 24,-1-25,26 25,-25 0,0-25,-1 25,-24 0,25 0,-25 0,25-25,-25 25</inkml:trace>
  <inkml:trace contextRef="#ctx0" brushRef="#br0" timeOffset="154000.8083">12477 16743,'0'-25,"0"25,0-24,0 24,0 0,0-25,0 25,0 0,25-25,-25 25,25 0,-25-25,25 25,-25 0,24 0,1 0,0 0,0 0,0 0,-25 0,24 25,1-25,0 25,-25 0,0-1,0 1,0 0,0 0,0 0,-25 24,25-24,-25 0,1 0,-1 24,0-24,0 0,0-25,1 25,-1-1,0-24,25 0,0 0,0 0,0 0,0 0,0 0,25 0,0 0,-1 0,1 0,0-24,25 24,-1 0,1-25,-1 25,1 0,24-25,-24 25,0 0,-1 0,1 0,-1 0,1-25</inkml:trace>
  <inkml:trace contextRef="#ctx0" brushRef="#br0" timeOffset="157020.9811">18902 10120,'-25'0,"0"-24,0 24,0-25,0 25,1-25,-1 25,0 0,-25-25,26 25,-26 0,25-25,-24 25,-1 0,0 0,26-25,-26 25,0 0,1 0,24 0,-25 0,1 0,-1 0,1 0,-1 0,0 25,1-25,-1 0,1 0,-1 25,25-25,-25 0,1 25,-1-25,25 25,1-25,-26 25,25-1,0-24,-24 25,24 0,0 0,0 0,1-1,-1 1,0 0,0 0,0 0,1-1,-1 1,0 0,0 25,25-26,-25 1,1 0,-1 0,25 0,-25-1,0 1,25 25,-25-25,1-1,24 26,-25-25,0 24,25-24,-25 25,0-1,25 1,-24 0,24-26,-25 26,25 0,-25-1,25 1,-25 0,25-26,-25 26,25 0,0-26,0 26,-25 0,25-26,0 26,0 0,0-26,0 26,0 0,0-1,0-24,0 25,0-1,0-24,0 25,0-26,0 26,0 0,0-25,0 24,0-24,0 25,0-26,25 26,-25-25,0 24,25-24,-25 25,0-25,25-1,-25 1,0 25,25-25,-25-1,25 1,-25 0,24 0,-24 0,25-1,0 1,0 0,0 0,-25 0,24-25,1 24,0 1,0 0,0-25,-1 25,1 0,0-25,0 24,0 1,-1-25,1 25,0-25,0 25,0-25,24 25,-24-25,0 0,0 0,24 25,-24-25,0 0,0 0,24 24,-24-24,0 0,24 0,-24 0,0 0,25 0,-25 0,24 0,-24 0,25 0,-26-24,26 24,-25 0,24 0,1-25,-25 25,24-25,1 25,-25 0,24-25,1 25,0-25,-1 0,-24 25,25-24,-1-1,1 25,-1-25,-24 0,25 0,-25 1,24-26,-24 25,0 0,0-24,0 24,-1-25,1 26,0-26,25 0,-26 1,1-1,0 1,0-1,0 0,-1 1,26-1,-25 1,0-1,24 0,-24-24,0 24,24 1,-24-1,0-24,0 24,-25 0,25 1,-1-26,-24 26,25-1,-25 1,0-1,0-24,0 24,0 0,0 1,0-1,0-24,0 24,0 0,0 1,-25-26,1 26,24-1,-25 1,0-1,0 25,0-24,1-1,-26 25,25-24,-24 24,-26 0,26 0,-26 0,1 1,-25 24,-1-25</inkml:trace>
  <inkml:trace contextRef="#ctx0" brushRef="#br0" timeOffset="158117.0438">8409 12402,'0'-24,"0"-1,0 25,25-25,-25 0,0 25,0-25,0 25,0 0,0-24,0 24,0 0,0 0,-25 24,0-24,1 0,-1 25,0 0,0 0,-24 24,-1 1,0-25,1 24,-1 1,0 0,1-1,-1 1,1-1,24-24,-25 25,25-25,1-1,-26 1,25 0,0-25,1 25,24-25,-25 0,0 0,25 0,0 0,-25 0,25 0,0 0,0 0,0-25,0 25,0-25,0 25,25-25,-25 1,25-1,-25 0,0 0,25 25,-25-25,0 1,24-1,-24 0,0 25,0-25,0 25,0 0,0 0,0-25,0 25,0 0,0 0,0 25,0-25,0 25,0-25,0 25,0 0,0-1,0 1,0 25,0-25,0-1,0 26,25-25,-25 0,0-1,0 1,0-25,25 25,-25 0,25-25,-25 25,25-25,-25 0,24 0,1 0,0 0,0 0,24-25,-24 25,25-25</inkml:trace>
  <inkml:trace contextRef="#ctx0" brushRef="#br0" timeOffset="159517.1238">15181 15974,'-25'-25,"25"25,-25 0,25 0,-25 0,25 0,-24 0,24 0,-25 0,25 0,0 0,0 0,0 0,0 0,0 0,0 0,0 0,0 0,0 0,25 0,-25 0,24 0,1 0,0 0,0 0,0 0,-1 0,1 0,25-24,-25 24,24 0,-24 0,0 0,0 0,-1-25,1 25,0 0,-25 0,25 0,-25 0,0 0,0 0,0 0,0 0,0 0,0 0,-25 0,0 0,0 0,1 0,-1 0,0 0,-25 0,26 0,-26 25,0-25,26 0,-26 0,25 24,-24-24,24 0,-25 0,25 0,25 0,-24 25,-1-25,25 0,0 0,0 0,0 0,0 0,25 0,-25 0,24 0,26-25,-25 25,0 0,24 0,1 0,-1-24,-24 24,25 0,-1-25,-24 25,25 0,-25 0,-1-25,1 25</inkml:trace>
  <inkml:trace contextRef="#ctx0" brushRef="#br0" timeOffset="160121.1584">16173 14982,'0'0,"0"0,0 0,0 0,0-25,0 25,0 0,0 0,0 0,0 0,0 0,0 0,0 25,25-25,-25 0,0 25,0 0,0-1,25 1,-25 0,0 0,0 0,0 24,0-24,0 25,0-26,0 26,0-25,-25 25,25-26,0 26,0-25,0 24,0-24,0 0,0 0,0 0,0-25,0 24,25-24,-25 25,24-25,1 0,0 0,-25 0,25 0,0 0,-1-25,1 25,0 0,25-24,-26 24,1 0,0-25,0 25,-25 0,25 0,-1-25</inkml:trace>
  <inkml:trace contextRef="#ctx0" brushRef="#br0" timeOffset="160780.1961">16793 14858,'25'0,"-25"0,25-25,-25 25,0 0,0 0,0 0,0 0,0 0,0 0,0 0,-25 25,0-25,25 0,-25 25,1-25,-26 25,25-25,0 24,0-24,25 25,-24-25,-1 0,25 25,0-25,0 0,0 0,0 0,0 0,0 0,0 0,0 0,0 0,0 0,0 0,0 0,0 0,0 0,0 25,0-25,0 0,0 25,0-25,0 24,0-24,0 25,0-25,0 25,0-25,0 25,0-25,0 25,0-25,0 24,0-24,0 0,0 0,0 25,0-25,0 0,0 0,0 0,0 0,0 0,0 0,0 0,0 0,0 0,25 0,-25 0,0-25,0 25,24 0,-24 0,25 0,-25-24,25 24,-25 0,25 0,0-25,-25 25,25 0,-1 0,1 0,0 0,-25 25,25-25,0 0,-1 24,-24-24,25 25,0-25,-25 25,25 0,-25-25,0 25,0-1,0 1,0-25,0 25,-25-25,25 25,-25-25,25 25,-25-25,1 0,-1 25,0-25,0 0,0 0,1 0,-1 0,0 0,25 0,-25 0,0 0,0 0,25 0,-24-25,24 25</inkml:trace>
  <inkml:trace contextRef="#ctx0" brushRef="#br0" timeOffset="161059.212">17289 15007,'0'0,"0"0,0 0,0 25,0-25,25 24,-25-24,25 25,-25 0,25 0,-1 0,1-1,0 1,-25 0,25 0,0 0,-1-1,1 1,0 0,0 0,-25-25,25 25,-1-25</inkml:trace>
  <inkml:trace contextRef="#ctx0" brushRef="#br0" timeOffset="161308.2263">17636 15032,'0'0,"0"-25,-24 25,24 0,0 0,0 25,-25-25,25 0,0 24,-25-24,25 25,-25 0,0 0,1 0,-1-1,25 1,-25 0,0 0,0 0,-24-1,24 1,0 0,0 0,25 0,-24 0,-1-1,0-24,0 25,25-25,0 25,0-25,-25 0,25 0</inkml:trace>
  <inkml:trace contextRef="#ctx0" brushRef="#br0" timeOffset="161749.2515">17909 15032,'0'0,"0"0,25 0,-25-25,0 25,25 0,-25 0,25-25,0 25,-25 0,24 0,1 0,0 0,-25 25,25-25,0 25,-25-25,0 24,0 1,0 0,0 0,0 0,0-1,-25 1,0 0,0 0,0 0,1-1,-1-24,0 25,0 0,0-25,1 25,-1-25,0 25,25-25,-25 0,25 0,0 0,0 0,0 0,0 0,0 0,25 0,-25 0,25 0,-25 0,25 0,-1 0,-24 0,25 0,0 0,0 0,0 0,-1 0,-24 0,25 0</inkml:trace>
  <inkml:trace contextRef="#ctx0" brushRef="#br0" timeOffset="161977.2646">18480 14784,'0'0,"0"0,0 0,0 0,0 0,0 0,0 24,0-24,0 25,0 0,0 0,0 24,0-24,0 0,0 25,0-26,0 1,0 25,0-25,0-1,0 1,0 0,0-25,0 25,0 0,0-25,0 24</inkml:trace>
  <inkml:trace contextRef="#ctx0" brushRef="#br0" timeOffset="162253.2803">18455 15503,'0'0,"-25"0,25 25,0-25,-25 0,25 25,0-25,0 24,0-24,0 25,0-25,0 25,0 0,0-25,0 0,0 25,0-25,0 0,25 24,-25-24,25 0,-25 0,25 0,0 0,-25 0,24 0,1-24,0 24,-25 0,25-25,0 25,-1-25,-24 25,0-25,25 25,-25-25,0 25,0-24,-25 24,1-25,-1 25,0 0</inkml:trace>
  <inkml:trace contextRef="#ctx0" brushRef="#br0" timeOffset="162724.3073">15900 16073,'25'0,"-25"0,25 0,0 0,-1-24,1 24,25 0,-1 0,1 0,0 0,24 0,25 0,-24-25,24 25,0 0,25 0,-25-25,25 25,0 0,25 0,-25-25,0 25,0 0,0-25,0 25,0 0,0-24,-24 24,24 0,-25 0,0-25,-25 25,1 0,-1 0,1-25,-26 25,1 0,0 0,-26 0,1 0,0 0,0 0,-25 0,0 0,0 0,-25 0,25 0</inkml:trace>
  <inkml:trace contextRef="#ctx0" brushRef="#br0" timeOffset="163201.3346">16967 16545,'-25'0,"25"-25,-25 25,25 0,0-25,0 25,0-25,0 25,25-24,-25 24,25-25,0 25,-1-25,26 25,-25-25,0 25,24 0,1 0,-25 0,24 0,1 0,-25 0,-1 0,26 25,-50-25,25 25,0 0,-25-1,0-24,-25 25,0 0,0 0,0 24,1-24,-26 0,25 0,-24 0,24-1,-25 1,1 0,24 0,0 0,0-25,0 24,25-24,-24 0,24 0,0 0,0 0,0 0,24 0,-24 0,25 0,0 0,0 0,0 0,-1 0,1-24,0 24,25 0,-26 0,26 0,0 0,-26-25,26 25,0 0,-26 0,26 0,-25-25,24 25</inkml:trace>
  <inkml:trace contextRef="#ctx0" brushRef="#br0" timeOffset="163393.3455">18257 16148,'0'0,"0"-25,0 25,0 0,0 0,0 0,0 0,0 0,0 0,0 25,0-25,0 25,0-1,0 1,-25 0,25 25,0-26,-25 26,25-25,0 25,-25-26,25 26,-25 0,25-26</inkml:trace>
  <inkml:trace contextRef="#ctx0" brushRef="#br0" timeOffset="163677.3618">18182 16991,'25'25,"-25"-25,0 0,0 25,0-25,0 0,0 0,0 25,0-25,-25 24,25-24,0 25,-25-25,25 25,0 0,0 0,-24-25,24 24,0 1,0-25,0 25,0 0,0-25,0 0,0 25,0-25,24 0,-24 0,0 0,25 0,-25 0,25 0,-25-25,25 25,0 0,-25-25,24 25,-24-25,25 25,-25-25,0 25,0-24,0 24,0-25,0 25,-25-25,25 25,-24-25,-1 25,0 0</inkml:trace>
  <inkml:trace contextRef="#ctx0" brushRef="#br0" timeOffset="165409.4609">19571 15701,'-25'0,"25"0,-24 0,24 0,-25 0,25 0,0 0,0 0,0 0,0 0,0 0,0 0,25 0,-1 0,-24 0,25 0,0 0,0 0,24 0,-24 0,0 0,25 0,-26 0,1 0,25 0,-25 0</inkml:trace>
  <inkml:trace contextRef="#ctx0" brushRef="#br0" timeOffset="165573.4702">19646 15900,'0'0,"0"25,0-25,0 0,0 0,24 0,-24 24,25-24,-25 0,25 0,0 0,0 0,-1 0,26 0,-25 0,25 0,-1 0,1 0</inkml:trace>
  <inkml:trace contextRef="#ctx0" brushRef="#br0" timeOffset="166117.5014">20439 15205,'0'-25,"0"25,0-24,0 24,0-25,0 25,0-25,0 25,25 0,-25 0,0 0,25 25,-25-25,25 25,0-1,-25 1,24 0,1 25,0-26,-25 1,25 0,0 25,-1-25,-24-1,25 1,0-25,-25 25,25 0,0-25,-25 25,24-25,1 0,-25 0,25 0,0 0,-25 0,25 0,-25-25,25 25,-1-25,-24 0,25 25,-25-25,25 1,0-1,-25 0,0 0,25-25,-25 26,0-1,24 0,-24-25,0 26,0-1,0-25,0 25,0 1,0-1,0 0,0 25,0-25</inkml:trace>
  <inkml:trace contextRef="#ctx0" brushRef="#br0" timeOffset="166304.5121">21258 15379,'0'0,"0"0,0 0,0 0,0 0,0 0,0 0,0 0,0-25,0 25,25 0,-25 0,0 0,0-25</inkml:trace>
  <inkml:trace contextRef="#ctx0" brushRef="#br0" timeOffset="166955.5493">21605 15205,'0'-25,"0"25,0-24,0-1,0 25,-25-25,25 25,0-25,0 25,0 0,0-25,0 25,0 25,0-25,0 25,0 0,0 0,0-1,0 1,0 0,0 0,0 0,0-1,0 1,0 0,0 0,0-25,0 25,0-25,0 0,0 25,0-25,-24 0,24 0,0-25,0 25,0 0,0-25,0 25,0-25,0 25,0-25,0 0,0 1,0-1,0 0,24-25,-24 26,0-1,25 0,-25 0,25 0,-25 1,25 24,-25 0,25 0,-25 0,24 0,-24 24,25-24,-25 25,25 0,0-25,-25 25,25 0,-1-1,-24-24,25 25,0-25,0 25,0-25,-25 0,24 25,1-25,0 0,0 0,0 0,0-25,-1 25,1 0,0-25,-25 25,25-25,-25 1,25 24,-25-25,24 0,-24 0,0-24,0 24,0 0,0 0,0-24,0 24,-24-25,-1 25,25 1,-25-1,25 0,-25 25,25-25</inkml:trace>
  <inkml:trace contextRef="#ctx0" brushRef="#br0" timeOffset="168092.6143">22498 15131,'0'25,"-25"-25,25 0,0 0,0 0,0 0,25 0,-25 0,25 0,-25 0,25 0,-25 0,25-25,-25 25,0 0,24-25,-24 25,25 0,-25-25,0 25,0-25,0 25,0-24,0 24,0-25,0 0,-25 25,1 0,24-25,-25 25,0 0,0 0,0 0,1 25,24-25,-25 25,0-25,25 25,0-1,-25 1,25 0,0-25,0 25,0 0,0-1,25 1,-25-25,25 25,-25-25,25 25,-1-25,1 0,-25 0,25 0,0 0,0 0,-1 0,1 0,0 0,0-25,0 25,-1 0,1-25,-25 25,25-25,0 1,0 24,-1-25,1 0,-25 0,25 25,0-25,-25 1,25 24,-25 0,0 0,0 0,0 0,0 0,0 24,0-24,0 25,0 0,0 0,0 0,0-25,0 24,0-24,0 25,24-25,-24 25,0-25,25 0,-25 0,0 0,25 0,-25 0,25 0,-25 0,25 0,0-25,-25 25,24 0,-24-25,25 25,0-24,-25-1,25 25,0-25,-25 25,24-25,1 0,-25 25,25-24,-25 24,25 0,-25-25,0 25,0 0,0 0,0 0,25 25,-25-25,0 0,0 0,0 24,0-24,0 0,24 0,-24 25,0-25,0 0,0 0,25 0,-25 0,0 0,25 0,-25 0,0 0,25 0,-25 0,25 0,-25 0,0-25,24 25,-24 0,0-24,25 24,-25 0,0 0,0-25,0 25,0-25,0 25,0-25,0 25,0-25,-25 25,25 0,-24-24,24 24,-25 0,0 0,25 24,-25-24,0 25,25-25,-24 25,24 0,-25 0,25-1,-25 1,25-25,0 25,0 0,0 0,0-25,0 24,0-24,25 25,-25-25,25 25,-25-25,24 0,-24 0,25 0,0 0,0 0,0 0,-25 0,24-25,1 25,0 0,0 0,0-25,-1 25,1-24,0 24,0-25,0 0,-1 25,-24-25,25 0,0 1,-25 24,25-25,-25 25,0-25,0 25,0 0,0 0,0 0,0 0,0 0,0 0,0 0,0 0,0 25,0-25,0 0,0 0,0 0,0 0,25 25,-25-25,24 0,-24 0,25 24,0-24,0 0,0 0,-1 25,1-25,0 25,-25-25,25 25,-25 0,0-25,0 24,0 1,0 0,-25 0,25-25,-25 25,25-1</inkml:trace>
  <inkml:trace contextRef="#ctx0" brushRef="#br0" timeOffset="168416.6329">22027 16024,'-25'-25,"25"0,-25 0,25 1,-25-1,25 0,0 25,0-25,0 25,0 0,0 0,0 25,0 0,0 0,25-1,-25 1,0 25,0-25,0 24,0 1,0-25,-25 24,25-24,-24 0,24 24,-25-24,25 0,-25 0,25 0,0 0,-25-25,25 24,-25-24</inkml:trace>
  <inkml:trace contextRef="#ctx0" brushRef="#br0" timeOffset="169540.6972">21655 16321,'-25'-24,"25"-1,0 0,0 25,0-25,25 25,0-25,-25 25,24 0,26-24,-25 24,0 0,-1 0,26 0,-25 24,0-24,-1 25,1-25,0 25,0-25,0 25,-25 0,25-1,-25-24,0 25,24 0,-24-25,0 25,25 0,-25-25,0 0,25 25,-25-25,25 0,-25 0,25 0,-1 0,1 0,-25 0,25-25,0 25,0-25,-1 25,1-25,-25 25,25-25,0 0,-25 1,25 24,-25-25,24 0,-24 0,0 0,0 1,0-1,-24 0,24 0,-25 25,0-25,25 25,-25 0,0 0,-24 25,24-25,0 25,0-25,1 25,-1 0,0-1,0 1,25-25,0 25,0 0,0-25,0 25,0-25,25 0,-25 24,25-24,0 0,-1 0,1 0,0 0,0-24,0 24,-1 0,1 0,0-25,0 25,0-25,-1 25,1-25,0 0,0 25,0-24,-1-1,-24 25,25-25,-25 25,0 0,0 0,0 0,25 0,-25 0,0 25,0-25,0 25,0-1,0 1,0 0,0 0,0 24,0-24,0 25,-25-25,25 24,0 1,0 0,-25-1,25 1,0-1,-24 1,24 0,-25-1,25 1,-25-1,0-24,25 25,-25-25,1-1,24 1,-25-25,0 25,25-25,-25 0,25 0,-25 0,25-25,-24 25,24-25,-25 1,25-1,0-25,-25 25,25 1,0-26,0 25,25-24,0 24,-1 0,1 0,0-24,0 24,24 0,1 0,0 0,-1 1,1-1,-1 0,1 0,0 0,-1 1,1 24,-1-25,-24 0,25 0,0 0,-26 0,1 1,0-1,0 0,0 0,-1 25,-24-25,0 1,0-1,0 0,0 25,0-25,0 25,-24 0,-1-25,0 25,25 0,-25 25,0-25,1 25,-1-25,0 25,0 0,0-25,25 24,-25 1,25 0,0 0,0-25,0 25,0-1,0 1,0-25,25 25,-25-25,25 25,0-25,0 25,0-25,-25 0,24 0,1 0,0 0,0 0,0-25,-1 25,1-25,0 25,0-25,0 0,-1 1,1-1,0 0,0 0,0 0,-1-24,1 24,0-25,-25 1,25-1,0 1,-1-1,-24-24,25 24,0 0,-25 1,25-1,-25 25,0 1,0 24,0-25,0 25,0 25,0-1,0 1,-25 0,25 25,-25-26,25 51,-25-26,25 1,-24 0,24-1,0 1,-25-1,25-24,0 25,0-25,0-1,0 1,0 0,0 0,25-25,-25 0,0 25,0-25,0 0</inkml:trace>
  <inkml:trace contextRef="#ctx0" brushRef="#br0" timeOffset="170106.7295">23490 15875,'0'-25,"0"25,0-25,0 25,0 0,25-24,0 24,0 0,0 0,-1 0,1 0,0-25,0 25,24 0,-24-25,25 25,-25-25,-1 25,26-25,-25 25,24-24,-24-1,0 0,0 25,0-25,-25 0,25 25,-25-24,24 24,-24-25,0 25,0 0,0 0,-24 0,24 25,-25-25,0 24,25 1,-25 0,0 25,0-26,1 26,-1-25,0 0,25 24,-25-24,25 0,-25 0,25-1,0 1,0 0,0 0,0-25,0 25,25-25,-25 0,0 24,25-24,0 0,-25 0,25 0,-1 0,-24 0,25 0,0 25,0-25,0 0,-25 0,25 0,-1 25,-24-25,25 0,-25 25,25-25,-25 0,0 25,25-25,-25 24,0-24,0 0,0 25,25-25,-25 0,24 0,-24 25,0-25,25 0,0 0,-25 0,25 0,0 0,-1-25,1 25,0 0,0 0,0 0,-1-25,26 25,-25 0,0 0,-1-24,26 24,-25 0,0 0,-1 0,1 0,-25 0,25 24,-25-24,0 0,25 25,-25-25,25 25,-25-25,0 25,0-25,24 25,-24-25,0 0,0 24,25-24</inkml:trace>
  <inkml:trace contextRef="#ctx0" brushRef="#br0" timeOffset="170454.7494">22275 16892,'-124'25,"0"0,25-25,-1 0,26 24,0-24,24 0,25 0,0 0,1 0,24-24,24 24,1 0,0 0,25-25,24 25,0 0,1 0,24-25,0 25,1 0,24 0,0-25,0 25,0 0,24-25,-24 25,25 0,0-24,0 24,0-25,-25 25,25 0,-1-25,-23 25,-1 0,0 0,-25 0,0 0,0 0,-24 0,-1 0,-24 0,-1 0,-24 0,0 0,0 0,-25 0,0 0,0 0,0 0,-25-25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13:58.314"/>
    </inkml:context>
    <inkml:brush xml:id="br0">
      <inkml:brushProperty name="width" value="0.05292" units="cm"/>
      <inkml:brushProperty name="height" value="0.05292" units="cm"/>
      <inkml:brushProperty name="color" value="#FF0000"/>
    </inkml:brush>
  </inkml:definitions>
  <inkml:trace contextRef="#ctx0" brushRef="#br0">1216 8186,'25'0,"24"0,1 0,-1 0,1 0,0 0,24 0,-24 0,24 0,25-25,-24 25,-1 0,25 0,1-25,-1 25,0 0,0-25,25 25,-25 0,1-25,24 25,-25 0,25-24,-25 24,25 0,-25 0,1-25,-1 25,0 0,0 0,0 0,1-25,-1 25,-25 0,1 0,-1 0,1 0,-26-25,1 25,-1 0,-24 0,25 0,-25 0,-25 0,24 0,-24 0,0 0,0 0,0 0,0 0,-24 0,-1 0,25 25,-25-25,0 0</inkml:trace>
  <inkml:trace contextRef="#ctx0" brushRef="#br0" timeOffset="445.0254">1861 8161,'-25'25,"-25"-25,25 0,1 0,-1 0,25 0,0 0,0 0,0 0,25 0,-25 0,24 0,26 0,-25 0,25 0,24 0,-24 0,49 0,-25-25,25 25,1 0,-1 0,25 0,0-25,-25 25,25 0,25-25,-25 25,0 0,0-25,25 25,-25 0,25 0,0 0,-25 0,24 0,-24 0,25 0,-25 0,0 0,0 0,0 0,-24 0,24 0,-25 0,0 0,-25 0,1 0,-1 0,1 0,-26 0,26 0,-51 0,26 0,-25 0,0 0,-1 0,-24 0,25 0,-25 0,0 0,0 0,0 0,0-24,0 24,0 0,0 0,-25 0,25-25</inkml:trace>
  <inkml:trace contextRef="#ctx0" brushRef="#br0" timeOffset="3059.175">6946 9178,'0'0,"0"0,0 0,0 0,0 0,0 0,24 0,1 0,0 0,0 0,0 0,24 0,-24 0,25 0,-1 0,1-25,0 25,-1 0,1-25,-1 25,1 0,-25 0,24-25,-24 25,25 0,-50 0,25 0,-1 0,-24 0,0 0,0 0,0 0,0 0,-24 0,24 0,-25 25,0-25,0 0,25 0,-25 0,1 0,-1 0,25 0,-25 25,25-25,-25 0,25 0,0 0,0 0,0 0,-25 0,25 25,0-25,0 0,0 25,-24-25,24 24,0 1,0 0,0 0,0 0,0-1,0 1,0 0,0 0,0 24,0-24,0 0,24 0,-24 0,0-1,0 1,0 0,25-25,-25 25,0 0,0-25</inkml:trace>
  <inkml:trace contextRef="#ctx0" brushRef="#br0" timeOffset="3256.1862">7119 9847,'0'0,"-25"0,25 0,0 0,0 0,0 0,0 0,0 0,25 0,0 0,0 0,0 0,0 0,-1 0,26 0,0 0,-1 0,1-24,24 24,-24 0,24 0,-24-25,24 25,-24 0</inkml:trace>
  <inkml:trace contextRef="#ctx0" brushRef="#br0" timeOffset="5644.3228">2431 5755,'0'-25,"0"25,0-25,0 25,0 0,0 0,0 0,0 0,0 0,0 0,0 0,0 0,-25 0,25 25,0-25,0 25,-24-1,24 1,0 0,-25 25,0-1,25 1,-25 0,0 24,1-24,-1 49,0-25,0 1,0 24,-24-25,24 25,0-24,0-1,25-24,-24 24,24-24,-25-25,25 24,0-24,0 0</inkml:trace>
  <inkml:trace contextRef="#ctx0" brushRef="#br0" timeOffset="6304.3606">3250 5680,'0'0,"0"0,0 0,0 0,0-25,0 25,0 0,0 0,0 0,0 25,0-25,0 0,0 0,0 0,0 25,0-25,0 25,0-25,-25 25,25-1,-25 26,25-25,-25 25,1-1,-1 1,0 24,0 1,-24-26,24 26,0-1,-25 0,25-24,1 24,-1-24,0 0,0-26,25 26,-25-25,25 0,-24-1</inkml:trace>
  <inkml:trace contextRef="#ctx0" brushRef="#br0" timeOffset="7092.4056">4515 5804,'0'0,"0"0,0 0,0 0,0-25,0 25,0 0,0 0,0 0,0 0,0 0,0 0,0 0,0 0,0 0,0 0,0 0,0 25,0-25,0 25,-25 0,25 0,-25 24,25-24,-25 25,25-1,-24 26,-1-26,0 26,-25-1,26 1,-26-1,25 0,-24 1,24-1,0-24,0-1,0 1,1 0,-1-25,25-1,-25 1</inkml:trace>
  <inkml:trace contextRef="#ctx0" brushRef="#br0" timeOffset="7835.4481">5829 5854,'0'-25,"0"25,0 0,0 0,0 0,0-25,0 25,0 0,0 0,0 0,0 25,0-25,0 0,0 0,0 25,-24-25,24 25,0 0,0 24,-25-24,25 25,-25-1,0 1,25 24,-25 1,1-1,-1-24,0 24,0 0,-24 1,24-1,0 1,25-26,-25 1,0 0,25-1,-24-24,24 0</inkml:trace>
  <inkml:trace contextRef="#ctx0" brushRef="#br0" timeOffset="8447.4832">6797 5680,'0'0,"0"0,0 0,0 0,-25 0,25 25,0-25,0 0,-25 25,25 0,0-1,-25 1,25 0,-24 0,24 25,-25-1,0 1,0-1,25 26,-25-1,-24-24,24 24,0 1,0-26,1 26,-1-26,0 1,0-1,25 1,-25-25,25 0</inkml:trace>
  <inkml:trace contextRef="#ctx0" brushRef="#br0" timeOffset="9019.5159">8012 5705,'0'0,"0"0,0 0,0-25,0 25,0 0,0 0,0 0,0 25,0-25,0 0,0 25,0-25,0 25,0 24,-25-24,25 25,-24-1,-1 1,0 0,0 24,0 0,1-24,-1 24,-25 1,25-1,1 1,-1-26,0 26,0-51,0 26,25 0,-24-26,24 1,0-25,0 25,0-25,0 0</inkml:trace>
  <inkml:trace contextRef="#ctx0" brushRef="#br0" timeOffset="9439.5399">8707 5631,'0'0,"0"-25,0 25,0 0,0-25,0 25,25 0,-25 0,0 0,0 0,0 0,0 0,0 0,0 0,0 0,0 25,0 0,0-25,0 24,0 26,-25-25,25 24,-25 1,25 0,0-1,-25 26,0-26,25 26,-24-1,-1 1,0-1,0 0,0 1,1-1,24 1,-25-26,0 1,25-1,0 1,-25-25,25 0</inkml:trace>
  <inkml:trace contextRef="#ctx0" brushRef="#br0" timeOffset="15111.8643">6722 8037,'0'-25,"0"25,0 0,0 0,0 0,-24 0,24 0,0 0,0 0,0 0,0 0,0 0,0 0,0 0,0 0,0 0,0 0,0 0,24 0,-24 0,25 0,0 0,0 0,0 0,-1 0,26 0,0 0,-1 0,1 0,-1 25,1-25,25 0,-1 0,0 0,1 0,-1 0,25 0,-24 0,24 0,0 0,0-25,1 25,-1 0,0-25,0 25,1 0,-1-25,25 25,-25 0,0 0,0-25,1 25,-1 0,0 0,0 0,1 0,-26 0,25 0,-24 0,24 0,-25 0,25 0,-24 0,-1 0,1 0,-1 0,1 0,-26 0,26 0,-1 0,-24-24,24 24,-24 0,-1 0,26 0,-26-25,1 25,-1 0,1 0,0 0,-26-25,26 25,-25 0,0 0,24 0,-24-25,-25 25,25 0,0 0,-25-25,0 25,0 0,0 0,0 0,0 0,0 0,0-24,0 24,0 0,0 0,0 0,0 0,0 0,0 0</inkml:trace>
  <inkml:trace contextRef="#ctx0" brushRef="#br0" timeOffset="15615.8932">8335 8012,'-25'0,"-25"25,26-25,-1 0,25 0,0 0,0 0,0 0,0 0,0 0,0 25,25-25,-1 0,1 0,0 0,25 0,-1 0,26-25,-1 25,0 0,26 0,-26 0,25-25,25 25,-25 0,25 0,1-25,-1 25,0 0,0 0,0 0,24 0,-24-25,25 25,-25 0,25 0,-25 0,0 0,25 0,-25-25,0 25,0 0,-25 0,25 0,-24-24,-1 24,0 0,0 0,-24 0,-1-25,0 25,1 0,-26 0,1 0,-25 0,0 0,-1-25,1 25,0 0,-25 0,0 0,0 0,0 0,0 0,0 0,0 0,0 0,0 0,0 0,0 0,0 0,0 0,0 0,0 0,0 0,0 0,0 0,0 0,0 0,0-25</inkml:trace>
  <inkml:trace contextRef="#ctx0" brushRef="#br0" timeOffset="16691.9547">12080 8607,'0'0,"0"25,0-25,0 0,0 25,0-25,0 25,0-1,0 1,0 0,0 0,0 24,0 1,0 0,0-1,0 26,0-26,0 26,0 24,-25-25,25 1,-24 24,24-25,-25 1,25-1,-25 1,25-26,-25 1,25-1,0-24,0 0,0 0,0 0,0 0,0-25,0 24,0-24,0 0</inkml:trace>
  <inkml:trace contextRef="#ctx0" brushRef="#br0" timeOffset="17945.0264">12105 8731,'-25'0,"25"0,0 0,0 0,0 0,0 0,0-25,0 25,25 0,-25 0,0 0,25-24,0 24,-25 0,24 0,1-25,0 25,25-25,-26 25,26-25,-25 25,24 0,1-25,0 25,-1-24,1 24,0 0,-1 0,26-25,-26 25,26 0,-1 0,0-25,1 25,24 0,-25 0,26-25,-26 25,25 0,1 0,-1-25,0 25,25 0,-25 0,25-24,-25 24,25 0,-24-25,24 25,-25 0,0-25,25 25,-25 0,1-25,-1 25,0 0,0 0,0-25,1 25,-1 0,-25-24,26 24,-1 0,-25-25,25 25,1 0,-26-25,25 25,-24 0,-1 0,25-25,-24 25,-1 0,1-25,-1 25,0 0,1 0,-26-24,26 24,-1 0,-24-25,24 25,-24 0,24 0,-24-25,0 25,24 0,-24-25,-1 25,26 0,-26-25,1 25,24 0,-24 0,-1 0,1-24,0 24,24 0,-24 0,-1 0,1 0,-1 0,1 0,24 0,-24 0,0 0,-1 0,1 0,24 0,-24 0,0 0,24 0,-24 24,-1-24,26 0,-26 0,1 0,24 0,-24 0,-1 0,26 25,-26-25,1 0,0 0,24 0,-24 25,-1-25,1 0,0 0,-1 0,-24 0,25 25,-1-25,-24 0,25 0,-26 0,26 0,-25 0,0 0,24 25,-24-25,25 0,-26 0,1 0,25 0,-25 0,-1 0,1 0,0 0,0 0,0 24,0-24,-25 0,24 0,-24 0,0 0,0 0,0 0,0 0,0 0,0 0,0 0,0 0,0 0,0 0,0 0,0 0,0 0,0 0,0 0,0 0,0 0,0 0,0 0,25 25,-25-25,0 0,0 0,0 25,0-25,25 0,-25 25,0 0,0-25,0 24,25 1,-25-25,0 25,0 0,25 0,-25 24,24-24,-24 25,0-26,25 26,-25 0,25-1,-25 1,0-1,25 1,0 0,-25-1,0 26,24-26,-24 1,25 0,-25 24,25-24,-25 24,0-24,25 24,-25-24,0 24,25-24,-25-1,0 1,0 24,24-24,-24-1,0 1,25 0,-25-1,0 1,25-25,-25 24,0 1,0-25,25 24,-25-24,0 25,25-25</inkml:trace>
  <inkml:trace contextRef="#ctx0" brushRef="#br0" timeOffset="19062.0903">11733 10195,'0'0,"25"0,-25-25,25 25,-1 0,1-25,0 25,25 0,-1-25,1 25,-1-24,1 24,24 0,1-25,-1 25,1-25,24 25,-25 0,26-25,-1 25,0 0,0 0,0-25,1 25,24 0,-25 0,25 0,0 0,-25 0,25 0,0 0,0-25,25 25,-25 0,0 0,0 0,0 0,0 0,25 0,-25 0,0-24,0 24,-25 0,25 0,0 0,0 0,-24 0,24 0,-25 0,0 0,25 0,-25 0,0 0,26 0,-26 0,0-25,0 25,0 0,1 0,-1 0,0-25,0 25,-24 0,24 0,0-25,-24 25,24 0,0 0,-25-25,1 25,-1 0,25 0,-24-24,-1 24,1 0,-1 0,0 0,1 0,-1 0,1-25,-26 25,26 0,-1 0,1 0,-26 0,26 0,-1 0,-24 0,24-25,-24 25,-1 0,26 0,-26 0,26 0,-26 0,1 0,0 0,-1 0,26 0,-26 0,1 0,-1 0,1 0,0 0,24 0,-24 0,-1 0,1 0,-1 0,1 0,0 0,-1 0,1 0,0 0,-1 0,1 0,-1 0,1-25,0 25,-26 0,26 0,0 0,-26 0,26 0,-25 0,24 0,-24 0,25 0,-25 0,-25 0,24 0,1 0,-25 0,0 0,0 0,0 0,0 0</inkml:trace>
  <inkml:trace contextRef="#ctx0" brushRef="#br0" timeOffset="20383.1658">12601 9103,'0'0,"0"0,0-24,0 24,0 0,0 0,0 0,-25 0,25 0,0 24,0-24,0 25,0 0,0 0,0 0,0 24,-24-24,24 25,0-26,0 26,-25-25,25 24,0-24,0 0,0 0,0 0,-25-1,25-24,0 25,0 0,0-25,0 0,-25 0,25 25,0-25,0 0,0-25,0 25,0-25,0 25,0-25,0 1,0-1,0 0,0 0,0 0,0-24,0 24,0-25,0 26,0-1,0 0,0 0,25 0,-25 25,25 0,-25 0,25 0,-25 0,24 0,1 25,0-25,0 25,-25-25,25 25,-1 0,1-1,0-24,0 25,-25-25,25 25,-1-25,1 25,-25-25,25 0,0 0,-25 25,25-25,-1 0,-24 0,0-25,25 25,-25 0,0-25,0 25,25-25,-25 25,0-25,0 1,0-1,0 25,0-25,0-25,-25 26,25-1,0 0,-25 0,25 0,-24 25,24-24,0 24,0-25,0 25,0 0,0 0,0 0,0 0,0 0,0 25,0-1,0-24,0 25,0 0,24 25,-24-26,0 1,0 25,0-25,25-1,-25 1,0 0,0 0,0 0,0-1,0 1,0 0,0-25,0 25,0-25,0 0</inkml:trace>
  <inkml:trace contextRef="#ctx0" brushRef="#br0" timeOffset="20720.1851">13395 9079,'0'0,"0"0,0 0,0-25,0 25,0 0,0 0,0 0,0 0,0 0,0 0,0 0,0 25,0-25,0 24,25 1,-25 0,0 0,24 0,-24-1,0 26,25-25,-25 0,0-1,0 1,0 0,25-25,-25 25,0 0,0-25,0 0,0 24,25-24</inkml:trace>
  <inkml:trace contextRef="#ctx0" brushRef="#br0" timeOffset="21037.2032">13370 9029,'0'-25,"0"25,0 0,0 0,0 0,0-25,25 25,-25 0,25 0,-1 0,1 0,0 0,0 0,25 0,-1 0,-24 0,25 25,-1-25,1 25,-1 0,1 0,0-25,-26 24,26 1,-25 0,24 0,-24 0,0-1,-25 1,25 0,-25 0,0 0,0-25,0 24,0 1,0 0,-25 0,0-25,0 25,1-1,-1-24,0 25,-25-25,26 0,-1 25,0-25,0 0,0 0,1 0,-1 0</inkml:trace>
  <inkml:trace contextRef="#ctx0" brushRef="#br0" timeOffset="22231.2715">14536 9079,'0'-25,"0"25,0-25,0 25,0-25,0 25,-25 0,25 0,0 0,0 0,0 0,0 0,0 25,0 0,0 0,25-1,-25 1,25 0,-25 25,0-1,25-24,-25 25,24-26,-24 26,0-25,0 24,0-24,0 0,0-25,0 25,0 0,0-25,0 0,0 24,0-24,0 0,0 0,0 0,0 0,0-24,0 24,0 0,0-25,0 0,0 25,0-25,0-24,-24 24,24 0,0-25,-25 1,25 24,0-25,0 1,0-1,0 1,0-1,0 0,0 25,25-24,-25 24,24-25,1 26,0 24,0-25,0 0,-1 25,1 0,25 0,-25 0,-1 0,1 25,0-25,0 25,0-1,-1 1,-24 0,0 0,0 0,0-1,0 1,0 0,0 0,0 0,-24-25,-1 25,0-1,0-24,-24 25,24 0,0-25,-25 0,26 0</inkml:trace>
  <inkml:trace contextRef="#ctx0" brushRef="#br0" timeOffset="23152.3242">15702 9029,'0'0,"0"0,0-25,0 25,0 0,0 0,0-25,0 25,0 0,0-25,0 25,0 0,0 0,0 0,0 0,0 0,0 0,0 25,0-25,0 0,25 25,-25 0,0 0,0 0,0-1,0 1,0 0,0 0,0 0,0-1,0 1,0 0,0 0,0 0,0-25,0 24,0-24,0 25,0-25,0 0,0 0,0 0,0 0,0 0,0 0,0-25,0 25,0 0,0-24,0-1,0 0,0 0,0 0,0-24,0 24,0 0,0-24,0 24,0 0,0 0,0 0,0 25,0-25,0 25,24 0,-24 0,25 0,-25 25,25-25,0 25,0-25,-1 25,1 0,-25 0,50-1,-25-24,-1 25,1 0,0 0,25-25,-26 25,1-25,0 0,0 0,0 24,-1-24,1 0,0 0</inkml:trace>
  <inkml:trace contextRef="#ctx0" brushRef="#br0" timeOffset="23336.3347">16347 8855,'0'-25,"-25"-24,0 24,25 0,-25 25,25-25,0 25,0 0,0 0,0 0,0 25,0-25,0 50,0-25,0-1,0 26,0-25,25 24,-25-24,0 25,25-25,-25 0,0-1,0 1,0 0,25-25,-25 25,0-25,0 25</inkml:trace>
  <inkml:trace contextRef="#ctx0" brushRef="#br0" timeOffset="23823.3626">16744 8682,'0'0,"0"0,0 0,0-25,0 25,0 0,-25 0,25 0,0 25,0-25,0 24,0 1,0 0,0 25,25-26,-25 26,0-25,0 24,0-24,24 0,-24 0,0 0,0 0,0-1,0 1,0-25,0 25,0-25,0 0,0 25,0-25,0 0,0 0</inkml:trace>
  <inkml:trace contextRef="#ctx0" brushRef="#br0" timeOffset="24148.3812">16619 8706,'0'0,"0"-24,0 24,0 0,0 0,0-25,0 25,25 0,0 0,-25-25,25 25,25 0,-26 0,1 0,25 0,-25 0,24 0,1 25,-1-25,1 25,0-1,-1 1,-24-25,25 50,-1-25,-24-1,25 1,-26 0,1 0,0 0,-25-1,25 26,-25-25,0 0,0 0,0-1,0 1,0 0,0-25,-25 25,0 0,0-1,1 1,-26-25,25 25,-24-25,24 25,-25-25,1 0,-1 25,25-25,-24 0,-1 0</inkml:trace>
  <inkml:trace contextRef="#ctx0" brushRef="#br0" timeOffset="25851.4786">17959 8806,'-25'0,"25"0,0-25,-25 25,25 0,0 0,0 0,0 0,0 0,0 25,0-1,0 1,0 0,0 0,0 0,0 24,0-24,0 0,0 25,0-26,25 1,-25 0,0 0,0 0,0-1,0-24,0 25,0-25,0 25,0-25,0 0,0 0,0 0,0 0,0-25,0 25,0-25,0 25,0-24,0-1,0 0,0 0,25-24,-25 24,0-25,0 0,0 26,25-26,-25 25,0-24,25 24,-25 0,24 25,-24-25,25 25,-25 25,25 0,0-25,-25 25,25 24,-1-24,1 0,0 24,0-24,0 25,-1-25,1 0,0-1,0 1,0 0,-1-25,1 25,-25-25,25 25,0-25,0 0,-25 0,24 0,1 0,-25 0,25-25,0 25,-25-25,0 0</inkml:trace>
  <inkml:trace contextRef="#ctx0" brushRef="#br0" timeOffset="26016.488">18604 8830,'-25'-49,"25"24,-25-25,25 26,0-26,0 25,0 25,0-25,0 25,0 25,0-25,0 25,0 0,0 0,0 24,25 1,-25-25,0 24,25-24,-25 25,25-26,-25 26,0-25,24 0,-24 0,0-1,0 1,25 0,-25-25,0 0,0 25,25-25</inkml:trace>
  <inkml:trace contextRef="#ctx0" brushRef="#br0" timeOffset="26328.5059">19596 8558,'0'-25,"0"0,0 25,0-25,-25 0,25 25,-25-24,1 24,-1 0,-25 24,25-24,-24 25,-1 0,25 0,-24 0,-1 24,25 1,-24-1,24 1,0 0,0-1,1 1,24-1,0 1,0-25,0 25,49-26,-24-24,0 25,24 0,1-25,0 25,-1-25,1 0,24 0,-24 0,24 0,-24-25,24 25,-24 0,-1-25,1 25,-25-25,25 25,-26-24</inkml:trace>
  <inkml:trace contextRef="#ctx0" brushRef="#br0" timeOffset="36744.1016">9054 9103,'0'0,"0"-24,0 24,0 0,0 0,0 0,25 0,-25 0,25 0,-1 0,1 0,0 0,0 0,0 0,24 0,-24 0,25 0,-25 0,24 0,-24 0,0 0,0 0,-1 0,-24 0</inkml:trace>
  <inkml:trace contextRef="#ctx0" brushRef="#br0" timeOffset="37032.1181">9029 9103,'0'0,"0"0,0 0,0 0,0 0,0 0,0 0,0 0,0 25,0-25,-25 0,25 0,0 0,0 25,0-25,0 25,0 0,0-1,0 1,-24 0,24 25,-25-26,25 26,0-25,-25 24,25-24,0 0,0 0,0 0,0-1,0 1,0 0,25 0,0-25,-25 25,24-25,1 0,0 0,0 0,24 0,-24 0,25 0,-25 0,24-25,1 25,0-25,-26 0,26 25,-25-25</inkml:trace>
  <inkml:trace contextRef="#ctx0" brushRef="#br0" timeOffset="37196.1275">9029 9401,'-25'0,"25"0,0 0,0 0,0 0,0 0,0 0,0 0,25 0,0-25,0 25,0 0,24-25,-24 25,25-24,-1 24,26-25</inkml:trace>
  <inkml:trace contextRef="#ctx0" brushRef="#br0" timeOffset="38480.2009">22473 8260,'25'0,"-25"0,25 0,-25 0,0-25,0 25,0 0,0 0,0 0,0 0,0 0,0 0,0 0,0 0,-25 0,25 0,-25 0,1 0,-26 25,25-25,0 0,-24 0,24 0,0 0,0 0,1 0,-1 0,25 0,-25 0,25 0,0 0,0 0,0 0,0 0,0 0,0 0,0 0,0 25,0-25,0 0,0 0,0 0,0 25,0-25,0 24,0-24,0 25,0 0,0-25,0 25,-25 0,25 24,-25-24,25 0,0 24,-24-24,24 25,-25-25,25 24,0-24,0 25,0-26,0 1,0 0,0 0,0 0,0-25,0 24,0 1,25-25,-1 25,1-25,0 0,0 25,0-25,-1 0,1 0,0 0,25 0,-26 0,1 0,25-25,-25 25,-1-25</inkml:trace>
  <inkml:trace contextRef="#ctx0" brushRef="#br0" timeOffset="38636.2099">22126 8682,'0'0,"-25"0,25 0,0 0,0 0,0 0,25 0,-25 0,25 0,0 0,0 0,-1 0,1 0,0 0,25 0,-26 0,26-25,0 25</inkml:trace>
  <inkml:trace contextRef="#ctx0" brushRef="#br0" timeOffset="39183.2411">24359 8310,'0'0,"0"0,0 0,0-25,0 25,0 0,-25 0,0 0,0 0,0 0,-24 0,24 0,-25 0,1 0,24 0,-25 0,1 0,24 25,0-25,-25 0,50 0,-24 0,-1 0,25 0,0 0,0 0,0 0,0 0,0 0,0 0,0 0,0 0,0 0,0 0,0 0,0 24,0-24,0 0,0 25,0-25,0 25,0 0,0 0,0-1,0 1,0 0,0 0,0 24,0 1,0-25,0 24,0 1,-25-25,25 24,0-24,0 25,0-25,0-1,0 1,0 0,0 0,25-25,-25 25,25 0,-1-25,1 24,0-24,0 0,24 25,-24-25,0 0,25 0,-25 0,24 0,-24-25,25 25,-26 0,26-24,-25-1</inkml:trace>
  <inkml:trace contextRef="#ctx0" brushRef="#br0" timeOffset="39313.2486">23862 8682,'0'0,"0"0,0 0,0 0,25 0,0 0,0 0,0-25,24 25,-24 0,25 0,24 0</inkml:trace>
  <inkml:trace contextRef="#ctx0" brushRef="#br0" timeOffset="41701.3852">14189 10319,'0'0,"0"0,0 0,0 0,0 0,0 0,0 0,0 25,0-1,0 1,0 0,0 25,0-26,0 26,0 0,0-26,0 26,0 0,0-26,0 26,0-25,-25 24,25-24,0 25,0-25,0-1,0 1,0-25,0 25,0-25,0 0,0 0,0 0,-25 0,25 0</inkml:trace>
  <inkml:trace contextRef="#ctx0" brushRef="#br0" timeOffset="41986.4015">14065 10393,'0'0,"-25"0,25 0,0 0,-25 0,25 25,-25-25,0 0,25 25,-24-25,24 25,-25-25,25 24,-25-24,25 25,0-25,0 0,0 0,0 0,0 0,0 0,0-25,0 25,25 0,-25-24,25-1,-25 0,24 25,-24-25,25 0,0 1,0-1,0 0,-1 25,1-25,0 25,0 0,0 0,-1 0,1 0,0 25,0-25,0 25,-1 0,1-1,0 1,0 0,0-25,-1 25,-24 0</inkml:trace>
  <inkml:trace contextRef="#ctx0" brushRef="#br0" timeOffset="42225.4151">15652 10443,'25'0,"0"0,0 0,-1 0,-24 0,25 0,-25 25,0-1,0-24,25 25,-25 0,0 0,0 0,0-1,0 1,0 0,0 0,0-25,0 25,0-1,0-24,0 25,0 0,0-25,0 0,0 0,0 0,0 0</inkml:trace>
  <inkml:trace contextRef="#ctx0" brushRef="#br0" timeOffset="42513.4316">15602 10443,'-24'0,"24"0,0 0,-25 25,25-25,-25 24,25-24,-25 25,25 0,-25-25,25 25,0-25,0 25,0-25,0 0,-24 24,24-24,0 0,0 0,0-24,0 24,24 0,-24-25,0 25,25-25,-25 25,25-25,-25 0,25 1,0-1,-25 25,24-25,1 0,0 0,0 25,0-24,0 24,-1 0,1 0,0 0,-25 0,25 24,0-24,-1 25,-24 0,25-25,0 25,0 0,0-25,-25 24,24 1</inkml:trace>
  <inkml:trace contextRef="#ctx0" brushRef="#br0" timeOffset="42753.4453">17364 10319,'24'0,"1"25,-25-25,0 24,0-24,25 25,-25 0,0 0,0 0,0-1,0 1,0 25,25-25,-25-1,0 1,0 0,0 0,0 0,0-25,0 24,0 1,0 0,0-25,0 25,0-25,0 0</inkml:trace>
  <inkml:trace contextRef="#ctx0" brushRef="#br0" timeOffset="43037.4616">17240 10468,'-25'0,"25"0,-25 24,25-24,-25 25,0-25,25 25,-24 0,24-25,-25 25,25-1,0-24,0 25,-25-25,25 0,0 0,0 0,0 0,0 0,0 0,0 0,0 0,25-25,0 25,-25-24,24-1,1 0,0 0,0 0,0 1,-1-1,1 0,0 0,0 25,0-25,-1 1,1 24,25 0,-25 0,-1 0,-24 0,25 24,0 1,0 0,0-25,-1 25,-24 0,25-1,0 1</inkml:trace>
  <inkml:trace contextRef="#ctx0" brushRef="#br0" timeOffset="51162.9263">10815 8905,'-25'0,"1"0,-1 0,0 0,25 0,-25 0,25 0,0 0,0 0,0 0,0 0,0 0,0 0,25 0,-25 0,25 0,0 0,-1-25,1 25,0 0,25 0,-26 0,1 0,0 0,0-25,-25 25,25 0,-25 0,0 0,0 0,0 0</inkml:trace>
  <inkml:trace contextRef="#ctx0" brushRef="#br0" timeOffset="51435.942">10766 8905,'-25'0,"25"0,-25 0,25 0,0 0,0 0,0 0,0 0,0 0,0 0,0 0,0 0,-25 0,25 25,0-25,0 24,0 1,-25-25,25 25,0 25,-24-25,24 24,-25-24,0 25,25-1,-25 26,0-26,25 1,-24-1,24 1,0-25,0 24,0-24,0 0,0 0,0 0,24-25,1 24,0-24,0 25,0-25,-1 0,1 0,0 0,25 0,-1 0,-24-25,25 25,-26-24,26-1,-25 25,24-25,-24 0,0 0,0 1,0 24</inkml:trace>
  <inkml:trace contextRef="#ctx0" brushRef="#br0" timeOffset="51567.9495">10691 9376,'-25'0,"1"25,-1-25,25 0,0 0,0-25,0 25,0 0,25 0,-1-25,1 25,0 0,0-24,24 24,1-25,0 25</inkml:trace>
  <inkml:trace contextRef="#ctx0" brushRef="#br0" timeOffset="53124.0385">3597 6871,'0'0,"0"0,0 0,0 0,0-25,25 25,-25 0,25-25,-1 25,1-25,0 25,0-24,24-1</inkml:trace>
  <inkml:trace contextRef="#ctx0" brushRef="#br0" timeOffset="53758.0748">4837 6821,'0'0,"0"25,0-25,0 0,0 0,0 0,0 0,0 0,0 0,0-25,25 25,-25 0,25-25,0 25,24-24,1-1,0 25,-1-25</inkml:trace>
  <inkml:trace contextRef="#ctx0" brushRef="#br0" timeOffset="54172.0985">7491 6623,'0'0,"0"0,0 0,0 0,0 0,0 0,0 0,25 0,0-25,-25 25,25 0,24-25,-24 25,25-25</inkml:trace>
  <inkml:trace contextRef="#ctx0" brushRef="#br0" timeOffset="54471.1156">9798 6747,'0'0,"0"0,0 25,0-25,0 0,0 0,0 0,25-25,0 25,0 0,-1 0,26-25,0 25</inkml:trace>
  <inkml:trace contextRef="#ctx0" brushRef="#br0" timeOffset="59031.3764">7467 10170,'0'-25,"0"25,0 0,0 0,0 0,0 0,0 0,0 0,0 0,0 0,0 0,0 0,0 0,0 0,0 25,0 0,0-25,0 25,0-1,0 26,0-25,0 24,0 1,0-25,0 24,0 1,0 0,0-1,0 1,0-1,0-24,0 25,-25-25,25-1,0 1,0 0,0-25,0 25,0-25,0 25,0-25,0 0</inkml:trace>
  <inkml:trace contextRef="#ctx0" brushRef="#br0" timeOffset="59387.3968">7343 10220,'0'0,"0"0,0 0,0 0,0 0,0 0,0 0,0 24,-25-24,25 25,0-25,-25 25,25 0,0 0,-25-25,25 24,0 1,-25-25,25 25,0-25,0 0,0 0,0 25,0-25,0 0,0-25,0 25,0 0,0-25,0 0,25 25,-25-24,0-1,25 0,-25 25,25-25,0 0,-25 25,24-24,-24 24,25 0,-25-25,25 25,0 0,0 25,-1-25,1 0,-25 24,25 1,0-25,0 25,-1 0,1 0</inkml:trace>
  <inkml:trace contextRef="#ctx0" brushRef="#br0" timeOffset="59875.4247">9029 10096,'0'0,"0"-25,0 25,0-25,0 25,0 0,0 0,0 0,0 0,0 0,0 0,0 25,25-25,-25 25,0-1,0 1,25 25,-25-25,0 24,0 1,0-1,0 1,0 0,0-26,0 26,0 0,0-1,0-24,0 0,0 0,0-1,0 1,0 0,0-25,0 25,0-25,0 0,0 0</inkml:trace>
  <inkml:trace contextRef="#ctx0" brushRef="#br0" timeOffset="60179.4421">8980 10120,'0'0,"0"0,-25 25,25-25,-25 0,25 25,0 0,-25-25,25 25,-25-1,25-24,-24 25,24-25,-25 25,25-25,0 0,0 25,0-25,0 0,0 0,0 0,0 0,0-25,0 25,0-25,0 25,25-25,-25 1,24-1,-24 0,25 0,0 0,0 1,-25 24,25-25,-1 0,1 25,0 0,0 0,0 0,-1 0,1 0,0 25,0-25,0 25,-1-1,1 1</inkml:trace>
  <inkml:trace contextRef="#ctx0" brushRef="#br0" timeOffset="60624.4675">10518 10145,'0'0,"0"0,0 0,0 0,0 0,0 0,0 0,0 25,24 0,-24 0,0-1,0 1,0 25,25-25,-25 24,0-24,0 25,0-26,0 1,0 25,0-25,0-1,0 26,0-25,0 0,0-1,0-24,0 25,0-25,0 25,0-25,0 0,0 0</inkml:trace>
  <inkml:trace contextRef="#ctx0" brushRef="#br0" timeOffset="60931.4851">10518 10145,'0'0,"0"-25,0 25,0 0,-25 0,25 0,0 0,0 0,0 25,-25-25,25 25,-25-25,25 25,-25 0,25-1,-24 1,-1 0,0 0,25 0,-25-25,25 24,-25-24,25 25,0-25,0 0,0 0,0-25,0 25,0-24,0 24,25-25,-25 0,25 0,0 0,0-24,-1 24,1 0,0 0,0 1,0-1,-1 25,26-25,-25 25,0 0,-1 0,1 0,25 0,-25 0,-1 25,1 0,0-25,0 24,24 1,-24 0,25 0</inkml:trace>
  <inkml:trace contextRef="#ctx0" brushRef="#br0" timeOffset="61827.5363">13048 10641,'0'0,"0"0,0 0,0 0,0 25,0-25,0 25,0 0,0 24,0 1,0-1,0 1,-25 0,25 24,0 0,0 1,0 24,0-24,-25 24,25-25,0 25,0 1,0-1,0-25,-25 25,25-24,0-1,0 1,0-26,0 1,0 0,0-1,0-24,0 25,0-26,0-24,0 25,0-25,0 0,0 0</inkml:trace>
  <inkml:trace contextRef="#ctx0" brushRef="#br0" timeOffset="62231.5594">12800 11112,'0'-24,"0"24,24 0,-24-25,0 25,0 0,0 0,0 0,0 0,0 25,0-25,0 24,-24-24,24 25,-25 25,25-25,-25 0,25-1,-25 1,0 0,25 0,-24 0,24-1,-25-24,25 25,0-25,0 0,0 0,0 0,0 0,0-25,0 1,25 24,-1-25,-24-25,25 25,0 1,0-26,0 0,-1 1,26-1,-25 0,0 1,24 24,-24-25,25 1,-1 24,-24 0,25 0,-1 25,-24-24,25 24,-1 0,-24 24,25-24,-1 25,-24 25,25-25,-25 24,-1-24,1 25,0-1,0 1,0-1</inkml:trace>
  <inkml:trace contextRef="#ctx0" brushRef="#br0" timeOffset="64495.6889">6995 9723,'0'0,"0"25,0-25,0 0,0 0</inkml:trace>
  <inkml:trace contextRef="#ctx0" brushRef="#br0" timeOffset="64863.71">8880 9575,'0'0,"0"0,0 24,0-24,0 0,0 0,0 0,0 0</inkml:trace>
  <inkml:trace contextRef="#ctx0" brushRef="#br0" timeOffset="65183.7283">10542 9475,'0'0,"0"0,0 0,-24 0,24 0,0 0</inkml:trace>
  <inkml:trace contextRef="#ctx0" brushRef="#br0" timeOffset="65659.7555">18281 9351,'0'25,"0"-25,0 25,0-25,0 0,0 0,0 0,0 0,0 0,0 0,0 0,0 0,0 0</inkml:trace>
  <inkml:trace contextRef="#ctx0" brushRef="#br0" timeOffset="66129.7824">22771 8830,'-25'0,"0"0,25 0,0 0,0 0,0 0</inkml:trace>
  <inkml:trace contextRef="#ctx0" brushRef="#br0" timeOffset="75314.3077">7169 8930,'0'0,"0"-25,0 25,0 0,0 0,0 0,0 0,0 0,0 0,0 0,0 0,0 0,25 0,-25 0,0 0,0 25,0-25,0 0,25 0,-25 0,24 0,-24 0,25-25,-25 25,25 0,0-25,0 25,-1-25,1 0,25 1,-25-1,24 0,-24 0,25 25,-1-25,-24 1</inkml:trace>
  <inkml:trace contextRef="#ctx0" brushRef="#br0" timeOffset="75909.3418">9029 8880,'0'25,"0"-25,0 0,0 0,0 0,0 0,0 0,0 0,0 0,0 0,25 0,0 0,-25-25,25 25,-1-25,26 0,-25 1,24-1,1 0,-25 0,25 0,-1-24,1 24</inkml:trace>
  <inkml:trace contextRef="#ctx0" brushRef="#br0" timeOffset="76470.3738">10493 8458,'0'0,"25"25,-25-25,0 0,0 0,0 0,0 0,0 25,0-25,0 0,0 0,24 25,-24-25,0 0,0 0,25 0,-25 0,25 0,-25 0,25 0,0-25,-1 25,1-25,0 0,25 25,-26-24,26-1,0 0,-1 0,1-24</inkml:trace>
  <inkml:trace contextRef="#ctx0" brushRef="#br0" timeOffset="77189.415">15503 7789,'0'0,"0"24,0-24,0 0,0 0,0 0,0 25,0-25,25 0,-25 0,0 0,0 0,25 0,-25 0,25 0,-1-25,1 25,25-24,-25-1,24 25,1-25,24-25,1 26</inkml:trace>
  <inkml:trace contextRef="#ctx0" brushRef="#br0" timeOffset="77743.4467">22101 7888,'25'0,"0"25,0-25,0 24,-1-24,-24 0,25 0,0 0,0 25,0-25,-1 0,1 0,0-25,0 25,0 0,24-24,1 24,-25-25,24 25,1-25</inkml:trace>
  <inkml:trace contextRef="#ctx0" brushRef="#br0" timeOffset="78073.4655">24185 7937,'0'0,"0"0,0 0,25-24,-25 24,25 0,-1-25,26 25,-25-25,24 25,1-25</inkml:trace>
  <inkml:trace contextRef="#ctx0" brushRef="#br0" timeOffset="82201.7017">8508 13345,'0'-25,"0"25,0 0,0 0,0-25,0 25,-24 0,24 0,0 0,-25 0,25 0,0 0,-25 0,0 0,0 25,25 0,-24-25,-1 50,0-26,-25 1,26 0,-1 25,0-1,0-24,25 25,-25-1,0 1,1-1,-1 26,0-26,25 26,-25-26,25 26,-25-26,25 26,0-26,0 1,0 0,0-1,25-24,-25 25,25-25,0-1,-25-24,25 25,-1-25,1 0,0 0,25 0,-25 0,-1-25,26 25,-25-24,0-1,-1 0,26 0,-25 0,0 1,-1-1,1 0,-25-25,25 25,-25 1,0-1,0-25,0 25,0 1,0-1,-25 0,0 25,1-25,-26 25,25-25,-24 25,24 0,-25 25,1-25,24 25,-25 0,0 0,26-1,-26 1,25 0,0 0,1 0,-1-1</inkml:trace>
  <inkml:trace contextRef="#ctx0" brushRef="#br0" timeOffset="82485.7179">8955 13419,'0'-24,"25"24,-25 0,0-25,0 25,0 0,0 0,0 0,0 0,0 25,0-1,24-24,-24 25,0 25,25-25,-25 24,25-24,-25 25,0-1,0 1,0-25,0 24,0 1,0-25,0 24,0-24,0 25,0-26,0 1,0 25</inkml:trace>
  <inkml:trace contextRef="#ctx0" brushRef="#br0" timeOffset="82789.7353">9029 14436,'0'0,"0"25,0-25,0 25,0-25,0 25,0-25,0 25,0-1,0-24,-25 25,25 0,0 0,0-25,0 25,0-1,0-24,0 25,25-25,-25 25,0-25,25 0,-25 25,25-25,0 0,-25 0,24 0,1-25,0 25,0 0,0-25,-1 0,-24 25,25-24,0-1,0 0,0 25,-25-25,25 0,-25 1,0-1,0 25,0-25,0 0,0 25,-25-25,0 25,0-24,0 24,0 0,-24 0,24 0</inkml:trace>
  <inkml:trace contextRef="#ctx0" brushRef="#br0" timeOffset="88991.09">8980 9847,'0'0,"0"0,24 0,-24 0,25 0,0 0,0 0,0 0,24-24,-24 24,25 0,-1-25,1 25,24 0,-24-25,24 25,-24 0</inkml:trace>
  <inkml:trace contextRef="#ctx0" brushRef="#br0" timeOffset="89343.1101">10666 10046,'-24'0,"-1"0,0 0,0 0,0 0,25 0,0 0,0 0,0 0,0 0,0 0,25 0,-25 0,25 0,0 0,24 0,-24-25,25 25,24 0,-24-25,24 25,1-25,-1 25,0-24,26-1</inkml:trace>
  <inkml:trace contextRef="#ctx0" brushRef="#br0" timeOffset="90225.1606">22225 9203,'-24'24,"-1"-24,0 0,0 0,25 0,-25 0,25 0,0 0,0 0,0 0,0 25,0-25,25 0,-25 0,25 0,0 0,0 0,24 0,-24 0,25 0,-1 0,1 0,-1 0,26 0</inkml:trace>
  <inkml:trace contextRef="#ctx0" brushRef="#br0" timeOffset="90476.1749">23986 9252,'-24'0,"24"0,0 0,0 0,0 0,0 0,24 0,1 0,-25 0,25 25,25-25,-25 0,24 0,1 0,-1 0,1 0,24 0,-24 25</inkml:trace>
  <inkml:trace contextRef="#ctx0" brushRef="#br0" timeOffset="91705.2452">7739 15280,'-24'0,"-1"24,0-24,0 0,0 0,25 0,-24 0,-1 0,25 0,0 0,-25 0,25 25,0-25,0 0,0 0,25 0,-25 0,25 0,-1 0,1 0,0-25,25 25,-1 0,1 0,24-24,-24 24,49-25,-25 25,26-25,-1 25,25-25,-25 0,25 1,-25-1,25 0,0 0,0 0,0 25,1-24,-26-1,25 0,-25 0,25 25,-25-25,0 1,-24 24,-1 0,1-25,-1 25,-24 0,-1 0,-24-25,0 25,0 0,-25 0,0 25,0-25</inkml:trace>
  <inkml:trace contextRef="#ctx0" brushRef="#br0" timeOffset="92321.2805">8310 15577,'25'0,"0"-24,-25-1,24 0,-24 0,25 25,-25-25,0 25,0 0,0-24,0 24,0 0,0 0,0 0,0 0,0 24,0-24,-25 0,25 25,-24 0,-1 0,0 0,0-1,0 26,1-25,-1 24,0-24,0 25,25-25,-25 24,25-24,-25 0,25 24,0-24,0-25,25 25,-25-25,25 25,0-25,0 0,0 0,-1 0,26-25,0 25,-26-25,26 0,0 1,-1-1,26 0,-26 0,1 0,-1 1,1-26,24 25,-49 0,25 1,-1-1,-24 0,0 0,0 0,0 25,-25-24,0 24,0 0,0 0,0-25,-25 25,25 0,-25 0,0 0,0 25,1-25,24 0,-25 24,0-24,0 25,25 0,-25 0,25 0,-24-1,24 1,0 25,0-25,0 24,0 1,0-25,0 24,0-24,0 25,0-26,0 1,0 25,24-25,-24-1,0 1,25-25,-25 25,0-25,0 25,25-25,-25 0,0 0</inkml:trace>
  <inkml:trace contextRef="#ctx0" brushRef="#br0" timeOffset="92550.2936">9575 15280,'25'0,"0"0,-1 0,-24 0,25 0,-25 24,0-24,0 25,0 0,0 0,0 25,0-26,0 26,0-25,0 24,0-24,0 25,0-25,-25 24,25-24,0 25,0-26,-24 1,24 25,0-25,0-1,0 26,0-25,0 0</inkml:trace>
  <inkml:trace contextRef="#ctx0" brushRef="#br0" timeOffset="92801.3079">9724 16247,'0'0,"25"25,-25 0,0-25,24 24,-24-24,0 25,0 0,0-25,0 25,0 0,0 0,25-25,-25 24,0 1,0 0,0-25,0 25,0 0,25-25,-25 0,0 24,25-24,-25 0,0 0,25 0,-25 0,24 0,-24-24,25 24,0-25,-25 25,25-25,0 0,-1 0,-24 1,25-1,-25 0,25 0,-25 25,0-25,0 0,-25 25,25-24,-25 24,1 0,-26 0,25 0,-24 24,-1-24</inkml:trace>
  <inkml:trace contextRef="#ctx0" brushRef="#br0" timeOffset="94071.3806">9525 11063,'0'0,"0"0,0 0,0 0,0 0,0 0,0 0</inkml:trace>
  <inkml:trace contextRef="#ctx0" brushRef="#br0" timeOffset="96587.5245">10741 14387,'0'-25,"0"25,0-25,0 0,0 25,0-25,0 25,0-24,0 24,0 0,0 0,0-25,0 25,0 0,0 25,0-25,25 0,-25 24,24-24,-24 25,25 0,0 0,0 0,24 24,-24-24,0 0,25 25,-26-26,26 1,-25 0,24 0,-24 0,0-1,0 1,0 0,24-25,-24 25,-25-25,25 25,0-25,0 0</inkml:trace>
  <inkml:trace contextRef="#ctx0" brushRef="#br0" timeOffset="96819.5377">11411 14114,'0'0,"0"0,0 0,-25 25,25-25,0 24,0 1,-25 0,25 0,-25 0,0 24,25 1,-25-25,1 24,-1 1,0 0,0-1,0 1,1-1,-1 1,0 0,0-1,0 1,1-1,-1-24,0 0,0 25,25-26,-25-24</inkml:trace>
  <inkml:trace contextRef="#ctx0" brushRef="#br0" timeOffset="100656.7572">12775 10368,'0'0,"0"0,0-24,0 24,0 0,0-25,0 25,0 0,0 0,0 0,0 0,0 0,0 25,0-25,0 24,-25-24,25 25,-25 0,25 25,-25-26,25 26,-24-25,-1 24,25 1,-25 0,0-1,0-24,1 25,-1-1,0-24,25 0,-25 0,25-1,-25 1,25-25,0 25</inkml:trace>
  <inkml:trace contextRef="#ctx0" brushRef="#br0" timeOffset="101022.7782">12626 10220,'0'-25,"0"25,0 0,0 0,0 0,0 0,0 0,0 25,0-25,0 24,-25 1,25 0,-25 0,1 0,24-1,-25 1,0 25,25-25,-25-1,25 1,-25-25,25 25,0-25,0 0,0 25,0-25,0 0,0 0,0-25,0 25,0 0,0-25,25 0,-25 1,25 24,0-50,0 25,-1 0,1 1,0-1,0 0,0 25,-1-25,1 25,0 0,0 0,24 0,-24 0,0 0,0 25,0 0,-1 0,1-1,0 1,0 0</inkml:trace>
  <inkml:trace contextRef="#ctx0" brushRef="#br0" timeOffset="111688.3882">11634 13271,'-25'0,"25"0,0 0,0 0,0 0,0 0,0 0,0 0,0 0,0 0,0 0,0 0,0 0,25 0,-25 0,0 24,25-24,-1 0,1 0,-25 0,25 0,0 0,0 0,-1-24,26 24,-25 0,0 0,-1 0,26-25,-25 25,0 0,-1 0,1-25,25 25,-25 0,-1 0,-24-25,25 25,0 0,-25 0,0 0,25 0,-25 0,0 0,0 0,0 0,0 0,0 0,0 0,0 0,0 0,0 0,0 0,0 0,0 0,0 25,0-25,0 0,0 25,0-25,0 25,0-1,0 1,-25 0,25 0,0 0,0 24,-25-24,25 25,0-1,-25 1,25-1,-24 1,24 0,0-1,0 1,0-1,0-24,0 25,0-25,0 24,0-24,0 0,0 0,0-1,24 1,-24 0,0 0,0-25,25 25,-25-1,0-24,0 0,0 25,0-25,25 0,-25 0,0 0,0 0,0 0,0 0,0 0,0 0</inkml:trace>
  <inkml:trace contextRef="#ctx0" brushRef="#br0" timeOffset="112041.4084">12676 13072,'0'0,"0"0,0 0,0 0,0 0,0 0,0 0,0 0,0 25,0-25,24 25,-24-1,0 1,25 0,-25 25,0-25,25 24,-25-24,0 25,25-1,-25-24,0 0,0 24,0-24,0 0,0 0,0 0,0-1,0 1,0 0,0 0,0-25,0 25</inkml:trace>
  <inkml:trace contextRef="#ctx0" brushRef="#br0" timeOffset="112389.4283">12824 13990,'0'0,"0"25,-24-25,24 24,0 1,0-25,-25 25,25 0,0-25,0 25,0-1,-25 1,25-25,0 25,0 0,0 0,0-25,0 24,0 1,0 0,0-25,0 25,25-25,-25 25,25-25,-25 0,24 25,-24-25,25 0,-25 0,25 0,0-25,-25 25,25 0,-1-25,-24 25,25-25,0 25,-25-25,25 25,0-25,-25 1,0-1,24 25,-24-25,0 0,0 0,0 1,0-1,-24 0,24 0,-25 0,25 25,-25-24,0 24,0-25,25 25,-24 0,-1 0,0 0</inkml:trace>
  <inkml:trace contextRef="#ctx0" brushRef="#br0" timeOffset="113053.4663">11981 15156,'-25'24,"0"-24,1 0,24 0,-25 0,0 0,25 0,0 0,-25 0,25 0,0 0,0 0,0 0,0 0,0 0,25 0,-25-24,25 24,0 0,-1 0,1-25,25 25,-25 0,24-25,26 25,-26-25,26 25,-1-25,25 25,-24-24,24-1,0 0,0 25,1-25,24 0,-25 1,0 24,0-25,25 0,-24 25,-1-25,0 0,-25 25,26-24,-26 24,0-25,1 25,-26-25,1 25,0 0,-1 0,-24-25,0 25,-25 0,0 0,0 0,0 0,0 0,0 0,0 0,0 0,-25 0,25-25,-25 25</inkml:trace>
  <inkml:trace contextRef="#ctx0" brushRef="#br0" timeOffset="125723.1909">13593 9723,'-24'0,"24"0,-25 0,25 0,0 0,0 0,0 0,0 0,0 0,0 0,0 0,0 0,0 0,25 0,-1 0,1-24,0 24,25 0,-26 0,26 0,0-25,-1 25,1 0,24 0,-24-25</inkml:trace>
  <inkml:trace contextRef="#ctx0" brushRef="#br0" timeOffset="126283.223">16967 9401,'0'25,"0"-25,0 0,-25 0,25 0,0 0,0 0,0 0,0 0,0 0,0 0,0 0,25 0,0 0,-1 0,1 0,0 0,0 0,24 0,-24 0,25 0,24 0,-24 0,24 0,-24 0,24 0,1 0</inkml:trace>
  <inkml:trace contextRef="#ctx0" brushRef="#br0" timeOffset="127423.2882">12055 15627,'0'0,"-24"0,24 0,-25 0,25 0,-25 0,25 0,0 0,0 0,0 0,0 0,0 0,0 0,0 0,0 0,0 0,25-25,-25 25,25 0,-1-25,1 25,0-24,0 24,0 0,-1-25,1 25,25 0,-25 0,24 0,-24 0,0 0,0 25,-1-25,-24 24,25-24,-25 25,0 0,0 0,0 24,0-24,0 0,-25 0,1 24,-1-24,0 25,0-25,-24-1,24 1,0 0,-25 0,26 0,-1-25,0 24,0-24,25 0,-25 0,25 0,-24 0,24 0,0-24,0-1,0 25,0-25,0 0,24 0,-24 25,25-24,-25-1,25 25,0-25,0 25,-1 0,1 0,0 0,0 25,0-25,-1 0,1 25,0-25,0 0,0 24,-25-24,24 0,1 25,0-25,0 0,-25 0,25 25,0-25,-25 0,24 0,1 0</inkml:trace>
  <inkml:trace contextRef="#ctx0" brushRef="#br0" timeOffset="127639.3005">12874 15429,'0'0,"0"0,0 0,0 0,0 0,0 0,0 0,0 0,0 24,0-24,0 25,0 0,0 0,25 0,-25-1,0 1,0 0,0 0,0 24,25-24,-25 0,0 0,0 24,0-24,0 0,0 25,0-26,0 1,0 0,0 0</inkml:trace>
  <inkml:trace contextRef="#ctx0" brushRef="#br0" timeOffset="127911.3161">12998 16272,'0'0,"25"0,-25 25,0-25,0 0,0 24,-25-24,25 25,0-25,0 25,-25-25,25 25,0 0,0-25,0 25,0-1,0-24,0 25,0-25,0 25,0-25,0 25,0-25,25 0,-25 0,0 0,25 0,-25 0,25 0,-25-25,24 25,1 0,-25-25,25 0,-25 25,0-24,25-1,-25 25,0-25,0 0,0 25,-25-25,25 0,-25 25,0-24,1 24,-1-25,0 25,0 0,25 0,-25 0</inkml:trace>
  <inkml:trace contextRef="#ctx0" brushRef="#br0" timeOffset="129851.4271">15851 9500,'-25'25,"25"-25,0 0,0 0,0 0,0 0,0 0,0 0,0 0,0 0,0 0,0 0,25 0,-1 0,1 0,0-25,0 25,24 0,1 0,0-25,24 25,0 0,1 0</inkml:trace>
  <inkml:trace contextRef="#ctx0" brushRef="#br0" timeOffset="130331.4545">18604 9401,'-25'0,"25"25,0-25,0 0,0 0,0 0,0 0,0 0,0 0,0 0,0 0,0 0,0 0,0 0,0 0,25 0,0 0,-25-25,24 25,1 0,25 0,-25 0,-1-25,26 25,-25 0,25 0,-26-25</inkml:trace>
  <inkml:trace contextRef="#ctx0" brushRef="#br0" timeOffset="131340.5122">12576 9823,'0'0,"0"24,0-24,0 0,0 0,0 0,0 0,0 0,25-24,0 24,0 0,0 0,-1 0,26 0,-25 0,24-25,1 25,0 0,-26 0</inkml:trace>
  <inkml:trace contextRef="#ctx0" brushRef="#br0" timeOffset="133590.6409">13618 15627,'0'-25,"-25"25,25-25,0 25,0-24,0 24,0-25,0 0,0 25,0-25,0 25,25-25,-25 1,25 24,0-25,-25 25,25-25,-1 25,1-25,0 25,0-25,0 25,-1 0,1 0,-25 0,25 0,-25 0,0 25,0-25,0 25,0-25,0 25,0 0,0-25,-25 24,0 1,25 0,-24 0,24 0,-25-1,25-24,-25 25,25-25,0 25,0-25,0 0,0 0,0 0,0 0,0 0,0 0,25 0,-25-25,25 25,-1 0,1 0,25 0,-25 0,24 0,-24 0,25 0,-26 0,1 25,0-25,0 25,0-25,-1 25,-24-1,25-24,-25 25,0 0,0-25,0 25,0 0,-25-25,25 24,-24-24,-1 25,25-25,-25 25,0-25,0 0,25 0,-24 0,-1 0,-25 0,25 0,1 0,-1 0,0-25,25 25,-25-25,0 25,1-24</inkml:trace>
  <inkml:trace contextRef="#ctx0" brushRef="#br0" timeOffset="133782.6519">14387 15180,'25'25,"0"-25,-25 25,24-25,-24 25,25 0,-25-1,25 1,-25 0,25 0,-25 0,25 0,-25-1,0 1,25 0,-25 0,0 0,0 24,0-24,24 0</inkml:trace>
  <inkml:trace contextRef="#ctx0" brushRef="#br0" timeOffset="134062.6679">14660 16073,'0'0,"0"0,0 0,0 25,0-25,0 0,0 25,0-25,0 25,0-25,0 0,0 25,0-1,0-24,0 25,0-25,0 25,0-25,0 0,0 25,0-25,25 0,-25 0,0 0,25 0,-25 0,24 0,-24 0,25 0,-25 0,25-25,-25 25,25-25,-25 25,25-25,-25 1,0 24,0-25,0 0,0 0,0 25,0-25,-25 1,0 24,0-25,0 25,1 0</inkml:trace>
  <inkml:trace contextRef="#ctx0" brushRef="#br0" timeOffset="147530.4382">15702 12774,'0'0,"0"0,0-24,0 24,0 0,0 0,0-25,0 25,0 0,0 0,0 0,0 25,0-25,-25 0,25 24,0 1,0 0,0 0,0 0,0 24,0-24,0 0,0 0,0 24,0-24,-25 0,25 0,0-1,0-24,0 25,-25-25,25 25,0-25,0 0,0 0,0 0,0 0,0 0,0 0,0-25,0 25,0-25,0 1,0-1,0 0,0 0,0 0,0 1,0-26,0 25,0 0,0-24,0 24,0 25,25-25,-25 25,0 0,25 0,-25 0,25 0,0 25,-25 0,24-25,1 25,0-1,0 1,0 0,-1-25,1 25,-25-25,25 25,0-25,0 24,-1-24,1 0,-25 25,25-25,0 0,-25 0</inkml:trace>
  <inkml:trace contextRef="#ctx0" brushRef="#br0" timeOffset="147723.4493">16198 12824,'0'-25,"0"-24,0 24,-25 25,25-25,0 0,-25 0,25 25,0-24,0 24,0 0,0 0,0 0,0 0,0 24,0-24,0 25,0 0,0 0,0 24,25-24,-25 25,0-25,25-1,-25 1,0 25,0-25,0-1,25-24,-25 25,0 0,0-25,0 25,24-25</inkml:trace>
  <inkml:trace contextRef="#ctx0" brushRef="#br0" timeOffset="147931.4612">16545 12650,'25'0,"-25"0,0 0,0 0,0 0,0 25,0 0,0-25,0 25,0 24,0-24,0 0,0 0,0 0,0-1,0 1,0 0,0-25,0 25,0 0,0-25,25 24,-25-24,0 0,0 0</inkml:trace>
  <inkml:trace contextRef="#ctx0" brushRef="#br0" timeOffset="148195.4763">16495 12576,'0'-25,"0"25,25-25,-25 25,25-24,0 24,0 0,-1-25,1 25,0 0,0 0,25 25,-1-25,-24 24,25-24,-1 25,1 0,-1 0,-24 0,0-1,25 1,-50 25,24-25,1-1,-25 1,0 0,0 0,0 0,-25-1,1 1,24 0,-25 0,0 0,-25-25,26 24,-1 1,-25-25,25 0,-24 25,24-25,-25 0,26 0</inkml:trace>
  <inkml:trace contextRef="#ctx0" brushRef="#br0" timeOffset="148645.502">17537 12551,'25'25,"-25"-25,25 25,-25 0,0-1,0 1,0 0,0 0,0 0,0-1,0 1,0 25,0-25,0-1,0 1,0 0,0-25,0 25,0 0,0-25,0 24,0-24,0 0,0 0,0 25,0-25,0 0,0-25,0 25,0 0,0-24,0 24,0-25,0 0,0 0,0 0,0 1,-25-1,25-25,0 1,-25 24,25-25,0 1,0-1,0 25,0-24,0 24,0-25,25 25,0 1,0-1,-1 0,1 25,0-25,0 25,25 0,-26 0,1 0,0 25,0-25,0 25,-1-25,1 25,-25-1,25 1,-25-25,0 25,-25 0,25 0,-25-1,1 1,-1 0,-25 0,25-25,-24 25,24-1,-25-24,25 25,-24-25</inkml:trace>
  <inkml:trace contextRef="#ctx0" brushRef="#br0" timeOffset="149590.5561">18108 12353,'-25'0,"25"0,0 0,0 0,0-25,0 25,0 25,0-25,0 25,0-1,0 1,0 25,0-25,0 24,0 1,0-1,0-24,0 25,0-25,0 24,0-24,0 0,0 0,0-1,0 1,0-25,-25 25,25-25,0 0,0 0,0 0,0 0,0 0,-25-25,25 25,0-25,0 1,-24-1,24 0,0 0,0-24,0-1,-25 25,25-24,0-1,0 0,0 26,0-26,0 25,25 0,-25 25,0 0,24 0,1 0,-25 0,25 25,-25 0,25 0,0 0,-1 24,1-24,0 0,0 0,0-1,-1 1,1 0,0 0,0 0,0-1,-25-24,24 0,1 25,-25-25,25 0,-25 0,0 0,25 0,-25 0,0-25,25 25,-25-24,0 24,0-25,0 0,0 0,0 0,0-24,0 24,0-25,0 26,-25-26,25 25,0 0,-25 1,25-1,0 25,0-25,0 25,0 0,0 25,0-25,0 25,0 24,0-24,25 0,-25 24,0 1,25-25,-25 24,0-24,0 25,0-25,24-1,-24 1,0 0,0 0,0-25</inkml:trace>
  <inkml:trace contextRef="#ctx0" brushRef="#br0" timeOffset="149782.5671">19050 12427,'0'0,"25"25,-25 0,0-25,0 25,0-1,0 1,0 0,0 0,0 0,0-1,0 1,0-25,0 25,-25 0,25 0,0-1,0-24,0 25,0-25</inkml:trace>
  <inkml:trace contextRef="#ctx0" brushRef="#br0" timeOffset="150034.5815">18902 12402,'0'-24,"24"24,-24-25,25 25,0 0,0-25,0 25,-1 0,1 0,25 0,-25 25,24-25,1 0,-1 25,1-1,0 1,-1 0,1 0,-25 0,-1-1,1 1,0 0,-25 0,0 0,0-1,-25 1,25 0,-25 0,1 0,-1-1,-25 1,25-25,1 25,-26-25,25 25,-24-25,24 0,0 0</inkml:trace>
  <inkml:trace contextRef="#ctx0" brushRef="#br0" timeOffset="150435.6044">19894 12328,'0'25,"25"-25,-25 25,24-25,-24 24,0 1,0 0,0 0,0 24,0-24,0 0,0 25,0-26,0 1,-24 25,24-25,0-1,-25-24,25 25,0 0,0-25,0 25,-25-25,25 0,0 0,0 0,0 0,0 0,0-25,-25 25,25-25,0 0,0 1,0-1,-25-25,25 1,0-1,-25 25,25-24,0-1,0 0,0 1,0 24,0 0,0 0,25 25,-25 0,25 0,0 0,-25 25,25 0,0 0,-1 0,1-1,0 26,0-25,0 0,-1 24,1-24,0 0,0 0,0-1,-1 1,1-25,-25 25,25-25,-25 0,25 0,-25 0,0 0,25 0</inkml:trace>
  <inkml:trace contextRef="#ctx0" brushRef="#br0" timeOffset="150599.6138">20266 12303,'0'-49,"-25"24,25 25,0-25,0 0,0 25,0 0,0 25,0-25,0 25,0 0,0-1,0 1,0 0,25 25,-25-26,25 26,-25-25,24 0,-24 24,0-24,0 0,0 0,25-1,-25-24,0 25,0-25</inkml:trace>
  <inkml:trace contextRef="#ctx0" brushRef="#br0" timeOffset="150839.6275">20985 12204,'0'0,"0"0,0 0,0 0,0-25,-25 25,1 0,-1 25,0-25,0 25,0 0,-24-1,24 1,0 0,0 0,-24 24,49-24,-25 0,25 25,0-26,0 1,0 25,25-25,-25-1,24 1,26-25,-25 25,0 0,24-25,1 25,0-25</inkml:trace>
  <inkml:trace contextRef="#ctx0" brushRef="#br0" timeOffset="151468.6635">21655 11981,'0'-25,"0"25,0-25,0 25,0 0,0-25,0 25,0 0,0 0,0 0,0 25,0-25,0 25,0 0,0-1,0 26,0-25,0 24,0 1,25 25,-25-26,0 1,24 24,-24-24,0-1,0 26,0-26,0 1,0-25,0 24,0-24,0 0,0 0,0 0,0-25,0 24,0-24</inkml:trace>
  <inkml:trace contextRef="#ctx0" brushRef="#br0" timeOffset="152225.7068">21804 11683,'0'0,"0"-25,0 25,0 0,0 0,0 0,0-25,0 25,24 0,-24 0,25 0,0 0,0 0,24 0,1 0,0-24,-1 24,26 0,-26 0,26-25,24 25,-25 0,26 0,-26-25,25 25,0 0,1 0,-1-25,0 25,0 0,25 0,-24 0,-1 0,0-25,0 25,-24 0,24 0,-25 0,1 0,-26 0,1 0,0 0,-1 0,-24 0,0 0,-25 0,25 0,-25 0,0 0,0 0,0 0,0 25,0-25,0 0,0 0,0 25,0-25,-25 25,25 0,0-1,0 1,0 0,0 0,0 24,0-24,0 25,0-25,0 24,0 1,0-25,0 24,25 1,-25-1,24-24,-24 25,25 0,-25-26,25 26,0 0,-25-26,25 26,-1 0,-24-26,25 26,-25 0,0-26,25 1,-25 25,0-25,0-1,25 1,-25 0,0 0,0 0,0-1,0-24,0 25,-25-25,25 25,-25-25,0 25,25-25,-24 0,-1 25,0-25,0 24,-24-24,24 0,-25 25,1-25,-26 25,26-25,-26 0,1 25,-1-25,1 0,-1 0,-24 25,0-25,25 0,-26 0,1 0,0 0,0 0,24 0,-24 0,0 0,24 0,-24 0,25 0,-1 0,1 0,0-25,24 25,0 0,1 0,-1 0,25-25,-24 25,24 0,0 0,25 0,-25 0,25 0,-25 0,25 0,0-25</inkml:trace>
  <inkml:trace contextRef="#ctx0" brushRef="#br0" timeOffset="152760.7374">21952 12278,'0'0,"-24"0,24-24,-25 24,25 0,0 0,0 0,0 0,25 0,-25-25,24 25,1 0,0 0,0 0,25 0,-26-25,26 25,-25 0,0 0,24 0,-24-25,-25 25,25 0,-25 0,0 0,0 0,0 0,0 0,-25 0,0 0,0 0,1 25,-1-25,0 0,0 0,0 25,1-25,24 0,-25 0,25 0,0 25,0-25,0 0,0 24,0-24,0 25,0-25,0 25,25 0,-25-25,0 25,24-1,-24 1,25-25,-25 25,0 0,25 0,-25-25,0 24,0 1,0-25,0 25</inkml:trace>
  <inkml:trace contextRef="#ctx0" brushRef="#br0" timeOffset="152925.7468">21903 12650,'0'0,"-25"0,25 0,0 0,0 0,0 0,0 0,25 0,-25 0,25 0,-1 0,1-24,0 24,0 0,0 0,24 0,-24-25,25 25,-25 0,24 0,1-25,-25 25,-1 0,26 0</inkml:trace>
  <inkml:trace contextRef="#ctx0" brushRef="#br0" timeOffset="153349.7711">22895 12080,'0'0,"25"0,-25-25,0 25,0 0,0 0,0-25,0 25,0 0,0 0,0 0,-25 0,0 0,25 0,-25 0,1 0,-1 25,25-25,-25 0,25 0,-25 0,25 0,0 0,0 0,0 0,0 0,0 0,0 0,0 0,0 0,0 0,0 0,0 25,0-25,0 0,0 0,0 25,0-25,0 24,0 1,0 0,-25 0,25 0,0 0,-24-1,24 1,0 0,-25 0,25 0,0-1,0 1,0 0,0-25,0 25,0 0,25-25,-25 24,24-24,-24 25,25-25,0 0,-25 0,25 0,0 0,-1 0,1 0,-25 0,25 0,0 0,0-25,-25 25,24-24,-24 24,25-25</inkml:trace>
  <inkml:trace contextRef="#ctx0" brushRef="#br0" timeOffset="153460.7774">22721 12303,'0'0,"0"0,0 0,0-25,0 25,0 0,25 0,-25 0,25 0</inkml:trace>
  <inkml:trace contextRef="#ctx0" brushRef="#br0" timeOffset="153856.8001">23366 12080,'0'0,"0"-25,25 25,-25 0,0 0,0 0,0 0,0 0,0 0,-25 0,25-25,-24 25,24 0,-25 0,25 0,-25 0,0 0,25 0,-25 0,25 0,0 0,0 0,0 0,-24 0,24 0,0 0,0 0,0 0,0 0,0 0,0 0,0 0,0 25,0-25,0 0,0 0,0 25,0-25,0 0,0 25,0-25,0 24,0 1,0 0,0-25,0 25,0 0,0 0,0-1,0 1,0 0,0 0,0-25,0 25,0-25,0 24,0-24,0 25,0-25,0 25,0-25,24 0,-24 0,0 0,25 0,0 0,0 0,0 0,-1 0,-24 0,25-25,0 25</inkml:trace>
  <inkml:trace contextRef="#ctx0" brushRef="#br0" timeOffset="153988.8076">23317 12229,'0'0,"-25"0,25 0,0 0,0 0,0 0,0 0,0 0,0 0,25 0,-25 0,25 0,-25 0,24 0</inkml:trace>
  <inkml:trace contextRef="#ctx0" brushRef="#br0" timeOffset="154421.8324">23887 12005,'0'0,"25"0,-25 0,25-24,-25 24,25 0,-25 0,0 0,0-25,0 25,0 0,0 0,0 0,-25 0,25 0,-25 0,25 0,-25 0,0 25,1-25,-1 0,25 0,-25 0,0 0,25 0,0 0,0 0,-25 0,25 0,0 0,0 0,0 24,0-24,0 0,0 0,0 0,0 0,0 0,0 0,0 25,25-25,-25 0,0 25,0-25,0 25,0-25,0 25,0-1,0 1,0-25,0 25,0 0,0 0,-25 0,25-1,0-24,0 25,0 0,0-25,0 25,0-25,0 25,0-25,0 24,0-24,0 0,0 0,25 25,0-25,-25 0,25 0,0 0,-1-25,1 25,0 0,0 0,0-24,-1 24</inkml:trace>
  <inkml:trace contextRef="#ctx0" brushRef="#br0" timeOffset="154564.8406">23714 12154,'0'0,"0"0,0 0,0 0,0 0,0 25,0-25,24 0,-24 0,25 0,0 0,0 0,0-25</inkml:trace>
  <inkml:trace contextRef="#ctx0" brushRef="#br0" timeOffset="155844.9138">24135 12055,'0'0,"0"-25,25 25,-25 0,0 0,0 0,25 0,-25-25,0 25,0 0,25 0,-25 0,0 0,0 0,0 0,0 0,0 0,0 0,0 0,-25 0,25 0,-25 0,25 25,0-25,-25 0,25 0,-24 0,24 0,-25 0,25 0,0 0,0 0,0 0,0 0,0 0,0 0,0 0,0 0,0 0,0 0,0 0,0 0,0 0,0 0,0 25,0-25,0 0,0 0,0 25,0-25,0 25,0-25,0 24,0 1,0-25,-25 25,25 0,0 0,0-25,0 25,-25-1,25 1,0-25,0 25,0 0,0-25,0 25,0-25,0 0,0 24,25-24,-25 0,0 0,25 0,-25 0,25 0,-25 0,24 0,1 0,0 0,0 0,-25-24,25 24,-1 0,-24-25,25 25,-25 0</inkml:trace>
  <inkml:trace contextRef="#ctx0" brushRef="#br0" timeOffset="155956.9202">24160 12229,'-25'0,"25"0,0 0,0 0,0 0,0 0,0 0,0 0,0 0,25 0,0-25,0 25,0 0,24 0,-24 0</inkml:trace>
  <inkml:trace contextRef="#ctx0" brushRef="#br0" timeOffset="165915.4898">15032 12452,'0'-25,"0"0,25 1,-25 24,0-25,0 25,0-25,0 25,0 0,0 0,0-25,0 25,0 25,0-25,0 25,0-25,0 25,0 24,0 1,0-1,0 1,0 24,0 26,0-26,25 25,-1 0,-24 25,25-24,-25 24,25 0,-25 0,25 0,-25 25,25-25,-1 0,1 0,-25 0,25 0,0 0,0 0,-25 0,24 0,-24 25,25-25,0 0,-25 0,25 25,-25-25,25 24,-25-24,24 25,-24 0,0-25,25 25,-25-25,0 25,0 0,25-25,-25 0,0 0,0 0,25 0,-25 0,0 0,25-25,-25 0,24-24,-24 24,0-50,0 26,0-26,0 1,0-25,0 0,25 0,-25-1,0-24</inkml:trace>
  <inkml:trace contextRef="#ctx0" brushRef="#br0" timeOffset="166814.5412">14809 11981,'0'-25,"0"25,0 0,-25 0,25 0,0 0,0 0,0 0,0 0,0 25,25-25,-25 0,25 24,-25-24,24 0,1 25,0-25,25 0,-1 0,1 0,-1 0,26 0,-26 0,51 0,-26 0,25-25,0 25,1-24,24 24,0-25,0 0,0 0,25 25,-1-25,26 1,-25-1,25 0,-1 0,1 0,-1 1,26-1,-25 0,24 25,-24-25,24 0,-24 1,24 24,-24-25,24 0,-24 25,-1-25,26 25,-25-25,-1 25,-24-24,25 24,-1-25,-24 25,25 0,-25-25,-1 25,26-25,-25 25,0-25,-1 25,-24-24,25 24,0-25,-25 25,0-25,0 25,0-25,0 25,0-25,-24 25,-1-24,0 24,0-25,0 25,-24-25,-1 25,1 0,-1-25,0 25,1-25,-26 25,26 0,-25-25,-1 25,26-24,-26 24,1-25,-25 25,24-25,1 25,-1 0,-24-25,25 25,-25-25,-1 25,1-24,0 24</inkml:trace>
  <inkml:trace contextRef="#ctx0" brushRef="#br0" timeOffset="167806.598">17066 14362,'-25'0,"0"0,-24 25,24-25,-25 25,26-25,-26 24,25 1,0 0,1 0,24 0,0-1,0 1,0 0,24 0,1 0,0-1,0 1,24 0,-24 0,25-25,-1 25,1-1,-25 1,24 0,1-25,-25 25,24 0,-24-25,0 24,0 1,-25-25,25 25,-25-25,0 25,0 0,0-25,0 24,-25-24,0 25,-25 0,26-25,-26 0,25 25,-24-25,-1 0,0 0,26 0,-26 0,25 0,0-25,25 25,-24-25,24 25,0-25,0 25,0-24,24-1,-24 0,25 0,0 25,0-25,24 1,-24-1,0 0,0 0,24 0,-24 1,0-1,0 0,24 0,-24 0,0 1,-25-1,25 0,-25 0,0 0,0 1,0-1,0 0,0 0,-25 0,0-24,0 24,1 25,-1-25,0 0,0 25,-24 0,24 0,0 0,-25 25,26 0,-1 0,-25 0,25-1</inkml:trace>
  <inkml:trace contextRef="#ctx0" brushRef="#br0" timeOffset="168026.6106">17785 14436,'25'0,"0"0,-25 0,25 0,-25 0,0 0,0 25,0 0,0 0,0 0,25-1,-25 1,0 0,0 0,0 24,0-24,0 0,0 0,0 0,0 24,0-24,0 0,0 0</inkml:trace>
  <inkml:trace contextRef="#ctx0" brushRef="#br0" timeOffset="168318.6273">17810 15329,'0'0,"0"25,0-25,0 0,0 0,0 25,0-25,0 25,0-25,0 25,0-25,0 24,0 1,0-25,0 25,0 0,0-25,0 25,0-25,25 0,-25 0,25 24,-25-24,25 0,-25 0,24 0,1-24,-25 24,25 0,0-25,-25 25,25-25,-25 0,24 25,-24-25,25 1,-25-1,0 0,0 0,0 0,-25 0,1 1,24-1,-25 25,0-25,0 0,-24 25,24 0,0 0</inkml:trace>
  <inkml:trace contextRef="#ctx0" brushRef="#br0" timeOffset="168779.6536">16520 15974,'-25'25,"-24"-25,24 25,0-25,0 0,25 0,-24 0,24 0,-25 0,25 0,0 0,0 0,25 0,-1 0,-24 0,50-25,-25 25,24 0,1-25,24 25,1-25,-1 25,26-24,-1-1,0 0,25 25,-25-25,25 0,0 1,0 24,25-25,-25 0,0 0,0 25,-25-25,25 25,-24-24,-1-1,0 25,-25 0,1-25,-1 25,-24 0,0-25,-1 25,-24 0,0-25,0 25,-1 0,-24 0,0 0,0-24,0 24,0 0,0 0,0-25,-24 25</inkml:trace>
  <inkml:trace contextRef="#ctx0" brushRef="#br0" timeOffset="170271.739">15503 13519,'0'0,"0"0,0 0,0 0,25 0,-25 0,0 0,25 0,-25 0,25 0,-1 0,1 0,0 0,0 0,0-25,24 25,-24 0,25 0,-1-25,-24 25,25 0,-1 0,1 0,0-25,-1 25,1 0,-1 0,1 0,0-25,-1 25,26 0,-26 0,1 0,-1-24,26 24,-25 0,-1 0,1-25,24 25,-24 0,-1 0,1-25,0 25,-1 0,1 0,-1-25,1 25,0 0,-1 0,1-25,-1 25,-24 0,25 0,-1-24,-24 24,25 0,-25 0,24-25,-24 25,25 0,-25 0,24-25,-24 25,25 0,-26 0,1-25,25 25,-25 0,-1 0,26-25,-25 25,0 0,24 0,-24 0,0-25,24 25,-24 0,0 0,25-24,-26 24,1 0,25 0,-25 0,24-25,-24 25,25 0,-26 0,26-25,-25 25,0 0,24-25,1 25,-25 0,24 0,-24 0,25-25,-25 25,24 0,1 0,-25-24,24 24,-24 0,25 0,-1 0,-24 0,25-25,-26 25,26 0,-25 0,24 0,-24-25,0 25,25 0,-26 0,26 0,-25-25,0 25,0 0,24 0,-24 0,0 0,0-25,24 25,-24 0,0 0,0 0,-1 0,1 0,0 0,0-24,0 24,-1 0,-24 0,25 0,0 0,-25 0,25 0,0 0,-25-25,24 25,1 0,-25 0,25 0,-25 0,25 0,0-25,-25 25,24 0,-24 0,25 0,0 0,-25 0,25 0,-25 0,25-25,-25 25,24 0,-24 0,25 0,-25 0,25 0,-25 0,0 0,25 0,-25 0,0-25,25 25,-25 0,0 0,24 0,-24 0,0 0,25 0,-25 0,0 0,25-24,-25 24,25 0,-25 0,0 0,25 0,-25 0,0 0,0 0,0 0,25 0,-25 0,0 0,0-25,0 25,0 0,0 0,0 0,0 0,0 0</inkml:trace>
  <inkml:trace contextRef="#ctx0" brushRef="#br0" timeOffset="175712.0501">16818 16470,'0'0,"-25"0,0 0,25 0,0 0,-24 0,24-24,0 24,0 0,0-25,0 25,24 0,-24-25,25 25,0 0,0-25,0 25,-1 0,1-25,0 25,0 0,0 0,-1 25,1-25,0 25,0-25,-25 25,25 0,-25-1,0 1,0 0,0 0,0 24,-25-24,0 25,0-25,0 24,1-24,-26 0,0 24,26-24,-26 0,25 0,-24 0,24-25,0 24,0-24,0 0,0 0,1 0,24 0,-25-24,25 24,0-25,0 25,0-25,0 0,25 25,-1-25,-24 25,25-24,0 24,25 0,-25 0,-1 0,26 0,-25 0,0 0,24 0,-24 24,0-24,24 0,-24 0,0 25,0-25,0 0,-1 0,-24 25,25-25,0 0</inkml:trace>
  <inkml:trace contextRef="#ctx0" brushRef="#br0" timeOffset="175923.0622">17537 16371,'0'0,"0"-25,0 25,0 0,0 0,0 0,0 0,0 0,0 0,0 25,0 0,25 0,-25 0,25-1,-25 1,0 0,25 0,-25 24,0-24,24 0,-24 0,0 0,0-1,0 1,0 0,0 0,0 0,0-1,0-24</inkml:trace>
  <inkml:trace contextRef="#ctx0" brushRef="#br0" timeOffset="176174.0766">17512 16991,'0'25,"0"-25,0 25,0-25,-24 0,24 25,0-25,0 24,0-24,0 25,0-25,0 25,0 0,0-25,24 25,-24-25,0 24,25-24,-25 25,0-25,25 0,-25 25,25-25,-25 0,25 0,-1 0,-24-25,25 25,-25 0,25-25,0 25,-25-24,25-1,-25 25,0-25,0 0,0 25,0-25,0 1,0 24,-25-25,0 0,0 25,0-25,1 25,-1-25,0 25</inkml:trace>
  <inkml:trace contextRef="#ctx0" brushRef="#br0" timeOffset="176727.1082">18157 16297,'0'-25,"25"25,-25-25,25 25,0-25,0 0,-1 1,1 24,0-25,0 25,0-25,-1 25,1 0,0 0,0 0,0 0,-1 25,-24-25,25 25,-25-25,0 24,0 1,0 0,0 0,0-25,-25 25,25-1,-24 1,-1-25,25 25,-25 0,25-25,-25 0,25 0,0 25,0-25,0 0,0 0,0 0,0 0,0 0,0-25,0 25,0 0,25 0,-25 0,25 0,0 0,-1 0,1 0,0 0,0 0,0 0,-1 0,1 25,0-25,-25 0,25 25,-25-1,25-24,-25 25,0 0,0-25,0 25,0 0,0-1,0-24,0 25,-25-25,25 25,-25 0,0-25,25 0,-25 25,1-25,-1 0,0 24,0-24,0 0,1 0,-1-24,-25 24,25 0,1-25</inkml:trace>
  <inkml:trace contextRef="#ctx0" brushRef="#br0" timeOffset="176931.1199">18976 16024,'25'0,"0"25,24-25,-24 0,0 24,-25-24,25 25,-25 0,24 0,-24 0,25-1,-25 1,0 0,0 25,0-26,0 1,0 0,0 25,0-25,0-1,0 26,0-25,0 0,0-1</inkml:trace>
  <inkml:trace contextRef="#ctx0" brushRef="#br0" timeOffset="177199.1352">19100 16991,'-25'0,"25"25,0 0,0-25,0 0,0 25,-25-25,25 24,0 1,0-25,0 25,0-25,0 25,25-25,-25 25,0-25,25 24,-25-24,25 0,-25 0,25 0,-25 0,24 0,-24 0,25-24,-25 24,25 0,-25-25,25 0,-25 25,0-25,0 0,0 1,0 24,0-25,0 0,-25 0,25 0,-25 25,0-24,1 24,-1-25,0 25,-25 0</inkml:trace>
  <inkml:trace contextRef="#ctx0" brushRef="#br0" timeOffset="178658.2187">19745 15180,'-25'0,"25"0,0 0,0 0,0 0,0 0,0 0,0 0,25 25,-25 0,25 0,-1 0,1-1,0 1,0 0,0 0,0 0,-1 0,1-1,0 1,0 0,0-25,-1 25,-24-25,0 25,0-25,25 24,-25-24</inkml:trace>
  <inkml:trace contextRef="#ctx0" brushRef="#br0" timeOffset="178847.2295">20018 15354,'-25'-25,"25"0,0 1,-25 24,25-25,0 25,0 0,0-25,0 25,-25 0,25 25,0-25,0 25,0-1,-24 1,24 0,0 0,-25 0,25 0,-25-1,0 26,25-25,-25 0,0-1,1 26,-1-25,0 0</inkml:trace>
  <inkml:trace contextRef="#ctx0" brushRef="#br0" timeOffset="184046.5268">21952 12948,'0'0,"0"0,0 0,0 0,25 0,-25 0,0 0,25 0,-25 0,25 0,-25 0,25 0,0 0,-25 0,24 0,1 0,25 0,-25 0,-1 0,26 0,-25 0,24 0,1 0,-25 0,24-25,1 25,0 0,-1 0,1 0,-1 0,-24-25,25 25,-1 0,1 0,-25 0,24-24,1 24,-25 0,25 0,-1 0,-24-25,25 25,-1 0,1 0,-1-25,-24 25,25 0,-1 0,1 0,0-25,-26 25,26 0,0 0,-26 0,26-25,-25 25,24 0,-24 0,25 0,-25 0,-1 0,26-24,-25 24,25 0,-26 0,26 0,0 0,-26-25,26 25,0 0,-26 0,26 0,0-25,-26 25,26 0,-25 0,24 0,-24-25,0 25,0 0,0 0,-1 0,-24 0,0 0,25 0,-25 0,0-25,0 25,0 0,0 0,0 0,0 0,0 0,-25 0,25 0,-24 0</inkml:trace>
  <inkml:trace contextRef="#ctx0" brushRef="#br0" timeOffset="184602.5586">21828 13072,'0'0,"-24"0,24 0,0 0,0 0,0 0,0 0,0 0,0 0,0 0,0 0,24 0,-24 0,25 0,0 0,0 0,0 0,-1 0,1 0,25 0,-25 0,24 0,-24-25,25 25,-1 0,1 0,24-25,-24 25,0 0,24-24,0 24,-24-25,24 25,1-25,-26 25,26-25,-1 25,1-25,-1 1,-24 24,24-25,1 0,-26 25,26-25,-26 25,26-25,-26 25,1-24,-1 24,1-25,0 25,-1-25,1 25,-1-25,1 25,0 0,-1-25,1 25,0 0,-1-24,1 24,-1 0,-24-25,25 25,-25 0,-1-25,26 25,-50 0,25 0,0 0,-25-25,24 25,-24 0,0 0,0 0,0 0,0 0,0 0,0 0,0 0,-24 0,24 0,-25 0,0 0,-25 0,26 25,-26-25</inkml:trace>
  <inkml:trace contextRef="#ctx0" brushRef="#br0" timeOffset="185018.5824">21952 12973,'0'0,"25"0,-25 0,25 0,-25 0,25 0,0 0,0 0,-1 0,1 0,25-25,-25 25,24 0,1 0,-1 0,26-25,-1 25,1-25,-1 25,0 0,26-24,-1-1,0 25,0-25,1 25,-1-25,0 0,25 25,-25-24,-24 24,24-25,0 25,-25-25,1 25,-1-25,-24 25,24 0,-24-25,0 25,-26 0,26-24,-25 24,0 0,-1-25,-24 25,25 0,-25 0,25 0,-25-25,0 25,0 0,0 0,0 0,0 0,0 0,0 0,0 0,0 0,-25 0,0 0,1 0,-1 0,-25 25,1-25,-1 0</inkml:trace>
  <inkml:trace contextRef="#ctx0" brushRef="#br0" timeOffset="185286.5978">22548 12898,'25'0,"-1"0,1 0,0 0,0 0,24 0,-24 0,25 0,-25 0,24-24,1 24,-1 0,1-25,0 25,24-25,-24 25,24-25,1 25,-1-25,0 25,1-24,24 24,-25-25,26 25,-26-25,25 25,-24-25,-1 25,1-25,-26 25,1-24,-1 24,-24 0,0 0,0 0,-25-25,25 25</inkml:trace>
  <inkml:trace contextRef="#ctx0" brushRef="#br0" timeOffset="187191.7067">20439 14387,'-24'0,"24"0,0 0,-25 0,25 0,0 0,0 0,0-25,25 25,-25 0,24 0,1-25,0 25,0 0,0-25,24 25,1-25,-1 25,1-24,24 24,-24-25,0 25,-1-25,1 25,0-25,-26 25,1 0,0 0,-25 0</inkml:trace>
  <inkml:trace contextRef="#ctx0" brushRef="#br0" timeOffset="187641.7325">20539 14337,'0'0,"0"0,0 0,0 0,0 0,0 0,0 0,0 0,0 0,0 0,0 25,0-25,0 0,0 25,0-25,0 25,0-1,0-24,-25 25,25-25,0 25,0-25,-25 25,25-25,0 25,0-25,0 0,0 0,0 0,0 0,0 0,0 0,0 0,0 0,0 0,0 0,25 0,-25 0,25 0,-1 0,1 0,-25-25,25 25,0 0,0 0,24 0,-24 0,0 0,0 0,24 0,-24 0,0 25,0-25,0 24,-1-24,1 25,0 0,-25-25,25 25,-25 0,0-25,0 24,0 1,-25 0,0-25,25 25,-25 0,1-25,-1 24,0-24,0 25,0-25,0 0,1 25,-1-25,0 0,-25 0,26 0,-1 0,0 0,0 0,25-25,-25 25,1-25,24 25</inkml:trace>
  <inkml:trace contextRef="#ctx0" brushRef="#br0" timeOffset="187870.7456">21481 14015,'25'0,"0"24,-25-24,25 25,-25 0,24-25,-24 25,0 24,0-24,0 0,0 25,0-26,0 1,0 25,0-25,0 0,0-1,0 1,-24 0,24 0,0 0,0-25,-25 24</inkml:trace>
  <inkml:trace contextRef="#ctx0" brushRef="#br0" timeOffset="188142.7611">21506 14684,'0'0,"0"25,0-25,0 25,0-25,-25 25,25 0,0-25,0 24,-25 1,25 0,0-25,0 25,0 0,0-25,0 24,0-24,25 25,-25-25,0 25,25-25,0 0,-25 0,25 0,-1 0,-24 0,25 0,0-25,-25 25,25-25,0 25,-25-24,0 24,24-25,-24 0,0 25,0-25,0 0,-24 1,24 24,-25-25,0 25,0 0,0-25,1 25</inkml:trace>
  <inkml:trace contextRef="#ctx0" brushRef="#br0" timeOffset="188574.7858">20191 15429,'-24'0,"24"24,-25-24,25 0,0 0,0-24,0 24,25 0,-1 0,1 0,0-25,25 25,-26 0,26 0,24-25,-24 25,24-25,26 25,-26-25,25 25,1-25,-1 25,0-24,25 24,-25 0,25-25,0 25,-25-25,25 25,-24-25,-1 25,0 0,0-25,-24 25,-1-24,1 24,-1 0,-24-25,-1 25,1 0,-25 0,-1 0,1-25,-25 25,0 0,0 0,0 0,0 0,0 0,-25 0,25 0,-24 0</inkml:trace>
  <inkml:trace contextRef="#ctx0" brushRef="#br0" timeOffset="191317.9427">21060 15429,'0'-25,"24"25,-24-25,0 25,25-25,-25 25,0 0,0 0,0 0,0 0,0 0,0 0,0 0,0 0,0 0,0 25,-25 0,25-25,-24 25,-1 24,0-24,0 0,0 24,-24 1,24-25,0 24,0 1,0-25,1 24,-1-24,25 0,0 0,0 0,0-25,0 24,25-24,-1 0,-24 0,25 0,25 0,-25 0,0 0,-1-24,1 24,25-25,-25 25,24-25,-24 0,0 25,24-25,-24 1,0-1,0 0,0 25,-25-25,24 0,-24 25,0-24,0 24,0-25,0 25,-24-25,24 25,-25 0,25 0,-25 0,25 0,0 0,-25 0,25 25,-25 0,25-25,0 49,-24-24,24 0,0 24,0 1,0-25,0 24,0 1,0-25,0 24,0-24,0 25,0-25,0-1,0 1,0 0,0-25,0 25,0-25,0 0</inkml:trace>
  <inkml:trace contextRef="#ctx0" brushRef="#br0" timeOffset="191550.9561">21754 15627,'0'0,"0"0,0 25,0-25,0 0,0 25,0-1,0 1,0 0,0 0,0 24,0-24,0 0,-25 25,25-26,0 1,-25 0,25 0,-24 0,24-1,0 1,-25 0,25 0,-25 0,25-1,-25-24,25 25</inkml:trace>
  <inkml:trace contextRef="#ctx0" brushRef="#br0" timeOffset="191798.9703">21630 16421,'0'25,"0"-1,0 1,0 0,-25 0,25 0,0-1,0 1,0-25,0 25,0 0,0-25,0 25,0-25,0 24,25-24,-25 0,0 0,25 0,0 0,-25 0,24 0,-24-24,25 24,0 0,-25-25,25 0,-25 25,25-25,-25 0,24 1,-24 24,0-25,0 0,0 0,0 0,0 25,-24-24,24-1,-25 25,0 0,0 0,-24 0</inkml:trace>
  <inkml:trace contextRef="#ctx0" brushRef="#br0" timeOffset="194142.1043">24160 14213,'25'-25,"-25"0,25 1,-25 24,0-25,25 0,-25 25,0 0,0-25,0 25,0 0,0 25,0-25,0 25,-25 0,25-1,-25 1,0 0,0 25,-24-26,24 26,-25 0,25-25,-24 24,-1 1,1-25,24-1,-25 1,25 0,1 0,-1 0,0-25,0 0,25 24,-25-24,25 0,0 0,0 0,0 0,0 0,0 0,0-24,0 24,0-25,0 0,0 25,0-25,0 0,0 1,0 24,0-25,0 0,0 0,0 0,0 25,0-24,0 24,0-25,0 25,0 0,0 0,0 25,0-25,0 24,0 1,0 0,0 0,0 24,-24-24,24 0,0 0,0 0,0-1,0 1,0-25,0 25,24-25,1 25,0-25,0 0,24 0,-24 25,25-25,-1 0,1-25,24 25,-24 0</inkml:trace>
  <inkml:trace contextRef="#ctx0" brushRef="#br0" timeOffset="195004.1536">19298 17835,'-24'0,"-1"24,0-24,0 0,0 0,1 0,-1 0,0 0,25 0,-25 0,25 25,-25-25,25 0,0 0,0 0,0 0,0 0,25 0,-25 0,25 0,0 0,0 0,-1-25,26 25,0-24,-1 24,26-25,-1 0,0 0,26 0,-1 1,0-26,0 25,25-24,0 24,0-25,25 25,-25-24,0-1,25 0,-25 26,25-26,-25 0,0 26,0-26,0 25,0-24,0 24,-25 0,1 0,-1 0,-25 1,1 24,-1-25,-24 25,-26-25,1 25,0 0,-25 0,0 0,-25 0,25 0</inkml:trace>
  <inkml:trace contextRef="#ctx0" brushRef="#br0" timeOffset="195485.1811">19770 17611,'-50'0,"0"25,1-25,24 0,0 0,25 0,0 0,0 0,0 0,25-25,0 25,0-24,24 24,1-25,24 0,-24 0,49 25,-24-25,24 0,0 1,0-26,25 25,-25 0,25 1,0-1,1 0,-26-25,25 26,0-1,-25 0,25 0,-25 0,0 1,1-1,-1 0,-25 0,1 25,-1-25,1 1,-1 24,-24-25,-1 25,-24-25,25 25,-26-25,1 25,-25 0,25 0,-25 0,0 0,0 0,0 0,0 0,0 0,0 0,0 0,0 0,0 0,0 0,0 0,0 0,0 0,0 0,0 0,0 0,0 0,0 0,0 0,0 0,0 0,0 0,0 0,0 0,0 0,0 0,0 0,0-25,0 25,0 0,0 0,0 0,0 0,0 0,0 0,0 0,0 0,0 0,-25 0,25 0</inkml:trace>
  <inkml:trace contextRef="#ctx0" brushRef="#br0" timeOffset="196616.2458">8484 17785,'-25'0,"25"25,-25-25,0 0,25 0,-25 0,25 0,0 0,0 0,0 0,0 0,0-25,25 25,0 0,0-25,0 25,24-25,-24 1,25-1,24 25,-24-50,24 25,0 1,1-1,-1 0,1-25,24 25,-25-24,1 24,24 0,-25 0,1 1,-26-1,26 0,-26 0,1 0,0 25,-26-24,1 24,0 0,0 0,-25 0,0 0,0-25,0 25,-25 0,0 0,0 0,1 0,-1 0,-25 0,25 0,-24 0,-1 0,1 0,24 0,-25 0,1 0,24 0,-25 0,25 0,1 0,-26 0,50 0,-25 0,0 0,25 0,0 0,0 0,0 0,0 0,25 0,0 0,0 0,0 0,-1 0,26 0,-25 0,24 0,1 0,24 0,-24 25,0-25,-1 0,1 0,-1 0,-24 0,25 24,-25-24,-1 25,1-25,-25 25,0 0,0 0,0-1,-25 1,25 25,-24-25,-1 24,-25 1,25-25,-24 24,-1 1,1 0,-1-1,25-24,-24 25</inkml:trace>
  <inkml:trace contextRef="#ctx0" brushRef="#br0" timeOffset="197789.3129">2431 15949,'0'-49,"0"24,0 0,-25 0,25 1,0 24,-24-25,24 25,-25 0,25 0,0 0,-25 0,25 25,0-25,-25 24,25 1,0 25,0-25,0 24,0-24,0 25,0-1,0 1,25-25,-25 24,25-24,0 25,-1-26,1 1,0 0,-25-25,25 25,0-25,-1 25,1-25,0 0,0 0,0-25,-1 25,1-25,0 25,0-25,-25 0,25 1,-1 24,1-25,-25 0,25 0,-25 25,25-25,-25 1,0 24,25-25,-25 25,0 0,0-25,0 25,0 0,0 0,24 0,-24 25,0-25,0 0,25 25,-25-1,0-24,25 25,-25-25,25 25,-25-25,0 25,25-25,-25 0,25 0,-1 0,-24 0,25 0,-25 0,25 0,0-25,-25 25,25-25,-25 0,24 25,-24-24,25-1,-25 0,0 25,0-25,0 0,0 25,-25-24,25 24,-24 0,-1 0,0 0,0 0,0 0,1 0,-1 24,0-24</inkml:trace>
  <inkml:trace contextRef="#ctx0" brushRef="#br0" timeOffset="198345.3447">3225 15825,'25'0,"-25"0,25 25,-25-25,0 0,24 25,-24 0,25-25,-25 25,25-1,-25 1,25-25,-25 25,0 0,25-25,-25 25,0-25,0 0,24 0,-24 0,0 0,0 0,0 0,0 0,0 0,0-25,25 0,-25 25,0-25,0 0,0 1,0-1,25 0,-25 0,0 25,0-25,0 25,25 0,-25 0,0 0,0 0,25 0,-25 0,0 0,24 25,-24-25,0 0,25 0,-25 0,0 0,0 0,25 0,-25 0,25-25,-25 25,0 0,25-24,-25-1,0 25,0-25,24 25,-24-25,0 0,0 25,0-24,0 24,-24-25,24 25,0 0,-25-25,25 25,-25 0,25 0,0 0,-25 0,25 0,0 0,0 0,0 0,0 0,25 0,-25 25,25-25,-25 0,25 0,-1 0,-24 0,25 0,0 0,-25 0,25 0,-25 25,25-25,-25 0,0 0,0 0,0 24,0-24,0 25,0-25,0 25,0-25,-25 25,25-25,-25 25,0-25,25 0,-25 24</inkml:trace>
  <inkml:trace contextRef="#ctx0" brushRef="#br0" timeOffset="198624.3606">3622 15453,'25'-24,"-1"24,1-25,0 25,0 0,0 0,-25 0,24 0,1 25,-25-25,25 24,-25 1,25 0,-25 0,25-25,-25 25,0-1,24 1,-24-25,0 25,25-25,-25 25,25-25,-25 0,0 0,25 0,-25 0,25-25,-25 25,0 0,25-25,-25 25,0-25,0 1,0 24,0-25,0 25,0-25,-25 25,0-25,25 25,-25 0,0 0,0 0,1 0,-1 0,0 0,0 0</inkml:trace>
  <inkml:trace contextRef="#ctx0" brushRef="#br0" timeOffset="199692.4217">3895 15304,'0'0,"24"0,-24 0,0 0,0 0,0 0,0 0,0 0,25 0,-25 0,0 25,25-25,-25 0,0 25,25-25,-25 25,25 0,0-25,-25 25,24-1,-24-24,25 25,-25-25,25 25,-25-25,25 25,-25-25,0 0,25 25,-25-25,0 0,0 0,0 0,0 0,0-25,0 25,0 0,24-25,-24 25,0-25,0 0,0 1,0 24,25-25,-25 0,0 0,25 25,0-25,-25 25,25 0,-25-25,24 25,1 0,-25 0,25 25,0-25,-25 0,25 25,-25-25,24 0,-24 0,25 25,-25-25,0 0,0 0,25 0,-25 0,25 0,-25 0,0 0,25-25,-25 25,24-25,-24 25,25-25,-25 25,25-24,-25-1,0 0,25 0,-25 0,25 1,-25-1,0 0,0 0,0 0,0 1,-25-1,25 0,0 25,-25-25,25 25,-25 0,0 0,25 0,-24 25,24-25,-25 25,25 0,-25-25,25 24,-25 1,25 0,0 0,0-25,0 25,25-1,-25-24,0 25,25-25,-25 25,25-25,-25 0,24 0,1 0,-25 0,25 0,0 0,-25 0,25-25,-25 25,24 0,-24-25,25 1,-25 24,0-25,25 0,-25 25,0-25,0 0,0 25,0-24,0 24,0-25,0 25,0 0,0 0,0-25,0 25,0 0,0 0,0 25,0-25,0 0,0 25,0-25,0 0,25 24,-25-24,0 25,0-25,0 0,0 0,25 25,-25-25,0 0,0 0,24 0,-24-25,0 25,0 0,0 0,25-25,-25 25,0-24,0 24,25-25,-25 25,0-25,25 0,-25 25,0-25,25 1,-25-1,0 0,24 25,-24-25,0 0,25 25,-25-24,0 24,25 0,-25-25,0 25,0 0,25 0,-25 0,0 25,0-25,25 0,-25 24,0-24,0 0,25 0,-25 25,0-25,24 0,-24 0,0 0,25 0,-25 0,25 0,-25 0,25-25,-25 25,25-24,-25 24,24-25,-24 0,25 0,0 0,-25 1,25-1,-25 0,25 0,-25 0,0 1,0-26,0 25,0-24,0 24,0-25,0 25,-25 0,25 1,0-1,-25 25,25 0,0 0,0 0,0 25,0-25,25 24,-25 1,25 25,-25-25,24 0,1 24,-25-24,25 0,0 0,0-1,-25 1,24 0,1 0</inkml:trace>
  <inkml:trace contextRef="#ctx0" brushRef="#br0" timeOffset="199992.4389">5358 14684,'-25'-24,"25"24,0-25,0 25,0-25,25 0,-25 0,0 1,25-1,0 0,0 0,-1 0,1 1,0-26,0 25,0 0,-1-24,1 24,0-25,0 25,0 1,-25-26,24 25,-24 0,0 25,0-24,0 24,0 0,0 0,0 0,0 0,-24 24,24 1,0 0,-25-25,25 25,0 0,0-1,25 1,-1 0,1 0,0 0,0-1,24-24,-24 25,25-25,-25 25,24-25,-24 25,0-25,-25 25,25-25,-25 25,0-1,0-24</inkml:trace>
  <inkml:trace contextRef="#ctx0" brushRef="#br0" timeOffset="201332.5155">22845 16173,'0'0,"0"0,0 0,0 0,0 0,0 24,0 1,0-25,25 25,-25 25,0-26,25 1,-25 25,0-25,25 0,-25-1,25 1,-25 0,24-25,-24 25,25-25,-25 0,25 0,-25 0,25-25,0 25,-25-25,25 0,-25 1,24-1,-24 0,25 0,-25-25,0 26,0-26,0 0,0 26,0-26,0 0,-25 26,25-26,-24 0,24 26,-25-1,25 0</inkml:trace>
  <inkml:trace contextRef="#ctx0" brushRef="#br0" timeOffset="202004.554">23391 16098,'0'0,"0"0,-25 25,25-25,0 0,-24 25,24-25,0 25,0-1,0-24,0 25,0 0,0-25,0 25,0 0,24-25,-24 0,25 24,0-24,-25 0,25 0,0 0,-25 0,24-24,1 24,-25 0,25-25,-25 25,25-25,-25 25,0-25,0 25,0-25,0 1,0-1,-25 25,25-25,-25 0,25 0,-25 25,25-24,0-1,0 25,0-25,0 25,0 0,0-25,25 25,-25 0,25 0,0 0,0 0,-1 0,1 0,0 0,0 0,0 25,-25-25,24 0,1 25,-25 0,0-25,25 24,-25-24,0 25,0-25,0 25,0-25,25 0,-25 0,0 0,0 25,0-25,0 0,25 0,-25 0,0-25,0 25,24 0,-24 0,25-25,-25 25,0 0,25-25,-25 25,0-24,0 24,25-25,-25 25,0 0,0-25,0 25,0 0,0 0,0 0,0 0,0 0,0 0,0 0,0 0,0 0,0 25,0-25,0 0,25 25,-25-25,0 0,24 24,-24-24,25 0,-25 0,25 0,-25 25,25-25,0 0,-25 0,25-25,-1 25,1 0,0-24,-25 24,25-25,0 0,-25 25,24-25,-24 0,0 1,0-1,0 0,0 0,-24 0,24 1,-25 24,-25-25,25 0,1 25,-26-25,25 25,0 0</inkml:trace>
  <inkml:trace contextRef="#ctx0" brushRef="#br0" timeOffset="202716.5947">24309 15776,'0'0,"0"0,0 0,0 0,0 0,0 0,0-25,0 25,0 0,25 0,-25 0,25-25,-1 25,-24-25,25 25,0 0,-25-24,25 24,-25-25,25 25,-25-25,24 25,-24-25,0 25,0 0,0-25,0 25,0-24,0 24,0 0,-24-25,-1 25,25 0,-25 0,0 0,25 25,-25-25,1 24,24-24,0 25,-25 0,25 0,0 0,0-25,0 24,0 1,25 0,-25-25,24 25,1-25,-25 25,25-25,0 0,0 0,-1 0,26 0,-25 0,0-25,-1 25,-24-25,25 25,0-25,0 0,-25 1,25-1,-25 0,24 0,-24 0,0 1,0-1,0-25,0 25,0 1,0-26,0 25,0-25,0 1,0 24,-24-25,24 26,-25-1,25 0,0 25,-25 0,25 0,0 0,0 25,-25 0,25-1,0 1,0 25,0-25,0 24,0 1,0-25,0 0,25 24,-25-24,25 0,-25 0,25-1,-1 1,-24 0,25-25,0 25,-25-25,25 0,0 0,-1 0,-24 0,25 0,0 0,-25-25,25 25,0-25,-25 0,24 25,-24-24,0-1,0 0,0 25,25-25,-25 0,0 25,0-24,0 24,25-25,-25 25,0 0,25 0,-25 0,25 25,-1-25,-24 24,25-24,0 25,-25 0,25-25,-25 25,25 0,-25-1,0 1,0 0,0 0,-25 0,25-1</inkml:trace>
  <inkml:trace contextRef="#ctx0" brushRef="#br0" timeOffset="202960.6087">23342 16867,'-25'25,"25"0,0-25,25 0,-1 0,1-25,25 25,-1-25,26 0,-26-24,26 24,24-25,-25 26,26-26,-1 0,25-24,-25 24,25 1,0-26,25 26,-25-1,0-24,0 24,0 0,-25 1,1 24,-26-25,0 26,-24-1,0 0,-26 25,1 0,-25 0,0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18:27.908"/>
    </inkml:context>
    <inkml:brush xml:id="br0">
      <inkml:brushProperty name="width" value="0.05292" units="cm"/>
      <inkml:brushProperty name="height" value="0.05292" units="cm"/>
      <inkml:brushProperty name="color" value="#FF0000"/>
    </inkml:brush>
  </inkml:definitions>
  <inkml:trace contextRef="#ctx0" brushRef="#br0">1836 6821,'0'-25,"0"25,0 0,0 0,0 0,0 0,0 0,0 0,0 0,0 0,0 25,0-25,0 0,0 0,0 25,0-25,0 25,0 0,0 0,0-25,0 24,0 1,0 0,0 0,0 0</inkml:trace>
  <inkml:trace contextRef="#ctx0" brushRef="#br0" timeOffset="377.0216">2555 6697,'0'0,"0"0,0 0,0-25,0 25,0 0,0 0,0 0,0 0,0 0,0 0,0 0,0 0,0 0,0 0,0 25,0-25,0 25,0-25,0 25,0 0,0-1,0-24,0 25,0 0,0 0</inkml:trace>
  <inkml:trace contextRef="#ctx0" brushRef="#br0" timeOffset="832.0476">3423 6722,'0'0,"0"-25,25 25,-25 0,0 0,0 0,0-25,0 25,0 0,0 0,0 0,0 0,0 0,0 0,0 0,0 0,0 25,0-25,0 25,0-25,0 25,0 0,0-1,0 1,0 0,0 0,0 0,0 24,0-24,0 25</inkml:trace>
  <inkml:trace contextRef="#ctx0" brushRef="#br0" timeOffset="1289.0738">4490 6672,'25'0,"-25"0,0 0,0 0,0-24,0 24,0 0,0 0,0 0,0 0,0 0,0 0,0 24,0-24,0 25,0 0,0-25,0 50,0-26,0 1,0 0,-25 25</inkml:trace>
  <inkml:trace contextRef="#ctx0" brushRef="#br0" timeOffset="1948.1115">5110 6772,'25'0,"-25"0,0 0,0 0,0-25,0 25,0 0,0 0,25 0,-25 0,0 0,0 0,0 0,0 0,0 0,0 0,0 0,0 0,0 0,0 0,25 25,-25-25,0 0,0 0,0 0,0 24,24-24,-24 0,0 0,0 0,0 25,25-25,-25 0,0 0,0 0,25 25,-25-25,0 0,0 0,0 0,0 0,0 0,25 25,-25-25,0 0,0 0,0 0,0 0,0 0,0 0,0 0,0 0,0 25,0-25,0 0,0 25,0-25,0 24,0-24,0 25,0 0,0 0,0 0,0-1,0 1,0 0,0 0,25 0,-25 24,0-24,0 0,24 0,-24-1</inkml:trace>
  <inkml:trace contextRef="#ctx0" brushRef="#br0" timeOffset="2473.1415">5829 6672,'0'0,"25"0,-25 0,0 0,0 0,0 0,0 25,0-25,0 25,0-25,0 25,25 0,-25-1,0 26,0-25,0 25,0-26,0 26,25-25,-25 0</inkml:trace>
  <inkml:trace contextRef="#ctx0" brushRef="#br0" timeOffset="2864.1639">6574 6672,'0'0,"0"-24,-25 24,25 0,0 0,0 0,0 24,0-24,0 0,0 25,25-25,-25 25,24 0,-24 0,25-25,-25 24,25 1,-25 0,25 0,-25 0</inkml:trace>
  <inkml:trace contextRef="#ctx0" brushRef="#br0" timeOffset="3188.1824">7293 6722,'0'0,"0"0,0 0,0 0,0 0,0 0,0 0,0 25,25-25,-25 0,0 25,25-25,-25 24,24 1,-24-25,25 25,-25 0,25 0,-25-25,25 25,0-1</inkml:trace>
  <inkml:trace contextRef="#ctx0" brushRef="#br0" timeOffset="3405.1948">8037 6722,'25'25,"-25"-25,0 25,0-25,0 24,25-24,-25 25,24 0,-24 0,25 0,0 0</inkml:trace>
  <inkml:trace contextRef="#ctx0" brushRef="#br0" timeOffset="4465.2554">12651 7689,'25'-24,"-25"24,0 0,24-25,-24 25,0-25,0 25,0-25,0 25,0-25,0 25,0-24,0-1,-24 25,24-25,-25 0,25 25,-25-25,0 25,0-24,1 24,-1 0,25 0,-25 0,0 0,0 24,0-24,1 25,-1-25,0 25,0 0,25 0,-25-25,25 24,0 1,0 0,0 0,0 0,25-25,0 24,0 1,0-25,-1 0,1 25,0-25,0 0,0 0,0 0,-1 0,1 0,0 0,0 0,0-25,-1 25,1 0,-25-25,25 25,-25-24,25-1,-25 25,0-25,0 25,0-25,0 25,0-25,0 25,0 0,0 0,0 0,0 0,0 0,0 25,0-25,0 25,0-25,0 25,0 0,0 24,0-24,0 0,0 24,0-24,0 0,0 25,0-26,0 1,0 0,-25 0,25 0,0 0,0-1,0 1,0-25,0 25,0-25,0 0,0 25</inkml:trace>
  <inkml:trace contextRef="#ctx0" brushRef="#br0" timeOffset="4689.2683">13246 7417,'0'0,"0"0,0 0,25 0,-25 0,0 0,0 0,0 0,0 24,0-24,0 25,25 0,-25-25,0 25,0 0,0-1,0 1,0 0,0-25,0 25,0 0,0-1,0-24,0 25,0 0</inkml:trace>
  <inkml:trace contextRef="#ctx0" brushRef="#br0" timeOffset="4973.2845">13320 7888,'0'25,"0"-25,0 24,0-24,-24 25,24 0,-25-25,0 25,25 0,-25 0,25-1,-25 1,25 0,-24-25,24 25,0 0,0-1,0-24,0 25,0-25,0 25,24-25,1 0,-25 0,25 25,0-25,-25 0,25 0,-1-25,1 25,-25 0,25-25,0 25,0-25,-25 25,24-24,-24-1,0 25,0-25,0 0,0 0,0 1,0 24,-24-25,-1 0,25 25,-25-25,0 25,0 0</inkml:trace>
  <inkml:trace contextRef="#ctx0" brushRef="#br0" timeOffset="5561.3181">11956 8334,'0'0,"0"0,0 0,0 0,0 0,0 0,0 0,0 25,25-25,-25 0,25 0,24 0,-24 0,25 0,-1 0,26 0,-26 0,26 0,-1 0,1 0,24 0,0 0,-24 0,24 0,25 0,-25 0,0 0,25 0,-25 0,26 0,-1 0,-25 0,25-25,0 25,0 0,0 0,0 0,0 0,-25 0,25 0,0 0,-25 0,1 0,-1-24,0 24,0 0,-24 0,-1 0,0-25,1 25,-25 0,24 0,-24 0,-26-25,26 25,-25 0,0 0,-1 0,-24 0,25 0,-25 0,0 0,0 0,0 0,0 0,0 0,-25 0</inkml:trace>
  <inkml:trace contextRef="#ctx0" brushRef="#br0" timeOffset="10464.5986">12477 8855,'-25'0,"25"0,0 0,-25-25,25 25,0 0,0-24,0 24,0 0,0-25,0 25,0 0,0-25,0 25,0 0,25-25,-25 25,0 0,25 0,-25-25,25 25,0 0,0 0,-25 0,24 0,1 0,0 25,-25-25,25 0,0 25,-25 0,0-25,0 25,0-1,0 1,0 0,-25 0,25 0,-25-1,0 1,0 0,-24 0,24 25,-25-26,25-24,1 25,-26 0,25-25,0 25,1-25,-1 0,0 0,25 0,-25 0,25 0,0-25,0 25,0-25,0 25,25 0,0-25,-25 25,25 0,-1 0,1 0,0 0,-25 0,25 0,0 0,-1 0,1 25,0-25,0 0,-25 25,25-25,0 0,-1 25,-24-25,25 0,0 0,-25 25,25-25,0 0</inkml:trace>
  <inkml:trace contextRef="#ctx0" brushRef="#br0" timeOffset="10680.6109">12948 8830,'0'0,"0"-24,0-1,0 25,0 0,25 0,-25-25,0 25,0 0,0 25,0-25,0 0,0 25,25-25,-25 24,0 1,0 0,25 0,-25 0,0-25,0 24,0 1,0 0,25 0,-25-25,0 25,0 0,0-25,0 24,0 1,0-25,0 25,-25-25</inkml:trace>
  <inkml:trace contextRef="#ctx0" brushRef="#br0" timeOffset="10952.6265">12973 9302,'0'0,"0"25,0-25,0 0,0 0,0 24,0-24,0 0,0 25,0-25,0 25,0 0,0-25,0 25,0-25,0 24,0-24,0 0,0 25,25-25,-25 0,0 0,25 0,-25 0,25 0,-25 0,24 0,-24 0,25 0,-25-25,25 25,0 0,-25-24,0 24,0-25,25 0,-25 25,0-25,0 0,-25 25,25-24,-25 24,0-25,0 25,1-25,-1 25,0 0,25 0,-25 0,0 0,1 0</inkml:trace>
  <inkml:trace contextRef="#ctx0" brushRef="#br0" timeOffset="11800.675">13817 8806,'0'-25,"0"25,0-25,0 0,0 25,0-25,0 25,0-24,0 24,24-25,-24 25,25-25,-25 25,25 0,-25 0,25 0,0 0,-1 25,1-25,-25 0,25 25,0-1,-25 1,0-25,0 50,0-25,0-1,0 1,0 0,-25 0,0 0,0 24,1-24,-1 0,0 0,-25 0,26-25,-1 24,0-24,0 25,25-25,-25 0,25 0,0 0,0 0,0 0,0 0,0 0,0 0,25 0,-25 0,25 0,0 25,0-25,-1 0,-24 0,50 0,-25 0,0 0,-1 25,1-25,25 0,-25 0,-1 0,1 0,25 0,-25-25</inkml:trace>
  <inkml:trace contextRef="#ctx0" brushRef="#br0" timeOffset="12004.6867">14511 8781,'0'-25,"0"0,0 25,-25-25,25 1,0 24,0 0,0-25,0 25,0 0,0 0,0 25,0-25,0 24,0-24,0 25,0 0,0 0,0 0,0-1,0 1,0 0,0 0,0 0,0-1,0 1,0 0,0 0,0 0,0 0,-25-1,25-24</inkml:trace>
  <inkml:trace contextRef="#ctx0" brushRef="#br0" timeOffset="12252.7009">14437 9252,'0'0,"0"0,0 25,0-25,0 0,0 0,0 0,0 25,0-25,0 0,-25 25,25-25,0 24,0-24,0 25,0-25,0 25,0 0,0-25,0 0,0 25,25-25,-25 0,24 0,-24 24,25-24,-25 0,25 0,-25-24,25 24,0 0,-25 0,25-25,-25 25,24-25,-24 0,0 25,0-25,0 25,0-24,-24 24,24-25,-25 0,0 25,0-25,0 25,0 0,1-25</inkml:trace>
  <inkml:trace contextRef="#ctx0" brushRef="#br0" timeOffset="13044.7462">15255 8657,'0'0,"0"0,0-25,0 25,0-25,0 25,25 0,-25-25,25 25,0 0,-1 0,1 0,0 0,0 25,0-25,-25 25,24-25,-24 25,0 0,0-1,0 1,0 0,0 0,-24 0,-1-1,0 1,0 0,0-25,1 25,24 0,-25-25,25 0,0 24,0-24,0 0,0 0,0 0,0 0,25 25,-1-25,1 0,0 0,0-25,0 25,-1 0,26-24,-25 24,24-25,1 25,0-25,-25 0,24 25,1-25,-1 1,-24-1,0 0,25 25,-26-25,-24 0,25 1,0-1,-25 0,0 0,0 0,0 1,0-1,0 0,0 0,0 25,0-25,0 25,-25 0,25 0,0 0,0 0,0 0,0 25,0 0,0-25,0 50,0-26,0 1,0 0,0 25,0-26,0 1,0 0,0 0,0 0,0-1,-25 1,25 0,0 0,0-25,0 25,0-25,0 24,0-24,0 0,0 25,25-25,-25 0,0 0,25 0,-25 25,25-25,-25 0,0 0,25 0,-25 25,0-25,0 0,0 0,0 25,0-25,0 0,0 25,0-25,0 24,0-24,0 25,-25-25,25 0,0 25,0-25,0 25,0-25,0 0,0 25,0-25,0 0,0 0,0 0,25 24,-25-24,24 0,1 0,-25-24,25 24,0 0,0-25,-25 25,24-25,1 25,-25-25,0 25,0-25,0 25,0-24,-25 24,1-25,-1 25,-25 0</inkml:trace>
  <inkml:trace contextRef="#ctx0" brushRef="#br0" timeOffset="18403.0526">7194 10468,'-25'0,"0"0,25 24,-25-24,0 0,25 0,0 0,0 0,0 0,0 0,0 0,0 0,0 0,25 0,0 0,0 0,25 0,-26 0,51 0,-26 0,26 0,-1 0,1 0,24 0,-25 0,25 0,1 0,-1 0,0-24,0 24,1 0,-1 0,-25 0,25-25,-24 25,24 0,-49 0,24 0,-24-25,24 25,-49 0,24 0</inkml:trace>
  <inkml:trace contextRef="#ctx0" brushRef="#br0" timeOffset="18657.0672">7640 10492,'-74'25,"24"-25,-24 25,24-25,25 0,1 25,-1-25,25 0,0 0,0 0,25 0,-1 0,26 0,0 0,-1 0,1 0,24 0,1-25,-1 25,25 0,0 0,-24-25,24 25,0 0,1-25,-1 25,0-24,0 24,0 0,1-25,-26 25,0 0,-24 0,24 0,-24 0,-25 0,0 0,-1 0,1 0</inkml:trace>
  <inkml:trace contextRef="#ctx0" brushRef="#br0" timeOffset="21189.212">3721 11584,'0'0,"0"-25,0 25,0-25,0 25,0 0,0-25,0 25,-25-24,25 24,-25 0,25-25,0 25,-24 0,24 0,-25 0,0 0,25 0,-25 0,0 25,25-25,-24 24,-1 1,0 0,0 0,0 24,25-24,-24 25,-1-25,25 24,0 1,0-25,0-1,0 26,0-25,0 0,25-1,-1 1,-24-25,25 25,0-25,0 0,0 25,-1-25,1 0,25 0,-25 0,-1-25,1 25,0-25,25 25,-26-25,1 1</inkml:trace>
  <inkml:trace contextRef="#ctx0" brushRef="#br0" timeOffset="21828.2486">4267 11534,'0'0,"0"0,0 0,0 0,0 0,0 0,0 0,0 0,0 0,0 0,0 0,0 25,0-25,0 25,0 0,0-1,0 1,0 0,0 0,0 0,0-1,0 1,0 0,0 0,-25 0,25-25,0 24,0-24,0 25,0-25,0 0,0 0,0 0,0 0,0 0,0 0,0 0,0-25,0 25,0-24,0-1,0 25,0-25,0-25,0 26,0-1,0 0,0 0,25-24,-25 24,0 0,0 0,0 0,25 1,-25 24,0-25,0 25,0 0,24 0,-24 0,0 25,0-25,25 24,-25 1,25 0,-25-25,0 25,25 0,-25-1,25-24,-25 25,24 0,-24-25,25 25,-25-25,0 0,25 0,-25 25,25-25,-25 0,25-25,-25 25,24 0,-24-25,0 25,25 0,-25-25,0 0,0 25,25-24,-25-1,0 0,0 0,0 25,0-25,0 1,0 24,0-25,25 25,-25 0,0 0,0 0,0 0,0 25,0-25,25 24,-25 1,0 0,0 0,0 24,0-24,0 0,0 25,0-26,0 26,0-25,0 0,0-1,0 1,0 0,0 0,0 0,0-1,0-24</inkml:trace>
  <inkml:trace contextRef="#ctx0" brushRef="#br0" timeOffset="22396.281">4837 11534,'0'-25,"0"25,0 0,0 0,0 0,0 0,0 25,25-25,-25 0,0 25,0 0,25 0,-25-1,0 1,0 0,0 0,25 0,-25-1,0 1,0-25,0 25,0 0,0-25,0 25,0-25,0 0,0 0,0 0,0 0,0 0,0-25,0 25,0 0,0-25,0 0,0 0,0 1,0-1,0 0,0 0,0 0,0-24,0 24,0 0,0 0,0 1,0 24,0-25,24 25,-24 0,0 0,0 0,25 0,-25 0,0 0,25 25,-25-25,0 24,25-24,-25 25,0 0,25-25,-25 25,0 0,25-1,-25-24,0 25,24-25,-24 25,25-25,-25 0,0 25,25-25,-25 0,0 0,25 0,-25 0,0-25,25 25,-25-25,0 25,24-25,-24 25,0-24,25-1,-25 0,0 0,25 0,-25 1,0-1,25 0,-25 25,0-25,25 25,-25 0,24 0,-24 0,0 0,25 25,-25 0,0 0,25-1,-25 1,25 0,-25 25,0-26,0 26,0-25,0 0,0-1,0 26,0-25,0 0,0-25,25 24,-25 1,0-25</inkml:trace>
  <inkml:trace contextRef="#ctx0" brushRef="#br0" timeOffset="23708.3561">5953 11361,'-24'0,"-1"0,25 0,-25-25,25 25,0 0,0 0,0 0,0 0,0 0,25-25,0 25,-1 0,1 0,0-25,25 25,-1 0,-24 0,25-25,-1 25,1-24,0 24,-1 0,1-25,-25 25,-1 0,1 0,-25 0</inkml:trace>
  <inkml:trace contextRef="#ctx0" brushRef="#br0" timeOffset="23905.3674">6177 11286,'-25'0,"25"0,-25 0,25 0,0 0,0 0,0 0,0 0,0 0,0 0,0 25,0-25,0 25,25-25,-25 25,0-1,25 1,-25 0,0 0,0 24,25-24,-25 0,0 0,0 0,0 24,0-24,0 0,0 0,0-1,0 1,0-25,0 25,0 0,24-25</inkml:trace>
  <inkml:trace contextRef="#ctx0" brushRef="#br0" timeOffset="24180.3831">6822 11137,'0'0,"0"0,0 0,0 0,24 0,1 0,0 0,0-25,0 25,24 0,-24 0,25 0,-1-24,1 24,0 0,-26 0,26-25,-25 25,24 0,-24 0,-25-25,25 25,-25 0,0 0,0 0</inkml:trace>
  <inkml:trace contextRef="#ctx0" brushRef="#br0" timeOffset="24336.392">7243 11063,'-24'0,"24"0,-25 0,0 0,25 0,0 0,-25 0,25 0,0 25,0-25,0 24,0 1,0 0,0 0,0 0,0 0,0 24,25-24,-25 25,0-26,25 1,-25 25,0-25,0-1,0 1,0 0,0 0,0 0,25-1,-25-24,0 25</inkml:trace>
  <inkml:trace contextRef="#ctx0" brushRef="#br0" timeOffset="25492.4581">8806 11088,'0'0,"0"0,0 0,0 0,0 0,0 0,0 0,0 0,0 0,-25 0,25 24,-25-24,25 25,0 0,-24 0,24 0,-25 0,25 24,0-24,0 25,0-26,0 1,0 25,0-25,0-1,0 1,0 0,0 0,25 0,-25-1,24-24,1 25,0-25,0 0,0 0,-1 0,1 0,0-25,25 25,-26-24,1 24,0-25,0 0,0 0,-1 0,-24 1,25 24,-25-25,25 0,-25-25,0 26,0-1,-25 0,0 0,25 0,-24 1,-1-1,-25 0,25 0,1 0,-26 25,25-25,0 25,1 0,-1 0</inkml:trace>
  <inkml:trace contextRef="#ctx0" brushRef="#br0" timeOffset="26072.4913">9550 11112,'-25'0,"25"0,-24 0,24 0,0 0,0 0,0 0,0 0,24 0,-24 0,25 0,0 0,25 0,-26 0,26-24,0 24,-1 0,-24-25,25 25,-1 0,-24 0,0 0,0 0,-1 0,-24 0,0-25,0 25,0 0,-24 0,24 0,-25 0,0 25,0-25,0 0,1 0,-1 0,0 0,0 25,0-25,25 0,-24 24,24 1,0-25,0 25,0 0,0 25,0-26,0 1,0 25,0-25,24-1,-24 26,25-25,-25 0,25-1,-25 1,0 0,0 0,25 0,-25-1,0 1</inkml:trace>
  <inkml:trace contextRef="#ctx0" brushRef="#br0" timeOffset="26236.5007">9550 11733,'0'0,"0"-25,0 25,0 0,0 0,25 0,-25 0,25-25,0 25,-1 0,1 0,0 0,0 0,0-25,24 25,1 0,-25 0,24-25,1 25,-1 0</inkml:trace>
  <inkml:trace contextRef="#ctx0" brushRef="#br0" timeOffset="26661.525">10840 11063,'0'0,"0"-25,0 25,0 0,0 0,0-25,0 25,-25 0,0 0,1 0,-1 0,-25 0,25 0,-24 0,24 0,0 0,-24 25,24-25,0 0,25 0,-25 0,25 0,0 0,0 0,0 25,0-25,0 0,0 0,0 0,0 0,0 0,0 25,0-25,25 24,-25 1,0 0,0 0,0 0,25 0,-25-1,0 1,0 25,0-25,0-1,0 26,0-25,0 0,0-1,0 1,0 25,0-50,0 25,0-1,0 1,0 0,25-25,-25 25,0-25,24 0,-24 25,25-25,0 0,-25 0,25 0,0 0,-1 0,1-25,0 25,0-25,0 25,-1-25,1 25,0-25,-25 1</inkml:trace>
  <inkml:trace contextRef="#ctx0" brushRef="#br0" timeOffset="26800.533">10617 11361,'-25'0,"0"0,25 0,0 0,0 0,0 0,0 0,0 0,0 0,25 0,-25 0,25-25,0 25,-1 0,26-25,-25 25,24 0,1-25</inkml:trace>
  <inkml:trace contextRef="#ctx0" brushRef="#br0" timeOffset="27189.5552">11609 10988,'25'0,"0"-24,-25 24,24 0,-24-25,0 25,0 0,0 0,-24 0,-1 0,0 0,0 0,0 0,1 0,-26 0,25 25,0-25,-24 0,24 0,0 0,0 24,0-24,1 0,24 0,-25 0,25 0,0 0,0 0,0 0,0 0,0 25,0-25,0 0,0 0,0 25,0-25,0 25,0 0,25-25,-25 24,0 1,0 0,0 25,0-25,0-1,0 1,0 25,0-25,0-1,0 1,0 0,0 0,0 0,0-1,0 1,0 0,0 0,0-25,0 25,24-25,-24 24,25-24,-25 0,25 0,0 25,-25-25,25 0,0 0,-1-25,1 25,0 0,0 0,0-24,-1 24,1-25,0 25,0-25</inkml:trace>
  <inkml:trace contextRef="#ctx0" brushRef="#br0" timeOffset="27336.5636">11212 11286,'0'0,"-25"0,25 0,0 0,0 0,0 0,25 0,0 0,0 0,-1 0,1 0,0 0,25 0,-1 0,1 0,0-25,-1 25,1 0</inkml:trace>
  <inkml:trace contextRef="#ctx0" brushRef="#br0" timeOffset="28219.6141">11584 10592,'-25'-25,"25"25,-24 0,-1 0,0-25,0 25,0 0,1-25,-1 25,-25 0,25 0,-24 0,-1-25,0 25,1 0,-1 0,1 0,-26 0,26 0,-26 0,1 0,-1 0,1 0,0 0,-1 0,1 0,-1 25,1-25,-25 0,24 0,1 25,-1-25,1 0,-25 25,24-25,1 0,0 0,24 25,-24-25,-1 24,1-24,-1 25,26-25,-26 25,26-25,-26 25,26 0,-26-25,26 24,-1 1,0 0,1 0,24 0,-25-1,1 1,24 0,-25 0,26 0,-1 24,0-24,-25 0,26 24,-1-24,0 0,0 25,25-25,-25 24,0-24,1 25,24-26,-25 26,25-25,0 24,0-24,0 25,0-1,0 1,0 0,0-1,0 1,25-1,-1 1,1 0,0-26,25 26,-25 0,24-1,1-24,-1 25,1-25,24 24,-24-24,24 0,1 0,-1-1,1 1,24-25,-25 25,25-25,-24 25,24-25,0 0,1 0,-1 0,0 0,0-25,25 25,-25-25,1 25,24-25,-25 25,25-24,-25-1,25 0,-25 25,1-25,24 0,-25-24,0 24,0 0,1 0,-26-24,0 24,1-25,-1 1,1 24,-26-25,1 1,-1-1,1 0,-25 1,24-1,-24 1,0-1,-25 0,25 1,-25-1,25-24,-25 24,0 1,0-26,0 25,0-24,-25 24,0-24,25 24,-25-24,-24 24,24 1,-25-26,1 26,-1-1,0 1,1-1,-26 25,26-24,-26-1,-24 25,25 0,-26 1,1-1,-25 25,25 0,-50 0,25 0</inkml:trace>
  <inkml:trace contextRef="#ctx0" brushRef="#br0" timeOffset="33184.8981">5333 13469,'25'0,"-25"0,0-25,0 25,0 0,-25 0,25 0,-24 0,-1 25,25-25,-25 25,0 0,0-1,-24 1,24 25,0-1,-24 1,24 0,-25-1,25 1,0-1,1 26,-1-26,0 1,25 0,0-1,0 1,0-25,0-1,25 1,-25 0,25 0,-1 0,1-25,0 0,25 25,-25-25,-1 0,26-25,-25 25,0 0,24-25,-24 0,0 25,0-25,24 0,-24 1,-25-1,25 0,-25 25,25-25,-25 0,0 1,-25-1,25 25,-25-25,0 25,0-25,-24 25,24 0,-25 0,26 0,-26 0,25 0,-24 25,24-25,-25 25,25-25</inkml:trace>
  <inkml:trace contextRef="#ctx0" brushRef="#br0" timeOffset="33396.9102">5705 13519,'25'-25,"25"25,-25-25,-1 25,1 0,0 0,-25 0,25 0,-25 25,25 0,-25-1,0 26,0-25,0 24,0-24,0 25,0-25,0 24,0-24,0 25,-25-26,25 26,0-25,0 24,-25 1,25-25</inkml:trace>
  <inkml:trace contextRef="#ctx0" brushRef="#br0" timeOffset="33652.9249">5953 14412,'0'24,"0"-24,0 0,0 25,0-25,-24 25,24-25,0 25,-25 0,25-25,0 24,0 1,0-25,0 25,0 0,0-25,0 25,0-25,0 0,25 24,-1-24,-24 0,25 0,0 0,0 0,-25-24,25 24,-1-25,1 25,0-25,-25 25,25-25,-25 0,25 25,-25-24,0 24,0-25,-25 0,25 25,-25-25,0 25,0-25,-24 25,24 0</inkml:trace>
  <inkml:trace contextRef="#ctx0" brushRef="#br0" timeOffset="34036.9468">4044 15156,'-25'0,"0"0,25 0,-25 24,25-24,0 0,0 0,0-24,0 24,25 0,0 0,0 0,-1-25,26 25,0-25,24 25,0-25,1 25,24-25,0 1,25-1,0 0,0 0,0 25,25-25,0 1,0-1,0 0,-1 0,26 0,-25 1,0-1,0 0,-1 25,1-25,-25 0,0 25,0-24,-24 24,-1-25,-25 25,1 0,-1-25,-24 25,-26 0,1 0,0 0,-25 0,0 0,-25 0,0 0,1 25,-1-25</inkml:trace>
  <inkml:trace contextRef="#ctx0" brushRef="#br0" timeOffset="34540.9757">4515 15553,'0'-25,"0"25,0-25,0 25,0-25,0 25,0-25,0 1,0 24,25-25,-1 25,-24 0,25-25,0 25,0 0,0 0,-1 0,1 0,0 0,0 25,0 0,-25-25,24 24,-24 1,0 25,0-25,-24-1,24 1,-25 25,0-25,25 24,-25-24,0 0,1 0,-1-1,0 1,0-25,0 25,25-25,-24 0,-1 0,25 0,0 0,-25 0,25-25,0 25,0-25,0 1,25 24,-25-25,25 0,-1 25,-24-25,25 25,0-25,25 25,-26 0,1 0,0 25,25-25,-26 0,26 0,-25 25,24-25,-24 0,25 25,-25-25,24 0,-24 0,25 0,-25 0,-1 0,26 0</inkml:trace>
  <inkml:trace contextRef="#ctx0" brushRef="#br0" timeOffset="34717.9858">5631 15379,'0'-25,"0"0,0 0,0 25,0-24,0 24,0-25,0 25,0 0,0 0,0 0,0 0,0 25,0-25,0 24,0 1,0 0,0 0,0 0,0 0,0-1,0 1,0 0,0 0,0 0,25-1,-25 26</inkml:trace>
  <inkml:trace contextRef="#ctx0" brushRef="#br0" timeOffset="34996.0017">5705 15900,'-24'25,"24"-25,-25 24,25 1,0-25,-25 25,25 0,-25 0,25-25,0 24,-25 1,25 0,0 0,0 0,0-25,0 24,0 1,0-25,25 0,-25 25,25-25,-25 0,25 0,0-25,-25 25,24 0,1-25,0 25,-25-24,25 24,0-25,-25 0,24 25,-24-25,0 0,0 25,0-24,0 24,0-25,-24 25,-1-25,0 25,0 0,0-25,1 25,-1 0,0 0,0 0,0 25</inkml:trace>
  <inkml:trace contextRef="#ctx0" brushRef="#br0" timeOffset="35422.0261">6276 15106,'0'0,"0"0,0 0,0 0,0 0,0 0,25-25,0 25,-1 0,1 0,25-25,-25 25,24 0,-24 0,25 0,-1 0,-24 0,25 25,-26-25,1 25,0-25,-25 25,0 0,0-1,-25 1,25 25,-25-25,-24-1,24 26,-25-25,1 0,-1 0,25 24,-24-24,24-25,0 25,0 0,1-25,24 24,0-24,0 0,0 0,0 0,0 0,24 0,1 0,0 0,25 0,-26 0,26 0,0 0,-1-24,1 24,24 0,-24-25,24 25,-24 0,24-25</inkml:trace>
  <inkml:trace contextRef="#ctx0" brushRef="#br0" timeOffset="35865.0514">7615 15007,'-24'0,"24"0,0 0,0 0,-25 0,25 25,0-25,0 24,0 1,0 0,0 0,-25 24,25-24,0 0,0 25,0-26,0 1,0 25,0-25,0 0,0-1,0 26,0-25,0 0,0-1,0 1,25 0,-25-25,0 25,0-25,25 25,-25-25,0 0,24 0,-24 24,0-24,25 0,-25 0,0 0,0 0,0 25,0-25,0 25,0-25,0 25,0 0,-25-1,25 1,0-25,-24 25,24 0,0 0,0-1,0 1,0 0,0-25,0 25,0-25,0 25,24-25,-24 0,25 0,-25 0,25 0,0 0,-25-25,25 25,-1 0,1-25,-25 25,25-25,-25 0,25 25,-25-24,0-1,0 25,0-25,0 0,-25 0,25 25,-25-24,0-1,1 0,-26 0,25 25,-24-25,24 1</inkml:trace>
  <inkml:trace contextRef="#ctx0" brushRef="#br0" timeOffset="36149.0677">8111 14163,'0'0,"0"0,0 0,0 0,0 0,0 25,25-25,0 25,0 0,0 0,0 24,-1-24,26 0,-25 25,24-26,1 1,-25 0,24 0,-24 0,0-1,0 1,0-25,-1 25</inkml:trace>
  <inkml:trace contextRef="#ctx0" brushRef="#br0" timeOffset="36309.0768">8583 14362,'0'0,"-25"0,25-25,-25 25,0 0,25 25,-24-25,-1 25,25 0,-50-1,25 1,1 0,-1 25,-25-26,25 26,1 0,-26-26,25 26</inkml:trace>
  <inkml:trace contextRef="#ctx0" brushRef="#br0" timeOffset="39045.2333">9426 13246,'0'0,"0"-25,0 25,0-25,0 25,0 0,0 0,0-25,0 25,0 0,0 25,0-25,0 0,0 25,0 0,0 0,-25-1,25 1,-24 25,-1-25,25 24,-25-24,0 25,25-26,-25 1,25 0,0 0,0 0,0-25,0 24,0-24,25 0,0 0,-25 0,25 0,0 0,-1-24,1 24,25-25,-25 25,-1-25,1 0,25 0,-25 25,-1-24,1-1,0 0,0 0,0 25,-25-25,24 1,-24 24,0 0,0-25,0 25,0 0,0 0,0 0,0 0,0 25,-24-1,24 1,0 0,0 0,0 24,-25-24,25 25,0-25,0-1,0 26,0-25,0 0,0-1,0 1,0 0,25 0,-25-25,0 25,0-1,0-24</inkml:trace>
  <inkml:trace contextRef="#ctx0" brushRef="#br0" timeOffset="39253.2452">10294 13271,'0'-25,"0"25,0 0,0 25,25-25,-25 24,0-24,0 25,0 0,0 25,0-26,0 1,0 25,0-25,0-1,0 26,0-25,0 0,0-1,0 1,0 0,0 0,0 0,0-1,0 1</inkml:trace>
  <inkml:trace contextRef="#ctx0" brushRef="#br0" timeOffset="39489.2587">10468 13965,'0'0,"0"25,-25 0,25-1,-25 1,25-25,-24 25,24 25,-25-26,0 1,25 0,-25-25,25 25,0 0,0-1,0-24,0 25,0-25,0 25,0-25,25 0,-25 0,25 0,0 0,-1 0,1 0,0-25,0 25,0-25,-1 25,1-24,-25-1,25 25,-25-25,0 0,0 0,0 25,0-24,-25-1,0 25,1-25,-1 25</inkml:trace>
  <inkml:trace contextRef="#ctx0" brushRef="#br0" timeOffset="39816.2774">9203 14560,'-25'0,"-25"25,26-25,-1 0,0 25,25-25,-25 0,25 0,0 0,0 0,0 0,0 0,0 0,25 0,-25 0,25-25,24 25,-24 0,50-25,-26 25,26-24,-1-1,25 25,1-25,-1 0,25 0,0 1,-25-1,25 25,0-25,0 0,0 0,-25 0,25 25,-24-24,-1-1,-25 25,1-25,-1 25,-24 0,-1-25,1 25,-25 0,0 0,-25 0,0 0,0 0,0 0,-25 0</inkml:trace>
  <inkml:trace contextRef="#ctx0" brushRef="#br0" timeOffset="40952.3424">9575 15304,'-25'-24,"25"24,0-25,0 0,0 0,0 0,0 1,25 24,-25-25,25 0,0 25,-1-25,1 25,25 0,-25 0,24 25,-24-25,25 0,-26 25,1 0,0-1,0 1,-25 0,0 0,0 0,-25-1,0 1,0 0,1 25,-26-25,0-1,1 1,-1 0,1-25,24 25,-25-25,25 0,1 0,-1 0,0 0,0 0,25-25,0 25,0-25,0 25,25-25,-25 1,25 24,0-25,24 25,-24 0,0 0,24 0,1 0,0 0,-26 0,26 0,0 0,-1 0,1 0,-25 0,24 0,-24 0,25 0,-26 0,1 0,0 0,0 0,0-25,-1 25,-24 0,25-25,0 25,-25-25,25 0,0 1,-25-1,25 0,-25 0,0 0,24 1,-24-26,0 25,0-24,0-1,0 25,0-24,0 24,0 0,0 0,0 0,0 1,0 24,0 24,0-24,0 25,0 0,0 25,0-26,0 26,0 0,0-1,0 1,0 24,0-24,0-1,0 1,0 0,0-1,0-24,0 25,0-25,0 24,25-24,-25 0,25 0,-25-25,25 24,0 1,-25-25,24 0,1 25,-25-25,25 25,0-25,-25 0,0 25,0-25,0 24,0 1,0 0,0-25,0 25,-25 0,25-1,0 1,-25 0,25 0,-25 0,25-1,0 1,0 0,0-25,0 25,0 0,25-25,-25 0,25 24,0-24,-25 0,25 0,-1-24,1 24,0 0,0-25,-25 25,25-25,-1 25,-24-25,0 0,0 25,0-24,-24-1,24 0,-25 25,-25-25,25 25,-24-25,24 25,-25 0</inkml:trace>
  <inkml:trace contextRef="#ctx0" brushRef="#br0" timeOffset="41652.3824">12055 15056,'0'25,"0"0,0 25,25-26,-25 1,0 25,25-25,0 24,-25-24,25 25,-1-1,1 1,0-25,0 0,24-1,-24 1,0 0,25-25,-1 0,26 0,-1-25,1 0,-1 1,25-26,0 25,1-49,24 24,0-24,0-1,25 1,-1-25,1 24,0-24,0 0,0 0,-1-1,1-24,-25 50,0-25,-24 24,-1 1,-25-1,1 26,-26 24,1 0,-25 0</inkml:trace>
  <inkml:trace contextRef="#ctx0" brushRef="#br0" timeOffset="41984.4014">12775 16098,'0'25,"-25"-25,25 25,0-25,0 25,0-1,0 1,0 25,25-25,-25 24,0 1,0 0,25-26,-25 26,0 0,24-26,-24 1,25 0,0 0,0-25,0 0,24 0,1-25,-1 0,26 0,-1-24,25-1,1-24,24-1,0 1,25-1,24-24,-24 25,25-25,-1-25,26 24,-26 1,1 0,0 0,-1 24,-24 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25:43.036"/>
    </inkml:context>
    <inkml:brush xml:id="br0">
      <inkml:brushProperty name="width" value="0.05292" units="cm"/>
      <inkml:brushProperty name="height" value="0.05292" units="cm"/>
      <inkml:brushProperty name="color" value="#FF0000"/>
    </inkml:brush>
  </inkml:definitions>
  <inkml:trace contextRef="#ctx0" brushRef="#br0">2258 7888,'0'0,"0"-25,0 25,0 0,0 0,0-25,0 25,0 0,0 0,0 0,0 0,0 0,0 0,-25 0,25-25,0 25,0 0,0 0,0 0,0 0,-25 25,25-25,0 0,-25 25,0 0,25-25,-24 25,-1-1,25 26,-25-25,0 25,25-26,-25 26,25-25,-24 24,24 1,0-25,0 24,0-24,0 25,0-25,24-1,-24 1,25 0,0 0,0 0,0-25,-1 24,1-24,0 0,0 0,0 0,24 0,-24 0,0 0,0-24,-1 24,1-25,0 25,0-25,-25 0,25 0,-25 1,0 24,0-25,0 0,0 0,0 25,-25-25,0 25,0-24,0 24,1 0,-26 0,25 24,-24-24,24 25,-25 0</inkml:trace>
  <inkml:trace contextRef="#ctx0" brushRef="#br0" timeOffset="792.0453">2853 8210,'0'-24,"0"24,0 0,0 0,0 0,0 0,0 0,0 0,0 24,0-24,0 25,25 0,-25-25,0 25,24 0,-24-1,0-24,0 25,0 0,25-25,-25 25,0-25,0 25,0-25,0 0</inkml:trace>
  <inkml:trace contextRef="#ctx0" brushRef="#br0" timeOffset="1561.0893">3275 8285,'0'0,"0"-25,0 25,0 0,0-25,-25 25,25-25,-25 25,0 0,25 0,-25-24,1 24,-1 0,25 24,-25-24,0 0,25 25,-25 0,1 0,24-25,0 25,0-1,0 1,0 0,0 0,0-25,0 25,0-1,0-24,24 0,-24 0,25 25,0-25,0 0,-25-25,25 25,-1-24,1 24,0-25,0 0,-25 0,25 0,-1 1,1-1,-25 0,25-25,-25 26,0-1,0-25,0 1,0 24,0-25,-25 25,25-24,-25 24,25 0,0 0,-24 25,24 0,0 0,0 25,0-25,0 25,0 24,0-24,0 25,0 0,24-1,-24-24,0 25,25-1,-25-24,0 0,25 0,-25-1,0 1,0-25</inkml:trace>
  <inkml:trace contextRef="#ctx0" brushRef="#br0" timeOffset="1724.0987">2803 7962,'0'0,"-25"0,25 0,0 0,-24 25,24-25,0 0,0 0,0 0,0 0,0 0,0 0,0 0,0 0</inkml:trace>
  <inkml:trace contextRef="#ctx0" brushRef="#br0" timeOffset="2668.1526">3746 8186,'0'0,"0"0,0 0,0 0,0 24,0-24,0 0,25 0,-25 0,0 0,24-24,-24 24,25 0,-25-25,25 25,0 0,-25-25,25 0,-1 25,1-25,-25 1,25 24,-25-25,0 0,0 25,0-25,0 0,0 0,0 25,-25-24,25 24,-25-25,1 25,-1 0,0 0,0 0,0 0,1 25,-1-1,25 1,-25 0,0 0,0 0,25 24,0-24,0 0,0 0,0 0,0-1,0 1,25 0,0 0,0-25,0 25,-1-25,1 0,0 24,25-24,-1 0,1-24,-25 24,24 0,1-25,0 25,-1-25,1 25,-25-25,24 0,-24 1,0-1,0 0,-25 0,0-24,0 24,0 0,0-25,0 25,0 1,0-1,0 25,-25-25,25 25,0 0,0 0,0 0,0 25,0 0,0-25,0 49,0-24,0 0,25 0,-25 0,0 24,24-24,-24 0,0-25,0 25,25-1,-25-24,0 25,0-25,0 0,25 0,-25 0,0 0,25 0,-25 0,0-25,25 25,-25-24,24-1,1 0,-25 0,25 25,-25-25,25 1,0-1,-25 25,24 0,1-25,-25 25,25 0,0 25,-25-25,25 0,-1 25,-24-25,25 0,0 24,0-24,-25 0,25 0,-1 0,-24 0,25 0,-25-24,25 24,-25 0,25-25,-25 25,25-25,-25 0,25 0,-25 25,0-25,0 1,0-1,0-25,0 25,0 1,0-26,-25 25,25 0,-25 1,25-1,-25 0,25 25,0 0,-25 0,25 25,0-25,0 25,0 24,0-24,0 0,0 24,25 1,-25-25,25 24,-25-24,0 0,25 25,-25-25,25-1</inkml:trace>
  <inkml:trace contextRef="#ctx0" brushRef="#br0" timeOffset="2856.1634">4961 7913,'0'0,"0"-25,25 25,-25 0,25 0,0 0,24 0,-24 0,0 0,0 25,24-25,-24 0,0 24,0-24,0 25,-25 0,24-25,-24 25,0 0,0-25,0 25</inkml:trace>
  <inkml:trace contextRef="#ctx0" brushRef="#br0" timeOffset="3656.2092">6003 7739,'0'0,"0"0,0 0,0 0,-25 0,0 0,1 0,-1 25,-25-25,25 25,1-1,-26 1,25 0,0 0,25 0,-24-1,24 1,0 0,0 0,0 0,0 0,24-1,-24-24,25 25,0 0,25-25,-26 0,26 0,-25 0,24 0,1 0,0 0,-1 0,-24-25,25 25,-1 0,-24-25,25 1,-1 24,-24-25,0 0,0 25,0-25,-25 0,24 25,-24-25,0 1,0 24,0 0,0-25,-24 25,-1 0,25 0,-25 0,25 0,-25 0,25 0,-25 0,25 0,0 0,-24 0,24 0,0 25,0-25,0 0,0 0,0 0,0 0,0 0,24 0,-24 0,25 0,-25 0,25 0,-25 0,25-25,-25 25,25 0,-25 0,0 0,0 0,0 0,0 0,24 0,-24 0,0 0,0 0,0 25,0-25,25 0,-25 0,0 24,0-24,0 0,25 0,-25 25,0-25,0 0,25 0,-25 0,0 0,25 0,-25 0,24-25,-24 25,25-24,0 24,-25-25,25 0,0 0,-1 25,-24-25,25-24,0 24,-25 0,25-24,-25 24,0-25,0 1,0 24,0-25,-25 1,0-1,25 25,-25 0,1 1,-1-1,25 25,-25 25,0-25,25 49,-25-24,25 25,0-1,0 1,0-1,0 26,0-26,0 1,25 24,-25-24,25 24,0-24,24 0</inkml:trace>
  <inkml:trace contextRef="#ctx0" brushRef="#br0" timeOffset="4724.2703">7318 7987,'0'0,"0"-25,0 25,0 0,0-25,0 25,0 0,0-24,0 24,25 0,-1 0,1 0,0 0,0 24,24-24,-24 25,0-25,0 25,0-25,-1 25,1 0,-25-25,25 25,-25-1,0-24,0 25,0 0,0-25,0 0,-25 25,25-25,-25 0,25 0,-24 0,24 0,0-25,0 25,0-25,0 0,0 1,0-1,0 0,24 0,1 0,-25 0,25 1,0 24,0-25,-1 25,-24-25,25 25,0 0,0 0,0 0,-25 0,24 0,-24 0,25 0,-25 0,25 0,-25 0,0 0,0 0,25-25,-25 25,0 0,25 0,-25-25,24 25,-24 0,0 0,25-24,-25 24,0-25,0 25,0 0,0-25,0 25,0-25,0 25,0-25,-25 25,25 0,-24-24,24 24,-25 0,0 0,25 0,-25 0,0 24,1 1,-1-25,25 25,-25 0,25 0,-25-1,25 1,0 0,0 25,0-26,0 1,25 0,0-25,0 25,-25 0,49-25,-24 25,0-25,0 0,24 24,1-24,-25 0,24-24,1 24,-25-25,24 25,1-25,0 25,-26-25,26 0,-25 0,0 1,-1-1,1 25,0-25,-25 0,0 0,0 1,0-1,-25 0,0 25,1-25,-1 25,0 0,0 0,0 0,-24 25,24-25,0 25,0 0,25-1,-24 1,24 0,0 0,0 0,0-1,0 1,0 0,0-25,24 25,-24-25,25 25,0-25,0 0,0 0,-25 0,24 0,1-25,0 25,0-25,0 0,-25 25,24-25,-24 1,25-26,-25 25,0 0,0 1,0-26,0 25,0-24,0-1,0 0,-25 26,1-26,24 0,0 26,-25-26,25 50,0-25,0 25,0 0,0 25,0-25,0 50,0-26,0 26,0-25,0 24,25 1,-25 0,0-1,0 1,24-1,-24 1,0 0,25-26,-25 26,25-25,-25 0</inkml:trace>
  <inkml:trace contextRef="#ctx0" brushRef="#br0" timeOffset="5291.3027">8831 7615,'0'-25,"0"-24,0 24,0 0,0 25,0-25,0 25,0-25,-25 25,25 0,0 0,0 0,0 0,0 25,0 0,0 0,25 0,-25-1,25 1,-25 0,24 25,-24-26,25 1,-25 0,25 0,-25 0,0-1,25 1,-25-25,25 25,-25-25,0 25,24-25,-24 0,0 0,25 0,-25 0,0-25,25 25,-25 0,0-25,0 0,25 25,-25-24,25 24,-25-25,24 25,1-25,-25 25,25 0,0 0,-25 0,25 25,-1-25,-24 25,25-1,-25-24,0 25,25 0,-25 0,0 0,0-1,0 1,-25-25,0 25,25 0,-24 0,-1-25,0 25,0-25,25 24,-25-24,1 0,-1 0,25 0,-25-24,0 24,25 0,-25-25</inkml:trace>
  <inkml:trace contextRef="#ctx0" brushRef="#br0" timeOffset="5663.324">9625 7689,'24'0,"1"-24,0 24,-25 0,0 0,0-25,0 25,0 0,0-25,0 25,-25 0,0 0,1 0,-1 0,0 0,0 0,0 0,1 25,-1-25,0 25,25-25,-25 24,25 1,0-25,0 25,0-25,0 25,0-25,0 25,25-25,0 0,-25 24,25-24,-1 0,1 0,0-24,-25 24,25 0,0-25,-1 25,-24 0,25-25,-25 0,25 25,-25 0,0-25,0 25,0 0,0-24,0 24,0 0,0 24,0-24,0 0,25 25,-25-25,0 25,0 0,0 0,0-25,0 24,25 1,-25-25,0 25,24-25,-24 0,0 25,0-25,25 0,-25 0</inkml:trace>
  <inkml:trace contextRef="#ctx0" brushRef="#br0" timeOffset="5888.3368">9749 7317,'0'-24,"-25"-1,25-25,0 50,0-25,0 25,0 0,0 0,0 0,0 25,0 0,0 0,25 0,-1 24,-24-24,25 25,0-1,0-24,-25 25,25-1,-1-24,-24 25,25-26,-25 1,25 25,-25-25,25-1,-25-24,0 25,0 0,0-25,0 0,25 0,-25 0,0 0</inkml:trace>
  <inkml:trace contextRef="#ctx0" brushRef="#br0" timeOffset="6265.3584">9947 7293,'0'-25,"0"0,0 0,0 25,0 0,0 0,0 0,0 25,25 0,-25 0,25 24,-25-24,24 25,-24-26,25 1,-25 25,0-25,0-1,25 1,-25 0,0 0,25 0,-25-1,25-24,-25 25,24-25,1 0,0 0,0 0,0 0,24 0,-24-25,25 1,-25 24,-1-25,1 0,25 0,-25 0,-25 1,24-1,1 0,-25 0,0 0,0 25,0 0,0-24,0 24,0 24,-25-24,1 0,24 25,-25 0,0 0,25-25,0 25,0-1,0 1,0 0,25 25,0-26,-1 1,26 0,-25 0,0 0,24-1,-24-24,0 25,0 0,-1 0,-24-25,25 25,-25-25,0 0,-25 24,1-24,-1 0,-25 25</inkml:trace>
  <inkml:trace contextRef="#ctx0" brushRef="#br0" timeOffset="7251.4148">2282 9153,'0'0,"0"0,0-25,0 25,0 0,-24-25,24 25,0 0,0 0,0 0,0 0,0 0,0-24,0 24,0 0,0 0,0 0,0 0,0 0,0 0,0 0,0 0,0 0,0 0,0 0,0 0,0 0,0 0,0 0,0 0,0 0,0 0,0 0,0 0,0 0,0 0,0 0,0 0,0 0,0 0,0 0,0 0,0 0</inkml:trace>
  <inkml:trace contextRef="#ctx0" brushRef="#br0" timeOffset="7736.4425">2258 9079,'0'0,"0"0,0-25,0 25,0 0,0 0,0 0,0-25,0 25,0 0,0 0,0 0,0 0,0 0,0 0,0 0,0 0,0 0,0 0,0 0,0 25,0-25,0 25,0-1,0 1,-25 25,25-25,-25 24,25-24,-25 25,0-1,25-24,-24 25,-1-26,25 1,-25 0,25 0,0 0,0-1,0-24,0 25,25-25,0 0,-1 0,1 0,0 0,0 0,24-25,-24 25,25-24,-1-1,-24 25,25-25,-25 0,24 0,-24 1,25-1,-26 0,1 25,-25-25,25 0,-25 1,0-1,0 0,0 25,0-25,0 0,-25 25,25-24,-25 24,25-25,-24 25,24 0,0 0,0 0,0 0,0 25,0-1,0 1,0 0,0 0,24 24,-24-24,0 25,25-1,-25-24,25 25,-25-25,25-1,-25 26,25-25,-25 0,0-25,24 24,-24 1,25-25</inkml:trace>
  <inkml:trace contextRef="#ctx0" brushRef="#br0" timeOffset="8155.4665">3895 9153,'0'0,"24"0,-24 0,0-25,0 25,0 0,0 0,0 25,0-25,0 0,0 25,0-25,0 25,0-25,0 24,0-24,0 0,0 25,0-25</inkml:trace>
  <inkml:trace contextRef="#ctx0" brushRef="#br0" timeOffset="8287.4741">4019 9178,'25'-25,"-25"25,0-25,0 25,0-25,0 25,0 0,0 0,0 0,0 0,0 0,0 0,0 0,0 25,0-25,24 25,-24-25,25 25,-25-25</inkml:trace>
  <inkml:trace contextRef="#ctx0" brushRef="#br0" timeOffset="9333.5339">7318 8806,'0'-25,"-25"0,25 0,-25 0,25 25,-25-24,25 24,0 0,0 0,0 0,0 24,0-24,0 25,25 0,-25 25,25-26,0 26,-25-25,25 24,-25-24,24 25,-24-25,25 24,-25-24,25 0,-25 25,25-26,-25 1,0-25,0 25,25 0,-25-25,0 0,0 0,0 0,0 0,0 0,24 0,-24-25,0 25,0-25,0 0,25 1,-25-1,0 0,25-25,-25 26,0-1,25 0,0 0,-1 0,-24 0,25 1,0 24,25-25,-26 25,1 0,0 0,0 0,0 25,-1-25,1 24,-25-24,25 25,-25 0,0 0,0 0,0 0,0-1,0-24,-25 25,0 0,1 0,-1 0,0-25,0 24,0-24,-24 25,24-25,0 0,0 0,1 0,-1-25</inkml:trace>
  <inkml:trace contextRef="#ctx0" brushRef="#br0" timeOffset="9533.5453">7739 8558,'25'0,"0"0,0 0,24 0,-24 0,0 24,0 1,0 0,-1 0,26 24,-25-24,0 25,-1-25,1 24,-25-24,25 25,0-26,-25 26,25-25,-25 25,0-26,0 1,0 0,0 0,25 0,-25-1,0-24,24 0,-24 0</inkml:trace>
  <inkml:trace contextRef="#ctx0" brushRef="#br0" timeOffset="10057.5753">8434 8930,'0'0,"0"0,25 0,-25 0,0 0,0 0,0 0,0 24,0-24,0 0,0 25,0-25,25 25,-25-25,0 25,0-25,24 25,-24-25,25 0,-25 0,0 25,25-25,-25 0,25 0,-25 0,25-25,-25 25,24 0,-24-25,25 25,0 0,-25-25,25 0,0 25,-25-25,24 25,-24-24,25-1,-25 25,25-25,-25 25,0-25,0 25,25 0,-25-25,0 25,0 0,0 0,0 0,0 25,0-25,25 0,-25 25,0-25,0 25,24-25,-24 25,0-25,0 24,0-24,25 25,-25-25,25 0,-25 0,0 25,25-25,-25 0,0 0,25 0,-25 0,24 0,1-25,-25 25,25 0,-25-25,25 25,-25-24,25 24,-25-25,24 25,-24-25,0 0,0 0,0 1,0-1,0 25,0-25,0 0,-24 0,24 25,-25 0,25 0,0 0,-25 0,25 25,0-25,0 25,-25 0,25 0,0-1,0 1,0 0,25 0,0 0,-25-1,25-24,-1 25,1-25,0 25,0-25,24 0,-24 0</inkml:trace>
  <inkml:trace contextRef="#ctx0" brushRef="#br0" timeOffset="10589.6057">9798 8483,'0'-49,"-25"24,25 0,-24 0,24 0,0 1,-25-1,25 25,0 0,0 0,0 0,0 25,0-1,0 1,25 0,-25 25,24-1,1 1,-25-1,25 1,0 0,0-1,-25 1,24-25,-24 24,25-24,-25 0,25 0,-25-25,0 24,25-24,-25 25,0-25,0 0,0 0,0 0,0-25,0 25,0 0,0-24,0-1,0 0,25 0,-25 0,0 1,24-1,-24 0,25 0,0 25,0-25,0 1,-1 24,1 0,0-25,25 25,-26 25,1-25,0 0,0 24,0 1,-25-25,25 25,-25 0,0 0,0-1,0-24,0 25,0 0,-25-25,0 25,25-25,-25 25,0-25,0 24,1-24,-1 0,0 0,0 0,0 0,25 0</inkml:trace>
  <inkml:trace contextRef="#ctx0" brushRef="#br0" timeOffset="11169.6389">10642 8632,'49'-25,"-24"25,-25-25,25 1,0 24,-25-25,0 25,0-25,0 25,-25 0,0 0,0 0,25 0,-25 0,1 25,-1-25,0 25,0-1,0 1,1 0,24 25,0-26,0 1,0-25,0 25,0 0,0-25,0 25,0-25,24 0,-24 24,25-24,0 0,-25 0,25-24,0 24,-1 0,1-25,-25 25,25-25,-25 0,25 0,-25 25,0-24,0-1,0 0,0 0,0 25,0-25,0 25,25-24,-25 24,0 24,0-24,0 25,24-25,-24 25,0 0,25 0,-25-1,25 1,-25 0,25-25,-25 25,25 0,-1-25,-24 24,25-24,-25 0,25 0,0 0,-25 0,25 0,-1-24,1 24,-25-25,25 25,0-25,0 0,-25 0,24 1,-24-1,0 0,0 0,0-24,0 24,0-25,-24 1,-1 24,25-25,-25 1,0-1,0 0,1 1,-1 24,0 0,25 0,-25 1,25 24,0 0,0 0,0 24,0 1,25 0,-25 25,25-1,0 1,-25-1,24 1,1 0,-25-1,25 1,0-1,-25-24,25 25,-25-25,0-1,24 1,-24 0,0-25,0 0,25 0,-25 0</inkml:trace>
  <inkml:trace contextRef="#ctx0" brushRef="#br0" timeOffset="11589.6629">11311 8111,'0'-25,"0"1,0-1,0 25,0 0,0 0,0 25,0-1,0 1,0 0,0 25,-25-26,25 26,0 0,0-1,0 1,0-1,0-24,0 25,25-25,-25-1,25 26,0-25,-25-25,25 25,0-25,-1 24,1-24,0 0,0 0,0 0,24-24,-24 24,0-25,24 25,-24-25,0-25,25 26,-26-1,1-25,0 1,0 24,0-25,-1 1,-24 24,0-25,0 25,0 1,0-1,0 25,0-25,-24 25,-1 0,25 25,-25 0,0-25,25 24,-25 1,25 0,0 25,0-26,0 1,0 25,25-25,0-1,0 1,0 0,-1 0,1 0,-25-1,25-24,0 25,0-25,-25 25,0-25,0 25,24-25,-24 0,0 0,0 25,-24-25,24 0,-25 0,0 0,0-25,25 25</inkml:trace>
  <inkml:trace contextRef="#ctx0" brushRef="#br0" timeOffset="12739.7287">12279 7218,'0'0,"-25"0,25-25,0 25,0 0,0-24,0 24,25-25,-1 25,1 0,0 0,25 0,-1 0,1 0,-25 0,24 25,1-25,0 0,-26 24,1 1,0 0,-25 0,25 0,-25-1,0 1,0 0,-25 25,0-26,0 1,1 25,-1-25,0-1,0 26,0-25,25 0,-24-1,24 1,0 0,0-25,0 25,0-25,0 0,24 25,1-25,-25 0,25 0,0 0,0 0,24-25,-24 25,0 0,-25 0,25 0,-1 0,1 0,-25 0,25 0,-25 0,0 25,25-25,-25 24,0 1,0 0,0 0,0 24,25 1,-25 0,0-25,0 24,24 1,-24-1,0 1,25 0,-25 24,25-24,-25-1,25 1,-25-1,0 1,25-25,-25 24,0 1,0-25,0 0,0-1,0 1,0 0,0 0,-25-25,25 25,-25-25,25 0,-25 0,0 0,1 0,-1 0,0-25,25 25,-25-25</inkml:trace>
  <inkml:trace contextRef="#ctx0" brushRef="#br0" timeOffset="13171.7534">13122 7987,'0'0,"-25"0,25 25,0-25,0 0,0 0,0 0,25-25,0 25,0 0,-1 0,26-25,-25 25,24-25,26 25,-26-24,26 24,-1-25,1 0,-1 0,1 25,-1-25,-24 1,24 24,-24-25,-1 0,1 25,-25-25,-1 25,1-25,-25 25,0-24,0 24,0-25,0 25,-25-25,1 25,-1-25,0 25,-25-25,26 1,-1 24,-25 0,25-25,25 25,-24 0,24 0,0 0,0 0,0 0,0 0,0 0,24 25,1-25,0 0,25 24,-26 1,26-25,-25 25,24 0,1 0,-25-1,24 1,-24 0,0 0,0 0,0 24,-25-24,0 0,0 0,0-1,-25 1,0 0,0 25,-24-25</inkml:trace>
  <inkml:trace contextRef="#ctx0" brushRef="#br0" timeOffset="34429.9693">15727 7342,'0'-25,"0"25,-25-24,25 24,0-25,-25 25,25 0,0 0,0 0,0 0,0 0,0 25,0-1,0 1,0 0,25 0,-25 24,25-24,-25 25,0-25,24 24,-24-24,0 0,0 0,0-1,25 1,-25 0,0 0,0 0,0-25,0 24,0-24,0 25,0-25</inkml:trace>
  <inkml:trace contextRef="#ctx0" brushRef="#br0" timeOffset="34780.9894">16123 7293,'25'0,"-25"0,0 0,0 0,0 0,0 0,0 0,-25 0,25 24,-24-24,-1 25,0 0,0 0,25 0,-25-1,1 1,-1 0,25 0,-25 0,25-1,0 1,0 0,0 0,0-25,25 25,0-25,-25 24,24-24,1 0,0 0,0 0,0 0,-1 0,26-24,-25 24,24-25,-24 25,0-25,0 25,24-25,-24 0,-25 1,25 24,-25-25,0 0,0 0,0 0,0 1,-25-1,0 0,1 0,-1 0,0 1,-25 24,26 0,-1-25,0 25,0 0,0 0,25 0</inkml:trace>
  <inkml:trace contextRef="#ctx0" brushRef="#br0" timeOffset="34985.0011">16744 7020,'24'-25,"1"25,0 0,-25 0,25 0,-25 0,25 0,-25 25,0 0,0-1,24 26,-24-25,0 24,0-24,0 25,0-1,0-24,25 0,-25 25,0-26,0 1,0 0,25 0,-25 0,0-1,25 1,-25 0,0-25</inkml:trace>
  <inkml:trace contextRef="#ctx0" brushRef="#br0" timeOffset="35250.0162">16992 7838,'0'0,"-25"0,25 25,0-25,0 0,-25 25,25-25,0 25,0-1,-25-24,25 25,0 0,0 0,0-25,0 25,0 0,25-25,-25 24,25-24,-25 0,25 25,-1-25,1 0,0 0,0 0,0 0,-1 0,1 0,-25-25,25 25,0 0,0-24,-25 24,0-25,0 0,0 25,0-25,0 0,0 0,-25 25,0-24,0 24,0-25,-24 25</inkml:trace>
  <inkml:trace contextRef="#ctx0" brushRef="#br0" timeOffset="35717.0429">15057 8607,'-50'0,"25"25,25-25,-24 0,24 0,0 0,0 0,0 0,0 0,0 0,0 0,0 0,0 0,24 0,1-25,25 25,-1 0,1-25,24 25,1 0,-1-24,25 24,1-25,24 0,0 25,0-25,0 0,25 1,-1 24,1-25,0 0,0 0,0 0,0 25,24-24,-24-1,-25 25,25-25,-25 25,-25-25,25 25,-25-25,-24 25,24-24,-49 24,24 0,-24-25,-1 25,-24 0,0 0,0 0,-25-25,0 25,0 0,0 0,0 0,0 0,0 0,0 0,0 0,0 0</inkml:trace>
  <inkml:trace contextRef="#ctx0" brushRef="#br0" timeOffset="38417.1974">15702 8954,'0'-24,"0"-1,0 25,0-25,0 25,0-25,0 25,0-25,0 25,0 0,0 0,0-24,0 24,0 0,0 0,-25 0,25 24,-25-24,0 25,25 0,-25 0,1 0,-1-1,0 26,25-25,-25 25,0-26,25 26,-24 0,24-26,0 1,0 25,0-25,0-1,24-24,1 25,-25 0,25-25,0 25,0-25,-1 0,1 0,0 0,0 0,0 0,24-25,-24 25,0-25,-25 25,25-25,0 25,-25-24,0-1,0 25,0-25,0 0,0 0,0 1,-25 24,0-25,0 0,-24 25,24-25,0 25,-25 0,25 0,1 0,-26 0,25 0,25 0,-25 0,1 0</inkml:trace>
  <inkml:trace contextRef="#ctx0" brushRef="#br0" timeOffset="38630.2096">16099 8731,'24'-25,"1"25,-25-24,25 24,-25 0,0 0,0 0,25 24,-25-24,0 25,25 0,-25 0,24 24,-24-24,0 25,25-25,-25 24,0-24,0 0,0 25,0-26,0 1,0 0,0 25,0-26,0 1,0 0,0 0,-25 0</inkml:trace>
  <inkml:trace contextRef="#ctx0" brushRef="#br0" timeOffset="38894.2247">16223 9451,'-25'0,"25"0,0 0,0 24,0-24,0 0,0 25,-25-25,25 25,0 0,0-25,0 25,0-1,0-24,0 25,0-25,0 25,25-25,-25 25,0-25,25 0,-1 0,-24 0,25 0,0 0,-25 0,25 0,0 0,-1 0,-24 0,25-25,0 25,-25-25,25 0,-25 25,0-24,0-1,0 0,0 25,0-25,-25 0,25 25,-25 0,0-24,-24 24,24 0,0 0</inkml:trace>
  <inkml:trace contextRef="#ctx0" brushRef="#br0" timeOffset="39841.2788">17190 8682,'25'-25,"-25"25,0-25,25 0,-25 25,0-25,24 25,-24-24,25 24,-25-25,25 25,-25 0,0 0,0 0,25 0,-25 0,0 0,0 0,0 0,0 25,0-1,-25 1,0 0,25 0,-25 0,1 24,-1-24,0 0,0 24,25-24,-25 0,25 0,0 0,0-25,0 24,0-24,0 25,25-25,0 0,0 25,0-25,-1 0,1-25,25 25,-1 0,-24-25,25 25,-1-24,1 24,0-25,-1 0,-24 0,25 0,-25 25,-1-24,1-1,0 0,-25 0,0 0,0 25,0-24,-25-1,25 25,-25-25,25 25,-24 0,24 0,0 0,-25 0,25 25,0 0,0-1,0 1,-25 0,25 0,0 24,0 1,0-25,0 0,25 24,-25-24,0 0,0 0,25 0,-25-1,0 1,24 0,-24-25,0 25,0-25,25 25,-25-25,0 0,0 0,0 0,0 0</inkml:trace>
  <inkml:trace contextRef="#ctx0" brushRef="#br0" timeOffset="40045.2905">18232 8458,'25'-24,"-1"24,-24 0,0 0,0 0,0 0,25 0,-25 0,0 24,25 1,-25 0,0 0,25 0,-25-1,0 1,0 0,25 25,-25-26,0 1,0 0,0 0,0 0,0-1,0 1,0 0,0 0,0 0</inkml:trace>
  <inkml:trace contextRef="#ctx0" brushRef="#br0" timeOffset="40313.3058">18430 9128,'0'25,"0"-25,0 25,0-25,0 25,0-1,-25-24,25 25,0-25,0 25,0 0,0-25,0 25,0-1,0-24,0 25,0 0,0-25,0 25,0-25,25 0,-25 0,25 0,-25 25,25-25,0 0,-1-25,1 25,0 0,0-25,-25 25,25-25,-1 25,1-25,-25 25,25-24,-25-1,0 0,0 25,0-25,-25 0,0 25,1-24,-1 24,0-25,-25 25,26 0</inkml:trace>
  <inkml:trace contextRef="#ctx0" brushRef="#br0" timeOffset="42293.4191">18405 6995,'0'0,"0"0,0 0,-24-25,24 25,0 0,0-25,0 25,0 0,0-24,0 24,24 0,1-25,0 25,0 0,0-25,24 25,1 0,-1-25,1 25,-25 0,24 0,1 25,0-25,-1 0,1 25,0 0,-26-1,26 1,0 0,-26 0,1 24,25-24,-25 25,-1-1,1 1,0 0,-25-1,25 1,0-1,-25 1,24 0,-24 24,25-24,-25 24,0-24,25 24,-25-24,0 24,25-24,-25 24,25-24,-25 24,24-24,1-1,-25 1,25 0,0-1,24 1,-24-1,0-24,25 25,-26-25,26-1,-25 1,25 0,-1 0,1 0,-25-25,24 24,1-24,-1 0,-24 25,0-25,25 0,-26 0,1 0,0 0,-25 0,25-25,-25 25,0 0,0 0,0 0,0 0,0 0,0 0,0 0,0 25,-25-25,25 0,-25 25,25-25,0 25,-25 0,25-25,0 24,-24 1,24 0,0-25,0 25,-25 0,25 0,-25-25,25 24,-25 1,25 0,-25-25,1 25,-1 0,0-25,0 24,0-24,1 25,-26 0,0-25,1 25,-1-25,0 25,1-1,-1-24,-24 25,24-25,-24 25</inkml:trace>
  <inkml:trace contextRef="#ctx0" brushRef="#br0" timeOffset="48245.7595">2530 12179,'0'-25,"25"0,-25 1,0-1,0 0,0 0,0 0,0 25,0-24,0 24,0 0,0 0,0 0,0 0,-25 0,25 0,0 0,-24 24,24 1,-25 0,0 0,25 24,-25-24,0 50,1-26,-1 26,0-26,25 26,-25-1,25 1,-25-26,25 1,0-1,0 1,25 0,-25-26,25 1,0 0,0-25,-25 25,49-25,-24 0,0 0,0 0,-1-25,26 25,-25-25,0 0,24 1,-24-1,0 0,0 0,-1 0,1-24,0 24,-25 0,0 0,0 1,0-1,0 0,-25 25,0-25,1 25,-26 0,0 0,1 0,-1 25,1-25,-1 25,25 0,-24 24,-1-24,25 0,0 0</inkml:trace>
  <inkml:trace contextRef="#ctx0" brushRef="#br0" timeOffset="49049.8055">3845 12402,'0'-24,"25"24,-25-25,0 25,0-25,0 0,0 25,0-25,-25 25,25-24,0 24,-25 0,0 0,25 0,-24 0,-1 0,0 0,0 24,25 1,-25-25,1 25,24 25,-25-26,25 1,0 0,0 25,0-26,0 1,25 0,-25 0,24-25,1 25,-25-25,25 0,0 0,0 0,-1 0,1-25,0 25,0-25,0 0,-1 0,1 1,0-26,-25 25,25 0,-25-24,0 24,0 0,0-24,0-1,0 25,0-25,-25 1,0-1,25 1,-49 24,24-25,0 1,0 24,0 0,25 0,-24 25,-1-25,25 25,0 25,0 0,0 0,25 0,-25 24,24 1,-24-1,25 26,0-26,0 1,0 0,-1-1,1-24,0 25,0-25,25-1,-26-24,1 25,0-25,0 25,0-25,-1 0,-24 0,25 0,-25-25,25 25,-25 0,25-25,-25 1,0 24,0-25,0 25,0-25,0 25,0 0,0-25,0 25,0 25,0-25,0 0,0 25,0 0,25-1,-25-24,24 25,-24 0,0 0,0 0,25-1,-25-24,0 25</inkml:trace>
  <inkml:trace contextRef="#ctx0" brushRef="#br0" timeOffset="49217.8151">4093 11906,'-25'-25,"25"1,-24 24,24-25,-25 25,25-25,0 25,0 0,0 0,0 0,0 0,0 0,25 0,-25 0,24 0,1 0</inkml:trace>
  <inkml:trace contextRef="#ctx0" brushRef="#br0" timeOffset="49447.8283">4465 11708,'25'-25,"-25"25,25-25,-25 25,0 0,0 0,0-25,-25 25,25 0,-25 25,0-25,25 25,-24-25,24 25,0 24,0-24,0 25,0-1,0 1,24 0,1-1,0 1,0-1,0 1,24 0,-24-1,0 1,0 0,-1-1,1-24,0 25,0-26,-25 26,25-25,-25 24,0-24,0 0,0 0,0-25,-25 25,25-1,-25-24,0 0,0 0</inkml:trace>
  <inkml:trace contextRef="#ctx0" brushRef="#br0" timeOffset="49725.8442">4366 12353,'0'-50,"0"25,0-24,25-1,-25 25,25-24,-1-1,1 0,0 1,0-1,0 1,24 24,-24-25,0 1,0-1,-1 25,-24 0,25 1,-25-1,0 0,0 0,0 25,0-25,-25 25,25-24,-24 24,24 0,0 24,-25-24,25 25,0 0,0 0,0 24,0 1,0 0,0-1,25 26,-25-26,24 1,1 24,0-24,0-1,0-24,-1 25,1 0,0-26,-25 26,25-25,0 0,-25-1,24 1,-24 0,25 0,-25 0,0-25,0 24</inkml:trace>
  <inkml:trace contextRef="#ctx0" brushRef="#br0" timeOffset="49828.8501">4763 12303,'0'-25,"0"1,0-1,0 25,0-25,0 0,0 0,25 0,-1 1,-24-1,25 25,0-25</inkml:trace>
  <inkml:trace contextRef="#ctx0" brushRef="#br0" timeOffset="49957.8575">5284 11956,'0'25,"0"-25,0 0,0 0,0 0,0 0,0 0,0 0,-25 0,25 0,0 0,0 0,0-25</inkml:trace>
  <inkml:trace contextRef="#ctx0" brushRef="#br0" timeOffset="51049.9199">6524 12030,'0'-25,"0"25,0 0,0-24,0 24,0 0,25-25,-25 25,25 0,-1 0,26 0,-25 0,24 0,1 0,-25 25,24-25,-24 24,25-24,-25 25,-1 0,-24-25,25 25,-25-25,0 25,0-25,0 24,0-24,0 0,0 0,-25 0,25 0,-24-24,24 24,-25-25,25 0,-25 25,0-25,25 0,0 1,0-1,0 0,0 0,0 0,25 25,0-24,-25-1,25 25,-1-25,1 25,25-25,-25 25,-1 0,1-25,0 25,0 0,0 0,-25 0,25 0,-1 0,-24 0,0 0,0 0,0-24,0 24,0 0,0 0,0 0,0-25,0 25,0 0,0-25,0 25,0 0,-24-25,24 25,0-25,-25 25,25-24,-25 24,25-25,-25 25,25-25,-25 25,25 0,-25 0,25 0,-24 0,24 0,-25 25,25-25,-25 25,25-1,-25-24,25 25,0 0,0 0,0 24,0-24,0 0,25 0,-25 0,25-25,0 24,-1 1,1-25,0 25,0-25,0 0,0 0,24 0,-24 0,25 0,-26-25,26 25,0-25,-26 25,26-24,0-1,-26 0,1 25,25-25,-25 0,-1 1,-24-1,25 0,-25 0,0 0,0 1,0-1,-25 25,25-25,-24 0,-1 25,0 0,0 0,0 0,1 25,-1-25,-25 25,25 0,25-1,-24-24,-1 25,25 0,0 0,0 0,0-1,0-24,0 25,25-25,-25 25,24-25,1 0,0 0,0 0,0-25,-1 25,1-25,0 25,0-24,-25-1,25 0,-1 0,-24 0,25 1,-25-1,0 0,0-25,0 26,0-26,0 0,0 1,-25-1,1 1,-1-1,0 0,0 1,0-1,1 25,-1 0,25 1,-25-1,25 25,0 25,0-1,25 26,-25-25,25 24,-1 26,1-25,0 24,0 0,0-24,24 24,-24-24,0 0,0-1,-1 1,1-25,-25-1</inkml:trace>
  <inkml:trace contextRef="#ctx0" brushRef="#br0" timeOffset="51549.9485">8360 11286,'0'-25,"-25"25,25-24,-25-1,0 25,25-25,-25 0,25 0,-24 25,24-25,0 25,0 0,0-24,0 24,0 0,0 24,0-24,0 25,0-25,24 25,-24 0,25 25,-25-26,25 1,0 0,0 25,-1-26,-24 1,25-25,0 25,0 0,-25-25,25 25,-1-25,-24 0,25 24,-25-24,25 0,0 0,-25-24,25 24,-1 0,-24 0,25 0,-25-25,25 25,-25 0,25-25,-25 25,25 0,-25 0,0 0,24 0,-24 0,25 25,-25-25,25 0,-25 25,25-25,-25 24,25 1,-25-25,0 25,24-25,-24 25,0-25,0 25,0-1,-24-24,24 25,-25-25,0 25,25-25,-25 0,0 25,1-25,-1 0,25 0,-25-25</inkml:trace>
  <inkml:trace contextRef="#ctx0" brushRef="#br0" timeOffset="52368.9954">9327 11311,'25'-25,"0"25,-1-25,-24 25,0-24,0 24,-24-25,24 25,-25-25,0 25,0 0,-25 0,26 0,-1 25,0-25,-25 0,26 25,-1-1,25-24,-25 25,25 0,0 0,0-25,0 25,0-1,25-24,-25 25,25-25,-1 25,1-25,0 0,0 25,0-25,24 0,-24 0,0-25,25 25,-26 0,1-25,0 25,0 0,0-25,-25 25,24-24,-24 24,0-25,0 0,0 25,0-25,0 0,0 25,0-24,0 24,0-25,0 25,-24 0,24 0,0 0,0 25,0-25,0 24,0 1,0 0,0 0,0 0,24-1,-24-24,25 25,-25 0,25-25,-25 25,25-25,-25 0,25 25,-1-25,1 0,0 0,-25-25,25 25,0 0,-1-25,1 25,0-25,0 0,0 25,-25-24,24-1,-24 0,0 0,25 0,-25-24,0 24,0-25,0 1,0-1,-25 0,25-24,-24 24,-1 1,0-1,25 1,-25 24,0 0,25 0,-24 25,24 0,-25 0,25 25,0 0,0 0,0 24,0 1,0-1,0 26,25-26,-25 1,24 0,1 24,0-49,0 25,0-26,-1 1,26 0,0 0,-26-25,26 25,0-25,-1 0,-24 0,25 0,-1-25,-24 25,25-25,-25 0,-1 0,1 1,0-1,0-25,0 25,-1-24,-24-1,25 0,-25-24,0 0,0-1,0 1,-25-1,1 1,-1 0,0-1,0 1,0 24,1 25,-1-24,0 49,25 0,-25 0,25 25,0 24,0 1,0-1,0 26,25-1,-25 25,25-24,0 24,-1-25,1 1,0-1,0 1,0-1,-1-24,1-1,0-24,0 25,0-25,-1-1,-24 1,25-25</inkml:trace>
  <inkml:trace contextRef="#ctx0" brushRef="#br0" timeOffset="52614.0094">10939 10864,'-25'0,"25"0,-24 0,-1 0,0 0,25 0,-25 25,0-25,25 25,-24 0,24 0,0-1,0 1,0 0,0 0,0 0,0-1,24 1,1 0,0 0,0 0,0-25,-1 25,1-1,0-24,0 25,-25-25,0 25,0-25,-25 25,0-25,0 25,1-25</inkml:trace>
  <inkml:trace contextRef="#ctx0" brushRef="#br0" timeOffset="53439.0566">2605 14188,'0'-25,"25"-24,-25 24,24 0,1 0,-25-24,25 24,-25 25,25-25,-25 0,0 25,25 0,-25 0,0 0,0 0,0 0,0 25,-25-25,25 25,0 25,-25-26,25 26,-25-25,0 24,25 1,-24 0,-1-1,25-24,0 25,0-25,0-1,0 1,25-25,-25 0,24 25,1-25,0 0,0-25,0 25,24-25,-24 1,0 24,24-25,-24 0,25-25,-25 25,0 1,-1-1,1-25,0 25,-25 1,25-26,-25 25,0 0,0 1,0-1,0 25,0-25,-25 25,25 0,0 0,0 25,0 0,0-1,0 1,0 0,0 25,25-1,-25 1,25-1,-1-24,-24 25,25 0,0-26,-25 26,25-25,0 0</inkml:trace>
  <inkml:trace contextRef="#ctx0" brushRef="#br0" timeOffset="54113.0951">3994 14139,'25'-25,"-25"25,25-25,-25 0,0 25,0-25,0 1,0-1,0 0,0 0,-25 0,25 25,-25-24,-25-1,25 25,1-25,-1 25,-25 0,25 0,1 0,-1 25,0 0,0-1,25 1,-25 0,25 25,0-26,0 1,0 25,0-25,25-1,-25 1,25 0,0-25,0 0,-1 25,1-25,0-25,0 25,24 0,-24-25,0 0,0 1,0-1,0 0,-1 0,1 0,0-24,-25 24,25-25,-25 26,0-26,0 0,0 26,0-26,-25-24,0 24,0 0,1 1,-26-1,25 25,0-24,0 24,1 0,-1 25,25 0,0 0,0 25,0 0,0 24,25 1,-1 0,1-1,0 1,0-1,25 1,-26 0,26-26,-25 26,0-25,24 0,-24-1,0-24,24 25,-24-25,0 0,0 0,0 0,-1 0,1-25,0 25,-25-24,25 24,-25-25,0 0,0 0,0 25,0-25,0 1,0 24,0 0,0-25,0 25,0 25,0-25,0 0,0 24,0-24,25 25,-25-25,0 25</inkml:trace>
  <inkml:trace contextRef="#ctx0" brushRef="#br0" timeOffset="54261.1036">4391 13444,'-25'0,"0"0,0-25,25 25,-24 0,24 0,-25 0,25 0,0-24,0 24</inkml:trace>
  <inkml:trace contextRef="#ctx0" brushRef="#br0" timeOffset="54793.134">4936 13196,'25'0,"0"-25,0 0,-25 25,25 0,-25-24,0 24,0 0,0 0,0 24,-25-24,25 25,-25 0,25 0,0 0,0 24,0 1,0 0,0-1,25 1,0-1,0 1,-1 0,1-1,25 1,-25-1,-1 1,1-25,0 24,0-24,0 0,-1 25,-24-26,25 1,-25 0,0 0,0 0,0-1,0-24,-25 25,25-25,-24 0,-1 0,25 0,-25 0,0 0,0-25,1 1,-1-1,-25 0,25 0,1 0,-1-24,0 24,0-25,25 1,-25 24,25-25,0 26,25-26,0 25,0-24,0 24,-1-25,1 25,25-24,-25-1,-1 1,1 24,25-25,-25 1,-25 24,24-25,1 0,-25 26,0-26,0 25,-25 0,25 1,-24-1,-1 0,0 0,0 25,0 0,1 25,24-25,-25 25,25 0,0 24,0 1,0-25,0 24,25 26,-1-26,1 1,25 0,-25-1,-1 1,26-1,-25 1,0-25,-1 24,1-24,0 0,0 0,0 0,-25-1,24 1,-24-25,0 25,0-25,25 25</inkml:trace>
  <inkml:trace contextRef="#ctx0" brushRef="#br0" timeOffset="54910.1407">5333 13742,'0'-25,"0"25,0-25,0 0,0 1,0 24,0-25,25 0,0 0,0 0,0 1,-1-1,1 25,25-25</inkml:trace>
  <inkml:trace contextRef="#ctx0" brushRef="#br0" timeOffset="55017.1468">6028 13395,'0'24,"25"-24,-25 0,0 0,0 0,0 0,0 0,0 0,0-24,0 24</inkml:trace>
  <inkml:trace contextRef="#ctx0" brushRef="#br0" timeOffset="55726.1874">7293 13022,'-25'-24,"0"-1,25-25,-24 25,-1 1,0-1,25 0,-25 0,25 25,-25-25,25 25,0 25,0-25,25 25,-25 0,25 24,0-24,0 25,-1-1,1-24,0 25,0-1,0 1,-1-25,1 25,0-26,0 1,-25 0,25 0,-25 0,0-25,0 24,0-24,0 0,0 0,0 0,0 0,0-24,0 24,-25-25,25 0,0 0,-25 0,25 1,-25-1,25 0,-25 0,25-25,0 26,0-1,0 0,0 0,25 0,-25 25,25-24,0 24,0 0,24 0,-24 0,0 0,24 0,-24 24,0-24,0 25,0-25,-25 25,0 0,0 0,0-25,0 24,0 1,-25 0,0 0,0 0,0 0,1-1,-1-24,-25 25,25-25</inkml:trace>
  <inkml:trace contextRef="#ctx0" brushRef="#br0" timeOffset="56421.2271">7343 12750,'49'-25,"-24"25,25-25,-26 25,26 0,-25 0,24 25,-24-25,25 25,-25-1,-1 26,1-25,0 0,0 24,0-24,-25 0,24 24,-24-24,25 0,-25 0,25 0,-25-1,0-24,0 25,25-25,-25 0,0 25,0-25,0 0,0-25,25 25,-25 0,24-25,-24 25,25-24,-25 24,25-25,-25 0,0 0,25 25,-25-25,0 25,0-24,0 24,0-25,0 25,0 0,0 0,0 0,0 0,0 0,0 0,0 25,0-25,0 24,25-24,-25 25,0-25,24 25,-24-25,25 25,-25-25,25 0,-25 25,0-25,25 0,-25 0,25 0,-25 0,25 0,-25 0,24 0,-24 0,25 0,0 0,-25-25,25 25,-25-25,25 25,-1-25,-24 25,25-25,-25 25,25-24,-25 24,25-25,-25 0,25 25,-25 0,0-25,0 25,0 0,24 0,-24 0,0 0,0 0,0 0,25 0,-25 25,0-25,0 25,25-25,-25 0,0 25,25-25,-25 0,0 0,25 24,-25-24,0 0,24 0,-24 0,25-24,-25 24,25 0,-25-25,25 25,-25 0,25-25,-25 25,24-25,-24 25,0-25,0 1,0-1,0 25,0-25,-24 0,24 0,-25 1,0-1,25 25,-25-25,0 25,25 0,-24 0,24 0,0 25,0 0,0-1,0 1,0 0,0 0,24 0,1-1,-25 1,25 0,0-25,0 25,24-25,-24 25</inkml:trace>
  <inkml:trace contextRef="#ctx0" brushRef="#br0" timeOffset="56870.2528">9377 12254,'-25'-25,"0"25,0-25,0 25,0 0,25 0,0 0,0 25,0-25,0 25,25-1,-25 1,25 25,0-25,0 24,0 1,-1-1,1 1,0 0,-25-26,25 26,-25 0,25-26,-25 26,24-25,-24 0,0-1,0 1,0-25,25 25,-25-25,0 25,0-25,0 0,0 0,0 0,0 0,0 0,0-25,0 25,0-25,0 0,0 25,0-24,0-1,0 0,0 0,0 0,0 1,25 24,0-25,0 25,-1 0,1 0,0 0,0 0,24 0,-24 25,0-25,0 24,0 1,-25-25,24 25,-24 0,0-25,0 25,0-1,0-24,-24 25,24-25,-25 25,0-25,0 25,-24-25,24 0,0 25,-25-25,26 0,-1 0</inkml:trace>
  <inkml:trace contextRef="#ctx0" brushRef="#br0" timeOffset="57873.3102">10245 12675,'24'0,"-24"-25,0 25,0 0,0-24,0 24,-24 0,-1 0,0 0,0 0,0 0,1 0,-1 24,0-24,0 25,25-25,-25 25,25 0,-24 0,24-25,0 24,0 1,0-25,24 25,-24-25,25 25,0-25,0 0,-25 25,25-25,-1 0,1 0,0-25,0 25,0 0,-25-25,24 25,-24-25,25 25,-25-25,0 25,0-24,0-1,0 25,0-25,0 0,-25 25,25-25,0 25,-24 0,24 0,0 0,0 0,0 25,0-25,0 25,0 0,0 0,0-1,0 1,0 0,0-25,24 25,-24 0,25-25,0 0,-25 24,25-24,0 0,-25 0,25 0,-1 0,1-24,-25 24,25-25,0 25,-25-25,25 0,-1 0,-24 25,0-49,0 24,25 0,-25 0,0-24,0 24,0-25,0 1,-25-1,25 1,-24-26,-1 26,0-1,0-25,0 26,1 24,24-25,-25 26,0 24,25 0,-25 0,25 24,0 1,0 0,0 25,0-1,0 26,0-26,0 26,25-26,-25 26,25-26,0 1,-25 0,24-1,1-24,0 0,0 0,24-1,-24 1,0-25,25 0,-26 0,1 0,25 0,-25 0,-1-25,1 1,0-1,0 0,0 0,-1 0,-24-24,25 24,-25-25,0 26,0-26,0 0,0 1,0-1,-25 1,1-1,24-25,-25 51,0-26,0 0,0 26,1 24,24-25,-25 25,25 25,0-1,0 1,0 0,0 25,0-1,0 1,0 24,0-24,0 24,25-24,-1 0,1-1,0 1,0-1,0-24,-1 0,26 0,0 0,-26-1,26-24,-25 0,24 25,-24-25,25 0,-25-25,-1 25,1 0,25-24,-25 24,0-25,-25 25,24-25,1 0,-25 0,0 25,0-24,0-26,0 25,0 0,0 25,0-24,0-1,0 25,0 0,0 0,0 0,0 0,25 0,0 25,-25-25,25 24,24-24,-24 25,0 0,0 0,-1-25,1 25,0-1,0 1,0 0,-25-25,0 25,0 0,0-25,0 24,0-24,-25 25,0-25,0 25,0-25,1 0,-26 0</inkml:trace>
  <inkml:trace contextRef="#ctx0" brushRef="#br0" timeOffset="58429.342">12427 12005,'-24'0,"-1"25,0-25,25 0,0 0,0 0,0 0,25 0,0 0,-1 0,1 0,25-25,0 25,-1 0,1 0,-1-24,26 24,-26-25,26 0,-1 25,-24-25,24 25,1-25,-26 1,1 24,-1-25,-24 25,25-25,-25 25,-25 0,24-25,-24 25,0 0,0-25,-24 25,-1 0,25-24,-25 24,0-25,0 25,1-25,-1 25,0 0,0 0,25-25,-25 25,25 0,0 0,25 0,-25 0,25 0,0 25,0-25,24 25,-24-25,25 25,-26-25,26 24,-25 1,0 0,0-25,-1 25,-24 0,0-1,0 1,0-25,-24 25,-1 0,0 0,-25-1</inkml:trace>
  <inkml:trace contextRef="#ctx0" brushRef="#br0" timeOffset="61873.539">14437 10964,'-25'-25,"25"25,0 0,0-25,0 25,0 0,-25-25,25 25,0 0,0 25,0-25,0 25,0 0,25-1,-25 1,25 25,-25-1,24 1,1 0,-25-1,25 1,-25 0,25-26,-25 26,25 0,-25-26,0 1,0 25,25-25,-25-25,0 24,0 1,0-25,0 0,0 25,0-25,0 0,0 0,24-25,-24 25,0 0</inkml:trace>
  <inkml:trace contextRef="#ctx0" brushRef="#br0" timeOffset="62173.5562">14734 11237,'25'-25,"-25"25,0-25,0 25,0 0,0-25,0 25,0 0,0 25,0-25,0 25,0-25,-25 25,25-1,0 1,0 0,0 0,0 0,0-1,0 1,0 0,0-25,25 25,0-25,0 25,0-25,-1 0,1 0,0 0,25 0,-26 0,26-25,-25 25,24-25,-24 25,25-25,-25 0,-1 25,1-24,0-1,0 0,-25 0,0 0,0 1,-25-1,25 0,-50 0,26 0,-1 0,-25 1,1-1,24 25,-25-25,1 25,24-25,0 25,-25 0,26 0</inkml:trace>
  <inkml:trace contextRef="#ctx0" brushRef="#br0" timeOffset="62353.5665">15454 10815,'24'0,"-24"0,25 25,0-25,-25 24,25 1,-25 0,25 25,-25-26,24 26,-24-25,0 24,0 1,0 0,25-25,-25 24,0-24,0 25,0-26,25 26,-25-25</inkml:trace>
  <inkml:trace contextRef="#ctx0" brushRef="#br0" timeOffset="62621.5818">15851 11708,'-25'0,"0"25,25-25,-25 24,0 1,25 0,-24-25,-1 25,25 0,0-1,-25 1,25-25,0 25,0 0,0 0,25-25,0 0,-1 24,1-24,0 0,0 25,0-25,-1 0,26 0,-25-25,0 25,-1 0,1-24,0 24,0 0,-25-25,25 0,-25 25,0-25,0 0,-25 25,0-24,0-1,0 25,1-25,-1 25,-25 0</inkml:trace>
  <inkml:trace contextRef="#ctx0" brushRef="#br0" timeOffset="63057.6067">14263 12824,'-50'25,"26"-25,-26 25,25-25,0 0,1 0,24 24,0-24,0 0,0 0,24 0,1-24,0 24,25 0,-1-25,26 25,-1-25,0 0,51 0,-26 1,25-1,0 0,25 0,-1 0,1-24,0 24,-25 0,25 0,0 1,-25-26,0 25,0 0,-25 1,0-1,0 0,-24 0,-1 0,1 1,-26 24,1-25,-25 0,0 25,-1 0,-24-25,25 25,-25 0,0 0,0-25,-25 25</inkml:trace>
  <inkml:trace contextRef="#ctx0" brushRef="#br0" timeOffset="68838.9374">7194 5928,'-50'-24,"25"24,-24-25,24 25,0-25,0 25,0-25,1 25,-1 0,25-25,-25 25,25 0,0-25,0 25,0 0,0-24,0 24,0-25,25 25,0-25,-1 25,26-25,0 0,-1 25,26-24,24-1,-25 0,50 25,0-25,0 0,0 1,25-1,0 25,0-25,25 0,-26 0</inkml:trace>
  <inkml:trace contextRef="#ctx0" brushRef="#br0" timeOffset="69298.9637">13618 5234,'-25'0,"-24"0,24 0,0 0,0 0,0 0,-24 0,49 0,-25 0,0 0,25 0,-25 0,25 0,0 0,0 0,0 0,0 0,25 0,0 0,25 0,-1 0,26 0,-1-25,25 25,1 0,24 0,24-25,1 25</inkml:trace>
  <inkml:trace contextRef="#ctx0" brushRef="#br0" timeOffset="74243.2465">6871 4093,'0'-25,"0"0,0 0,0 1,0-1,0 25,0 0,0 0,0 0,0 0,0 0,0 25,0-1,0 1,0 0,0 25,0-1,0 1,0-1,0 1,0 24,0-24,0 24,0 1,0-26,0 26,0-1,0-24,-25 0,25-1,0 1,-24-25,24 24,0-24,0-25,0 25,0-25,0 0,0 0,0 0,0-25,0 25,0-25,0 25,0-25,0 1,0 24,0-25,24 0,-24 0,0 25,25 0,-25-25,0 25,25 0,-25 0,25 25,-25-25,25 0,-25 25,24-25,1 0,-25 25,25-25,-25 0,25 0,0 0,-25 0,24 0</inkml:trace>
  <inkml:trace contextRef="#ctx0" brushRef="#br0" timeOffset="74527.2628">6772 3597,'-25'-25,"0"25,25-25,-24 25,24-25,-25 25,25-25,0 25,0 0,0 0,0-24,0 24,0 0,0 0,0 0,0 0,0 0,0 0,0 24,0-24,0 0,25 25,-25 0,0 0,24-25,-24 25,25-1,-25 1,0 0,0 0,25 0,-25 0</inkml:trace>
  <inkml:trace contextRef="#ctx0" brushRef="#br0" timeOffset="74680.2715">6623 3349,'-25'-50,"-24"0,-1 26,25-26,1 0,-26 26,25-1,25 0,-25 25,25-25,0 25,0 0</inkml:trace>
  <inkml:trace contextRef="#ctx0" brushRef="#br0" timeOffset="75515.3193">7119 3373,'0'0,"-25"0,25 0,-24 0,-1-24,0 24,0 0,0 0,1 0,-1 24,0-24,0 25,0 0,1 0,24 0,-25-1,25 1,0 0,0 0,0 0,25-25,-25 24,24 1,1-25,-25 25,25-25,0 0,0 25,-1-25,1 0,0-25,0 25,-25 0,25-25,-1 25,1-25,-25 1,25-1,-25 0,0 0,0 0,0-24,0 24,0-25,0 1,0-1,-25 1,0-1,1 0,-1 1,0-1,0 1,25 24,-25 0,1 0,24 25,-25 0,25 0,0 25,0 0,0 0,0-1,0 1,0 25,25-25,-25 24,24-24,1 25,-25-26,25 1,0 0,0 0,-1 0,1-1,0-24,0 25,0-25,0 25,-1-25,1 0,0 0,-25 0,25 0,0 0,-1 0,1-25,-25 25,25-25,-25 25,0-24,0 24,0-25,25 25,-25-25,0 25,0-25,0 25,0 0,0 0,0-25,0 25,0 0,0 0,0 0,0 0,0 0,0 0,0 0,0 0,0 0,0 25,25-25,-25 0,0 0,24 0,-24 0,25 0,-25 0,25 0,-25 0,25 0,-25 0,25-25,-1 25,1 0,-25 0,25-24,0 24,-25 0,25-25,-1 25,-24 0,25-25,-25 25,25-25,-25 25,0-25,0 25,25-24,-25 24,0-25,0 25,0-25,0 0,0 0,0 25,0-24,0-26,0 25,0 0,0 1,-25-1,25 0,0 0,-25 0,25 1,0-1,0 25,0-25,0 25,0 0,0 0,0 0,0 25,0-25,0 25,0-1,0 1,0 0,25 0,-25 0,25-1,-25 1,25 0,-25 0,24 0,-24-1,0 1</inkml:trace>
  <inkml:trace contextRef="#ctx0" brushRef="#br0" timeOffset="75888.3406">6574 3448,'-50'25,"25"-25,25 24,0-24,0-24,25 24,0-25,24 0,1 0,24 0,-24 1,24-1,26 0,-26-25,25 26,1-1,-1-25,0 25,25-24,-25 24,0 0,-24 0,-1 1,1-1,-26 25,1-25,-25 25</inkml:trace>
  <inkml:trace contextRef="#ctx0" brushRef="#br0" timeOffset="76015.3479">6623 3497,'-49'25,"24"-25,0 0,25 0,25-25,0 25,24-24,26-1,-1-25,0 25,26 1,-1-26,0 25,25 0,0-24,25 24</inkml:trace>
  <inkml:trace contextRef="#ctx0" brushRef="#br0" timeOffset="80390.5981">10170 2778,'0'0,"0"0,0-25,0 25,0-24,25 24,-25-25,25 25,0-25,-1 25,-24 0,25-25,0 25,0 0,0 0,-25 0,25 25,-25-25,0 25,0 0,0-1,0 1,0 0,-25 0,25 0,-25 24,0-24,0 0,0 0,25-1,-24 1,24 0,0 0,0-25,0 0,0 25,0-25,0 0,0-25,24 25,1 0,0-25,0 25,0-25,24 0,-24 1,25-1,-25 0,24 0,-24 0,25 1,-26-1,1 0,25 0,-25-24,-1 24,1 0,-25 0,25-25,-25 26,25-26,-25 25,0 0,0-24,0 24,0 25,0-25,0 0,0 25,0 0,-25 0,25 0,0 0,0 25,0 0,0 0,0 0,0-1,0 26,0-25,0 24,0-24,0 25,0-25,0 0,0-1,25 1,-25 0,0 0,0 0,0-25</inkml:trace>
  <inkml:trace contextRef="#ctx0" brushRef="#br0" timeOffset="80587.6094">10790 2853,'0'0,"-24"-25,24 25,0 0,0 0,0-25,0 25,0 0,24-25,1 25,-25 0,25-25,0 25,24 0,-24-24,0 24,25 0,-26 0,1 0,0 24,0-24,0 0,-1 25,-24-25,0 25,0 0,25-25,-25 25,0-25,0 24</inkml:trace>
  <inkml:trace contextRef="#ctx0" brushRef="#br0" timeOffset="80991.6325">11187 2803,'0'0,"0"0,0-25,0 25,0 0,0 0,0 0,0 0,0 0,0 0,0 0,0 0,0 0,0 0,0 0,0 0,0 25,0-25,0 0,0 25,0-25,0 0,25 0,-25 25,0-25,25 0,-25 0,25 0,-25 0,24 0,-24 0,25 0,-25 0,25-25,-25 25,25 0,-25 0,25-25,-25 25,25 0,-25-25,0 25,24-25,-24 25,0 0,0-24,25 24,-25 0,0-25,0 25,25 0,-25 0,25 0,-25 0,0 0,25 0,-25 0,24 0,-24 0,25 0,-25 0,0 0,25 0,-25 0,25 0,-25 0,25 0,-1 0,-24 0,25 0,0 0,-25 0,25 0,0 0,-1 0,-24 0,25 0,0 0,0 0,-25 0</inkml:trace>
  <inkml:trace contextRef="#ctx0" brushRef="#br0" timeOffset="91835.2527">6698 5482,'0'-25,"24"25,-24 0,25 0,0-25,25 25,-26-25,26 25,0 0,24-24,-24-1,49 25,-25-25,26 25,-26-25,50 0,-25 25,0-24,25-1,0 25,-24-25,24 0</inkml:trace>
  <inkml:trace contextRef="#ctx0" brushRef="#br0" timeOffset="92303.2795">12899 4961,'0'0,"0"0,0 0,0 0,0 0,0 0,0 0,0 0,25 0,-1 0,1 0,25 0,-25-25,49 25,-24 0,24 0,0-25,26 25,-1 0,0-24</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28:22.895"/>
    </inkml:context>
    <inkml:brush xml:id="br0">
      <inkml:brushProperty name="width" value="0.05292" units="cm"/>
      <inkml:brushProperty name="height" value="0.05292" units="cm"/>
      <inkml:brushProperty name="color" value="#FF0000"/>
    </inkml:brush>
  </inkml:definitions>
  <inkml:trace contextRef="#ctx0" brushRef="#br0">3771 9550,'0'0,"0"0,0 0,0 0,0 0,0 0,0 25,0-25,0 24,0-24,0 25,24 0,-24 0,0 24,25-24,-25 25,0-25,25 24,-25 1,0 24,25-24,-25 24,0-24,0 24,0 1,0-1,0 1,0-1,0-24,0-1,0 1,0-1,0-24,25 0,-25 0,0 0,0-25,0 0</inkml:trace>
  <inkml:trace contextRef="#ctx0" brushRef="#br0" timeOffset="1148.0656">3696 9599,'0'0,"0"0,0 0,0 0,0 0,0-24,25 24,-25 0,25 0,0 0,-1 0,1 0,0-25,0 25,24 0,-24 0,25 0,0-25,-1 25,1 0,-1-25,26 25,-26 0,26-25,-1 25,1 0,-1-24,0 24,1-25,24 25,-25-25,26 0,-26 25,25-25,-24 25,24-24,0-1,-24 25,24-25,0 25,-25-25,26 25,-1-25,-25 25,26 0,-26-24,25 24,-24 0,24-25,-25 25,1 0,24-25,-25 25,1 0,-1 0,0-25,1 25,-1 0,1 0,-1-25,1 25,-1 0,0 0,1-24,-1 24,1 0,-1 0,-24 0,24-25,0 25,1 0,-1 0,1 0,-26-25,26 25,-1 0,1 0,-26 0,26 0,-1-25,0 25,-24 0,24 0,1 0,-1 0,1 0,-26 0,26-25,-1 25,1 0,-1 0,-24 0,24 0,0 0,1 0,-26 0,26 0,-26 0,26 0,-26 0,26 0,-26 0,26-25,-25 25,24 0,-24 0,-1 0,1 0,-1 0,1 0,0 0,-1 0,1 0,-1 0,1 0,0 0,-1 0,-24 0,25 0,-1 0,-24 0,25 0,-26 0,1 0,25 0,-25 0,0 0,-1 0,1 0,-25 0,25 0,0 0,-25 0,0 0,0 0,0 0,0 0,0 0,0 0,0 0,0 0,0 0,0 0,0 0,0 0,0 0,0 0,0 0,0 0,0 0,0 0,0 0,0 0,0 0,0 0,0 0,0 0,0 0,0 0,0 0,0 0,0 0,0 0,25 25,-25-25,0 25,24-25,-24 25,0 0,25 0,-25-1,0 26,25-25,-25 24,25 1,-25 0,25-1,-25 1,24-1,-24 26,25-26,0 1,-25 0,25-1,0 1,-25-1,24 1,1 0,0-1,0-24,0 25,-1-1,1 1,-25-25,25 24,0 1,0-25,-25 24,24-24,1 25,-25-25,25-1</inkml:trace>
  <inkml:trace contextRef="#ctx0" brushRef="#br0" timeOffset="2624.1501">4093 10939,'0'0,"-25"0,25 0,0 0,0 0,0 0,0 0,0 0,0 0,0 0,0 0,0 0,25-25,-25 25,25 0,-25 0,25 0,0 0,-1 0,1 0,0 0,25 0,-26-25,26 25,0 0,-1 0,1-25,-1 25,26 0,-1-24,1 24,-1-25,0 25,1-25,24 25,-24-25,24 0,-25 25,25-24,1 24,-1-25,-25 25,25-25,1 25,-1-25,0 25,-24 0,24-25,0 25,-25-24,26 24,-26 0,0 0,26-25,-26 25,0 0,26-25,-26 25,1 0,-1-25,25 25,-24 0,-1-25,0 25,26 0,-26-24,0 24,26 0,-26-25,0 25,1-25,24 25,-24 0,-1-25,0 25,1-25,-1 25,1 0,-1-24,0 24,-24 0,24-25,1 25,-1-25,1 25,-26 0,26-25,-1 25,-24 0,24-25,-24 25,24 0,-24-24,-1 24,1 0,24 0,-24-25,0 25,-1 0,1 0,-1 0,1-25,0 25,-26 0,26 0,0 0,-1-25,-24 25,25 0,-1 0,1 0,-25 0,24 0,1 0,-25-25,24 25,-24 0,25 0,-25 0,24 0,-24 0,0 0,24 0,-24 0,0 0,0 0,24 0,-24 0,0 0,0-24,0 24,24 0,-24 0,0 0,25 0,-26 0,1 0,25 0,-25 0,24 0,-24-25,0 25,24 0,-24 0,0 0,25 0,-26 0,26 0,-25 0,0 0,24-25,-24 25,0 0,0 0,-1 0,1 0,0 0,-25 0,25 0,0 0,-25 0,24 0,-24 0,0 0</inkml:trace>
  <inkml:trace contextRef="#ctx0" brushRef="#br0" timeOffset="3361.1922">13593 8979,'0'0,"0"0,0 25,0-25,0 0,0 0,0 0,0 0,0 25,0 0,0 0,0-1,0 1,25 25,-25-1,0 1,25 24,-25-24,0 24,25 1,-25-1,0 1,0-26,0 26,25-1,-25-24,0-1,0 26,0-26,0-24,0 25,24-25,-24 24,0-49,25 25,-25 0,0-25,0 0,25 0,-25 0</inkml:trace>
  <inkml:trace contextRef="#ctx0" brushRef="#br0" timeOffset="4051.2317">13668 8930,'0'0,"25"-25,-25 25,24 0,1 0,0-25,0 25,24 0,1-25,0 25,-1-25,1 25,24-24,1 24,24-25,-25 0,25 25,1-25,-1 0,0 1,25 24,-25-25,25 0,0 0,0 25,0-25,0 1,1 24,-1-25,0 25,-25-25,25 25,0-25,-25 25,25 0,-25-25,25 25,-24 0,-1 0,0 0,25-24,-25 24,0 0,1 0,-1 0,-25-25,26 25,-1 0,-25 0,1 0,-1 0,0 0,1-25,-1 25,1 0,-26 0,1 0,-1 0,1 0,0 0,-26 0,26 25,-25-25,0 0,-1 0,1 0,0 0,0 25,-25-25,25 0,-25 24,25-24,-25 25,0-25,0 25,0 0,0 0,0-1,0 1,0 0,0 0,0 24,0-24,0 25,0-1,0 1,0-25,0 49,0-24,0 0,0-1,0 26,0-26,0 26,0-26,24 26,-24-26,25 1,-25 24,25-24,-25-1,25 1,0-25,-25 24,24 1,1-25,0 24,-25 1,25-25,0 25,-1-1,-24-24,25 0,-25 24,0-24,0 0</inkml:trace>
  <inkml:trace contextRef="#ctx0" brushRef="#br0" timeOffset="4567.2612">14536 10914,'0'0,"0"-25,0 25,0 0,0 0,0 0,0-25,25 25,-25 0,0 0,25 0,-1-24,-24 24,25 0,0-25,0 25,0 0,24-25,-24 25,25 0,-1-25,1 0,24 25,-24-24,24-1,25 25,-24-25,24 0,0 0,0 1,26-1,-1 0,0 0,0 0,0 1,0 24,24-25,1 0,-25 0,25 0,0 1,0-1,0 0,-25 0,24 25,-23-25,-1 1,24-1,-24 25,0-25,-24 0,24 25,-25-25,0 1,0 24,1-25,-26 25,0 0,-24-25,0 25,-26 0,1 0,0 0</inkml:trace>
  <inkml:trace contextRef="#ctx0" brushRef="#br0" timeOffset="7233.4137">4465 9971,'0'0,"0"0,0-24,0 24,0 0,0 0,0 0,0 0,0 0,0 0,0 0,0 0,0 0,0 0,0 24,0-24,-25 25,25-25,0 25,0 0,0 0,0-25,0 25,25-1,-25 1,25-25,-25 25,25-25,-25 25,25-25,-1 0,-24 0,25 25,-25-25,25 0,0-25,-25 25,25 0,-1-25,-24 25,25-25,-25 0,25 25,-25-24,25-1,-25 25,0-25,0 0,0 25,0-25,0 25,0-25,-25 25,0-24,0 24,25 0,-24 0,-1 0,0 0,0 0</inkml:trace>
  <inkml:trace contextRef="#ctx0" brushRef="#br0" timeOffset="7437.4254">4540 10220,'0'24,"0"-24,0 0,0 0,24 25,-24-25,0 25,0 0,25 0,-25-25,0 24,25 26,-25-25,0 0,25-1,-25-24,0 25,0 0,0 0,25-25,-25 25,0-25,0 24,0-24,0 25,0-25,0 0,0 0</inkml:trace>
  <inkml:trace contextRef="#ctx0" brushRef="#br0" timeOffset="7729.4421">4589 10517,'0'0,"0"0,-25 0,25 0,0 0,0 0,-24 25,24-25,-25 25,25-25,0 25,-25-25,25 24,0-24,0 25,-25-25,25 0,0 25,0-25,0 0,0 0,0 0,0 0,0 0,0 0,0-25,0 25,25 0,-25-25,0 25,0-24,25 24,-25-25,25 0,-25 25,24-25,-24 0,25 25,-25 0,25-24,0 24,-25 0,25 0,-1 0,-24 24,25-24,0 25,-25-25,25 25,0-25,-25 25,24-25,-24 25,0-25,25 24,-25-24,0 25</inkml:trace>
  <inkml:trace contextRef="#ctx0" brushRef="#br0" timeOffset="8241.4713">5780 9897,'0'0,"0"-25,-25 25,25 0,-25-25,0 25,1 0,-1 0,0 0,0 0,0 25,-24-25,24 25,0-25,0 25,1 0,24-1,-25 1,0 0,25 0,0 0,0 0,0-25,0 24,0 1,0-25,0 25,25-25,-25 0,25 0,-1 0,1-25,0 25,0 0,0-25,-1 1,-24 24,25-25,0 0,0 0,-25 0,25 25,-25-25,0 1,0-1,0 25,0-25,-25 25,25-25,-25 25,0 0,0 0,1 0,-1 0</inkml:trace>
  <inkml:trace contextRef="#ctx0" brushRef="#br0" timeOffset="8722.4989">5507 10145,'0'0,"0"0,25 0,-25 0,0 25,0-25,25 25,-25-25,24 25,-24-1,0 1,0-25,25 25,-25 0,0 0,0-25,25 24,-25 1,0-25,0 25,25-25,-25 0,0 25,0-25,0 0,0 0,0 0,0 0,0 0,0 0,0 0,0-25,0 25,0 0,0-25,0 25,-25-25,0 25,25 0,-25-24,1 24,-1 0,25 0,-25 0,0 24,0-24,25 25,-24-25,-1 25,25 0,-25 0,25-25,0 24,0 1,0-25,0 25,0-25,0 0,0 0,0 25,0-25,0 0,0 0,0 0,0-25,25 25,-25 0,25-25,-25 25,0-25,24 1,-24 24,25-25,0 0,-25 0,25 25,-25-25,25 25,-1-24,1 24,-25-25,25 25,0 0,0 0,-25 0,24 25,-24-25,25 0,-25 24,25-24,-25 25,25-25,-25 25,0-25,25 25,-25-25</inkml:trace>
  <inkml:trace contextRef="#ctx0" brushRef="#br0" timeOffset="9177.5249">6350 9823,'0'-25,"0"25,-24-25,24 25,-25-25,25 25,-25 0,25 0,-25 0,25 0,-25 0,1 25,24-25,-25 25,0 0,25-1,-25 1,25 0,0 0,0-25,0 25,0-1,0 1,0 0,0-25,0 25,25-25,-25 25,25-25,0 0,-25 0,24 0,1 0,0-25,0 25,0-25,-1 25,1-25,0 0,0 25,0-24,-25-1,24 0,-24 0,0 25,0-25,0 1,0 24,-24-25,-1 25,25-25,-25 25,0 0,0 0,1 0</inkml:trace>
  <inkml:trace contextRef="#ctx0" brushRef="#br0" timeOffset="9652.5521">6350 9996,'0'0,"25"0,-25 25,25-25,-25 25,25-25,0 25,-25-25,24 25,-24-1,25 1,-25-25,25 25,-25 0,0-25,0 25,0-1,25-24,-25 25,0-25,0 25,0-25,0 0,0 0,0 0,0 25,0-25,0 0,0-25,0 25,0 0,-25 0,25 0,-25-25,25 25,-25 0,1-25,-1 25,25 0,-25 0,0 0,0 0,1 0,24 0,-25 25,25-25,-25 25,25-25,-25 25,25 0,-25-25,25 24,0 1,0-25,0 25,0-25,0 0,0 0,0 0,0 0,0 0,25 0,-25 0,0 0,25-25,-25 25,25-25,0 1,-25-1,24 0,1 25,0-25,-25 0,25 1,0-1,-1 25,1-25,-25 25,25-25,0 25,0 0,-25 0,24 0,1 0,-25 25,25-25,-25 0,25 25,-25-25,0 25,25-25,-25 24,0-24,0 25,0-25,0 0</inkml:trace>
  <inkml:trace contextRef="#ctx0" brushRef="#br0" timeOffset="9857.5638">6474 10418,'0'0,"0"0,0 0,0 0,0 0,0 25,0-25,0 0,0 25,0-25,0 24,0-24,0 0,0 25,0-25,0 0,0 0,0 25</inkml:trace>
  <inkml:trace contextRef="#ctx0" brushRef="#br0" timeOffset="10485.5997">7541 9773,'0'-25,"0"25,-25 0,0-25,25 25,-24 0,-1 0,25 0,-25 0,0 0,25 25,-25-25,1 25,24 0,-25 0,25-1,0 1,-25 0,25 0,0 0,0-1,0 1,25-25,0 25,-25-25,24 0,1 0,0 0,0 0,0 0,-1-25,1 25,0-25,0 1,0 24,-1-25,1 0,-25 0,25 0,0 1,-25-1,0 0,0 25,0-25,-25 0,25 1,-25 24,0-25,1 25,-1-25,0 25,-25 0,26 25,-1-25,-25 25</inkml:trace>
  <inkml:trace contextRef="#ctx0" brushRef="#br0" timeOffset="10976.6278">7566 9922,'0'0,"0"0,0 0,0 25,25-25,-25 0,0 24,0-24,0 25,24 0,-24-25,25 25,-25 0,0 0,25-25,-25 24,0 1,25-25,-25 25,0-25,0 25,25-25,-25 0,0 25,0-25,0 0,0 0,0 0,0 0,0-25,0 25,0 0,0 0,0-25,0 25,-25 0,25-25,-25 25,25 0,-25 0,25 0,-25 0,1 0,24 0,-25 25,25-25,-25 25,0-25,25 25,-25-1,25-24,-24 25,24-25,0 25,0-25,0 0,0 25,0-25,0 0,0 0,0 0,0 0,0 0,0 0,0 0,0 0,0-25,0 25,24-25,-24 0,25 25,-25-24,25-1,0 0,0 0,-1 0,1 1,0-1,0 25,0-25,-1 0,26 25,-25 0,0 0,-1 0,1 0,0 0,0 25,0-25,-25 25,24-25,1 25,-25-25</inkml:trace>
  <inkml:trace contextRef="#ctx0" brushRef="#br0" timeOffset="12457.7125">8310 9773,'0'-25,"0"25,0-25,0 1,0 24,0-25,0 0,0 25,0-25,0 25,0 0,0-25,0 25,0 0,0 0,0 0,0 0,0 0,0 25,0-25,0 0,0 25,0-25,0 25,0-25,0 0,0 25,0-25,25 0,0 0,-25 0,24 0,1-25,0 25,25 0,-26-25,1 0,0 25,0-25,0 1,-1 24,1-25,0 0,-25 25,0-25,0 25,0 0,0-25,0 25,-25 0,0 0,1 0,-1 0,0 25,-25-25</inkml:trace>
  <inkml:trace contextRef="#ctx0" brushRef="#br0" timeOffset="12881.7368">8409 9748,'25'0,"0"0,0 0,-1 25,1-25,0 0,0 25,-25-25,25 25,-1-25,-24 24,25-24,0 25,-25-25,25 25,-25-25,0 0,0 25,25-25,-25 25,0-25,0 0,0 24,0-24,0 0,0 0,0 0,0 0,0 0,0 0,0 0,0 0,0 0,0 0,0 0,0-24,0 24,-25 0,0 0,25-25,-25 25,0 0,1 0,-1 25,25-25,-25 0,0 24,25-24,-25 25,1 0,24-25,-25 25,25 0,0-25,0 25,0-25,0 24,0-24,0 0,0 0,0 0,0 0,0 0,0 0,25 0,-25-24,24 24,1-25,-25 25,25-25,0 0,0 0,-1 25,1-25,0 1,0 24,0-25,-1 25,1 0,0 0,0 0,-25 0,25 0,-1 0,-24 0,25 25,0-25,-25 0</inkml:trace>
  <inkml:trace contextRef="#ctx0" brushRef="#br0" timeOffset="13237.7571">9575 9401,'25'-25,"-25"0,0 25,0-24,0 24,0 0,0 0,-25 0,25 0,-25 24,25-24,0 25,-25-25,25 25,0 0,0 0,0-25,0 24,0-24,0 25,25-25,-25 0,25 25,0-25,-25 0,25 0,-1 0,1-25,0 25,0 0,0-25,-1 25,1-24,0-1,0 25,0-25,-1 0,-24 0,25 1,-25 24,0-25,0 0,0 0,0 25,0-25,0 25,-25-24,1 24,-1 0,-25 0,25 0,1 24,-26-24</inkml:trace>
  <inkml:trace contextRef="#ctx0" brushRef="#br0" timeOffset="13685.7827">9724 9599,'25'25,"-25"-25,24 0,-24 25,25-25,-25 25,25-25,-25 25,25-1,-25 1,0-25,25 25,-25 0,0-25,0 25,24-1,-24-24,0 0,0 25,0-25,0 0,0 0,0 0,0 0,0 0,0 0,0 0,0 0,0 0,0-25,0 25,0 0,0-24,0 24,0-25,0 25,-24-25,-1 25,0 0,25 0,-25 0,0 0,1 0,24 0,-25 0,25 25,-25-25,25 25,-25-25,0 24,25-24,0 25,-24-25,24 25,0-25,-25 0,25 25,0-25,0 0,0 0,0 0,0 0,0-25,25 25,-1 0,-24-25,25 25,0-25,-25 25,25-24,0 24,-1-25,1 25,0-25,25 25,-26 0,1 0,25 0,-25 0,24 0,-24 0,0 0,24 25,-24-25</inkml:trace>
  <inkml:trace contextRef="#ctx0" brushRef="#br0" timeOffset="14361.8214">8012 11385,'0'0,"25"-24,-25 24,25 0,-25-25,0 25,0 25,0-25,0 0,0 24,0 1,0 0,0-25,0 25,0 0,0-1,0 1,0 0,0-25,0 25,0-25,0 25,0-25,0 0,0 0,0 0,0 0,0 0,0 0,0-25,0 25,0-25,-25 25,25-25,0 0,-25 1,25-26,0 25,0-24,0-1,0 25,-25-24,25-1,0 25,0-25,0 1,0 24,25 0,-25 0,0 25,25-24,-25 24,0 0,25 24,-25-24,0 25,0-25,0 25,0 0,0 0,0-1,0 1,0 0,0 0,0 0,0 0,0-25,0 24,0-24,0 0,0 25,25-25,-1 0,-24 0,25 0,0 0,0 0,0 0,0 0,24 0,-24 0,0 0,0 25,-1-25,26 0,-25 25,-25-25,25 25,-1-25,-24 24,25-24,-25 25,0-25,0 0,0 25,0-25,0 25,-25-25,25 0,-24 25,-1-25,0 0,0 0,0 0,1 0,-1 0</inkml:trace>
  <inkml:trace contextRef="#ctx0" brushRef="#br0" timeOffset="14618.8361">8459 11137,'25'25,"-25"-25,0 25,0 0,0-25,0 25,0-1,0 1,0 0,0 0,0-25,0 25,0-25,0 24,24-24,-24 0,25 25,0-25,0 0,0-25,-1 25,1 0,0-24,0 24,0-25,-1 0,-24 25,25-25,-25 0,25 25,-25-24,0-1,0 25,0-25,-25 0,0 25,1-25,-1 25,0-25,0 25</inkml:trace>
  <inkml:trace contextRef="#ctx0" brushRef="#br0" timeOffset="15233.8713">8856 11013,'24'0,"1"0,0 25,0-25,0 0,-1 0,-24 0,25 25,-25-25,25 0,-25 0,25 25,-25-25,25 0,-25 0,24 0,1 0,0-25,-25 25,25 0,0-25,-25 0,24 25,-24-25,25 1,-25-1,0 0,0 0,0 0,0 25,0-24,-25 24,25 0,0-25,-24 25,24 0,0 25,0-25,0 0,0 24,0 1,0 0,0 25,24-26,1 1,-25 25,25-1,0 1,0-25,0 25,-1-1,26 1,-25-1,0-24,-1 25,1-1,0 1,0 0,-25-26,25 26,-25 0,24-26,-24 26,0-25,0 0,0-1,0-24,-24 0,-1 0,25 0,-25-24,0 24,0-25,1 0,24-25,-25 26,0-26,25 25,-25-24,25 24,0-25,0 25,25-24,0 24,0-25,-1 26,1-26,0 0,0 26,24-26,-24 0,0 1,25-1,-26 25,1-24,0-1,-25 25,25 0,-25-24,0 49,0-25,0 25,-25-25,0 25,25 0,-25 25,25-25,-24 25,24-25,0 25,0-1,0 1,0-25,24 25,1 0,0-25,0 25,0-1,24-24,-24 25,25-25,-26 25,1-25,0 25,0-25,-25 25,0-25,0 24,0 1,0-25,-25 25</inkml:trace>
  <inkml:trace contextRef="#ctx0" brushRef="#br0" timeOffset="16021.9164">14412 9203,'-25'0,"0"24,25-24,-25 25,1 0,-1 0,25 0,-25-1,25 1,0 0,0 25,0-26,0 1,0 0,0 0,25-25,0 25,-1-25,1 24,0-24,0 0,24 0,-24-24,0 24,0 0,25-25,-26 0,1 25,-25-25,25 0,0 25,-25-24,0-1,0 0,0 0,0 0,-25 1,25 24,-25-25,0 0,-24 25,24-25,-25 25,25 0,-24 0,24 0,-25 25,26-25</inkml:trace>
  <inkml:trace contextRef="#ctx0" brushRef="#br0" timeOffset="16464.9417">14362 9599,'25'0,"0"0,0 25,-1-25,-24 25,25-25,0 25,-25 0,25-25,0 24,-25 1,25-25,-25 25,0 0,0 0,0-1,24-24,-24 25,0 0,0-25,0 25,0-25,0 25,0-25,0 0,0 0,0 0,0 0,0 0,0 0,0 0,-24 0,24-25,-25 25,25 0,-25-25,25 25,-25-25,0 25,25 0,-25 0,25 0,-24 0,24 0,-25 0,25 25,-25-25,25 25,-25-25,25 25,-25-1,25-24,-24 25,24 0,0-25,0 25,0-25,0 0,0 0,0 0,0 0,0 0,0 0,24 0,-24-25,25 25,-25 0,25-25,0 0,-25 25,25-24,-1-1,1 25,0-25,0 0,0 25,24-25,-24 25,0 0,0 0,24 0,-24 0,0 0,0 0,0 0,-1 0,1 25,-25-25,25 0,-25 25,0-25</inkml:trace>
  <inkml:trace contextRef="#ctx0" brushRef="#br0" timeOffset="16737.9573">14586 10096,'-25'24,"25"-24,0 25,0 0,0-25,0 25,0 0,0-25,0 24,0-24,0 0,0 25,0-25,0 0,0 0,0 0,0 0,0 0,25 0,-25 0,0-25,24 25,1 0,-25-24,25-1,0 25,0-25,-1 25,1-25,0 25,0 0,24-25,-24 25,0 0,0 0,0 0,-1 0</inkml:trace>
  <inkml:trace contextRef="#ctx0" brushRef="#br0" timeOffset="17160.9815">15851 9029,'-25'-25,"25"0,-25 0,25 1,-25 24,25-25,-25 0,1 25,24 0,-25 0,0 0,25 0,-25 25,0 0,25-1,-25 1,25 0,0 0,-24 25,24-26,0 26,0-25,24 0,-24-1,25 1,0 0,0-25,0 25,0-25,-1 0,1 0,0 0,0 0,0-25,24 25,-24-25,0 25,0-25,-1 1,1 24,0-25,0 0,-25 0,25 0,-25 1,0 24,0-25,-25 0,0 25,0-25,0 0,1 25,-26 0,25 0,-24 0,24 0,-25 25</inkml:trace>
  <inkml:trace contextRef="#ctx0" brushRef="#br0" timeOffset="17381.9942">15925 9277,'50'25,"-26"0,1-1,0 1,0-25,0 25,-25 0,24 0,1-1,-25 1,25 0,-25 0,0 0,0-1,0 1,25-25,-25 25,0 0,0-25,0 25,0-25,0 0,0 0,0 24,0-24,0 0,0 0,0 0,0-24,0 24,0 0,0-25</inkml:trace>
  <inkml:trace contextRef="#ctx0" brushRef="#br0" timeOffset="17622.0079">15950 9748,'0'0,"0"0,0 25,0-25,-25 0,25 25,0-25,0 0,0 0,0 0,0 0,0 0,0-25,25 25,-25 0,25 0,-25-25,24 25,1-25,-25 25,25-24,0-1,0 25,-1-25,1 25,0 0,0-25,0 25,-1 0,-24 0,25 0,0 25,0-25,0 25,-1-25,1 25,0-25,-25 24,25-24,0 0,-25 25</inkml:trace>
  <inkml:trace contextRef="#ctx0" brushRef="#br0" timeOffset="18154.0383">16942 9103,'0'-24,"0"24,0-25,0 0,0 25,-25-25,25 25,-25 0,25 0,-24 0,24 25,-25-25,0 25,0 0,25-1,-25 1,25 0,0 0,0 24,0-24,0 0,0-25,25 25,0 0,0-25,0 0,-1 24,1-24,0 0,0-24,24 24,-24 0,0-25,0 25,0-25,-1 0,1 25,0-25,-25 1,25-1,-25 0,0 25,0-25,0 0,0 1,0-1,-25 0,0 25,0-25,1 25,-26-25,25 25,0 0</inkml:trace>
  <inkml:trace contextRef="#ctx0" brushRef="#br0" timeOffset="18581.0627">17091 9277,'0'25,"25"0,-1-1,-24 1,25 0,-25 0,25 0,-25-1,25 1,-25 0,0 0,25 0,-25-25,0 24,0 1,24-25,-24 25,0-25,0 25,0-25,0 0,0 0,25 0,-25 0,0 0,0 0,0 0,0 0,0-25,0 25,0 0,0-25,0 25,0 0,-25-25,25 25,-24 0,-1-24,25 24,-25 0,25 24,-25-24,0 0,1 25,24-25,-25 25,25 0,-25-25,25 25,-25-25,25 24,0-24,0 0,0 0,0 0,0 0,0 0,0 0,0 0,0 0,25 0,-25-24,25 24,0-25,-1 25,1-25,0 25,0-25,24 25,-24-25,0 25,25-24,-26 24,26 0,-25 0,24 0,-24 0,0 24,0-24,0 0,-1 25,1-25,-25 0,25 25</inkml:trace>
  <inkml:trace contextRef="#ctx0" brushRef="#br0" timeOffset="19125.0939">18033 8954,'0'0,"0"-24,0 24,0-25,0 25,-24 0,24 0,-25 0,0 0,0 25,25-1,-25 1,1 0,24 0,-25 0,25 0,0-1,0 1,0 0,25-25,-1 25,-24-25,25 25,0-25,25 0,-26 0,1 0,0 0,25 0,-26 0,1-25,25 25,-25-25,-1 25,1-25,0 0,-25 25,25-24,-25-1,0 25,0-25,0 0,-25 0,0 25,0-25,1 1,-1 24,-25 0</inkml:trace>
  <inkml:trace contextRef="#ctx0" brushRef="#br0" timeOffset="19522.1166">18009 9178,'24'0,"-24"25,25-1,0 1,0 0,0 0,-25 0,24-1,1 1,-25 0,25 0,-25-25,25 25,-25-1,0 1,25 0,-25-25,0 25,0-25,0 0,0 25,0-25,0 0,0 0,0 0,0 0,0 0,0 0,0 0,0-25,0 25,0-25,0 25,0-25,0 25,-25-25,25 1,-25 24,25-25,-25 25,25 0,-25 0,25 0,-24 25,24-1,-25-24,25 25,0 0,-25 0,25 0,-25-1,25 1,0 0,0-25,0 25,0-25,0 0,0 0,0 0,25 0,-25 0,25 0,-25-25,25 25,-1-25,1 0,0 25,0-24,24-1,-24 0,0 25,25-25,-26 25,1-25,25 25,-25 0,-1 0,1 0,25 25,-50-25,25 25</inkml:trace>
  <inkml:trace contextRef="#ctx0" brushRef="#br0" timeOffset="20295.1608">16818 10740,'0'-24,"0"-26,0 50,0-25,0 0,-25 25,0 0,1 0,-1 0,0 25,-25 0,25 25,-24-26,24 26,0 0,-24-1,24 26,0-26,25 26,-25-1,25-24,0-1,0 1,0 0,0-1,25-24,-25 0,25 0,0-25,-1 24,1-24,25 0,-25 0,-1 0,26 0,-25-24,0 24,0-25,-1 25,1-25,0 0,0 25,-25-25,0 25,0-24,0-1,-25 25,25-25,-25 25,25-25,-25 25,25 0,0-25,0 25,0 0,0 0,0 0,0-24,0 24,25 0,-25 0,25 0,-25 0,25 0,-25 0,25 24,-25-24,24 0,-24 0,25 25,-25-25,0 0,25 25,-25-25,25 0,-25 0,25 25,-1-25,-24 0,25 0,0 0,-25-25,25 25,0 0,-1-25,1 25,-25-25,25 25,0-24,-25-1,0 0,25 0,-25 0,0 0,0 25,0-24,0-1,0 25,0 0,0 0,0 0,0 0,0 0,0 0,24 25,-24-1,0-24,25 25,-25 0,0 0,25 0,-25-25,0 25,25-25,-25 24,0-24,0 0,25 25</inkml:trace>
  <inkml:trace contextRef="#ctx0" brushRef="#br0" timeOffset="20943.1978">17413 10864,'25'25,"0"-25,0 0,-1 25,26-25,-25 25,0-25,-1 25,1-1,0-24,0 25,-25 0,25-25,-25 25,25 0,-25-25,0 24,0 1,0-25,0 0,0 25,-25-25,25 0,-25 0,25 0,0 0,0 0,0 0,0-25,0 0,0 25,0-24,0-1,0 0,25 0,-25 0,25 1,-1-1,1-25,0 25,0 1,0-26,-1 25,1 0,0-24,0 24,0-25,-1 26,1-1,-25-25,25 25,-25 1,0 24,0-25,0 25,0 0,0 0,0 0,0 0,0 25,0-1,-25 1,25 0,-25 0,25 0,-24-1,24 1,0 0,0 0,0 0,0-1,0 1,24-25,1 25,-25-25,25 25,0-25,0 0,-1 0,1 25,25-25,-25-25,-1 25,26 0,-25-25,24 25,-24-25,25 25,-25-25,-1 1,26 24,-25 0,24-25,-24 25,0 0,0 0,0 0,-1 0,1 25,-25-25,25 24,-25-24,0 25,0 0,0 0,0 0,-25-1,0 1,1 0,-1 0</inkml:trace>
  <inkml:trace contextRef="#ctx0" brushRef="#br0" timeOffset="21780.2457">13569 10220,'0'0,"24"-25,-24 25,0-25,0 25,25 0,-25 0,25 0,-25 0,25 0,-25 25,25 0,-1-1,-24 26,25-25,0 24,0 1,0 0,-1 24,-24-24,25-1,0 1,-25-25,25 24,-25-24,25 25,-25-26,24 1,-24 0,25-25,-25 25,25-25,-25 25,0-25,25 0,-25 0,25 0,-1-25,-24 25,25 0,0-25,0 25,0-25,24 25,1-25,-25 1,49 24,-24-25,24 25,-24-25,24 0,1 25,-1-25,0 25,1-24,-1 24</inkml:trace>
  <inkml:trace contextRef="#ctx0" brushRef="#br0" timeOffset="22811.3047">9054 12576,'0'-25,"0"0,0 25,0-24,0 24,0-25,0 25,25 25,-25-25,0 24,0 1,25 0,-25 25,24-26,-24 26,25 0,0-1,-25 1,25-1,-25 26,25-26,-25 1,0 0,0 24,0-24,0-1,0 1,0-25,0 24,0-24,0 0,0 0,0 0,0-25,0 0,0 24,0-24</inkml:trace>
  <inkml:trace contextRef="#ctx0" brushRef="#br0" timeOffset="23132.3231">8905 12626,'0'-25,"0"0,0 0,0 25,-25-25,25 25,0-24,0 24,0 24,-24 1,24-25,-25 25,25 25,-25-26,0 26,0-25,25 24,-24 1,-1-25,0 0,25-1,-25 1,25 0,-25-25,25 0,0 0,0 0,0 0,0-25,0 25,25-25,-25-24,25 24,0-25,0 26,-1-26,1 0,0 1,25 24,-26-25,26 26,0-1,-1 0,1 0,-1 25,26 0,-26 0,1 0,25 25,-26-25,26 25,-26 0,26-1</inkml:trace>
  <inkml:trace contextRef="#ctx0" brushRef="#br0" timeOffset="23669.3538">15255 11857,'25'0,"-25"0,0 0,25 0,-25 0,25 0,-25 24,0 1,24 0,-24 25,25-1,0 1,-25-1,25 1,-25 0,25 24,-25-24,24-1,-24 1,0 0,25-1,-25 1,0-1,0-24,0 25,0-25,0-1,0 1,25 0,-25-25,0 0</inkml:trace>
  <inkml:trace contextRef="#ctx0" brushRef="#br0" timeOffset="23973.3712">15255 12105,'-25'-25,"25"25,0 0,0 0,0 0,0 25,0-1,-24-24,24 25,-25 25,25-25,-25 0,0-1,25 1,-25 25,1-25,24-25,-25 24,25 1,-25-25,25 25,0-25,0 0,0 0,0 0,0 0,0-25,0 25,0-25,25 1,-25-1,25 0,-1 0,-24-24,25 24,25 0,-25-25,-1 25,1 1,25-1,-25 0,24 25,-24 0,25 0,-26 25,26 0,-25-1,0 1,24 0,-24 25</inkml:trace>
  <inkml:trace contextRef="#ctx0" brushRef="#br0" timeOffset="27985.6006">3076 14585,'0'0,"-25"-25,25 1,0 24,0-25,0 0,25 0,0 25,0-25,0 25,-1-24,26 24,0-25,-26 25,26 0,0 25,-1-25,1 0,-1 24,1 1,-25 0,24 0,-24 0,-25 24,25-24,-25 25,0-26,-25 26,25 0,-25-1,1 26,-26-26,25 1,-24 24,-1-24,0-1,1 1,-1 0,1-1,-1-24,25 0,-24 0,24-25,-25 0,50 0,-25 0,1 0,24-25,0 25,0-25,0 0,0 0,24 1,1-1,0 0,0 0,24 25,1-25,-25 25,24-24,1 24,0 0,-1 0,-24 24,25-24,-1 0,-24 0,25 25,-1-25,-24 0,25 0,-1 0,-24 0</inkml:trace>
  <inkml:trace contextRef="#ctx0" brushRef="#br0" timeOffset="28434.6263">4639 14560,'0'-49,"-25"-1,25 1,0 24,-25-25,25 25,-25 0,25 25,0 0,0 0,0 25,0 0,0 0,0 0,0 24,25 1,-25 0,0-1,0 1,0-1,0 1,0 0,0-1,0 1,0-1,0 26,0-26,0 1,0 0,0-1,0 1,0-25,0-1,25 1,-25 0,25 0,-25-25,25 0,-25 25,24-25,-24 0,25 25,-25-25,25 0,-25 24,0-24,0 25,25 0,-25 0,0 0,0-1,0 1,0 0,0 0,0 24,0-24,0 0,0 0,0 0,0-1,0 1,25 0,-25-25,24 25,-24-25,25 0,0 0,0 0,0 0,-25 0,24-25,1 25,0-25,0 0,0 1,0-1,-25 0,24 0,-24 0,0 1,0-1,0 0,-24 0,-1 0,0 1,-25 24,1-25,-1 25,0 25,1-25</inkml:trace>
  <inkml:trace contextRef="#ctx0" brushRef="#br0" timeOffset="31749.8159">5383 8111,'0'-49,"-25"24,25 0,0 0,0 25,-25-25,25 25,0 0,0 0,0 25,0-25,0 25,25 0,-25 0,25 24,0 1,0-25,-25 24,24 1,1 24,-25-24,25-1,-25 1,0 0,25-1,-25 1,0-25,0 24,0-24,0 0,0 0,0-1,0-24,0 25,0-25,0 0,0 0,0 0,0 0,0 0,0 0,-25-25,0 25,25-24,-25-1,25 25,-24-25,-1 0,0 0,25 1,-25-1,0 0,1 0,24 25,-25-25,25 25,0 0,0 0,0 0,0 25,0 0,0 0,0 0,0-1,25 26,-25-25,24 0,-24-1,0 1,25 0,-25 0,25-25,-25 0,25 0,-25 0,25 0,-1 0,1 0,0-25,0 25,0-25,-1 0,1 1,0-1,0 0,0 0,-1 0,1 1</inkml:trace>
  <inkml:trace contextRef="#ctx0" brushRef="#br0" timeOffset="33593.9214">11535 8806,'24'-25,"1"-25,0 25,0-24,0-1,24 1,1-26,-1 26,1-26,24 1,1-1,-1 1,1-25,24-1,0 26,0-25,25 24,0-24,0 25,0-25,25 24,0 1,25-1,-25 26,24-26,1 26,-1-1,1 1,0-1,24 25,-24 0,-1 0,1 1,0 24,-1-25,1 25,-25-25,24 25,-24 0,0 0,0 0,0 0,0 0,-25 25,0-25,0 25,0-25,-25 24,0 1,0 0,-24 0,-1 0,1 24,-1-24,0 0,-24 0,24 0,-24-1,0-24,24 25,-24 0,-1-25,1 25,-1-25,1 25,-25-25,24 0,-24 0,25 0,-25 0,-1 0,1 0,0 0,-25 0,25 0,-25 0,25 0,-25-25,0 25,0-25,0 0,0 0,0 25,0-24,0-1,-25 0,25-25,0 26,0-1,0 0,-25 0,25-25,0 26,0-1,0 0,-25 0,25 0,0 25,-25-24,25-1,-24 25,24 0,0 0,-25-25,25 25,-25 0,25 0,0 0,0 0,-25 25,25-25,0 0,0 0,0 25,25-25,-25 24,25 1,-25-25,25 25,-1 0,1 0,0-1,0 1,24 0,-24 0,25 0,-25 0,24-1,1 1,-25 25,24-25,1 24,0-24,-1 0,1 24,-1-24,-24 0,0 25,25-26,-26 1,-24 0,25 0,-25 0,0-1,0 1,0 0,-25 0,1 0,-1-1,-25 1,1 0</inkml:trace>
  <inkml:trace contextRef="#ctx0" brushRef="#br0" timeOffset="40751.3308">5011 11088,'0'-25,"25"25,-25-25,0 25,0 0,0 0,0 0,0 0,0 0,0 0,0 25,0 0,0-1,0 1,0 0,25 25,-25-1,0-24,24 25,-24-1,0 1,0 0,25-1,-25 1,0-1,0 1,0 0,0-1,25-24,-25 0,0 0</inkml:trace>
  <inkml:trace contextRef="#ctx0" brushRef="#br0" timeOffset="41103.3509">4912 11212,'0'0,"-25"0,25 0,0 0,0 25,0-1,0 1,0-25,0 25,0 0,-25 0,25-1,0 1,0 0,0 0,0 0,0-1,0-24,0 0,0 25,0-25,-25 0,25 0,0 0,0-25,0 25,0-24,0-1,0 0,0 0,0 0,0-24,0 24,0-25,0 1,0 24,0 0,25-25,-25 26,25-1,0 25,-25 0,24 0,1 0,0 0,0 25,25-1,-26 1,1 0,0 0,0 0,0 0</inkml:trace>
  <inkml:trace contextRef="#ctx0" brushRef="#br0" timeOffset="43681.4984">14883 11187,'0'-50,"0"25,0 1,0-1,0 0,0 25,0-25,0 25,0 0,0 25,0-25,0 25,0 0,0-1,0 26,0 0,0-1,0 26,0-26,0 26,0-1,0-24,-25 24,25 1,-24-1,24-24,-25 24,0-24,0-1,25 1,-25-1,25-24,-24 0,24 0,0 0,-25-25</inkml:trace>
  <inkml:trace contextRef="#ctx0" brushRef="#br0" timeOffset="44005.5169">14908 11261,'0'-24,"0"24,0 0,-25 24,25-24,-25 25,1-25,-1 25,25 0,-25 0,0-1,0 1,1 0,24 0,-25 0,0-25,25 24,0-24,-25 0,25 0,0 0,0 0,0 0,25-24,-25 24,25-25,0 0,-25 0,24-24,26 24,-25-25,24 1,-24-1,25 0,-25 25,24-24,1 24,-25 0,24 0,-24 25,0 0,0 0,-1 25,1 0,-25 0,25 24,-25 1,25-25,-25 25,0-1,0 1</inkml:trace>
  <inkml:trace contextRef="#ctx0" brushRef="#br0" timeOffset="47046.6909">5358 11410,'0'0,"0"0,25 25,-25-25,0 25,0 0,0-1,25 26,-25-25,0 24,25 1,-25 0,0-1,0 26,0-26,0 1,0-1,0 1,0 0,0-26,0 26,0-25,0 0,-25 0,25-1</inkml:trace>
  <inkml:trace contextRef="#ctx0" brushRef="#br0" timeOffset="47340.7077">5358 12055,'-25'-50,"25"1,-24-1,24 1,-25-1,0-24,0 24,0 0,1 1,24 24,-25 0,0 0,25 1,-25 24,25 24,-25 1,25 0,0 25,-24-1,24 1,-25 24,25-24,-25 24,25-24,-25-1,25 1,0 0,0-26,0 1,0 0,0-25,0 0,0 0,25-25,0 0,-25 1,49-26,-24 25,0-49,25-1,-26 1,26 0,-25-1,24-24,1 0,-25 24,24 1,1 0,0 24,-1 0,1 25,-1 25,1 0,0 0,-1 50,1-25,-1 25,1 24,0-24,-26 24,26 0,-25 1</inkml:trace>
  <inkml:trace contextRef="#ctx0" brushRef="#br0" timeOffset="52810.0205">4143 8607,'-25'-25,"25"25,0-24,0 24,0 0,0-25,0 25,0 0,0 0,0 0,0 0,0 0,0 0,0 0,0 0,0 0,0 0,0 0,0 0,0 0,0 25,0-25,0 24,0 1,25 0,-25 0,0 0,25 24,-25-24,24 25,-24-1,0-24,0 25,0-1,0-24,0 25,0-25,0-1,0 26,0-50,0 25,0 0,0-25,0 24,0-24,0 0,0 0,0 0,0 0,0 0,0 0,0 0,-24 0,24-24,-25 24,0 0,25-25,-25 25,0 0,1-25,24 25,-25 0,0-25,25 25,-25 0,25-25,-25 25,25 0,0 0,-25 0,25 0,0 0,0 0,0 0,0 25,0-25,0 25,25-25,-25 25,25-25,-25 25,0-1,0-24,25 0,-25 25,25-25,-25 0,0 25,25-25,-25 0,0 0,24-25,-24 25,25-25,-25 25,25-24,0-26,0 25,24-24,-24-1,25 0,-1 1,-24-1</inkml:trace>
  <inkml:trace contextRef="#ctx0" brushRef="#br0" timeOffset="54126.0958">14362 7317,'25'0,"-25"-24,25 24,-25 0,25 0,-25 0,0 0,24 0,-24 0,0 0,0 0,0 24,25-24,-25 25,25 0,-25 0,0 0,0-1,25 1,-25 25,0-25,0 24,0-24,0 0,0 24,0-24,0 0,0 25,0-26,0 1,0-25,0 25,0 0,0-25,0 25,0-25,0 0,0 0,0 0,0 0,0 0,0 0,0 0,0 0,0 0,0-25,0 25,0 0,-25 0,25-25,0 25,-25-25,25 25,0 0,0 0,0 0,0 0,0 0,-25 0,25 0,0 0,0 25,0-25,0 25,0-25,0 0,-24 25,24-25,0 24,0-24,0 0,0 25,0-25,0 0,0 0,24 0,-24 0,25 0,0 0,0 0,25-25,-26 25,26-24,0-1,-1 25,1-25,-1 0,1 0,24 1,-24-1,-25 0,24 0,1 0</inkml:trace>
  <inkml:trace contextRef="#ctx0" brushRef="#br0" timeOffset="54497.117">12601 9475,'-74'50,"-26"-25,26 0,-25-1,24 1,-24 25,25-25,-25-1,24 1,-24 0,0 0,24 0,-24-1,0 1,0 0,-1 0</inkml:trace>
  <inkml:trace contextRef="#ctx0" brushRef="#br0" timeOffset="59893.4257">4217 10988,'0'0,"0"0,0 0,0 0,0 0,-25 0,25 0,0 0,0 0,0 0,0 0,0 0,0 0,0 0,0 25,0-25,25 0,-25 25,0 0,25 0,-25-1,25 26,-25 0,25-25,-25 24,24 26,-24-26,0 1,0-1,0 26,0-26,0 1,0 0,0-1,0 1,0-25,0-1,0 1,0 0,0-25,0 25,0-25,0 0,0 0,0 0,0 0,0 0</inkml:trace>
  <inkml:trace contextRef="#ctx0" brushRef="#br0" timeOffset="60293.4485">4093 11063,'0'0,"0"0,0 0,0 0,0 0,0 0,0 0,-25 0,25 25,0-1,-24-24,24 25,0 25,-25-25,25 0,-25 24,0-24,25 25,-25-26,25 1,-25 0,25 0,0-25,-24 25,24-25,0 0,0 0,0 0,0 0,0-25,0 25,0-25,0 25,0-25,0 0,24-24,-24 24,25-25,-25 26,25-26,-25 25,25-25,-25 26,25-1,0 0,-1 0,-24 25,25 0,0 0,0 0,0 0,-1 25,1 0,0-25,0 25,0-1,-1 1,1 0,0 0,0 0,0-25,-1 25</inkml:trace>
  <inkml:trace contextRef="#ctx0" brushRef="#br0" timeOffset="64224.6734">5829 14610,'0'0,"-24"-25,24 25,-25-25,25 25,0 0,0 0,0 0,0 0,0 0,0 0,25 0,-25 25,24 0,1 0,0 0,25-1,-26 26,26-25,0 24,-1-24,-24 25,25-1,-25 1,24-25,-24 24,0 1,0-25,-1 24,1-24,-25 0,0 0,25-25,-25 25,0-25</inkml:trace>
  <inkml:trace contextRef="#ctx0" brushRef="#br0" timeOffset="64448.6862">6301 14486,'0'-25,"0"25,0-25,0 25,0 0,-25 25,25-25,0 25,-25 0,25 0,-25-1,25 26,-24 0,-1-1,0 26,0-26,0 26,-24-26,24 26,0-1,0-24,0-1,1 1,-1-1,0 1,0 0,0-25,1-1,24 1,-25 0,25 0</inkml:trace>
  <inkml:trace contextRef="#ctx0" brushRef="#br0" timeOffset="66826.8222">7194 14387,'0'-25,"0"0,0 25,0-25,0 0,0 25,0 0,0-24,0 24,0 0,0 0,0 0,0 0,0 0,0 0,0 0,0 24,0 1,0-25,-25 50,25-25,-25 24,0-24,25 25,-25 24,1-24,24-1,-25 26,0-26,25 1,0 24,-25-24,25 0,0-1,0 1,25-25,-25-1,0 1,25 0,0 0,-25 0,24-25,1 24,-25-24,25 0,0 0,0 0,0 0,-1 0,1-24,0 24,0-25,-25 0,25 25,-1-25,-24 0,0 25,0-24,0-1,0 25,0-25,0 0,0 25,-24-25,-1 25,0-24,0 24,0 0,1 0,-1 0,-25 0,25 0,0 0,1 0,-1 24,0-24</inkml:trace>
  <inkml:trace contextRef="#ctx0" brushRef="#br0" timeOffset="67075.8365">7640 14238,'0'-25,"25"25,-25 0,0 0,0 0,0 0,0 0,0 0,0 25,25 0,-25-1,0 1,25 25,-25 0,0-26,24 26,-24 0,0-1,0 1,0-1,0-24,0 25,0-1,0 1,0-25,0 24,0 1</inkml:trace>
  <inkml:trace contextRef="#ctx0" brushRef="#br0" timeOffset="67373.8535">7739 15429,'0'0,"0"24,0-24,0 25,0-25,0 25,-24 0,24 0,0-1,0 1,0 0,-25 0,25 0,0-1,0 1,0 0,0 0,25-25,-25 25,0-25,24 24,-24-24,25 0,-25 0,25 0,0 0,-25 0,25-24,-1 24,-24-25,25 25,0-25,-25 0,25 0,-25 1,0-1,0 0,0 0,0 0,0 1,0-1,-25 0,0 25,0-25,1 25,-1-25,0 25,-25 0,26 25,-26-25</inkml:trace>
  <inkml:trace contextRef="#ctx0" brushRef="#br0" timeOffset="69718.9877">8285 14536,'0'0,"0"0,-25 0,25 0,0 0,0 0,0 0,0 0,0 24,25-24,-25 25,25-25,0 25,0 0,-1 0,1-1,0 26,25-25,-26 0,1 24,0-24,0 25,0-26,-1 1,1 0,0 25,0-26,-25 1,25 0,-25-25,24 25,-24-25,0 25,0-25,0 0,0 0</inkml:trace>
  <inkml:trace contextRef="#ctx0" brushRef="#br0" timeOffset="69967.0018">8558 14635,'0'0,"0"0,0 0,0-25,0 25,0 0,0 0,0 0,0 0,0 0,0 0,0 0,0 25,0 0,0-1,-25 1,25 0,0 25,-25-1,1-24,24 49,-25-24,0 0,0-1,0 1,1-1,-1 1,0-25,0 24,25-24,-25 0,25-25</inkml:trace>
  <inkml:trace contextRef="#ctx0" brushRef="#br0" timeOffset="70963.0588">14685 10319,'-25'25,"0"-25,25 0,-25 0,1 24,-1-24,25 0,-25 0,25 0,0 25,0-25,0 0,0 0,0 0,0 0,0 0,25 0,-25 0,25 0,24 0,-24 0,25-25,-26 25,51 0,-26-24,1 24,24-25,1 0,-1 25,25-25,-24 0,24 25,-25-24,26-1,-1 0,0 0,-24 0,24 25,-25-24</inkml:trace>
  <inkml:trace contextRef="#ctx0" brushRef="#br0" timeOffset="71227.0739">16719 9897,'0'0,"25"0,-25 0,24 0,-24 0,25 0,-25 0,25 0,0 0,24 0,-24-25,25 25,-25 0,24 0,26-25,-26 25,1 0,24-24,1 24,-1-25,0 25</inkml:trace>
  <inkml:trace contextRef="#ctx0" brushRef="#br0" timeOffset="71399.0838">18480 9674,'25'0,"-25"25,24-25,-24 0,0 0,0 0,0 0,0 0,0 0,0 0,0 0,25 0,-25 0,25-25,0 25,-25 0,25 0,24 0,-24-25,25 25,-26 0,51 0,-25 0</inkml:trace>
  <inkml:trace contextRef="#ctx0" brushRef="#br0" timeOffset="72883.1686">9699 14312,'25'-25,"-25"1,25-1,-25 0,24 25,-24-25,0 0,25 25,-25-24,25-1,-25 25,0 0,0 0,0-25,0 25,0 0,0 25,0-25,0 25,-25-1,25-24,-25 50,1-25,-1 0,0 24,0 1,0-25,1 24,-1 1,0 0,0-1,0-24,1 25,-1-26,25 1,-25 0,25 0,0-25,0 25,0-25,25 24,-25-24,25 0,-1 0,1-24,0 24,25-25,-26 25,26-25,-25 0,24 0,1 1,0-1,-1 0,1 0,-25-24,24 24,-24 0,0 0,0 25,-1-25,-24 1,25 24,-25 0,0 0,0 0,0 0,0 0,0 0,-25 0,25 24,-24-24,24 25,-25 0,25 0,0 0,-25-1,25 1,0 25,-25-1,25 1,0-25,0 24,0 1,0 0,0-1,0 1,0-25,0-1,0 26,0-25,0-25,0 25,25-25</inkml:trace>
  <inkml:trace contextRef="#ctx0" brushRef="#br0" timeOffset="73112.1817">10567 14188,'0'-25,"25"25,-25 0,25 0,-25 0,0 25,0-25,0 25,25 0,-25 24,0-24,0 25,24-25,-24 24,0-24,0 25,0-25,0-1,0 26,25-25,-25 0,0-1,0 1,0 0</inkml:trace>
  <inkml:trace contextRef="#ctx0" brushRef="#br0" timeOffset="73379.197">10741 15056,'0'25,"0"0,0 0,0 0,0 24,0-24,0 0,0 24,0-24,0 0,25 0,-25 0,24 0,-24-25,25 24,-25-24,25 0,0 25,0-25,-1 0,1-25,0 25,0-24,0 24,-1-25,1 0,0 0,0 0,0 0,-1 1,-24-1,25 0,-25 0,0 0,-25 1,1-1,24 0,-50 25,25 0,-24 0,24 0,-25 0,1 25,-26 0</inkml:trace>
  <inkml:trace contextRef="#ctx0" brushRef="#br0" timeOffset="74578.2656">2456 17686,'0'0,"25"0,-25-25,25 25,-1 0,1 0,0 0,0-25,24 25,1 0,0-25,24 25,-24-24,49-1,-25 25,26-25,-1 0,25 0,0 0,25 1,-25-1,24 0,26-25,0 26,-1-1,1-25,24 25,1 1,-1-26,26 25,-26-24,25 24,0 0,-24-25,49 1,-25 24,0-25,1 26,-1-26,0 0,25 26,-25-26,1 0,-1 26,0-26,-24 0,24 26,-25-26,1 25,-1-25,1 26,-26-26,26 25,-26 0,-24-24,25 24,-25 0,-25 0,24 1,-23-1,-1 0,-25 0,0 0,-25 1,1-1,-26 25,1-25,-25 25,0 0,-25 0,0 0</inkml:trace>
  <inkml:trace contextRef="#ctx0" brushRef="#br0" timeOffset="75275.3055">1166 14436,'0'-24,"25"-1,-25 0,0 0,25 0,-25 0,25 1,-25 24,24-25,-24 25,0 0,25 0,-25 0,25 25,-25-25,25 24,0 26,-1-25,1 25,0-1,25 26,-26-1,26 0,0 26,-1-1,1 0,24 25,-24 0,0 0,-1 25,1-25,-1 0,1 0,-25 0,24-25,-24 25,25-25,-25 1,24-26,-24 1,0-1,24 0,-24-24,0 0,-25-1,25-24,0 0,-25 0,24-25</inkml:trace>
  <inkml:trace contextRef="#ctx0" brushRef="#br0" timeOffset="76082.3516">943 14139,'-25'0,"25"-25,-25 25,25-25,0 25,0-25,25 0,-25 25,25-24,0 24,24-25,-24 25,25-25,-1 0,26 0,-1 25,1-24,-1-1,25 0,0-25,25 26,1-1,-1-25,0 25,24-24,1 24,0-25,25 1,-1 24,-24-25,25 1,-1 24,26-25,-26 26,1-26,0 25,24 0,-24 0,24-24,-24 24,0 0,-1 0,26 1,-26-1,1 0,-1 0,1 0,0 1,-1-1,1 0,0 0,-26 0,26 1,-25-1,0 25,0-25,-1 0,-24 0,25 25,-25-24,0 24,0-25,0 25,-24-25,24 25,-25-25,25 25,-25-25,0 25,0-24,-24 24,24 0,-24-25,-1 25,0 0,1-25,-1 25,1 0,-26-25,1 25,-1 0,1 0,0 0,-26 0,1-25,0 25,0 0,0 0,-1 0,-24 0,25 0,-25 0,0 0,0 0,0 0,0 0,0 0,0 0,0 0,0 0,0 0,0 0,0 25,25-25,-25 0,25 25,-25 0,0 0,25-1,-25 1,25 0,-25 25,24-26,1 26,0 0,0-1,-25 1,25 24,-1 1,1-1,0 0,0 26,0-1,-1 0,1 0,0 1,0 24,0-25,24 25,-24 0,0-25,0 25,-1-25,26 25,-25 0,24-24,-24-1,25 25,-1-25,1 0,-25 0,24 1,1-26,0 25,-1 1,-24-26,25 25,-25-24,24 24,-24-25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30:35.353"/>
    </inkml:context>
    <inkml:brush xml:id="br0">
      <inkml:brushProperty name="width" value="0.05292" units="cm"/>
      <inkml:brushProperty name="height" value="0.05292" units="cm"/>
      <inkml:brushProperty name="color" value="#FF0000"/>
    </inkml:brush>
  </inkml:definitions>
  <inkml:trace contextRef="#ctx0" brushRef="#br0">2357 16173,'-25'0,"25"0,0-25,-25 25,25 0,0 0,0 0,0 0,0 0,-25 25,25-25,0 0,0 24,0-24,0 25,0 0,0 0,0 0,0-1,0 1,25-25,-25 25,25 0,-25 0,25 0,0-25,-1 24,-24-24,25 25,0-25,0 0,0 0,-1 0,1 0,-25-25,25 25,0-24,0 24,-1-25,1 0,-25 0,25 25,-25-25,25 0,-25 1,0-1,0 25,0-25,0 0,0 25,-25-25,25 25,-25-24,0 24,1 0,-1-25,0 25,0 0,0 25,1-25,-26 0</inkml:trace>
  <inkml:trace contextRef="#ctx0" brushRef="#br0" timeOffset="600.0343">2580 16694,'-25'-25,"25"25,0-25,0 25,0 0,0 0,0-25,0 25,0 0,0 0,-25 0,25 25,0-25,0 25,0-25,0 25,0-1,0 1,-24 0,24 25,0-26,0 1,0 0,0 0,-25 0,25-1,0 1,0-25,0 25,0 0,0-25,0 0,0 25,0-25,0 0,0 0,0 0,0-25,0 25,0 0,0-25,0 0,0 25,0-25,0-24,0 24,0 0,0 0,25 1,-25-26,0 25,0 0,0 25,24-24,-24-1,0 25,0 0,25 0,-25 0,0 0,25 25,-25-25,25 24,-25-24,25 25,-25 0,24 0,-24-25,25 25,-25-1,0-24,25 25,-25-25,25 25,-25-25,0 25,25-25,-25 0,0 25,24-25,-24 0,25 0</inkml:trace>
  <inkml:trace contextRef="#ctx0" brushRef="#br0" timeOffset="1132.0647">2406 17041,'0'0,"0"0,0 0,0 0,0 0,0 0,0-25,-24 25,24 0,0 0,0 0,0 0,0 0,0 0,-25 0,25-25,0 25,0 0,0 0,0 0,0 0,0 0,0 0,0 0,-25 0,25 0,0 0,0 0,0 0,0 0,0 0,0 0,0 0,0 0,0-25,0 25,0 0,0 0,0-24,0 24,0-25</inkml:trace>
  <inkml:trace contextRef="#ctx0" brushRef="#br0" timeOffset="1301.0744">2357 16842,'0'0,"0"0,-25 25,25 0,-25-25,25 25,-25-25,25 25,-24-1,24-24,-25 25,25-25,0 25,-25-25,25 0,0 25,0-25,0 0,-25 0,25 0,0 0</inkml:trace>
  <inkml:trace contextRef="#ctx0" brushRef="#br0" timeOffset="1849.1057">3721 16024,'0'0,"-25"0,25-25,0 25,-25-25,25 25,-24 0,24 0,-25 0,25 0,-25 0,25 0,0 0,-25 25,25-25,-25 25,25 0,0-1,-24 1,24 0,0 0,0 0,0-1,24 1,-24 0,0 0,25 0,-25-25,25 24,-25-24,25 0,0 25,-1-25,1 0,-25-25,25 25,0 0,0-24,-1 24,1-25,0 25,0-25,0 0,-1 0,-24 1,25-1,-25 25,0-25,0 0,0 0,-25 1,25 24,-24-25,-1 25,0 0,-25 0,26 0,-1 0</inkml:trace>
  <inkml:trace contextRef="#ctx0" brushRef="#br0" timeOffset="2348.1343">3671 16396,'25'0,"-25"0,0 0,0 0,0 0,25 25,-25-25,0 25,0-25,0 24,25 1,-25 0,0 0,0 0,0-1,0 1,25 25,-25-50,0 25,0-1,0 1,0 0,0-25,0 25,0-25,0 25,0-25,0 0,0 0,0 0,0 0,0-25,0 25,0-25,0 25,0-25,0 0,-25 1,25-1,-25 25,25-25,-25 0,0 0,25 25,-24-24,-1 24,25-25,-25 25,25 0,-25 0,25 25,-25-25,25 24,0-24,-24 25,24-25,-25 25,25-25,0 25,0-25,-25 0,25 25,0-25,0 0,0 0,0 0,25-25,-25 25,0 0,0-25,25 25,-25-25,24 0,-24 1,25-1,-25 25,25-25,0 0,0 25,-25-25,24 25,1-24,0 24,0 0,0 24,-1-24,1 0,0 25,0 0,-25-25,25 25,-1 0,1-1,-25 1</inkml:trace>
  <inkml:trace contextRef="#ctx0" brushRef="#br0" timeOffset="2684.1535">3820 16942,'0'0,"0"-25,-25 25,25 0,0 0,0 0,0 0,0 0,0 25,0-25,-24 24,24-24,0 25,-25 0,25-25,-25 25,25 0,-25-1,25 1,0-25,-25 25,25-25,0 25,0-25,0 0,0 0,0 0,0 0,0-25,0 25,0 0,25-25,-25 0,0 1,25-1,0 0,-25 0,25 0,-1 1,1 24,0-25,0 0,0 25,-1 0,1 0,0 0,0 0,-25 0,25 0,0 0,-25 0,24 25,-24-25,25 0,0 0</inkml:trace>
  <inkml:trace contextRef="#ctx0" brushRef="#br0" timeOffset="3109.1778">4788 15875,'0'0,"0"-25,0 25,0-25,0 25,0 0,-25 0,25 0,0 0,0 0,0 25,-25-25,25 25,0 0,0 0,0-1,0 1,0 25,25-50,-25 25,25-1,-1-24,-24 25,25-25,0 0,0 0,0 0,-1 0,1 0,0 0,0-25,0 25,0-24,-25-1,24 25,1-25,-25 0,0 25,0-25,0 1,0 24,0-25,-25 0,1 25,-1-25,0 25,0-25,-25 25,1 0,24 0</inkml:trace>
  <inkml:trace contextRef="#ctx0" brushRef="#br0" timeOffset="3339.1909">4961 16123,'25'0,"-25"0,25 25,0-25,-25 25,0-25,25 24,-25 1,0 0,24 0,-24 0,0-1,0 1,0 25,0-25,0 0,0-1,0 1,0 0,0-25,25 25,-25 0,0-25,0 24,0-24,0 0,25 0,-25 0,0 0,0-24,0 24</inkml:trace>
  <inkml:trace contextRef="#ctx0" brushRef="#br0" timeOffset="3600.2059">5061 16371,'0'-25,"-25"25,0-25,0 25,25-24,-25 24,0 0,25 0,-24 0,-1 0,25 24,-25-24,25 25,-25-25,0 25,25 0,-24 0,24-25,-25 25,25-25,0 24,0-24,0 0,0 0,0 0,0 0,0 0,0 0,0 0,0-24,25 24,-25-25,0 25,24-25,-24 0,25 0,0 25,-25-25,25 1,0 24,-25-25,24 25,1-25,0 25,0 0,0 0,0 0,-1 25,1-25,-25 0,25 25,0-1,0-24,-25 25,0 0</inkml:trace>
  <inkml:trace contextRef="#ctx0" brushRef="#br0" timeOffset="3953.2261">5061 16669,'0'0,"0"0,-25 0,25 0,0 0,0 0,0 25,0-25,-25 24,25 1,0 0,0 0,-25 0,25-1,-25-24,25 25,0 0,-25 0,25-25,0 25,0-25,0 0,0 0,0 0,0 0,0 0,0 0,0-25,25 25,-25-25,0 25,25-25,0 0,-25 1,25-1,0 0,-1 0,1 25,0-25,-25 25,25-24,0 24,-1 0,1 0,0 0,-25 0,25 24,0-24,-1 0,-24 25,25-25,0 0,-25 0,25 0,0 0,-1 0</inkml:trace>
  <inkml:trace contextRef="#ctx0" brushRef="#br0" timeOffset="4328.2475">6102 15850,'0'-25,"0"25,-25-24,25 24,0 0,-24-25,24 25,0 0,-25 25,25-25,0 0,0 24,-25 1,25 0,0 0,0 0,0 24,0-24,25 0,-25 0,25-1,-25-24,24 25,1-25,-25 25,25-25,0 0,0 0,0 0,-1 0,1-25,0 25,0-25,0 25,-1-24,1-1,-25 25,25-25,0 0,-25 0,25 1,-25-1,0 0,0 25,-25-25,0 0,0 1,0 24,1 0,-26-25,25 25,0 0,-24 25</inkml:trace>
  <inkml:trace contextRef="#ctx0" brushRef="#br0" timeOffset="4528.259">6251 16173,'25'0,"-25"24,25-24,-25 25,25 0,-1-25,-24 25,0 0,0-1,25 1,-25 0,0 0,0 0,0 0,0-1,0 1,0 0,0 0,0 0,0-1,0-24,0 25,0-25</inkml:trace>
  <inkml:trace contextRef="#ctx0" brushRef="#br0" timeOffset="4848.2773">6226 16371,'-24'0,"24"0,0 0,-25 0,25 0,0 25,-25-25,25 25,-25 0,25-25,0 24,-25 1,25 0,0 0,-25-25,25 25,0-1,0-24,0 0,0 0,0 0,0 0,0 0,0 0,0 0,0 0,25 0,-25-24,0 24,25-25,-25 0,0 0,25 25,-25-25,25 1,0-1,-25 0,24 25,1-25,-25 25,25 0,0 0,0 0,-1 0,-24 0,25 0,0 25,0-25,-25 25,25-25,-1 0,-24 25,25-1,-25-24,25 25,-25-25,25 25,-25 0</inkml:trace>
  <inkml:trace contextRef="#ctx0" brushRef="#br0" timeOffset="5172.2958">6326 16718,'0'0,"0"0,0 0,-25 0,25 0,0 0,0 0,0 0,0 0,0 0,0 0,0 25,0 0,0-25,-25 25,25 0,0-1,-25-24,25 25,0-25,0 25,-25-25,25 25,0-25,0 0,0 0,0 0,0 0,0-25,25 25,-25 0,0-25,0 25,25-25,-25 1,25 24,0-25,-1 0,1 25,-25-25,25 25,0 0,0 0,-1 0,-24 0,25 25,0-25,-25 0,25 25,0-25,-25 25,24-25,1 24,0-24,0 0,0 25</inkml:trace>
  <inkml:trace contextRef="#ctx0" brushRef="#br0" timeOffset="6639.3797">8558 16942,'0'0,"0"0,0 0,0 0,0 0,0 0,0 0,0 0,25 0,-25 0,25 0,-25 0,24 0,1 0,0 0,0 0,0 0,-1 0,26 0,0 0,-1-25,-24 25,49 0,-24-25,0 25,-1-25,26 25,-26-25,1 25,0-24,-1 24,26-25,-26 25,1-25,-25 25,24 0,1-25,-25 25,24 0,-24 0,0 0,0 0,-25 0,24 0,1 0</inkml:trace>
  <inkml:trace contextRef="#ctx0" brushRef="#br0" timeOffset="7100.4061">10394 16669,'0'0,"0"0,-25 0,25 0,0 0,0 0,0 0,0 0,0 0,0 0,0 25,0-25,0 0,25 0,-25 0,24 0,-24 0,25 0,0 0,25 0,-26-25,26 25,0 0,-1-25,1 25,24 0,-24-25,24 25,-24-25,24 25,-24-24,24 24,-24-25,24 25,-24-25,0 25,-1 0,1-25,-1 25,1 0,-25 0,0 0,-1 0,1 0,0 0,0 0,-25 0,25 0</inkml:trace>
  <inkml:trace contextRef="#ctx0" brushRef="#br0" timeOffset="7556.4322">12452 16421,'0'0,"-25"0,25 25,0-25,0 0,0 0,-24 0,24 0,0 0,0 0,0 0,24 0,-24 0,25 0,0 0,0 24,0-24,0 0,-1 0,26 0,-25 0,24 0,1 0,0-24,24 24,-24 0,-1 0,26 0,-26-25,1 25,24 0,-24 0,24 0,-24-25,-1 25,26 0,-25 0,-26 0,26 0,-25 0,24 25,-24-25,0 0,0 0,-25 0,25 0,-25 0,24 0</inkml:trace>
  <inkml:trace contextRef="#ctx0" brushRef="#br0" timeOffset="7988.4569">14635 16346,'0'0,"0"0,0 0,-25 0,25 25,0-25,0 0,0 0,0 0,0 0,0 0,0 0,25 0,0 0,-25 0,25 0,0 0,-1 0,26 0,-25 0,24 0,1 0,0 0,24 0,-24-25,-1 25,26 0,-1 0,-24-25,24 25,0 0,-24 0,24 0,-24-24,25 24,-26 0,1 0,-1 0,-24 0,25 0,-25 0,-1 0,-24 0,25 0,-25 0,0 0,0 0,0 0,0 0,0 0,-25 0,25 0</inkml:trace>
  <inkml:trace contextRef="#ctx0" brushRef="#br0" timeOffset="10036.574">6276 16818,'0'0,"0"0,0 0,0 0,0 0,0 0,0-25,-25 25,25 0,0 0,0 25,0-25,0 0,0 24,0-24,0 25,0-25,0 25,0-25,0 25,0 0,0-25,0 24,0-24,0 0,0 25,-25-25,25 0,0 0,0 0,0 0,0 0,0 0,0 0,0 0,0-25,25 25,-25-24,0 24,0-25,0 0,25 0,-25 25,25-25,-25 1,25-1,-25 25,24-25,1 25,-25 0,25-25,0 25,0 0,-1 25,1-25,0 0,0 25,-25 0,25-25,-1 24,1 1,0-25,-25 25,25-25,-25 25</inkml:trace>
  <inkml:trace contextRef="#ctx0" brushRef="#br0" timeOffset="10640.6086">6226 16619,'0'0,"-24"0,24 0,0 0,0 0,0 0,0 0,0 0,0 0,0 0,0 0,0 0,0-25,0 25,0-24,0 24,0-25,0 0,24 0,-24 25,25-25,-25 1,25-1,-25 0,25 25,-25-25,25 25,-25 0,24-25,-24 25,25 0,-25 0,25 0,-25 25,0-25,25 0,-25 0,25 0,-25 25,0-25,24 0,-24 0,0 25,0-25,25 0</inkml:trace>
  <inkml:trace contextRef="#ctx0" brushRef="#br0" timeOffset="11144.6374">5953 15974,'0'0,"0"0,0 0,0 0,0 0,0 0,0 0,0 0,0 25,0-25,0 0,0 0,0 25,0-25,0 0,0 25,-24-25,24 24,0-24,0 25,0-25,0 0,-25 0,25 25,0-25,0 0,0 0,0 0,25 0,-25 0,0 0,0 0,24 0,-24 0,0 0,25 0,-25 0,25 0,0 0,-25 0,25-25,-1 25,1 0,-25-25,25 25,0-24,0 24,-25-25,25 0,-1 25,-24-25,25 0,-25 25,25-24,-25 24,0-25,0 25,0-25,0 25,0-25,-25 25,25-25,-25 25,1-24,24 24,-25 0,0 0,0 0,0-25,0 25,1 25,-1-25,0 0,25 24,-25 1,0-25</inkml:trace>
  <inkml:trace contextRef="#ctx0" brushRef="#br0" timeOffset="12283.7025">6474 17214,'0'-24,"-24"24,24 0,0-25,0 25,0-25,0 25,0-25,-25 25,25 0,0-25,0 25,0 0,0 0,0 0,-25 0,25 0,0 0,0 0,0 25,25-25,-25 25,25 0,-25 0,24-1,-24 26,25 0,0-1,-25-24,25 25,0-1,-25 1,24-25,-24 0,25 24,-25-24,25 0,-25-25,25 25,-25-25,0 24,0-24,0 0,0 0</inkml:trace>
  <inkml:trace contextRef="#ctx0" brushRef="#br0" timeOffset="12599.7206">6350 17140,'0'0,"0"25,0-25,0 25,0-1,0-24,0 25,0 0,0-25,0 25,0-25,0 25,0-25,0 0,0 0,-24 0,24 0,0 0,0 0,0 0,0 0,0-25,0 25,0-25,0 25,0-25,0 0,0 1,24 24,-24-25,25 0,0 0,-25 25,25-25,0 25,-1 0,26 0,-25 0,0 25,-1-25,26 25,-25-25,0 25,24 0</inkml:trace>
  <inkml:trace contextRef="#ctx0" brushRef="#br0" timeOffset="24428.3972">8608 17636,'0'0,"0"0,0 0,0 0,0 0,0 0,0 0,0 0,24 0,-24 0,25 0,-25 0,25 0,0 0,0 0,-1 0,26-25,-25 25,0 0,24-24,-24 24,25-25,-26 25,26-25,-25 25,0-25,-1 25,1 0,0-25,0 25,-25 0,0 0</inkml:trace>
  <inkml:trace contextRef="#ctx0" brushRef="#br0" timeOffset="24775.417">8608 17512,'0'0,"0"0,0 0,0 0,0-25,0 25,0 0,0 0,0 0,24 0,-24 0,0 0,0 0,0 0,0 0,0 0,0 0,0 0,-24 0,24 0,0 25,0 0,-25-25,25 25,-25 0,25 24,0-24,-25 0,25 0,-25-1,25 1,0 0,0 0,0 0,0-25,25 24,-25-24,25 25,0-25,24 0,-24 0,25 0,-1 0,1-25,0 25,-1 0</inkml:trace>
  <inkml:trace contextRef="#ctx0" brushRef="#br0" timeOffset="26607.5218">15330 16966,'-25'0,"25"0,0 0,0 0,0 0,0 0,0 0,0 0,0 0,0 0,25 0,-25 0,24 25,-24-25,25 0,0 0,0 0,0 0,-1 0,26 0,-25-25,24 25,-24 0,25 0,0-24,-1 24,1-25,-1 25,1-25,0 25,-1-25,-24 25,25-25,-1 25,-24-24,0 24,0 0,-1-25,1 25,0-25,-25 25,0-25,25 25,-25 0,0-25,0 25,0 0,-25-24,25 24,0 0,0 0,0-25,0 25,-25 0,25-25,-25 25,25 0,0 0,0-25,-24 25,24 0,0 0,0 0,0 0,0 0,0 0,0 0,0 25,0-25,0 0,0 0,0 0,24 25,-24-25,25 0,-25 25,25-25,-25 24,25-24,0 0,-25 25,24-25,1 25,-25-25,25 25,-25 0,0-25,0 24,0 1,0-25,-25 25,25 0,-25 0,-24-1,24 1</inkml:trace>
  <inkml:trace contextRef="#ctx0" brushRef="#br0" timeOffset="28426.6259">11386 17016,'0'0,"0"0,0 0,-25 0,25 0,0 0,0 0,-25 0,0 0,25 0,-25 0,1 0,-1 25,0-25,-25 0,26 0,-26 25,25-25,-24 24,24-24,-25 0,25 25,1-25,-1 0,25 0,-25 0</inkml:trace>
  <inkml:trace contextRef="#ctx0" brushRef="#br0" timeOffset="28635.6378">10939 17041,'0'0,"0"0,0 0,0 0,0 0,0 0,0 0,0 0,0 0,0 0,0 0,0 0,0 0,0 0,0 0,0 0,0 0,0 25,0-25,0 0,0 24,0 1,0-25,0 25,0 0,0-25,0 25,0-1,0 1,0-25,25 25,-25-25,25 25,0-25</inkml:trace>
  <inkml:trace contextRef="#ctx0" brushRef="#br0" timeOffset="29955.7133">13345 17115,'0'0,"0"-25,0 25,0 0,0 0,0 0,0 0,0 0,0 0,0 0,0 0,0 0,25 0,-25 0,25 0,0 0,-1 0,1 0,0 0,0 0,25 0,-26-24,1 24,25 0,-25-25,-1 25,1 0,0-25,0 25,0-25,-25 25,24-25,-24 25,0-24,25 24,-25 0,0-25,-25 25,25 0,0-25,-24 25,24 0,-25 0,25-25,-25 25,0 0,25 0,0 0,-25 0,25 0,0-25,0 25,0 0,0 0,0 0,0 25,25-25,-25 0,25 0,-25 25,25-25,-25 25,25-25,-1 25,-24-1,25-24,-25 25,25 0,-25-25,0 25,0 0,-25-1,0 1</inkml:trace>
  <inkml:trace contextRef="#ctx0" brushRef="#br0" timeOffset="33677.9262">8831 15875,'0'0,"0"-25,0 25,0 0,0 0,0-25,0 25,0 0,0 0,0 0,0 0,0 0,0 0,0 0,0 25,0-25,0 0,-25 25,25 0,-25 0,25-1,-25 1,25 25,-24-25,-1-1,25 26,-25-25,25 0,-25-1,25 1,0 0,0 0,0 0,25-25,-25 24,25-24,-25 0,25 25,-1-25,1 0,0 0,0 0,24 0,-24-25,25 25,-25 0,-1-24,26 24,-25-25,24 0,-24 25,0-25,0 25,0-25,-25 1,24 24,-24-25,0 25,0 0,0-25,0 25,0-25,-24 25,24 0,-25 0,25-25,-25 25,0 0,25 0,-25 0,25 25,-24-25,24 25,-25-25,25 25,0 0,0 24,0-24,0 25,0-1,0 1,0 0,25-1,-25 26,24-1,-24 0</inkml:trace>
  <inkml:trace contextRef="#ctx0" brushRef="#br0" timeOffset="34725.9862">10170 15949,'-25'0,"25"0,0-24,0 24,0 0,0-25,0 25,25-25,-25 25,25-25,-25 25,25 0,-25-25,25 25,-1-24,1 24,0 0,0-25,0 25,-25 0,25 0,-1 0,-24 0,25 0,-25 0,0 25,0-25,0 0,0 24,0-24,0 25,-25 0,25-25,-24 25,24 0,-25-25,0 24,25-24,-25 25,25-25,0 0,0 0,0 0,0 0,0 0,25 0,0 0,-25 0,25 0,24 0,-24 0,0 0,0 25,24-25,-24 0,0 0,0 25,-1-25,1 25,-25-25,25 24,-25-24,0 25,0-25,0 25,0-25,-25 25,25-25,-25 0,1 0,-1 25,0-25,0 0,0 0,1 0,-26 0,25-25,0 25,25 0,-24 0</inkml:trace>
  <inkml:trace contextRef="#ctx0" brushRef="#br0" timeOffset="35237.0154">12427 15875,'0'-25,"0"25,-24 0,24-25,0 25,0-24,0 24,0 0,24-25,-24 25,25 0,0-25,-25 25,25 0,0-25,0 25,-1 0,1 0,0 0,0 25,0-25,-25 25,24-25,-24 25,0-1,0 1,0 0,-24 0,-1 0,0 24,0-24,0 0,1 0,-26-1,25 1,25-25,-25 25,0-25,25 25,0-25,0 0,0 0,0 0,0 0,0 0,25 0,0 0,-25 0,25-25,25 25,-26 0,26-25,0 25,-1-25,1 25</inkml:trace>
  <inkml:trace contextRef="#ctx0" brushRef="#br0" timeOffset="35542.0328">14263 15776,'25'0,"-25"0,0 0,0 0,25 0,-25 0,24 25,-24-25,25 0,0 24,0 1,0-25,-1 25,1 0,0-25,0 25,0-1,0-24,-1 25,26 0,-25-25,0 0,24 25</inkml:trace>
  <inkml:trace contextRef="#ctx0" brushRef="#br0" timeOffset="36278.0749">14561 15900,'0'-25,"0"25,0 0,0 0,0 0,0 0,0 0,0-25,0 25,0 0,25-25,-25 25,0-24,0 24,24-25,-24 25,0-25,0 25,0-25,25 0,-25 25,0-24,0 24,0-25,0 25,-25-25,25 25,0 0,0 0,-24-25,24 25,0 0,0 0,-25 25,25-25,-25 25,25-25,0 25,-25-1,25 1,-25 0,25-25,0 25,0 0,0-1,0 1,0 0,0 0,0-25,0 25,0-1,25-24,-25 0,25 25,-25-25,25 0,0 0,-25 0,24 0,1 0,-25-25,25 25,0-24,0 24,-25-25,24 0,1 0,-25 0,25 1,-25 24,0-25,0 0,0 0,0 0,0 1,0 24,0-25,-25 25,25 0,0-25,-25 25,25 25,0-25,-24 25,24-25,0 24,-25 26,25-25,-25 0,25 24,-25 1,25-25,0-1,0 26,0-25,-25 0,25 24,0-24,0 0,0 0,0-1,0 1,0-25,0 25,0 0,0 0,0-25,0 24,0-24</inkml:trace>
  <inkml:trace contextRef="#ctx0" brushRef="#br0" timeOffset="36471.086">14437 16520,'0'0,"0"0,0 0,0 0,0 0,0 0,0 0,0-25,24 25,1 0,0-25,0 25,0 0,0-24,24 24,1-25,-1 25,1-25,0 25,24-25,-24 25,24-25</inkml:trace>
  <inkml:trace contextRef="#ctx0" brushRef="#br0" timeOffset="43179.4697">23317 15379,'0'0,"0"-25,0 25,-25 0,25-25,0 25,0 0,0-25,-25 25,25 0,0-24,0 24,0 0,-25-25,25 25,0 0,0-25,-24 25,24 0,0 0,-25-25,25 25,0 0,-25-25,25 25,-25 0,0 0,25-24,-24 24,-1 0,0-25,25 25,-25 0,0 0,0-25,25 25,-24 0,-1 0,0 0,25 0,-25 0,0 0,25 0,-24 0,-1 0,25 0,-25 0,0 0,0 0,1 0,24 0,-25 0,0 25,0-25,0 0,1 0,-26 25,25-25,0 0,1 0,-1 24,0-24,0 0,25 0,-25 0,1 25,-1-25,0 0,0 0,25 25,-25-25,1 0,-1 0,25 25,-25-25,0 0,25 25,-25-25,1 0,-1 24,25-24,-25 25,0-25,0 0,25 25,-25-25,1 25,-1 0,25-25,-25 25,0-25,0 24,25 1,-24-25,-1 25,0-25,25 25,-25 0,25-25,-25 24,1 1,24 0,-25-25,25 25,-25 0,25-1,-25 1,25-25,-25 25,25 0,-24 0,24-1,0 1,-25 0,25 0,-25 0,25-25,0 24,-25 1,25 0,0 0,-25 0,25-1,0 1,-24 0,24 0,0 0,0-1,-25 1,25 0,0 0,0 0,0-1,-25 1,25 0,0 0,0 0,0 0,0-1,0 1,0 0,0 0,0 0,0-1,0 1,25 0,-25 0,0 0,0-1,25 1,-25-25,0 25,0 0,24 0,-24-1,0 1,25 0,-25 0,0-25,25 25,-25-1,25 1,-25 0,25-25,-25 25,24 0,-24-25,25 24,0 1,0-25,-25 25,25-25,-1 25,1-25,-25 25,25-25,0 24,0-24,-1 25,-24-25,25 25,0-25,0 25,0-25,-1 25,1-1,0-24,0 25,25-25,-26 0,1 25,0-25,0 0,0 0,-1 25,26-25,-25 0,0 0,-1 0,26 0,-25 25,0-25,24 0,-24 0,0 0,24 0,-24 0,0 0,25 0,-26 0,26 0,-25 0,0 0,24-25,-24 25,25 0,-26 0,1 0,0-25,25 25,-25 0,-1-25,1 25,0-25,0 25,0-24,24 24,-24-25,0 0,0 25,-1-25,1 0,0 1,0 24,0-25,-1 0,1 0,-25 25,25-25,0 1,0-1,-1 0,1 25,0-25,0 0,-25 1,25-1,-1 25,-24-25,25 0,0 0,-25 1,25 24,-25-25,25 0,-25 0,24 0,-24 25,25-24,-25-1,25 0,-25 25,0-25,25 0,-25 1,0-1,25 0,-25 25,0-25,0 0,24 1,-24-1,0 25,0-25,0 0,25 0,-25 25,0-25,0 1,0-1,0 25,0-25,0 0,0 25,0-25,0 1,0-1,-25 25,25-25,0 0,0 25,0-25,0 1,0 24,0-25,-24 0,24 25,0-25,0 0,0 25,0-24,0-1,-25 0,25 25,0-25,-25 0,25 25,0-24,-25-1,25 0,0 25,-25-25,25 0,0 25,0-24,-24 24,24-25,0 25,-25-25,25 25,0-25,0 25,-25-25,25 25,0-24,-25 24,25-25,-25 25,25-25,0 25,-24-25,24 25,-25-25,25 25,-25 0,25-24,-25 24,25-25,-25 25,1-25,24 25,-25-25,0 25,25-25,-25 25,0-25,25 25,-24-24,-1 24,25-25,-25 25,0-25,25 25,-25-25,25 25,-24-25,-1 25,25-24,-25 24,25 0,-25-25,25 25,-25 0,25-25,-24 25,-1 0,25-25</inkml:trace>
  <inkml:trace contextRef="#ctx0" brushRef="#br0" timeOffset="43740.5018">22870 14784,'0'-25,"0"25,0-25,0 25,0-25,0 25,0-25,0 25,0-24,25 24,-25 0,0 0,0 0,0 24,0-24,0 25,0 25,25-25,-25 24,0 1,25 24,-25 1,24-26,-24 26,25-1,-25 0,25 1</inkml:trace>
  <inkml:trace contextRef="#ctx0" brushRef="#br0" timeOffset="44384.5386">21432 16148,'0'0,"-25"-25,0 25,25 0,-25 0,25 0,0 0,0 0,-25-25,25 25,0 0,0 0,25 0,0 0,-25 0,25 0,0 0,24-25,-24 25,25 0,-1 0,1 0,24 0,-24 0,-1 0,1 0</inkml:trace>
  <inkml:trace contextRef="#ctx0" brushRef="#br0" timeOffset="45031.5756">22697 17214,'0'-24,"-25"24,25-25,0 25,0-25,0 0,-25 25,25-25,0 25,0-24,0 24,0 0,0 0,0 0,0 0,0 24,0 1,0-25,0 50,25-25,-25 24,0-24,25 25,-25-1,0 1,0-1,24 1,-24 0,0-1,0 1</inkml:trace>
  <inkml:trace contextRef="#ctx0" brushRef="#br0" timeOffset="45547.6051">23639 16173,'-25'0,"1"0,24 0,-25 24,25-24,0 0,0 0,0 0,25 0,-1 0,1 0,0 0,0 0,24-24,1 24,0 0,-1-25,26 25,-1-25,1 0,24 25,-25-25,1 1,-1 24</inkml:trace>
  <inkml:trace contextRef="#ctx0" brushRef="#br0" timeOffset="46299.6481">21035 16049,'-25'0,"0"0,0 24,25-24,-24 0,-1 0,0 0,25 25,-25-25,25 0,0 0,0 0,0 0,0 0,0 0,25 0,-25 0,25 0,0 0,24 0,-24 0,25 0,-1 0,26-25,-26 25,26-24,-1 24</inkml:trace>
  <inkml:trace contextRef="#ctx0" brushRef="#br0" timeOffset="47063.6918">22821 14684,'0'0,"0"-24,0 24,0 0,0-25,0 25,0-25,0 25,0 0,0 0,0 0,0 0,0 0,0 0,0 0,24 25,-24-25,0 25,0 24,0-24,25 25,-25-26,0 26,0 0</inkml:trace>
  <inkml:trace contextRef="#ctx0" brushRef="#br0" timeOffset="47747.731">22969 15205,'0'0,"-24"0,24 0,0-25,0 25,0 0,0-24,0 24,0 0,0-25,24 25,-24-25,25 25,-25 0,25 0,0-25,0 25,0 0,-1-25,1 25,0 0,0 0,0 0,24 0,-24 0,0 0,0 0,-1 0,1 0,-25 0,25 0,0 25,-25-25,0 0,0 0,0 0,0 0,0 0,0 0,0 0,0 0,0 0,0 0,0 0,0 0,0 0,0 0,0 0,-25 0,25 0,-25 0,25-25,-25 25,1 0,-1 0,25 0,-25-24,-25 24,26 0,-1 0,0 0,0-25,0 25,-24 0,24 0,0 0,0 0,0 0,25 0,-24 0,-1 0,25 25,-25-25,25 0,0 0,0 0,0 24,0-24,0 0,0 25,25-25,0 0,-25 25,24-25,1 0,0 0,0 25,0-25,0 0,-1 0,1 0,25 0,-25 25,-1-25,1 0,0 0,0 24,0-24</inkml:trace>
  <inkml:trace contextRef="#ctx0" brushRef="#br0" timeOffset="49979.8586">17463 16867,'0'-25,"0"25,25 0,-25 0,0 0,0 0,0 0,0 0,0-24,0 24,0 0,0 0,24 0,-24 0,0-25</inkml:trace>
  <inkml:trace contextRef="#ctx0" brushRef="#br0" timeOffset="50579.893">17562 16594,'0'25,"25"-25,-25 0,25 0,-1 25,1-25,0 0,0 0,0 0,0 25,-1-25,1 0,25 0,-25 0,-1 0,26 0,-25 0,0 0,-1 0,26 0,-25 25,0-25,-1 0,-24 0,25 0,0 0,-25 0,0 0,25 0,-25 24,0-24,0 0,0 0,0 25,-25-25,25 25,-25-25,25 0,-25 25,25 0,-24-25,24 24,-25-24,25 25,-25-25,25 0,0 25,0-25,-25 0</inkml:trace>
  <inkml:trace contextRef="#ctx0" brushRef="#br0" timeOffset="50871.9097">18133 16694,'24'0,"-24"0,0 0,0 0,0 0,0 0,0 0,0 0,0 0,0 0,0 24,0-24,-24 0,24 0,-25 25,0-25,0 25,0 0,1 0,-26-1,0 1,1 0,24 0,-25 24,1-24,-1 0,0 0,1 0,24-1</inkml:trace>
  <inkml:trace contextRef="#ctx0" brushRef="#br0" timeOffset="57412.2838">22870 16247,'0'0,"0"0,0-25,0 25,0 0,0 0,-25 0,25 0,0 0,0 0,0 0,0 0,0 0,0 0,0 0,0 0,0 0,-24 0,24 0,0 0,0 0,-25 25,25-25,0 0,0 0,0 0,0 25,0-25,0 0,0 0,0 0,0 0,0 0,0 0,0 0,0 0,0 0,25 0,-25 0,0 0,24-25,-24 25,25 0,-25 0,25 0,-25 0,0 0,0 0,0 0,0 0,0 0,-25 0</inkml:trace>
  <inkml:trace contextRef="#ctx0" brushRef="#br0" timeOffset="58627.3532">22969 14734,'0'0,"0"0,0 0,0 0,0 0,0 0,0 25,0 0,0-25,0 49,25-24,-25 0,0 24,0-24,25 25,-25-1,0-24,0 25,25-25,-25-1,0 1,25 0,-25 0,0 0,0-1,25-24,-25 0,0 25,0-25,0 0,0 0,0 0,0 0,0 0,0 0,0 0,0 0,0-25,0 25,0-24,0-1,0 0,0 25,0-50,0 26,-25-1,25 0,-25 0,25-24,-25 24,25-25,-25 25,0-24,25-1,-24 25,-1 1,25-26,-25 50,25-25,0 0,-25 25,25 0,0 0,0 0,0 25,0 0,25 0,-25 0,0 24,25 1,-25-1,0-24,25 25,-25-1,0 1,0 0,0-26,0 26,0-25,0 0,0 24,0-24,-25-25</inkml:trace>
  <inkml:trace contextRef="#ctx0" brushRef="#br0" timeOffset="59639.4111">23838 16173,'0'0,"0"0,0 0,0 0,0 0,0 0,24 0,-24 0,25 0,-25 0,25 0,0-25,0 25,-1 0,1 0,0 0,25 0,-25 0,-1-25,26 25,-25 0,24 0,-24 0,0 0,0 0,-25 0,25-25,-25 25,0 0,0 0,0 0,0 25,-25-25,0 0,0 0,0 25,1-25,-26 25,0-25,26 0,-26 24,0-24,25 0,1 25,-1-25,0 0,25 0,-25 0,25 0,0 0,0 0,0 0,25 0,-25 0,25 0,0 0,-1 0,1 0,25 0,-25-25,24 25,1 0,0 0,-26 0,26 0,0 0,-1 0,-24 0</inkml:trace>
  <inkml:trace contextRef="#ctx0" brushRef="#br0" timeOffset="60899.4832">9600 17140,'0'-25,"-25"25,25 0,0 0,0-25,0 25,0 0,0 0,-25-24,25 24,0 0,0 0,0 0,0 0,0 0,0 24,0-24,25 25,-25 0,0 0,25 0,-25 24,25 1,-25-25,24 24,-24 1,25-1,-25 1,0 0,25-1,-25-24,0 25,0-25,0-1,0 26,25-25,-25-25,0 25,0-1,0-24,0 0</inkml:trace>
  <inkml:trace contextRef="#ctx0" brushRef="#br0" timeOffset="61283.5052">9476 16991,'0'0,"0"0,0 0,0 0,0 25,-25-25,25 25,0-25,0 25,-25-1,25 1,0 0,-25 0,25-25,0 25,-24-25,24 24,0-24,0 0,0 0,0 0,0 0,0 0,0 0,0 0,0-24,0 24,0-25,0 0,0 25,0-25,24 0,-24 1,25-1,-25 25,25-25,-25 25,25-25,0 25,-25 0,24 0,1 0,0 0,0 25,0-25,-1 25,1-25,0 25</inkml:trace>
  <inkml:trace contextRef="#ctx0" brushRef="#br0" timeOffset="62292.5629">8756 17190,'-24'-25,"24"25,0 0,0 0,0 0,0 0,0 0,0-25,0 25,0 0,24 0,-24 0,25 0,25 0,-25-25,24 25,-24 0,25-25,24 25,-24-24,24-1,-24 25,24-25,1 0,-26 0,26 1,-1-1,-24 0,24 0,-24 0,-26 25,26-24,-25-1,0 25,-1-25,-24 25,0 0,0 0,0 0,0 0,0 0,-24 0,-1 0,0 0,0 25,-24-25,24 25,-25-25,1 24,-1-24,0 25,1 0,-1-25,1 25,24-25,-25 25,0-1,1-24,-1 25,1-25,24 25,-25-25,25 25,1-25,-1 0,0 0,0 0,25 0,0 0,0 0,0 0,0 0,0 0,25 0,0-25,0 25,-1 0,1-25,25 25,-25-25,24 25,1-24,-1-1,1 25,0-25,-1 25,1-25,0 25</inkml:trace>
  <inkml:trace contextRef="#ctx0" brushRef="#br0" timeOffset="63319.6216">14784 16619,'0'0,"0"0,0 0,0 0,0-25,25 25,-25 0,25 0,-25 0,24-24,1 24,25-25,-25 25,24-25,1 0,-1 25,26-25,-26 1,1-1,0 0,24 25,-24-25,-1 25,-24-25,25 25,-26 0,1-25,0 25,-25 0,25 0,-25 0,0 0,0 0,-25 0,25 25,-25-25,0 0,1 0,-1 25,0-25,0 25,-24-25,-1 25,0-25,26 25,-26-1,0-24,1 25,24-25,-25 0,26 25,-1-25,0 0,25 0,0 0,0 0,0 0,25 0,0-25,-1 25,1 0,25-25,-1 25,-24-24,25 24,-1-25,26 0,-26 25,1-25,0 25,-1-25,1 25</inkml:trace>
  <inkml:trace contextRef="#ctx0" brushRef="#br0" timeOffset="66144.7832">23540 16247,'25'0,"-25"0,25 0,-1 0,-24-25,25 25,0 0,0 0,0-25,-1 25,1 0,0-24,25 24,-26 0,1-25,25 25,-25 0,-1-25,26 25,-25-25,25 25,-26 0,1 0,0-25,0 25,0 0,-25 0,24 0,-24 0,0 0,0 0,0 0,0 0,0 0,-24 0,24 0,-25 0,0 0,0 25,0-25,1 0,-1 0,-25 0,25 25,0-25,-24 0,24 0,0 0,-24 0,24 0,0 0,0 0,0 0,25 0,-24 0,24 0,-25 0,25 0,0 0,25 0,-25 0,24 0,-24 0,25 0,0 0,0 0,24 0,-24 0,25-25,-25 25,24 0,1 0,0 0,-26 0,26-25,0 25,-1 0,-24 0,25 0,-26 0,26-24,-25 24,0 0,-25 0,24 0,-24 0,0 0,0 0,0 0,0 0</inkml:trace>
  <inkml:trace contextRef="#ctx0" brushRef="#br0" timeOffset="66795.8205">22969 14709,'0'0,"0"-25,0 25,-24-24,24 24,0 0,0 0,0 0,0 0,0 0,0 0,0 0,0 0,0 24,24-24,-24 25,0 0,25 25,-25-26,25 26,-25 0,25-1,-25 26,25-26,-25 26,25-1,-25 0,0-24</inkml:trace>
  <inkml:trace contextRef="#ctx0" brushRef="#br0" timeOffset="67626.868">22523 17090,'25'0,"-25"0,0 0,25 0,-25 25,24-25,-24 25,25 0,-25 0,25-1,-25 1,25 0,-25 0,0 24,25-24,-25 25,0-1,0-24,0 25,0-25,0 24,0-24,0 25,0-25,24-1,-24 26,0-50,0 25,0 0,25-1,-25-24,0 0</inkml:trace>
  <inkml:trace contextRef="#ctx0" brushRef="#br0" timeOffset="68442.9147">20811 16297,'0'0,"0"-25,0 25,0 0,0 0,25 0,-25-25,25 25,0 0,-25-25,25 25,0 0,-1 0,26-25,-25 25,24 0,-24 0,25 0,-1-24,1 24,0 0,-1 0,1 0,-1 0,1 0,0 0,-1 24,-24-24,25 0,-26 0,1 0,0 0,0 0</inkml:trace>
  <inkml:trace contextRef="#ctx0" brushRef="#br0" timeOffset="69623.9822">21084 16247,'25'0,"0"-25,25 25,-26-25,1 25,0-24,0 24,24-25,-24 25,0 0,0-25,-25 25,25 0,-1 0,-24-25,0 25,0 0,25 0,-25 0,0 0,0 0,0 0,0 0,0 0,-25 0,25 0,0 0,-24 0,24 25,-25-25,0 0,0 0,0 0,1 25,-26-25,25 0,0 0,-24 25,24-25,0 0,0 0,1 24,-1-24,25 0,-25 0,25 0,0 0,0 0,0 0,0 0,0 0,25 0,-25 0,25-24,-1 24,26 0,-25 0,0-25,24 25,1-25,-1 25,1-25,0 25,-1-25,1 25,-1-24,-24 24,25-25,-25 25,-1 0,1 0,-25-25,0 25,0 0,-25 0,1 25,-1-25,0 0,-25 0,26 25,-26-25,0 0,1 24,-1-24,1 0,24 0,-25 25,25-25,1 0,-1 0,25 0,-25 0,25 0,0 0,0 0,25 0,0 0,-1-25,1 25,0 0,25 0</inkml:trace>
  <inkml:trace contextRef="#ctx0" brushRef="#br0" timeOffset="84056.8077">22498 13320,'-25'25,"25"25,0-26,0 26,0-25,-24 24,24-24,0 25,0-25,-25-1,25 1,0 0,0-25,0 25,0-25,0 25</inkml:trace>
  <inkml:trace contextRef="#ctx0" brushRef="#br0" timeOffset="84544.8356">22374 13171,'25'-25,"-25"25,25-24,0 24,-1 0,1-25,0 25,25-25,-26 25,26 0,0-25,-1 25,-24 0,25 0,-1-25,-24 25,25 0,-26 0,26 0,-25 0,0 0,0 25,-1-25,-24 0,25 0,-25 25,25-25,-25 0,0 25,0-25,0 25,25-25,-25 24,0-24,0 25,0 0,25-25,-25 25,0 0,24 0,-24-1,0 1,25 0,-25 25,25-26,-25 1,0 0,0 0,0 0,25-1,-25 1,0 0,0 0,0 0,0-25,0 24,0 1,0-25,0 25,0-25,0 0,-25 25,25-25,0 0,-25 0,25 0,-25 0,25 0,-24 0,24 0,-25 0,0 0,0 0,0-25,1 25,-1 0,-25 0,25 0,-24 0,-1 0,0 0,1 0,-1 0,1 0,-26 0,26 0,24 0,-25 25,1-25,24 0,0 0,0 0</inkml:trace>
  <inkml:trace contextRef="#ctx0" brushRef="#br0" timeOffset="85127.869">22672 13221,'0'0,"0"0,0 0,0 0,0 0,0 0,0 0,0 0,0 0,0 0,25 0,-1 0,1 0,0 0,0 0,0-25,24 25,-24-25,25 25,-26-25,1 25,25-24,-50 24,25 0,0-25,-25 25,0 0,0-25,-25 25,0 0,0 0,0 0,0 0,-24 0,24 0,-25 25,1-25,-1 25,1-1,-1-24,25 25,-24 0,24 0,0 0,0-25,25 25,0-1,0-24,0 25,0-25,0 25,25-25,-25 0,25 25,0-25,-1 0,1 0,25 0,-25 0,24 0,1 0,-1-25,-24 25,25-25,-25 25,24-25,-24 25,0 0,-25 0,25-24,-25 24,0 0,-25 24,25-24,-25 25,0-25,0 25,1 0,-26 0,25 24,0-24,1 0,-1 0,0 24,0-24,25 0,0 0,0-1,0-24,25 25,0 0,0-25,-1 25,1-25,0 25,25-25</inkml:trace>
  <inkml:trace contextRef="#ctx0" brushRef="#br0" timeOffset="85718.9028">22845 13543,'0'0,"0"0,-24-24,24 24,0-25,0 25,0-25,24 0,-24 0,0 1,25-1,0 0,-25 0,25 0,0 1,-25-1,24 0,-24 0,25 0,-25 0,0 1,0 24,-25-25,25 25,-24 0,-1 0,-25 0,25 25,-24-1,-1-24,25 25,-24 25,-1-25,1 0,-1 24,0-24,26 0,-1 0,0-1,0 1,25 0,0 0,0-25,0 25,0-25,25 24,0-24,24 0,-24 0,25 0,-1 0,1-24,24 24,-24-25,24 25,-24-25,24 25,-24-25,0 0,-1 25,-24-24,0 24,0-25,0 25,-25 0,0 0,-25 25,0-25,0 24,0 1,1 25,-26-25,25 24,-25-24,26 25,-1-26,0 26,0-25,25 0,0-1,0 1,0 0,25-25,-25 25</inkml:trace>
  <inkml:trace contextRef="#ctx0" brushRef="#br0" timeOffset="91815.2515">23019 14660,'0'0,"0"0,0 0,0-25,0 25,0 0,0 0,0-25,0 25,0 0,0 0,0 0,0 0,0 0,0 0,0 0,0 0,0 0,0 0,0 25,0-25,0 25,0-25,0 24,0 1,0 25,0-25,0 24,0 1,0-25,0 24,0 1,0-1,0 1,0-25,0 24,0-24,0 0,0 25,0-26,25-24,-25 25,0 0,0-25,0 25,0-25,0 25,25-25,-25 0,0 25,0-25,0 0,0 0,0 0,0 0,0 0,0 0,0 0,0 0</inkml:trace>
  <inkml:trace contextRef="#ctx0" brushRef="#br0" timeOffset="92595.2961">21060 16346,'-25'0,"25"0,0 0,0-25,0 25,0 0,0 0,-25-24,25 24,0 0,0 0,0 0,0 0,0-25,25 25,-25 0,0 0,25 0,-1 0,-24-25,25 25,0 0,0 0,24 0,-24-25,25 25,-1 0,-24-25,25 25,-1-24,1 24,0-25,-1 25,1 0,-1-25,-24 25,25 0,-25-25,-25 25,24 0,-24 0,0 0,0 0,0 0,0 0,0 0,0 0,0 0,0 0</inkml:trace>
  <inkml:trace contextRef="#ctx0" brushRef="#br0" timeOffset="93405.3424">22969 17016,'-24'0,"24"0,0 0,-25 0,25 0,0 0,-25-25,25 25,-25 0,25 0,0 0,0 0,-25 0,25 0,0 0,-24-25,24 25,0 0,0 0,0 0,-25 0,25 0,0 0,0 0,0 0,0 0,0 0,0 0,0 0,0 25,0-25,0 0,0 25,0 0,0 0,0-1,0 26,0-25,25 24,-25 1,0 0,24-1,-24 1,0-1,25 1,-25 0,25-1,-25-24,25 25,-25-1,25-24,-25 25,24-25,-24 24,25-24,-25 0,25 0,-25-1,25-24,-25 25,0-25,0 25,25-25,-25 0,0 0,0 0,0 0,0 0,0-25</inkml:trace>
  <inkml:trace contextRef="#ctx0" brushRef="#br0" timeOffset="93989.3758">23813 16148,'0'0,"-25"0,25 0,0 0,0 0,0 0,0 0,0 0,0 0,0 0,0 0,0 0,25 0,-25 0,25 0,-1-25,1 25,0 0,25 0,-26 0,26-25,-25 25,25 0,-1-25,1 25,-25 0,24-24,-24 24,0 0,0-25,-1 25,-24 0,25 0,-25 0,0 0,0 0,0 0,0 0,0 0,-25 0,25 0</inkml:trace>
  <inkml:trace contextRef="#ctx0" brushRef="#br0" timeOffset="95111.44">22845 17214,'0'0,"0"0,0 0,0-24,-24 24,24 0,0 0,0 0,0 0,0 0,0 0,0 0,0 0,0 24,0-24,0 25,0-25,24 25,-24 0,0 0,25 24,-25-24,25 25,-25-26,25 26,-25 0,25-25,-25 24,0 1,0-25,0 24,0-24,0 0,0 0,0-1,0 1,0 0,0-25,0 25,0-25,0 0,0 25,0-25,0 0,0 0,0 0,0-25,0 25,0 0,0-25,0 0,0 25,0-25,0 1,0-26,0 25,0 0,-25-24,25 24,0-25,-25 1,0 24,25-25,-25 1,1-1,24 25,-25-24,0 24,0 0,25 0,-25 0,25 25,0-24,-24 24,24 0,0 0,0 0,0 24,0 1,0 0,24 0,-24 0,0 24,25 1,-25-1,25-24,-25 25,25 0,-25-26,0 26,25-25,-25 0,0-1,24 1,-24 0,0-25,0 0,25 25,-25-25,0 0,0 0,0 0,0 0,0 0,0 0,0 0,0 0,0-25,0 25,0-25,0 0,0 1,0-1,0 0,0 0,0-24,-25 24,25 0,-24-25,24 25,-25 1,0-1,25 0,-25 25,25-25,0 25,-25 0,25 0,0 0,0 25,25 0,-25 0,25-1,-25 26,25-25,-25 0,25 24,-25-24,24 0,-24 0,25 0,-25-1,0 1,25-25,-25 25,0-25,0 0,25 25,-25-25,0 0,0 0,0 0,0 0,0 0,0 0,0 0,0 0,0-25</inkml:trace>
  <inkml:trace contextRef="#ctx0" brushRef="#br0" timeOffset="101930.8301">6276 17487,'0'25,"0"-25,0 0,0 0,0 0,0-25,0 25,0-25,0 25,0-24,0-1,25 0,-25-25,0 26,25-1,-25 0,24 0,1 0,-25 1,25-1,0 0,0 25,-25 0,24 0,1 0,0 0,0 0,0 25,-1-25,1 25,0-1,0-24,0 25,-1 0,1-25,0 25,0-25</inkml:trace>
  <inkml:trace contextRef="#ctx0" brushRef="#br0" timeOffset="103298.9083">20638 16049,'25'0,"-25"0,0 0,0 24,24-24,-24 0,25 0,0 0,0 0,0 0,24 0,-24 0,25 0,-1 0,1 0,0-24,24 24,0 0,-24 0,24 0,1-25,-1 25,1 0,-1 0,0 0,-24 0,24-25,1 25,-26 0,1 0,0 0</inkml:trace>
  <inkml:trace contextRef="#ctx0" brushRef="#br0" timeOffset="103886.9419">22994 14511,'25'0,"-25"0,0 0,0 25,0-25,0 24,0-24,0 25,0 25,0-25,0 24,-25 1,25-1,0 1,-25 24,25-24,-24 24,24-24,0 0,-25 24,25-24,0-26,0 26,0-25,0 25,0-26</inkml:trace>
  <inkml:trace contextRef="#ctx0" brushRef="#br0" timeOffset="104443.9738">23590 16049,'0'0,"0"0,-25 0,25 0,0 0,0 0,25 0,-25 0,24 0,-24 24,25-24,25 0,-25 0,-1 0,26-24,0 24,-1 0,1 0,24-25,-24 25,24 0,-24 0,24 0,-24-25,24 25,-24 0,0 0,-26 0,1 0,0 0,0 0</inkml:trace>
  <inkml:trace contextRef="#ctx0" brushRef="#br0" timeOffset="105217.018">23094 17214,'0'0,"0"0,0 0,-25 0,25 0,0 0,0 0,0 0,0 0,0 0,0 0,0 0,0 0,0 0,0-24,0 24,0 0,-25 0,25 0,0 0,0 0,-25 0,25 0,-25 0,25 0,-25 0,25-25,-24 25,24 0,-25 0,25 0,-25 0,25 0,-25 0,25-25,0 25,0 0,-25 0,25 0,0 0,0 0,0 0,0 0,0 0,0 0,0 0,0 0,0 0,0 0,0 0,0 25,0-25,0 25,0-25,25 24,-25 1,0 0,0 25,0-1,0-24,0 25,0-1,0 1,0 0,0 24,0-24,0-1,0-24,0 25,0-1,0-24,0 25,0-26,0 26,0-25,0 0,0-1,25-24,-25 25,0-25,0 25,0-25,0 0,0 0,0 0</inkml:trace>
  <inkml:trace contextRef="#ctx0" brushRef="#br0" timeOffset="110879.3419">24433 15131,'-25'0,"25"0,-25 0,25 0,-24 0,24 0,-25 0,25 25,0-1,-25-24,25 25,0 0,0 0,0 0,0-1,0 1,0 0,25 0,-25 0,25-25,-25 25,24-25,1 24,-25-24,25 0,0 25,0-25,-1 0,1 0,0 0,0-25,0 25,-1 0,1-24,0 24,-25-25,25 25,0-25,-25 0,24 0,-24 25,0-25,0 1,0-1,0 0,0 0,-24 0,24 1,-25-1,0 0,0 25,0-25,1 25,-1 0,0 0,0 0,0 0,1 25</inkml:trace>
  <inkml:trace contextRef="#ctx0" brushRef="#br0" timeOffset="111431.3735">24582 15503,'0'0,"0"0,0 0,25 0,-25 0,0 25,0-25,24 0,-24 25,0-25,25 24,-25 1,0-25,25 25,-25 0,0 0,0-1,0 1,25 0,-25 0,0-25,0 25,0-1,0-24,0 25,0-25,0 25,0-25,0 0,0 25,25-25,-25 0,0 0,0 0,0-25,0 25,0 0,0 0,0-25,0 25,0 0,0-25,-25 25,25-24,0 24,-25 0,25-25,0 25,-25 0,25-25,-25 25,25 0,-24 0,-1 0,25 25,-25-25,0 25,0-25,1 24,-1-24,0 25,0-25,25 25,-25 0,1-25,-1 25,25-25,-25 0,25 24,0-24,0 0,0 0,0 0,0 0,0-24,0 24,0 0,25-25,-25 25,25-25,-25 0,24 25,1-25,0 1,0 24,0-25,-1 0,1 25,0-25,0 25,0 0,-1 0,1 0,0 0,0 0,0 0,-1 25,1 0,0-25,0 25,0-1,-25-24,24 25,-24 0,0 0</inkml:trace>
  <inkml:trace contextRef="#ctx0" brushRef="#br0" timeOffset="111759.3922">24532 16148,'0'0,"0"0,0 0,-25 0,25 0,0 0,0 0,0 0,0 25,0-25,0 24,-24 1,24-25,-25 25,25 0,-25 0,25-25,-25 24,25 1,-25-25,25 25,-24 0,24-25,0 25,-25-25,25 0,0 0,0 0,0 0,0-25,25 25,-25-25,24 25,1-25,-25 0,25 1,0-1,24 0,-24 25,0-25,0 25,0 0,-1 0,1 0,0 0,0 0,0 25,-25 0,24 0,1-1,0 1,-25 0,25 0,-25 0</inkml:trace>
  <inkml:trace contextRef="#ctx0" brushRef="#br0" timeOffset="115334.5967">18678 18008,'0'0,"0"0,0 0,0 0,25-25,-25 25,0-24,0-1,25 25,-25-25,0 0,0 0,25 1,-25-1,0-25,0 25,0 1,0-1,0 0,-25 0,25 0,0 1,-25 24,25-25,0 0,-25 25,25 0,0 0,-25 0,25 0,0 0,0 25,0 0,0-25,0 49,0-24,0 0,0 24,25 1,-25-25,25 24,-25 1,25 0,-25-26,0 26,25-25,-25 24,24-24,-24 0,0 0,25 0,-25-1,0 1,0-25,0 25,0-25,0 25,0-25,0 0</inkml:trace>
  <inkml:trace contextRef="#ctx0" brushRef="#br0" timeOffset="115566.61">18554 18405,'-25'0,"1"0,24 25,0-25,-25 0,25 0,0 0,0 0,0 0,0 0,25 25,-1-25,-24 0,25-25,0 25,25 0,-26 0,26-25,0 25,-26-25,26 25,0 0,-25-25,24 25,-24 0,0 0,0-24,-1 24,-24 0,25 0,-25 0,0 0,0 0,0 0,0 0,0 0,0 0,0 0,0 0</inkml:trace>
  <inkml:trace contextRef="#ctx0" brushRef="#br0" timeOffset="118538.78">22920 14734,'0'0,"0"0,0 0,0 0,25 25,-25-25,0 25,0-1,24 1,-24 0,0 25,0-26,0 26,25-25</inkml:trace>
  <inkml:trace contextRef="#ctx0" brushRef="#br0" timeOffset="118954.8038">21084 16247,'0'0,"0"0,0 0,25 0,-25 0,25 0,0 0,0 0,-1 0,1 0,0 0,25 0,-1 0,1 0</inkml:trace>
  <inkml:trace contextRef="#ctx0" brushRef="#br0" timeOffset="130731.4774">19224 17587,'-25'0,"25"-25,0 25,0 0,-25 0,25 0,0 0,0 0,0 0,0 0,0 0,0 25,25-25,-25 24,25 1,-25 0,25 0,-25 0,25-1,-25 1,24 0,1 0,-25 0,25-25,0 24,-25 1,25-25,-25 25,24-25,-24 25,0-25,25 0,-25 0,0 25,0-25</inkml:trace>
  <inkml:trace contextRef="#ctx0" brushRef="#br0" timeOffset="130930.4888">19472 17537,'0'0,"-25"0,25 25,-25-25,1 25,24-1,-25-24,0 25,0 0,0 25,1-26,-1 1,0 25,0-25,0 24,1-24,-1 25,0-26,25 26,-25-25,0 0,1-1</inkml:trace>
  <inkml:trace contextRef="#ctx0" brushRef="#br0" timeOffset="132367.5709">4614 15900,'0'49,"0"1,0 0,0 24,0-24,25 24,-25 0,0 1,25-1,-25 1,24-1,1 1,0-1,0 0,0 1,-1-26,1 1,25 0,-25-1,24 1,-24-25,25 24,-25-24,24 0,-24-25,25 0,-1 0,-24 0,25 0,-26 0,26-25,-25 0,0 0,24 1,-24-1,0-25,0 1,-1 24,1-25,0-24,-25 24,25 1,0-26,-25 1,0 24,0-24,0-1,0 1,0 24,-25-24,-25-1,25 26,-24-26,-1 26,1-1,-1 1,0-1,1 25,-26 0,26 1,-1 24,-24 0,24 0,0 0,-24 24,24 1,-24 0,24 25,1-26,-1 26,1 0</inkml:trace>
  <inkml:trace contextRef="#ctx0" brushRef="#br0" timeOffset="134406.6876">24433 15007,'-25'0,"0"0,25 0,-24 0,24 0,-25 25,25-25,-25 0,25 0,-25 24,25-24,-25 25,25 0,-24-25,24 25,-25 0,25-1,-25-24,25 25,0 0,-25 0,25 0,0-1,0 1,0 0,0 0,0 0,0 0,25-1,-25 1,25 0,-25 0,25 0,-1-1,-24-24,25 25,0-25,0 25,-25-25,25 0,-1 25,1-25,0 0,0 0,-25 0,25 0,-1 0,-24-25,25 25,0 0,0-25,-25 25,25-25,-25 25,24-24,1 24,-25-25,25 0,0 25,-25-25,25 25,-25-25,24 1,-24-1,0 25,25-25,-25 0,0 25,0-25,0 0,0 1,0 24,0-25,0 0,0 0,-25 0,25 25,-24-24,24-1,-25 25,0-25,0 25,0-25,1 25,-1 0,0 0,0 0,-24 0</inkml:trace>
  <inkml:trace contextRef="#ctx0" brushRef="#br0" timeOffset="136362.7995">24185 17388,'0'0,"0"0,0-25,0 25,0 0,0 0,0 0,0 0,0 0,0 0,0 0,0 0,0 0,0 0,0 0,0 0,0 0,0 0,0 0,0 25,0-25,0 0,0 25,0-25,0 0,0 25,0-25,0 24,0-24</inkml:trace>
  <inkml:trace contextRef="#ctx0" brushRef="#br0" timeOffset="140267.0228">23689 16173,'0'0,"0"0,0 0,0 0,0 0,0 0,0 0,25 0,-25 0,24 0,1 0,-25 0,25 0,0 0,24 0,-24 0,0 0,25 0,-26 0,26 0,0 0,-25 0,24 0,-24-25,25 25,-26 0,1 0,0 0,-25 0,25 0,-25 0,0 0,0 0,0 0,-25 0,25 0,-25 0,25 0,-25 0,-24 0,24 0,0 0,-24 0,24 0,-25 0,0 0,26 25,-1-25,-25 0,25 0,1 0,24 0,-25 0,25 24,-25-24,25 0,0 0,0 0,0 0,0 0,25 0,-25 0,25 0,-1 0,1 0,0 0,0 0,0 0,24 0,-24 0,0 0,25 0,-26 0,1 0,0 0,0 0,0 0,-25 0,24 0,-24 0,0 0,0 0,0 0,0 0,0 0,0 0,0 0,0 0,0 0</inkml:trace>
  <inkml:trace contextRef="#ctx0" brushRef="#br0" timeOffset="143343.1987">5036 17289,'0'0,"0"0,-25 0,25 0,0 0,0 0,25 0,-25 0,0-25,25 25,-1 0,-24-25,25 25,0-25,0 25,0-24,-1 24,1-25,25 0,-25 25,-1-25,-24 25,25-25,0 25,-25 0,0-24,25 24,-25 0,0 0,0 0,-25 24,25-24,0 0,-25 25,0-25,1 25,-1 0,0-25,0 25,0-1,1 1,-1 0,0-25,0 25,0-25,1 25,24-25,-25 0,25 24,0-24,0 0,0 0,0-24,0 24,0 0,25-25,-1 25,-24-25,25 25,0-25,25 0,-26 1,1-1,25 0,-25 0,-1 25,26-25,-25 1,0-1</inkml:trace>
  <inkml:trace contextRef="#ctx0" brushRef="#br0" timeOffset="151202.6483">19646 17661,'0'0,"-25"0,25 0,-25 0,25 0,-25 0,25 0,-25 0,25 0,-24 0,24 0,0 0,0 0,0 0,0 0,0 0,0 0,0-25,0 25,24 0,-24-25,0 25,25 0,-25-24,25-1,0 25,-25-25,25 25,-1 0,1-25,0 25,0-25,-25 25,25 0,-1 0,1 0,-25 0,25 0,-25 25,0-25,25 25,-25-25,0 25,0 0,0-25,-25 24,25 1,-25 0,25 0,-25 0,25-1,-24 1,-1-25,25 25,-25 0,25-25,-25 25,25-25,0 0,-25 0,25 0,0 0,0 0,0 0,0 0,0 0,0 0,0-25,0 25,25 0,-25 0,0-25,25 25,-25 0,25-25,-25 25,25 0,-1 0,1 0,0 0,0 0,0 25,0-25,-25 0,24 25,1-25,-25 25,25-25,-25 24,0 1,0-25,0 25,0 0,0-25,0 25,-25-1,0-24,25 25,-24-25,-1 25,25-25,-25 25,0-25,0 0,0 0,1 0,-1 0,0 0,0 0,0 0,-24 0,24 0,0 0,0-25,1 25,-1 0,0 0,0-25,0 25,25 0,-24 0,24 0</inkml:trace>
  <inkml:trace contextRef="#ctx0" brushRef="#br0" timeOffset="153146.7595">20117 15925,'-25'-25,"25"25,-25-25,25 25,-24-25,-1 25,25-25,-25 25,0 0,0 0,1 0,24 0,-25 25,0-25,0 25,0 0,25 0,-25-25,1 24,24 1,0 0,-25 0,25 0,0-1,0 1,0-25,0 25,25 0,-25-25,24 0,-24 25,25-25,0 0,-25 0,25 0,0 0,0 0,-1-25,1 25,0-25,0 25,0-25,-1 0,1 1,0-1,0 0,-25 0,25 0,-25 1,0-1,0 0,-25 25,0-25,0 25,0-25,1 25,-26 0,25 0,0 0,-24 0,24 0</inkml:trace>
  <inkml:trace contextRef="#ctx0" brushRef="#br0" timeOffset="153638.7876">19844 16098,'25'0,"-25"0,0 25,25-25,-25 0,0 0,25 25,-25-25,0 25,0-1,0-24,24 25,-24 0,0 0,0 0,0-1,0 1,0-25,0 25,0 0,0 0,0-25,0 25,0-25,0 0,0 24,0-24,0 0,0 0,0 0,0 0,0 0,0 0,-24 0,24 0,0-24,-25 24,25 0,0-25,-25 25,0 0,25 0,-25 0,25 0,-25 0,25 0,-24 0,-1 0,25 25,-25-25,25 0,-25 24,25-24,-25 25,25-25,0 25,-24-25,24 25,0-25,0 0,0 0,0 0,0 0,0 0,0 0,0 0,24-25,-24 25,0-25,25 25,-25-25,25 25,-25-24,25-1,0 0,-1 25,1-25,0 0,0 25,0 0,0-25,-1 25,1 0,0 0,0 0,0 25,-25-25,24 25,1-25,-25 25,25 0,-25-25,0 25,0-1,25-24,-25 25,0-25</inkml:trace>
  <inkml:trace contextRef="#ctx0" brushRef="#br0" timeOffset="153918.8036">19844 16594,'0'0,"0"0,0 25,0-25,0 0,0 0,-25 25,25-25,0 25,-25 0,25-25,0 24,0-24,-24 25,24-25,0 0,0 25,0-25,0 0,0 0,0 0,0 0,0 0,0 0,0-25,24 25,-24-25,25 25,-25-24,25-1,0 25,0-25,0 0,-1 25,26 0,-25-25,0 25,-1 0,1 0,0 25,0-25,0 0,-1 25,1-25,0 25</inkml:trace>
  <inkml:trace contextRef="#ctx0" brushRef="#br0" timeOffset="155784.9103">20241 17735,'0'-24,"0"24,0 0,0-25,0 25,0 0,0 0,0 0,0 0,0 0,0 0,0 0,0 25,25-25,-25 24,25 1,-25-25,24 25,1 0,0 0,0-1,-25 1,25 0,-1-25,1 25,0 0,-25-25,25 24,0-24,-1 25,-24-25,25 0,-25 25,25-25,-25 0,25 0,-25 0</inkml:trace>
  <inkml:trace contextRef="#ctx0" brushRef="#br0" timeOffset="155978.9214">20415 17711,'0'0,"0"0,-25 0,25 0,0 0,-25 0,25 0,0 0,0 24,-25-24,25 25,0 0,-25 0,25 24,-24-24,24 0,0 25,-25-26,25 1,-25 25,25-25,-25-1,25 1,-25 0,25 0,-24-25</inkml:trace>
  <inkml:trace contextRef="#ctx0" brushRef="#br0" timeOffset="159107.1004">20836 17835,'0'0,"25"-25,-25 25,0-25,0 25,0 0,0-25,0 25,25-25,-25 25,0 0,25 0,-25-24,25 24,-25 0,24 0,-24 24,25-24,-25 0,25 25,-25 0,25-25,-25 25,0 0,0-1,0 1,0 0,0 0,-25 24,25-24,-25 0,25 25,-25-26,25 1,-24 0,24-25,0 25,0-25,0 25,0-25,0 0,0 0,0 0,0 0,0 0,24 0,-24 0,25 0,0 0,0-25,0 25,-1 0,26 0,-25 0,0 0,24 0,-24 0,0 0,0 0,-1 0,1 0,0 0,-25 0,25 0</inkml:trace>
  <inkml:trace contextRef="#ctx0" brushRef="#br0" timeOffset="159385.1163">21357 17835,'0'0,"0"0,-25 0,25 0,0 0,0 0,0 0,25 0,-25 0,0 0,25 24,-25-24,25 25,0-25,-1 25,1 0,0 0,0-1,0-24,-1 25,1 0,0 0,-25-25,25 25,0-25,-1 24,-24-24,25 25,-25-25,0 25</inkml:trace>
  <inkml:trace contextRef="#ctx0" brushRef="#br0" timeOffset="159583.1276">21630 17859,'0'0,"-25"0,25 0,-25 0,25 0,0 0,-24 0,-1 0,25 25,-25 0,25-25,-25 25,0 0,25-1,-24 26,-1-25,25 0,-25-1,0 1,25 25,-25-50,25 25,-24-1,24 1,0-25</inkml:trace>
  <inkml:trace contextRef="#ctx0" brushRef="#br0" timeOffset="160080.156">21804 17959,'0'0,"0"0,0 0,0 0,0 0,0 0,0 0,0 0,0 0,0-25,0 25,24-25,-24 25,25-25,-25 25,25-25,-25 1,25-1,-25 25,0-25,25 25,-25-25,0 25,0-25,0 25,0 0,0 0,0-24,0 24,0 0,0 0,-25 0,25 24,0-24,0 0,0 25,0 0,0 0,0 0,0-1,0 1,0 25,0-25,0 24,25-24,-25 25,0-26,0 26,24-25,-24 0,0-1,0-24,0 25,0 0,0-25,0 25,0-25</inkml:trace>
  <inkml:trace contextRef="#ctx0" brushRef="#br0" timeOffset="160269.1668">21804 18405,'-25'0,"25"0,0 0,0 0,0 0,0 25,0-25,0 0,0 0,25 0,-25 0,24 0,1 0,0 0,0-25,24 25,-24 0,0 0,25-25,-25 25,24 0,-24-25,25 25,-26 0,1-24,0 24,-25 0,25 0</inkml:trace>
  <inkml:trace contextRef="#ctx0" brushRef="#br0" timeOffset="163336.3423">2431 17562,'25'25,"-25"-25,0 24,25-24,0 25,-25-25,24 25,-24 0,25-25,-25 0,25 25,0-25,-25 0,25 0,-1 0,1 0,-25 0,25 0,0 0,0 0,-1-25,1 25,0-25,0 0,24 25,-24-25,0 1,25-26,-25 25,24 0,1 0,-25 1,24-1,1 0,-25 0,24 0,-24 25,25-24,-1 24,-24 0,25 0,-26 0,1 0,25 0,-25 24,24-24,-24 25,0 0,24-25,-24 25,25-25,-25 25,-1-25,26 24,-25-24,25 0,-26 25,1-25,25 0,-25 0,-1 0,26-25,-25 25,24 0,-24-24,25-1,-25 25,24-25,1 0,-25 0,24 1,1-1,-1 0,-24 0,25 0,-1 1,1-26,0 50,-1-25,-24 0,25 25,-1-24,-24 24,25 0,-25 0,-1 0,1 24,25-24,-25 25,-1-25,1 25,0-25,25 25,-26 0,1-25,0 24,25-24,-26 25,1-25,25 0,-25 0,24 0,-24 0,25-25,-1 25,-24-24,25 24,-1-25,1 0,-1 0,1 0,0 1,-1-1,1 25,0-25,-1 0,26 0,-26 25,1-24,-1 24,1-25,0 25,-26 0,26 0,0 0,-26 0,26 0,0 0,-26 0,1 0,25 0,-25 0,24 0,-24 0,0 0,0 0,0 0,-1 0,1 0</inkml:trace>
  <inkml:trace contextRef="#ctx0" brushRef="#br0" timeOffset="165289.454">22027 17438,'0'0,"0"0,0 0,0 0,0-25,-25 25,25 0,0-25,-25 25,25 0,-25 0,25-25,-24 25,-1 0,0-25,0 25,0-24,1 24,-26-25,25 25,-24-25,24 25,-25-25,1 25,-1-25,0 25,1 0,-1-24,-24 24,24-25,1 25,-26 0,26 0,-26 0,26-25,-1 25,-25 0,26 25,-1-25,1 0,-26 25,26-25,24 0,-25 24,1-24,-1 0,0 25,26-25,-26 0,0 25,26-25,-26 25,25-25,-24 25,24-25,0 24,-25-24,26 25,-1-25,0 25,-25 0,25-25,1 25,-1-25,0 24,0-24,0 25,1-25,-1 25,0 0,0-25,0 25,1 0,-1-25,25 24,-25 1,0-25,0 25,25 0,-24-25,-1 25,25-1,-25 1,25 0,-25 25,25-26,0 1,-25 25,25-25,0 24,-24-24,24 25,0-26,0 1,0 25,0-25,0-1,0 1,24 0,-24 0,0 0,25-25,-25 24,0 1,25 0,-25 0,25 0,-25-25,25 24,-25 1,24-25,1 25,0 0,-25-25,25 25,0-25,-1 25,26-25,-25 24,0-24,24 0,-24 25,25-25,-1 0,1 25,0-25,-1 0,26 0,-26 25,26-25,-26 0,26 0,-1 0,0 0,-24 0,24 0,-24 0,24 0,-24 0,0 0,24-25,-24 25,24 0,-24-25,-1 25,26 0,-26 0,1-25,0 25,-1 0,1 0,-1-24,1 24,0-25,-1 25,1-25,-1 25,1-25,0 25,-1-25,-24 25,25-25,-26 25,26-24,-25-1,0 25,0-25,-1 0,1 0,0 1,0-1,0 0,-1 0,1-24,0 24,0-25,-25 1,25 24,-1-25,-24 25,25-24,-25 24,0-25,0 26,0-1,0 0,0 0,-25-24,25 24,-24 0,24 0,-25 0,0-24,0 24,-24 0,24-25,-25 26,1-26,-26 25,25-24,-24 24,0 0,-1-25,-24 50,25-24,-26 24,1-25,0 25,-25 25,25-25,-25 24</inkml:trace>
  <inkml:trace contextRef="#ctx0" brushRef="#br0" timeOffset="167052.5548">23614 18033,'0'0,"0"-25,0 25,0-25,0 1,0 24,0-25,25 0,-25 25,25-25,-25 0,25 25,0-24,-1-1,1 25,0-25,0 25,-25 0,25-25,-1 25,-24 0,25 0,-25 25,0-25,0 0,0 25,0-25,0 25,0-1,0-24,0 25,-25 0,25 0,0 0,-24-1,24-24,-25 25,25-25,0 25,0-25,-25 0,25 25,0-25,0 0,0 0,0 0,0 0,25 0,-25 0,25-25,-25 25,24 0,1 0,-25 0,25 0,0 0,0 25,-1-25,1 0,0 25,0-25,0 24,0 1,-25-25,24 25,-24 0,0-25,0 25,0-1,0-24,0 25,0-25,-24 25,24-25,-25 25,25-25,-25 0,25 0,-25 25,0-25,0 0,25 0,-24 0,-1 0,0 0,0 0,0 0,1-25,24 25,-25 0,0-25,0 25</inkml:trace>
  <inkml:trace contextRef="#ctx0" brushRef="#br0" timeOffset="167252.5663">24284 17487,'0'0,"25"0,-25 0,0 25,25 0,-25-25,0 25,25 24,-25-24,24 0,-24 25,25-26,0 26,-25-25,25 24,-25-24,0 25,25-25,-25 24,0-24,0 0</inkml:trace>
  <inkml:trace contextRef="#ctx0" brushRef="#br0" timeOffset="167528.582">24433 18355,'0'0,"0"25,0-25,0 0,0 25,0-25,0 0,0 25,0-25,0 25,0-25,25 24,-25-24,0 0,0 25,25-25,-25 0,0 0,0 0,24 0,-24 0,0 0,25 0,-25 0,0 0,25-25,-25 25,0-24,25 24,-25-25,0 25,0-25,0 0,0 25,-25-25,0 25,25-24,-25 24,1-25,-1 25,-25 0,25 0,-24 0,24 25,-25-25,26 24</inkml:trace>
  <inkml:trace contextRef="#ctx0" brushRef="#br0" timeOffset="167829.5993">23813 18728,'0'0,"25"0,-1-25,1 25,25-25,-25 25,24-25,1 0,0 25,24-24,-24-1,24 0,-24 0,24 0,-24 0,-1 25,26-24,-51 24,26-25,0 25,-26-25,1 25,0 0,0 0,0 0,-25 0,24 0,-24-25,0 25,0 0,0 0,0 0,0 0,0 0,0 0,0 0,0 0,0 0,-24 0,24 0,0 0,0 0,0 0</inkml:trace>
  <inkml:trace contextRef="#ctx0" brushRef="#br0" timeOffset="172290.8544">21903 14387,'0'0,"0"0,0 0,0 0,0 0,0 0,-25-25,25 25,0 0,-25 0,25 0,0-25,0 25,-25 0,25 0,-24-25,24 25,-25 0,25-25,-25 25,0 0,25-24,-25 24,1-25,-1 25,-25 0,25-25,1 25,-1-25,-25 25,25 0,-24-25,24 25,-25-24,1 24,-1-25,1 25,-1-25,25 25,-24-25,-1 25,0 0,26 0,-26-25,0 25,25 0,-24 0,24 0,-25 0,26 0,-26 0,25-24,-24 24,24 0,-25 0,25 0,-24 0,24 24,-25-24,26 0,-26 0,0 0,26 25,-26-25,25 0,-24 0,24 25,-25-25,25 0,-24 25,24-25,-25 25,25-25,-24 24,24-24,0 25,-24-25,24 25,0-25,-25 25,26-25,-26 0,25 25,-24-1,24-24,-25 25,25-25,1 25,-26-25,25 25,0-25,1 25,-26-25,25 25,0-25,1 24,-26-24,25 25,0-25,1 25,-1-25,0 25,0 0,0-25,0 24,-24-24,24 25,0 0,0-25,1 25,-1-25,0 25,0-1,0-24,1 25,24-25,-25 25,0-25,0 25,0 0,25-25,-24 24,-1 1,25-25,-25 25,0 0,25 0,-25-1,1 1,24 0,-25 0,25 0,-25-1,25 1,-25 0,25 0,-25 24,25-24,0 0,0 0,0 0,0 24,0-24,0 0,0 0,0 0,0-1,25 1,-25 0,25 0,0 0,-25-1,25 1,-1 0,1 0,0 0,0-1,0 1,-1 0,1 0,0 0,0-25,0 24,24 1,-24 0,0-25,24 25,-24 0,25-25,-25 24,24 1,-24-25,25 25,-1-25,1 25,0-25,-1 0,1 25,-25-25,24 0,26 0,-26 24,1-24,-1 0,1 0,0 0,-1 0,1 0,-1 0,26 0,-26 0,1 0,0 0,-1 0,26-24,-26 24,26 0,-26 0,1 0,24-25,-24 25,24 0,-24-25,0 25,24 0,-24-25,-1 25,1-25,-1 1,1 24,0-25,-1 0,1 0,0 25,-1-25,-24 1,25-1,-26 0,26-25,-25 26,0-1,-1 0,1 0,0-24,0 24,0 0,-1-25,1 26,0-26,0 25,0 0,-25-24,24 24,1 0,-25-25,25 26,-25-26,0 25,25-24,-25 24,0-25,0 25,0-24,0 24,0-25,0 26,0-26,-25 0,25 26,-25-26,25 25,-25 0,1-24,-1 24,25-25,-25 26,0-1,-24-25,24 25,0 0,-25 1,1-1,-1 25,1-25,-26 0,26 25,-26-25,-24 25,24 0,-24 0,0 25,-25-25,0 25</inkml:trace>
  <inkml:trace contextRef="#ctx0" brushRef="#br0" timeOffset="192729.0234">2208 8781,'-25'0,"25"25,-25-25,25 0,0 0,0 0,0 0,0 0,0 0,0 0,0 0,0 0,25 0,0 0,0 0,24 0,-24 0,25 0,-1 0,1 0,24-25,-24 25,24 0,1 0,-1 0,25 0,-24 0,24-25,-24 25,24 0,0 0,25 0,-25-25,0 25,25 0,-24 0,24-25,0 25,0 0,0-24,0 24,0 0,0-25,25 25,-25 0,0-25,25 25,-25-25,0 25,0-25,24 25,-24 0,0-24,1 24,23 0,-24-25,0 25,0 0,0-25,-24 25,24 0,0 0,-25-25,25 25,-25 0,0 0,-24 0</inkml:trace>
  <inkml:trace contextRef="#ctx0" brushRef="#br0" timeOffset="193456.065">9922 8806,'-49'0,"24"0,0 0,0 24,0-24,1 0,-1 0,25 0,0 0,0 0,0 0,0 0,0 0,0 0,0 0,0 0,25 0,-1 0,1 0,0 0,25 0,-1 0,1 0,-1 0,1-24,24 24,1 0,-26 0,51-25,-26 25,1 0,24-25,0 25,0 0,25-25,-25 25,25-25,0 25,1 0,-1 0,0-24,0 24,0 0,24 0,-24 0,25 0,-25 0,25 0,-25 0,25 0,0 0,-25 0,25 0,-1 0,1 0,-25 0,25 0,0 0,-25 0,0 0,25 0,-25 0,0 24,0-24,-25 0,25 0,-25 0,1 0,-1 25,-25-25,25 0,-24 0,-1 0,1 0,-26 0,1 0,0 0,-1 0,-24 0,0 0,0 0,-1 0,1 0,-25 0,0 0,0 0,0 0</inkml:trace>
  <inkml:trace contextRef="#ctx0" brushRef="#br0" timeOffset="196068.2144">3349 10145,'0'0,"0"0,0 0,0 0,-25 0,25 0,0 0,0 0,0 0,25 0,-25 0,0 0,25 25,0-25,-1 0,26 0,0 0,-1 0,1 0,-1 0,26 0,-1 0,1-25,24 25,0 0,0-25,1 25,-1 0</inkml:trace>
  <inkml:trace contextRef="#ctx0" brushRef="#br0" timeOffset="197345.2875">14213 9971,'0'25,"25"-25,0 0,0 0,0 0,-1 0,26 25,-25-25,24 0,1 0,25 0,-26 0,26 0,-26 0,26 0,-1 0,0 0,1 0,-1 0,1 0</inkml:trace>
  <inkml:trace contextRef="#ctx0" brushRef="#br0" timeOffset="199396.4048">15106 11261,'25'0,"-25"0,25 0,-25 25,25-25,-25 0,25 0,-1 0,1 0,25 0,-25 0,24 0,-24 0,25 0,24 0,-24-25,24 25,-24 0,24 0,25-24,-24 24,-1 0,25 0</inkml:trace>
  <inkml:trace contextRef="#ctx0" brushRef="#br0" timeOffset="201800.5423">15007 12650,'0'0,"0"0,0 0,0 0,0 0,0 0,0 0,0 0,0 0,0 0,25 0,-25 0,25 0,0 0,-1 0,26 0,-25 0,24 0,26 0,-26 0,26 0,-26 0,51 0,-26 0,25 0</inkml:trace>
  <inkml:trace contextRef="#ctx0" brushRef="#br0" timeOffset="202052.5567">17661 12725,'25'0,"0"0,0 0,0 0,-1 0,1-25,25 25,-1 0,1 0,24 0,-24 0,24-25,1 25,-1 0,1 0</inkml:trace>
  <inkml:trace contextRef="#ctx0" brushRef="#br0" timeOffset="202224.5665">20216 12725,'75'0,"-1"25,-24-25,24 0,-24 0,24 0,-24 0,-1 24,1-24,-1 0,1 0,0 0,24 0,-24 0,-1 0,1 0,0 0,24 0,-24 0,-1 0,26 0,-1-24</inkml:trace>
  <inkml:trace contextRef="#ctx0" brushRef="#br0" timeOffset="223188.7656">19869 2381,'-25'0,"25"0,-25 0,0 0,1 0,-1 0,25 0,-25 0,25 0,-25 0,25 0,0 0,0 0,0 0,0 0,0 0,25 0,-25 0,25 0,0 0,-1 0,1 0,0 0,0 0,25 0,-1 0,1-25,-1 25,-24 0,25-24,-1 24,1-25,0 25,-1-25,-24 25,0-25,0 0,-1 25,1-24,-25 24,0-25,0 25,-25-25,25 25,-24-25,-1 25,0-25,0 25,0 0,1 0,-1 0,0-24,0 24,0 0,25 0,0 0,0 0,0 0,0 0,0 0,0 0,0 0,0 24,25-24,-25 0,25 0,0 25,0-25,-1 0,1 25,0-25,-25 25,25 0,0-25,-1 24,-24 1,25 0,-25-25,0 25,0 0,0-1,0 1,0-25,-25 25,1 0,-1 0,0-1,0-24,-24 25,24 0</inkml:trace>
  <inkml:trace contextRef="#ctx0" brushRef="#br0" timeOffset="224340.8315">20936 2084,'-25'-25,"25"25,0 0,0 0,0-25,0 25,0 0,0 0,0-25,0 25,0 0,25 0,-25 0,0 0,0 0,0 0,0 0,24 0,-24 0,0 0,25 0,-25 25,25-25,-25 25,25 0,0-1,-25-24,24 25,-24 0,0 0,25-25,-25 25,0-1,0-24,0 25,0 0,0-25,0 25,0-25,0 0,0 25,0-25,0 0,0 0,0 0,0 0,0 0,0-25,0 25,0-25,0 25,0-25,0 0,0 25,0-24,0-1,0 0,0 0,0 0,0 25,25-24,-25-1,25 25,0-25,-25 25,24-25,1 25,-25 0,25 0,0 0,0 25,-25-25,24 25,1-25,-25 25,25-1,-25-24,25 25,-25 0,0 0,0-25,25 25,-25-1,0-24,0 25,0 0,0-25,0 0,0 25</inkml:trace>
  <inkml:trace contextRef="#ctx0" brushRef="#br0" timeOffset="224572.8448">21630 2108,'0'0,"0"0,0 0,0 0,0 25,0-25,0 0,0 0,0 0,0 0,0-25,25 25,0 0,-25 0,24 0,1-24,0 24,0 0,24 0,-24-25,0 25,0 0,0-25,-1 25</inkml:trace>
  <inkml:trace contextRef="#ctx0" brushRef="#br0" timeOffset="225345.889">22225 1811,'-24'0,"24"0,0 0,0-25,-25 25,25 0,0 0,0 0,0 0,0 0,0 0,0 0,0 0,0 0,0 0,0 0,0 0,0 0,0 0,0 0,25 0,-25 0,0 25,0-25,0 0,24 0,-24 0,0 0,0-25,0 25,0 0,0 0,0 0,0 0,0 0,0 0,0-25,0 25,0 0,0 0,0-25,0 25,0 0,0 0,0 0,0-24,0 24,0 0,0 0,0 0,0 0,0 0,0 0,0 0,0 0,0 0,0 0,0 0,0 0,0 0,0 24,0-24,0 0,0 25,0-25,0 25,0 0,0 0,0-1,0-24,0 25,0 0,0 0,0 0,0-1,0-24,25 25,-25-25,0 25,0-25,0 25,0-25,25 0,-25 0,0 0,0 0,0 0,0 0,0 0,25-25,-25 25,0-25,0 25,0-25,25 1,-25-1,0 0,0 0,0 0,0 1,0-1,0 0,0 0,0 0,0 1,0 24,0-25,0 0,0 25,0 0,0-25,0 25,0 0,0 0,0 0,0 0,0 0,0 0,0 0,0 0,0 0,0 0,0 25,0-25,24 0,-24 0,0 25,0-25,0 25,0-25,0 24,0 1,0 0,0 0,0-25,0 25,0-1,0 1,0 0,0 0,0 0,0-1,0 1,0 0,0 0,0 0,0-1,25 1,-25 0,0 0,0 0,25-1,-25 1,0 0,0 0,25 0,-25-1,0 1,25-25,-25 25,0-25,0 25,0-25,0 25,0-25</inkml:trace>
  <inkml:trace contextRef="#ctx0" brushRef="#br0" timeOffset="225593.9032">22374 2629,'0'0,"-25"0,25 0,0 0,0 0,0 0,0 0,0 0,0 0,0 0,0 0,0 0,0 0,25 0,-25-25,25 25,0 0,0 0,-1-24,1 24,25 0,-25-25,24 25,-24 0,0-25,24 25,-24 0,0-25</inkml:trace>
  <inkml:trace contextRef="#ctx0" brushRef="#br0" timeOffset="225935.9228">22945 1513,'0'-25,"0"25,0-25,0 25,0-24,0 24,0 0,0 0,0 0,0 0,0 0,0 24,24 1,-24 0,0 0,25 0,-25 24,0 1,25-25,-25 24,0-24,25 25,-25-25,25-1,-25 26,0-25,25 0,-25-1,0 1,24 0,-24-25,0 25,0 0,0-1,0-24,0 25</inkml:trace>
  <inkml:trace contextRef="#ctx0" brushRef="#br0" timeOffset="226208.9384">23143 2332,'0'24,"0"-24,0 25,0 0,-25 0,25-25,0 25,0-1,0 1,-24 0,24 0,0-25,0 25,0-1,0-24,0 25,0 0,24-25,-24 25,0-25,25 0,-25 0,25 25,-25-25,25 0,-25 0,25 0,-1 0,1-25,-25 25,25 0,0-25,-25 25,25-25,-25 0,24 25,-24-24,0-1,0 0,-24 0,24 0,-25 1,0-1,0 25,-24-25,-1 0</inkml:trace>
  <inkml:trace contextRef="#ctx0" brushRef="#br0" timeOffset="226696.9663">21233 1662,'25'0,"-25"-25,25 25,-25 0,0-25,0 25,0 0,0 0,0 0,0 25,0-25,0 25,0 0,-25 0,25-1,-25 1,25 25,-25-1,1 1,-1 0,0-1,0 26,25-1,-25-24,1 24,24 0,0 1,0-1,0-24,0 24,24-24,1 0,0-1,0 1,24-25,1 24,0-24,-1 25,1-26,24 1,-24 0,24-25,1 25,-1-25</inkml:trace>
  <inkml:trace contextRef="#ctx0" brushRef="#br0" timeOffset="227067.9875">22399 1215,'0'0,"0"0,0 0,0 0,0 0,0 0,0 0,25 0,0 25,-25-25,24 25,1 0,25 24,-25-24,-1 25,1-1,25 1,-25 24,24-24,-24 25,0-1,24 0,-24 26,0-26,0 0,-25 26,25-1,-25 0,0-25,0 26,0-1,0 0,-25 0,0 1,-25 24,26-25,-26 0,-24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34:48.694"/>
    </inkml:context>
    <inkml:brush xml:id="br0">
      <inkml:brushProperty name="width" value="0.05292" units="cm"/>
      <inkml:brushProperty name="height" value="0.05292" units="cm"/>
      <inkml:brushProperty name="color" value="#FF0000"/>
    </inkml:brush>
  </inkml:definitions>
  <inkml:trace contextRef="#ctx0" brushRef="#br0">6970 8632,'0'25,"0"-25,0 0,0 0,0 0,0 0,0 0,25 0,-25 0,25-25,25 25,-26 0,26-25,-25 25,25-25,-1 25,1-24,-1-1,1 25,0-25,-1 0,-24 25,0 0,0-25</inkml:trace>
  <inkml:trace contextRef="#ctx0" brushRef="#br0" timeOffset="448.0256">7119 8632,'-25'25,"1"-25,-1 0,25 0,0 0,0 0,0 0,-25 0,25 0,0 0,0 0,0 0,0 25,0-25,0 0,0 24,0-24,0 25,0 0,0 0,0 0,0-1,0 1,0 0,-25 0,25 0,0-1,0-24,0 25,0 0,0-25,0 25,0-25,0 0,0 0,0 0,0 0,0 0,0 0,0 0,0 0,0 0,0 0,0 0,0-25,25 25,-25 0,25-25,-25 25,25-25,-1 25,1 0,0-24,25 24,-25 0,24 0,-24 0,25 0,-1 0,1 24,-25-24,24 25,-24 0,25-25,-26 25,1 0,0 0,0-1,-25 1,0 0,0 0,0 0,0-1,-25 1,25-25,-25 25,0 0,1 0,-1-25,-25 24,25 1,1-25,-26 25,25-25,-24 0,24 25,-25-25,25 0,1-25,-26 25,25-25,0 25,0-25</inkml:trace>
  <inkml:trace contextRef="#ctx0" brushRef="#br0" timeOffset="644.0368">7814 8508,'25'0,"-1"0,1 0,0 0,-25 25,25-25,-25 25,25-1,-25 1,0 25,0-25,0 24,24 1,-24-25,0 24,0 1,25-1,-25-24,0 25,0 0,0-1</inkml:trace>
  <inkml:trace contextRef="#ctx0" brushRef="#br0" timeOffset="907.0519">8260 9723,'0'0,"0"25,0-25,0 25,0 0,0-25,0 25,-24-1,24-24,0 25,0 0,-25-25,25 25,0-25,0 25,0-25,0 24,0-24,25 0,-25 0,24 0,1 0,-25 0,25 0,0 0,0 0,-25-24,24 24,1-25,0 25,-25-25,25 0,-25 25,0-25,0 1,0-1,0 25,-25-25,0 0,0 25,1-25,-1 25</inkml:trace>
  <inkml:trace contextRef="#ctx0" brushRef="#br0" timeOffset="1219.0697">6871 10492,'-25'25,"25"-25,0 0,0 25,0-25,25-25,-25 25,25 0,0-25,24 25,1-24,0-1,-1 25,26-25,-1 0,25-24,-24 24,24 0,0 0,25-24,-25 24,1 0,24-25,-25 26,0-1,0 0,-24 0,24 0,-25 0,-24 1,24 24,-24-25,-25 25,24-25,-24 25,0-25,0 25,-25 0,0-25,0 25,0 0,0 0,-25 0,25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35:58.293"/>
    </inkml:context>
    <inkml:brush xml:id="br0">
      <inkml:brushProperty name="width" value="0.05292" units="cm"/>
      <inkml:brushProperty name="height" value="0.05292" units="cm"/>
      <inkml:brushProperty name="color" value="#FF0000"/>
    </inkml:brush>
  </inkml:definitions>
  <inkml:trace contextRef="#ctx0" brushRef="#br0">16272 5928,'-25'0,"25"25,0-25,0 0,0 0,0 0,0 0,0 0,25 0,0 0,0 0,24-25,1 25,0 0,24 0,0 0,26-24,-26 24,25 0,-24 0</inkml:trace>
  <inkml:trace contextRef="#ctx0" brushRef="#br0" timeOffset="728.0417">18777 7516,'25'0,"0"-25,25 25,-1 0,1-25,0 25</inkml:trace>
  <inkml:trace contextRef="#ctx0" brushRef="#br0" timeOffset="1766.1011">16371 9996,'-24'-25,"-1"25,25 0,-25 0,0 0,0 0,25 0,-24 0,-1 0,0 0,25 25,-25-25,0 25,25 0,-24 0,24 0,0-1,0 1,0 0,0 25,0-26,0 1,24 0,1 0,-25 0,25-25,0 24,0 1,-1-25,26 0,-25 25,0-25,24 0,-24 0,25-25,-1 25,-24-25,25 25,-26-24,26-1,-25 25,0-25,0 0,-1 0,-24 1,25-1,-25 0,0 0,0 0,-25 1,25-1,-24 0,-1 0,0 25,0-25,-25 0,26 25,-1-24,-25 24,25 0,-24 24</inkml:trace>
  <inkml:trace contextRef="#ctx0" brushRef="#br0" timeOffset="2294.1313">16297 10517,'0'25,"0"-25,25 0,-25 0,0 25,25-25,-25 25,0-1,24-24,-24 25,25 0,-25 25,0-26,25 1,-25 25,0-25,0 24,0-24,0 25,0-26,0 1,0 0,25 0,-25 0,0-1,0-24,0 25,0-25,25 25,-25-25,0 0,0 0,0 0,0 0,24-25,-24 25,0-25,0 25,0-24,0-1,0 25,-24-25,24 0,-25 0,0 25,25-24,-25-1,25 25,-25-25,25 25,-24 0,24 0,-25 0,25 25,-25-25,25 0,-25 25,0-25,25 24,0-24,-24 0,24 25,0-25,-25 0,25 0,0 0,0 0,0 0,0 0,0 0,0 0,0 0,0-25,25 25,-25-24,24 24,-24-25,25 0,0 0,0 0,0 25,-1-24,1-1,0 25,0-25,0 25,24 0,-24 0,0 0,0 0,-1 25,1-25,-25 25,25-1,0 1,0 0,-25 0,0 0,25-1,-25 1,24-25,-24 25,25 0</inkml:trace>
  <inkml:trace contextRef="#ctx0" brushRef="#br0" timeOffset="2831.162">17835 10046,'0'-25,"-25"25,0-25,25 25,-24 0,-1-25,25 25,-25 0,0 0,0 25,0-25,1 25,-1 0,0 0,0 0,25-1,-25 26,25-25,0 24,0-24,0 25,0-25,0-1,25 1,-25 0,25 0,0-25,0 25,-1-25,26 0,-25 0,25 0,-26 0,26 0,0-25,-26 25,26-25,-25 25,24-25,-24 0,0 1,0-1,-25 0,25 0,-25 0,0 1,0-1,0-25,-25 25,0 1,0-1,0 0,1 25,-1-25,-25 25</inkml:trace>
  <inkml:trace contextRef="#ctx0" brushRef="#br0" timeOffset="3302.1889">17785 10517,'25'25,"0"-25,-25 25,25 0,0-25,-25 24,0 1,24 0,-24 0,25 0,-25-1,0 1,0 0,0 0,0 0,0-1,0 1,0 0,25 0,-25 0,0-1,0 1,0-25,0 25,0-25,0 25,0-25,0 0,25 0,-25 0,0 0,0-25,0 25,0-25,0 25,0-25,0 1,-25-1,25 0,-25 0,25 25,-25-25,1 25,24-24,-25 24,25 0,-25 0,25 0,-25 24,25-24,-25 25,1-25,24 25,-25-25,25 25,-25 0,25-25,-25 24,25-24,0 0,0 0,0 0,0 0,0 0,0 0,0 0,0 0,25-24,-25 24,25-25,0 0,-25 0,24 25,1-25,25 1,-25-1,-1 0,26 25,-25-25,24 25,-24 0,0 0,25 0,-26 0,1 0,25 0,-25 25,-1-25,1 0,0 25,0-25,0 0</inkml:trace>
  <inkml:trace contextRef="#ctx0" brushRef="#br0" timeOffset="3678.2104">19274 9823,'0'-25,"-25"0,25 25,-25 0,0 0,0 0,25 0,-49 25,24-25,0 25,0-1,1 26,24-25,-25 24,0-24,25 0,-25 25,25-25,0-1,0 26,25-25,-25-25,25 25,0-1,-1-24,1 25,0-25,0 0,24 0,-24 0,25 0,-25 0,24-25,-24 25,25-24,-26 24,1-25,25 0,-25 0,-25 0,24-24,-24 24,0 0,0-25,0 26,-24-1,-1-25,0 25,0 1,0-1,1 0,-26 25,25 0,0 0</inkml:trace>
  <inkml:trace contextRef="#ctx0" brushRef="#br0" timeOffset="4178.239">19373 10344,'25'49,"-1"-24,-24 0,25 0,0-1,-25 1,25 0,-25 0,0 24,25-24,-25 0,0 0,0 0,0-1,0 1,0 0,0 0,0 0,0-25,0 24,0 1,0-25,0 25,0-25,0 0,0 25,0-25,0 0,0-25,24 25,-24 0,0-25,0 25,0-25,0 1,0-1,0 0,-24 0,-1 0,0 1,25 24,-25-25,0 0,25 25,-24 0,-1 0,25 0,-25 0,25 0,-25 25,0-25,25 25,-24-25,-1 24,25 1,-25 0,25-25,-25 25,25-25,-25 25,25-25,0 0,0 24,0-24,0 0,0 0,0 0,0 0,0 0,0 0,0-24,25 24,-25-25,25 25,0-25,-25 0,25 0,-1 1,26 24,-25-25,0 0,-1 25,26-25,-25 25,0 0,-1 0,26 25,-25-25,0 25,-1 0,1-1,-25 1,25 0,-25 0,25 0,-25-25,25 24,-25 1,0 0</inkml:trace>
  <inkml:trace contextRef="#ctx0" brushRef="#br0" timeOffset="4734.2708">20638 9823,'0'-25,"25"0,-25 0,0 0,0 1,0-1,0 25,0-25,0 25,0 0,0 0,0 0,-25 0,25 25,-25-25,25 25,-25-1,25 1,-25 0,25 0,0 0,0-1,0 1,25 0,-25 0,25 0,0-25,0 24,-1-24,26 25,-25-25,24 0,-24 0,25 0,0 0,-1 0,1-25,-25 25,24 0,1-24,-25 24,24-25,-24 0,0 25,-25-25,25 0,-25 1,0-1,-25 0,25 0,-25 0,-25 1,26-1,-26 0,0 25,1 0,-1 0,1 0</inkml:trace>
  <inkml:trace contextRef="#ctx0" brushRef="#br0" timeOffset="5258.3008">20911 10046,'25'25,"-1"-25,1 25,0-1,-25 1,25 25,-25-25,25-1,-25 26,0 0,0-26,0 26,0-25,24 24,-24-24,0 25,0-25,0-1,0 1,0 0,25 0,-25 0,0-25,25 24,-25 1,25-25,-25 0,0 25,25-25,-25 0,24 0,-24 0,0-25,0 25,25-25,-25 25,0-24,0-1,0 0,0 0,-25 0,25 1,-24-1,24 0,-25 0,0 0,25 1,-25 24,0 0,25 0,-24 0,24 0,-25 0,0 0,25 24,-25-24,0 25,25 0,-24-25,24 25,-25 0,25-25,0 0,-25 24,25-24,0 0,0 0,0 25,0-25,0 0,0 0,0-25,0 25,0 0,0 0,25-24,-25-1,25 25,-1-25,1 0,0 0,0 1,0 24,-1-25,1 0,0 25,0 0,0 0,-1 0,1 0,0 0,0 25,0-25,-1 25,1-1,-25 1,0 0,25 0,-25 0,0-25,0 24,0 1,0 0</inkml:trace>
  <inkml:trace contextRef="#ctx0" brushRef="#br0" timeOffset="5545.3172">21084 10790,'0'0,"0"0,0 0,0 0,-24 25,24 0,0-25,-25 24,25 1,-25 0,25 0,-25-25,25 25,-25-1,25 1,0-25,0 25,0-25,0 0,0 0,0 25,0-25,0 0,0-25,0 25,0 0,0-25,25 25,0-25,0 25,0-24,-1 24,26-25,-25 25,0 0,-1 0,26 0,-25 0,0 0,-1 0,1 0,-25 25,25-25,0 24,-25-24,0 0</inkml:trace>
  <inkml:trace contextRef="#ctx0" brushRef="#br0" timeOffset="5971.3416">22349 9599,'0'-24,"0"-1,0 25,-24-25,24 0,-25 25,25-25,-25 25,25 0,-25 0,25 25,-25-25,1 25,-1 0,0 24,0-24,0 0,25 25,-24-26,24 26,0-25,0 24,0-24,24 0,1 0,0-25,0 25,0-25,-1 24,26-24,-25 0,24 0,-24 0,25 0,-25 0,24 0,1-24,-25 24,-1-25,26 25,-25-25,-25 0,25 0,-1 1,-24-1,0-25,0 25,-24 1,-1-26,0 25,0 0,0 1,1-1,-26 25</inkml:trace>
  <inkml:trace contextRef="#ctx0" brushRef="#br0" timeOffset="6438.3683">22498 9947,'25'24,"0"1,0 0,-1 25,-24-25,25-1,0 26,-25-25,25 0,-25 24,0-24,0 0,25 0,-25-1,0 1,0 0,0 0,0-25,0 25,0-25,0 0,0 24,0-24,0 0,0 0,0 0,0-24,0 24,0 0,-25-25,25 0,0 25,-25-25,25 0,0 1,-25-1,25 0,0 25,-25-25,25 25,-24-25,24 25,-25 0,0 0,25 25,-25-25,0 25,25 0,-24 0,-1-1,0 1,0 0,25-25,-25 25,1 0,24-1,0-24,-25 25,25-25,0 25,0-25,0 0,0 0,0 0,0 0,25 0,-25-25,24 25,1 0,0-25,0 1,0-1,-1 0,1 0,25 0,-25 25,24-24,-24-1,0 25,24-25,-24 25,0 0,0 25,0-25,-1 25,1-25,-25 24,25 1,-25 0,25-25,-25 25,0 0,0-25,25 24,-25 1</inkml:trace>
  <inkml:trace contextRef="#ctx0" brushRef="#br0" timeOffset="6742.3857">22672 10740,'-25'0,"0"25,0-25,1 0,24 25,-25-25,25 25,-25-25,25 0,0 25,-25-25,25 24,0-24,0 0,0 0,0 25,0-25,0 0,0 0,0 0,0 0,0 0,25-25,-25 25,25 0,0 0,-1-24,1 24,0 0,0 0,24 0,-24 0,25 0,-25 0,-1 24,26-24,-25 25,0 0,-1 0,1 0,-25-25,25 24,-25 1,25 0,-25 0</inkml:trace>
  <inkml:trace contextRef="#ctx0" brushRef="#br0" timeOffset="7682.4394">19993 9327,'25'0,"-25"0,0 24,0-24,0 25,0 0,0 0,25 0,-25 24,0 1,24-1,-24 1,0 0,0-1,25 26,-25-1,0 0,0 1,25-1,-25 1,0 24,0-25,25 1,-25-1,25 1,-25-1,24-24,-24 24,25-24,-25-1,25 1,0-1,-25-24,25 0,-25 0,24 0,-24-1</inkml:trace>
  <inkml:trace contextRef="#ctx0" brushRef="#br0" timeOffset="8938.5113">20464 9004,'25'0,"-25"0,25 0,0-25,-1 25,1 0,25 0,-25-25,24 25,1 0,-1 0,1-24,25 24,-26 0,26-25,-1 25,0 0,1-25,-1 25,25 0,-24-25,24 25,0 0,-24-25,24 25,0 0,-24 0,24 0,-25 0,25 0,-24 0,-1 0,1 25,-1-25,0 0,-24 0,24 0,-24 25,0-25,-1 0,1 0,-25 25,24-25,-24 0,25 0,-25 25,-1-25,1 0,0 24,0-24,0 0,-1 0,-24 25,25-25,-25 0,0 25,25-25,-25 25,25-25,-25 25,0 0,0-25,0 24,25 1,-25 0,24 0,-24 0,25 24,-25-24,25 25,0-26,-25 26,25 0,-1-1,1 1,0-1,0 1,0 0,-25 24,24-24,-24-1,25 1,-25-1,0 1,25 0,-25-1,0 1,25 0,-25 24,25-24,-25-1,24 1,-24-1,25 1,0 0,-25-26,25 26,-25 0,25-1,-25-24,24 25,-24-1,0-24,0 0,0 24,0-24,0 0,0 0,0 0,0-25,0 24,0-24,0 25,0-25,0 0,-24 25,24-25,-25 0,25 25,0-25,-25 0,25 25,-25-25,25 0,-25 25,1-25,24 24,-25 1,0-25,0 25,0-25,1 25,-1-25,0 25,0-25,0 24,1-24,-1 0,25 25,-25-25,0 0,0 0,1 25,-1-25,0 0,0 0,0 25,1-25,-1 0,0 0,0 25,-24-25,24 0,0 0,-25 0,26 0,-26 0,0 0,25 0,-24 0,-26 0,26 0,-1 0,-24 0,24 0,-24 0,-1 0,1 0,0 0,-1 0,1 0,-25-25,24 25,1 0,-26 0,1 0,25 0,-25 0,-1 0,26-25,-25 25,0 0,24 0,-24 0,25 0,-1 0,1 0,-1 0,26-25,-1 25,0 0,1 0,-1 0,25 0,1 0,-1-25,0 25,0 0,0 0,25 0,0 0,0 0,-24 0,24 0,0 0,0 0,0 0,0 0,0 0,0 0,0 0,0 0,0-24,0 24,0 0,0 0,0 0,0 0,0 0,0 0,0 0,0 0,0-25,0 25,0 0,0 0,0 0,-25 0,25 0,0 0,0 0,0 0</inkml:trace>
  <inkml:trace contextRef="#ctx0" brushRef="#br0" timeOffset="9278.5307">20291 11038,'0'0,"0"0,0 0,0 0,0 0,0 0,0 0,0 0,0 0,0 25,0-25,0 25,0-1,24 1,-24 0,0 0,25 25,-25-26,25 1,-25 25,25-25,-25-1,25 1,-25 0,24 0</inkml:trace>
  <inkml:trace contextRef="#ctx0" brushRef="#br0" timeOffset="17746.0151">6698 9773,'-25'25,"0"-25,0 0,0 25,1-25,-1 24,25-24,-25 25,0 0,25 0,-25 0,25-1,0 1,0 0,0 0,0 0,25 24,0-24,-25 0,25 0,0 0,-1-1,1-24,25 25,-25-25,-1 25,1-25,25 0,-25 0,-1 0,26-25,-25 25,0-25,-1 25,1-24,0-1,0 0,0 0,-1 0,1 1,-25-1,25 0,-25 0,0 0,0 0,0 1,0-1,-25 0,25 0,-25 0,1 25,-1-24,0-1,0 0,-24 25,24 0,0-25,-25 25,26 0,-26 25,25-25</inkml:trace>
  <inkml:trace contextRef="#ctx0" brushRef="#br0" timeOffset="18242.0434">6648 10269,'25'0,"-25"25,0 0,0 0,25-1,-25 1,0 0,24 0,-24 24,0-24,0 25,0-1,0-24,25 25,-25-25,0 24,0-24,0 25,25-26,-25 1,0 0,0-25,0 25,0 0,25-25,-25 0,0 0,0 0,0 0,0 0,0-25,0 25,0-25,0 25,0-25,-25 0,25 1,0 24,-25-25,25 0,-25 25,25-25,-24 25,-1 0,25 0,-25 0,0 0,25 0,-25 25,25-25,-24 25,24-25,-25 25,25-1,-25-24,25 25,0-25,0 0,0 0,0 0,0 0,0 0,0 0,0 0,0 0,0 0,0-25,0 1,25 24,-25-25,25 0,-1 0,-24 0,25 1,0 24,0-25,0 0,-1 25,1-25,-25 25,25 0,0 0,0 0,-1 0,1 0,0 25,0-25,-25 25,25 0,-25-1,24 1,-24 0,0 0,0 0,0-1</inkml:trace>
  <inkml:trace contextRef="#ctx0" brushRef="#br0" timeOffset="18586.0631">6797 11137,'0'0,"0"0,0 0,-25 0,25 25,0 0,-25-25,25 25,-25 0,25-1,-24 1,24 0,-25 0,25 0,-25-1,25 1,-25 0,25-25,0 25,0-25,0 0,-25 25,25-25,0 0,0 0,0-25,0 25,0 0,0-25,0 0,0 0,25 1,-25-1,25 0,0 0,-25 0,25 1,-1-1,1 0,0 0,0 25,0 0,-1 0,1 0,0 0,0 0,-25 25,25-25,-1 25,1-25,-25 25,25-25,-25 24,25-24,-25 25,25-25,-25 0</inkml:trace>
  <inkml:trace contextRef="#ctx0" brushRef="#br0" timeOffset="18966.0848">7764 10120,'0'-24,"-25"24,25-25,-24 25,24 0,-25-25,25 25,-25 0,25 25,-25-25,25 25,-25-1,25 1,-24 0,24 25,0-26,0 26,0-25,0 24,0-24,24 0,1 0,0 0,-25-1,25-24,0 25,24-25,-24 0,0 0,0 0,-1 0,26-25,-25 25,0-24,-1-1,1 25,25-25,-50 0,25 0,-1 1,1-1,-25 0,0-25,0 26,0-1,0 0,-25 0,1 0,-1 1,0-1,0 25,-24-25,24 25,-25 0,1 0</inkml:trace>
  <inkml:trace contextRef="#ctx0" brushRef="#br0" timeOffset="19454.1127">7839 10468,'24'24,"1"1,-25 0,0 0,25 0,-25-1,0 26,25-25,-25 0,0 24,0-24,0 25,0-26,0 26,0-25,0 0,0-1,0 1,0 0,0-25,0 25,0-25,0 0,0 0,0 0,0 0,0 0,0 0,0-25,0 25,0-25,0 0,-25 1,25-1,-25 0,25 25,-25-25,1 0,-1 1,25 24,-25-25,0 25,0 0,25 0,-24 25,24-25,-25 24,0 1,25 0,-25 0,25 0,0 24,0-24,-25 0,25 0,0-1,0-24,0 25,0-25,0 0,0 0,25 0,-25 0,25 0,-25 0,25-25,0 25,-25-24,24-1,1 0,0 0,0 0,0 1,24-1,-24 0,0 0,0 0,-1 25,1-24,0 24,0 0,24 0,-49 24,25-24,0 25,0 0,-25 0,25 0,-25-1,0 1,0 25,0-25,0-1,0 26,0-25</inkml:trace>
  <inkml:trace contextRef="#ctx0" brushRef="#br0" timeOffset="19774.1311">8062 11311,'0'0,"-25"0,25 0,0 0,0 25,-25-25,25 0,0 25,0-1,-25-24,25 25,-24 0,24 0,0 0,-25-25,25 24,0-24,0 25,0-25,-25 0,25 0,0 0,0 0,0 0,0 0,0-25,25 25,-25-24,25 24,-25-25,24 0,1 0,0 0,0 1,0-1,-1 0,1 0,0 25,0 0,0-25,-25 25,25 0,-1 25,-24-25,25 25,0 0,-25-25,25 25,-25-1,25-24,-25 25,0 0,24-25,1 25,-25-25,25 0</inkml:trace>
  <inkml:trace contextRef="#ctx0" brushRef="#br0" timeOffset="21030.2029">17984 8434,'0'0,"-25"-25,0 25,0-25,1 25,-1 0,-25 25,25-25,-24 25,24-1,-25 1,25 25,-24-25,24 24,0 1,0-1,1 1,24 0,0-1,0 1,0-25,0-1,0 26,24-25,1 0,0 0,0-25,0 24,-1-24,1 25,0-25,25 0,-25 0,-1 0,1 0,0 0,25 0,-26-25,1 25,-25-24,25 24,-25-25,0 25,0-25,0 25,0-25,-25 25,25-25,-25 25,1 0,-1-25,0 25,0 0,0 0,25 0,-24-24,24 24,0 0,0 0,0 0,24 0,1 0,-25-25,25 25,0 0,0 0,-1-25,1 25,0 0,0 0,-25 0,25 0,-1 0,-24 0,25 25,0-25,-25 25,0-1,25 1,-25-25,0 25,25 0,-25 0,0-25,24 25,-24-25,0 24,25-24,-25 0,0 0,25 25,-25-25,25 0,-25-25,0 25,25 0,-25 0,24-24,-24 24,25-25,-25 0,25 25,-25-25,0 0,0 0,0 1,0-1,0 25,0-25,0 0,0 25,0 0,0 0,0 0,0 0,0 0,0 25,0 0,0-25,0 25,25-1,-25-24,0 25,0 0,0-25,0 25,0-25,25 0,-25 25,0-25,0 0</inkml:trace>
  <inkml:trace contextRef="#ctx0" brushRef="#br0" timeOffset="21155.21">18182 8682,'-25'0,"25"0,-24-25,24 25,0 0,0 0</inkml:trace>
  <inkml:trace contextRef="#ctx0" brushRef="#br0" timeOffset="21742.2436">18356 8706,'25'0,"-1"25,-24-25,25 25,0 0,0 0,0-25,24 24,-24 1,0 0,0 0,-25-25,24 25,1-1,-25-24,25 25,-25-25,0 25,0-25,0 25,0-25,-25 0,25 25,-25-25,1 0,24 0,-25 0,0 0,25-25,-25 25,25-25,0 0,0 0,0 25,0-49,0 24,0 0,25 0,-25-24,25 24,-25-25,25 26,-1-26,1 0,0 26,0-26,0 0,-1 1,1-1,0 25,-25-24,25 24,0-25,-25 26,25-1,-25 0,0 0,0 25,0-25,0 25,0 0,0 0,0 25,-25 0,25-25,-25 50,25-26,-25 26,25 0,-25-1,25 26,0-26,0 1,0-1,0 1,0 0,0-26,25 1,0 25,-25-50,25 25,0-1,-1 1,1-25,0 0,0 0,0 0,-1 0,1 0,0 0,0-25,0 25,-25-24,24-1,-24 0,25 0,-25 0,25-24,-25 24,0 0,0 0,25 1,-25 24,25-25,-25 25,24 0,1 0,0 25,0-25,0 24,-1 1,1 0,0 0,0 0,-25-1,25 1,-25 0,0 0,0 0,0-1,-25 1,0 0</inkml:trace>
  <inkml:trace contextRef="#ctx0" brushRef="#br0" timeOffset="22002.2585">17885 9575,'-25'24,"0"-24,25 0,0 0,0 0,25 0,0 0,-1 0,1 0,25-24,-1 24,1-25,24 0,26 25,-26-25,25 0,0 1,25-1,0-25,-24 25,24 1,0-1,0-25,-25 25,25 1,-25-1,-24 0,-1-25,0 50,-24-24,0-1,-1 25,-24-25,-25 25,0 0</inkml:trace>
  <inkml:trace contextRef="#ctx0" brushRef="#br0" timeOffset="23358.3361">9178 10046,'0'-25,"0"25,0 0,0 0,-25 0,25 0,-25 0,25 0,0 25,-24 0,24-25,-25 25,25-1,0 1,0 0,0 25,0-26,0 1,25 0,-25 0,24 0,1-1,-25-24,25 25,0-25,0 25,-1-25,26 0,-25 0,0-25,0 25,-1-25,26 25,-25-24,0-1,-1 0,1 0,0 0,0 1,-25-1,25 0,-25 0,0 25,0-25,0 1,-25-1,0 0,0 25,0-25,-24 0,24 25,0 0,-24-25,-1 25,25 0,-25 25</inkml:trace>
  <inkml:trace contextRef="#ctx0" brushRef="#br0" timeOffset="23858.3647">9377 10393,'24'0,"-24"25,0-25,25 25,-25 0,0-1,0 26,25-25,-25 0,0 24,0-24,0 0,25 24,-25-24,0 0,0 0,0 0,0-1,25-24,-25 25,0-25,0 25,0-25,24 0,-24 0,0 0,0 0,0 0,0-25,0 25,0-25,0 25,0-24,0-1,0 25,0-25,-24 0,24 25,-25-25,0 25,25-24,-25 24,0 0,25 0,-24 0,-1 24,0-24,25 25,-25 0,0 0,25-25,-25 25,1-1,-1 1,25 0,-25 0,25 0,0-25,0 24,-25-24,25 0,0 0,0 25,0-25,0 0,0-25,0 25,0-24,25 24,-25-25,0 0,25 0,0 0,-25 1,24-1,1 0,-25 0,25 0,0 1,0 24,-25-25,25 25,-1 0,1 0,0 0,-25 0,25 0,0 0,-1 25,-24-25,25 24,0 1,-25 0,0-25,25 25,-25 0,0-1,0 1,0 0</inkml:trace>
  <inkml:trace contextRef="#ctx0" brushRef="#br0" timeOffset="24166.3823">9401 11137,'0'0,"0"0,0 0,0 0,0 0,0 25,0-25,0 25,0 0,-24-25,24 25,0-1,-25 1,25 0,0 0,0 0,-25-25,25 24,0-24,0 25,0-25,0 0,0 0,0 0,0 0,0 0,0 0,0-25,0 25,0-24,25-1,-25 0,25 0,-1 0,-24 1,25-1,0 0,0 0,0 25,-1-25,26 0,-25 25,0 0,-1 0,1 0,0 0,25 0,-26 25,1-25,0 25,0-25,-25 25</inkml:trace>
  <inkml:trace contextRef="#ctx0" brushRef="#br0" timeOffset="24566.4052">10518 10145,'0'-25,"0"25,-25-24,25 24,-25-25,25 25,0 0,-25 0,25 0,0 0,0 0,-25 0,25 25,-24-25,24 24,0 1,0 0,0 0,0 24,0-24,0 0,0-25,0 25,24 0,-24-1,25-24,0 0,0 25,0-25,-25 0,24 0,26-25,-25 25,0 0,-1-24,1-1,0 25,0-25,0 0,-1 0,-24 1,25-1,-25 0,0 0,0 0,0 1,-25-1,1 0,-1 0,-25 0,25 25,-24 0,24 0,-25 0,1 0</inkml:trace>
  <inkml:trace contextRef="#ctx0" brushRef="#br0" timeOffset="25061.4335">10542 10418,'0'0,"25"25,0-25,-25 25,25-1,-25 1,25-25,-25 25,0 25,0-26,0 1,24 0,-24 0,0 0,0 24,0-24,0 0,0 0,0 24,0-24,0 0,0-25,0 25,0-1,0-24,0 25,0-25,0 0,0 0,0 0,0-25,0 25,0-24,0 24,-24-25,24 0,-25 0,25 0,-25 25,25-24,-25-1,0 0,25 25,-24 0,-1 0,25 0,-25 0,25 0,-25 25,25 0,-25-1,25 1,-24 0,24 0,-25 0,25-1,0 1,0-25,0 25,0-25,0 0,0 25,0-25,0 0,0 0,0 0,0-25,0 25,0 0,25-25,-25 0,24 1,-24-1,25 0,0 0,0 0,0 1,-1-1,1 25,0-25,0 0,24 25,-24 0,0 0,0 0,0 0,-1 25,1-25,0 25,0 0,0-1,-25-24,24 25,-24 0,0 0,0 0,0-1,0 1</inkml:trace>
  <inkml:trace contextRef="#ctx0" brushRef="#br0" timeOffset="25383.4519">10642 11212,'0'0,"0"0,0 0,0 0,0 25,0-25,0 24,0-24,0 25,-25 0,25 0,0 0,-25-1,25 1,0 0,0 0,0-25,-25 25,25-1,0-24,0 0,0 25,0-25,0 0,0-25,25 25,-25 0,25-24,-25 24,25-25,-1 0,1 0,0 0,-25 1,25 24,24-25,-24 0,0 0,0 25,0 0,-1 0,1 0,0 0,0 0,0 25,-1-25,1 25,0-25,-25 25,25-1,0 1,-25-25,24 25,-24 0</inkml:trace>
  <inkml:trace contextRef="#ctx0" brushRef="#br0" timeOffset="26078.4916">7963 11013,'0'25,"24"-25,-24 0,0 0,0 0,0 0,0 0,0 25,0-25</inkml:trace>
  <inkml:trace contextRef="#ctx0" brushRef="#br0" timeOffset="27112.5508">12155 10046,'0'0,"0"0,0-25,-25 25,25 0,-25 0,25 0,0 0,-25 0,25 0,-25 0,25 25,-24 0,24 0,-25-1,25 1,0 0,0 0,0 0,0 24,25-24,-1 0,1 0,0-25,0 24,0-24,-1 25,1-25,0 0,25 0,-26-25,1 25,25 0,-25-24,-1 24,1-25,0 0,0 25,0-25,-25 0,25 1,-25-1,0 0,0 25,0-25,0 0,-25 1,0-1,0 25,0-25,0 25,-24-25,24 25,-25 0,1 0</inkml:trace>
  <inkml:trace contextRef="#ctx0" brushRef="#br0" timeOffset="27608.5792">12328 10443,'25'25,"-25"24,25-24,-25 0,25 0,-25-1,24 1,-24 0,0 25,0-26,0 1,0 0,25 0,-25 0,0-1,0 1,0 0,0-25,0 25,0 0,0-25,0 0,0 24,0-24,0 0,0 0,0-24,0 24,0 0,0-25,0 0,0 25,0-25,0 0,0 1,-25 24,25-25,-24 0,-1 25,0-25,25 25,-25 0,0 0,1 0,-1 25,0-25,25 25,-25 0,0-1,1 1,-1 0,25 0,-25 0,0-1,25 1,-25-25,25 25,0-25,0 25,0-25,0 0,0 0,0 0,0 0,0 0,0 0,0-25,25 25,-25-25,25 25,0-25,0 1,-1-1,1 0,0 0,0 0,0 1,-1-1,1 0,0 0,25 25,-26 0,1 0,0 0,0 0,0 0,-25 25,25-25,-1 25,-24 0,25-1,-25 1,0 0,0 0,0 0,0-1</inkml:trace>
  <inkml:trace contextRef="#ctx0" brushRef="#br0" timeOffset="27931.5976">12328 11261,'0'0,"-25"0,25 25,0-25,0 25,-24-25,24 25,-25 0,25-25,-25 24,25 1,-25 0,25 0,-25-25,25 25,0-25,0 0,0 24,0-24,0 0,0 0,0 0,0 0,0-24,0 24,0 0,25-25,0 0,-25 0,25 0,0 1,24-1,-24 0,0 0,0 0,24 1,-24 24,0-25,25 25,-26 0,1 25,0-25,0 24,24-24,-49 25,25 0,0 0,0 0,0-25,-25 24,24 1,-24 0,25-25</inkml:trace>
  <inkml:trace contextRef="#ctx0" brushRef="#br0" timeOffset="29175.6688">8409 9302,'0'0,"0"-25,0 25,0 0,0 0,0 0,0 0,0 25,0-25,0 25,0-1,0-24,25 25,-25 25,0-25,0-1,0 1,0 0,25 0,-25-25,0 25,0-1,0-24,0 25,0-25,0 0,0 0,0 0,0 0,0 0,0 0,0-25,0 25,0-24,0-1,0 0,-25 0,25 0,0-24,-25 24,25-25,0 1,0-1,-25 1,25-1,0 0,0 1,0-1,0 0,0 26,0-26,25 25,0 0,-25 1,25-1,0 25,-1 0,1 0,-25 0,25 0,0 25,-25-1,25 1,-25 0,0 0,0 0,0-1,0 1,-25 0,25 25,-25-25,0-1,25-24,-25 25,25 0,-24-25,24 0,0 0,0 25,0-25,0 0,0-25,0 25,0 0,24-25,-24 25,25 0,0-25,-25 25,50 0,-26-24,1 24,0 0,0 0,0 0,24 0,-24 24,0-24,-25 0,25 25,-1 0,-24-25,0 25,0 0,0-1,0-24,-24 25,24 0,-25 0,0-25,0 25,0-1,-24 1,24-25,0 25,-24-25,24 25,0-25,-25 0,26 0,-1 0</inkml:trace>
  <inkml:trace contextRef="#ctx0" brushRef="#br0" timeOffset="29448.6844">8756 8930,'0'0,"0"24,0-24,0 25,0-25,0 25,0 0,0 0,0-25,0 25,0-1,0-24,0 25,25 0,0-25,-25 0,25 0,0 25,-25-25,24 0,1 0,0 0,0-25,0 25,-25 0,24-25,1 25,-25-25,25 25,-25-24,0 24,0-25,0 25,0-25,0 25,-25 0,25-25,-49 25,24 0,0 0,0 0,0 0</inkml:trace>
  <inkml:trace contextRef="#ctx0" brushRef="#br0" timeOffset="30085.7208">9104 8930,'0'0,"24"0,-24 24,0-24,25 0,-25 0,0 25,25-25,-25 25,25-25,-25 25,25-25,-1 25,1-25,-25 0,25 0,0 25,0-25,0 0,24 0,-24-25,0 25,0 0,-1-25,1 25,0-25,0 25,0-25,-25 0,24 25,-24-24,0-1,0 25,0-25,0 25,0-25,0 25,0 0,0 0,0 0,0 0,0 0,0 0,0 25,0 0,0-25,0 25,0-1,0 1,25 0,-25 0,25 0,-25-25,0 25,0-1,0 1,0 0,0 0,0 0,0-1,0 1,0 0,0 0,0-25,-25 25,25-1,-25-24,25 0,0 0,0 0,-24 0,24 0,0-24,0-1,0 25,0-25,0 0,0 0,0 25,24-24,-24-1,25 0,0 0,-25-24,25 24,0 0,-1 0,1-25,0 26,0-26,-25 25,25-24,-1-1,1 25,-25-24,25 24,-25-25,25 25,-25 1,0-1,0 25,0 0,0 0,0 0,0 0,0 0,0 0,0 25,0-1,0-24,25 25,-25 0,24-25,1 25,0 0,0-1,-25-24,25 25,-1 0,1-25,0 25,0-25,0 25,-25-25,24 24,-24-24,0 25,0 0,0-25,-24 25,-1 0,-25-1,25-24</inkml:trace>
  <inkml:trace contextRef="#ctx0" brushRef="#br0" timeOffset="30368.737">8756 9798,'-24'0,"24"25,0-25,0 0,0 0,24-25,1 25,0 0,0-25,24 25,1-25,24 0,-24 1,24-1,1 0,24 0,0 0,1 1,-1-26,0 25,0 0,0-24,-24 24,24-25,0 26,-24-1,-1 0,1 0,-1 0,-24 1,-1-1,1 25,-1-25,-24 25,0 0,-25 0,0 0,0-25,0 25</inkml:trace>
  <inkml:trace contextRef="#ctx0" brushRef="#br0" timeOffset="33093.8929">21109 11708,'25'-25,"0"25,0 0,24-25,-24 25,49-25,-24 25,24-24,1 24,-1-25,25 25,1-25,-1 0,25 25,-25 0,25-25,-25 25,25-24,-24 24,-1-25,0 25,-25 0,26 0,-26-25,1 25,-26 0,26 0,-26 0,-24 0,25 0,-26 0,-24 0</inkml:trace>
  <inkml:trace contextRef="#ctx0" brushRef="#br0" timeOffset="55827.1932">1761 14089,'0'-25,"0"0,0 25,0-24,-24 24,24-25,0 25,0 0,0-25,0 25,0 0,0 0,0 0,0 25,0-25,0 25,0-1,-25 1,25 0,-25 25,25-26,-25 51,0-26,25 1,-24 0,-1-1,0 1,25 0,-25-1,25-24,0 25,0-26,0-24,0 25,25 0,0-25,0 0,-1 0,1 0,0 0,0 0,24 0,-24-25,25 25,-25-25,24 1,-24-1,25 25,-1-25,-24 0,25 0,-1 1,-24-1,0 0,0 0,0 25,-25-25,24 1,-24 24,0-25,0 25,0-25,0 25,0 0,0 0,0 0,0 0,-24 25,24-25,0 25,-25-1,25 1,0 25,0-25,0 24,0-24,0 25,0-26,0 26,0-25,0 0,0 24,25-24,-25 0,0 0,0-1,0 1,24 0,-24-25</inkml:trace>
  <inkml:trace contextRef="#ctx0" brushRef="#br0" timeOffset="56044.2056">2803 14213,'25'-25,"-25"0,0 25,0-24,0 24,0 0,0 0,0 0,0 24,0 1,25 0,-25 0,0 0,0-1,0 26,0 0,0-25,0 24,0 1,-25-25,25 24,0-24,-25 25,25-26,0 26,0-25,0 0,0 24,0-24</inkml:trace>
  <inkml:trace contextRef="#ctx0" brushRef="#br0" timeOffset="56268.2184">2902 14982,'25'0,"-25"0,0 0,25 25,-25-25,0 25,25-25,-25 24,0-24,0 25,0 0,0 0,25-25,-25 25,0-1,0 1,0-25,0 25,0-25,0 0,25 0,-25 0,0 0,24 0,-24 0,0 0,25 0,-25 0,25-25,-25 25,25-25,-25 25,0-24,25-1,-25 25,0-25,0 0,0 25,0-25,-25 25,0-24,25 24,-25-25,0 25,1 0,-1 0</inkml:trace>
  <inkml:trace contextRef="#ctx0" brushRef="#br0" timeOffset="56584.2365">3647 14511,'-25'25,"-25"-25,25 24,1-24,-1 0,0 0,25 0,-25 0,25 0,0 0,0 0,25 0,-25-24,25 24,0-25,-1 25,1-25,25 0,-25 25,24-25,1 1,-1-1,-24 0</inkml:trace>
  <inkml:trace contextRef="#ctx0" brushRef="#br0" timeOffset="56812.2495">3845 14188,'-25'0,"-24"0,24-25,0 25,0 0,0-24,1 24,-1 0,25-25,0 25,0 0,0 0,0 0,0 0,0 0,25 0,-1 0,-24 0,25 0,25 0,-25 0,-1 0,1 0,25 0,-25 0,-1 0,1 25,0-25,-25 0,25 24,-25 1,0-25,0 25,0 0,0 0,0-1,0 1,0 0,-25 0,0 0,25 0,-25-25,1 24</inkml:trace>
  <inkml:trace contextRef="#ctx0" brushRef="#br0" timeOffset="57068.2642">4168 13866,'0'-50,"0"25,0 25,0-24,0-1,0 0,0 25,0-25,24 25,-24 0,25 0,-25 0,25 0,0 0,-25 25,25-25,-1 25,1 24,-25-24,25 0,-25 25,25-1,-25 1,0-25,0 24,0 1,0-1,0 1,0 0,0-1,0 1,0-25,0 24,0-24</inkml:trace>
  <inkml:trace contextRef="#ctx0" brushRef="#br0" timeOffset="57179.2705">4564 14908,'0'24,"0"1,0-25,0 25,0-25,0 25,0-25,0 0,0 0,0 0,0 0</inkml:trace>
  <inkml:trace contextRef="#ctx0" brushRef="#br0" timeOffset="60455.4579">1637 14436,'0'-24,"0"24,0 0,-24 0,24 0,0 0,24 0,-24 0,25 24,0-24,0 0,0 25,24-25,26 0,-26 25,26 0,-1-25,25 25,-24-1,24-24,0 25,0-25,1 25,-1 0,0-25,-25 25,26-25,-26 24,25-24,-24 25,-1-25</inkml:trace>
  <inkml:trace contextRef="#ctx0" brushRef="#br0" timeOffset="60721.4731">3299 14114,'0'0,"0"0,0 0,0 0,25 0,0 0,0 0,0 25,-1-1,1-24,25 25,-1 0,1 0,0-25,-1 25,1-1,-1 1,26-25,-26 25,26-25,-1 25,-24-25,24 25,1-25,-1 0,-24 0,24 0,1 0,-26 0,26 0,-26-25,1 25,-1-25</inkml:trace>
  <inkml:trace contextRef="#ctx0" brushRef="#br0" timeOffset="60859.481">4812 13891,'-49'-25,"24"25,25 0,-25 0,25 0,0 25,0-25,25 24,-25 1,25 0,0 25,24-26,-24 26,25-25,-1 24,1-24,24 25,1-1,-1-24,1 0</inkml:trace>
  <inkml:trace contextRef="#ctx0" brushRef="#br0" timeOffset="63927.6565">6648 14213,'0'0,"-25"0,25 0,-25 0,25 0,-24 25,24-25,-25 25,25-25,-25 24,0 1,25 0,-25 25,1-25,24-1,0 26,-25-25,25 0,0-1,0 1,25 0,-1-25,-24 25,25-25,0 25,0-25,24 0,-24 24,0-24,25 0,-26-24,26 24,0 0,-26-25,26 25,-25-25,0 25,-1-25,1 25,-25-25,25 25,-25-24,0 24,0-25,0 25,-25-25,25 25,-25-25,1 25,-1-25,0 1,0 24,0-25,-24 25,-1-25,1 0,24 25,-25-25,1 25,-1-25,25 1,0-1,-24 25,24-25,0 0,25 0,-25 1,25-1,0 0,0 0,0-24,0 24,0 0,25 0,0-24,0 24,24 0,-24-25,25 26,-25-1,24 0,1 0,-1 0,1 1,-25 24,24 0,-24 0,25 0,-25 0,-1 24,-24 1,25 0,-25 0,0 24,0-24,0 25,0 24,-25-24,1 24,-1-24,25 24,-25-24,0-1,0 1,25 0,-24-1,24-24,0 0,0 0,0 0,0-1,0-24,0 0,24 0,-24 0</inkml:trace>
  <inkml:trace contextRef="#ctx0" brushRef="#br0" timeOffset="64083.6654">7392 13915,'0'0,"0"0,0 0,0 0,0 25,0-25,0 25,0 0,0 0,0 24,0-24,0 25,-25-1,25 1,0-1,0 1,0 0,0-1</inkml:trace>
  <inkml:trace contextRef="#ctx0" brushRef="#br0" timeOffset="64391.683">7640 14908,'0'24,"0"-24,0 25,0-25,-25 25,25 0,-24-25,24 25,-25-1,25 1,-25 0,0 0,25 0,-25-25,25 24,-24 1,24 0,0 0,0-25,0 25,0-25,0 0,0 24,0-24,24 0,-24 0,25 0,0-24,-25 24,25 0,0-25,-1 25,1-25,0 25,-25-25,25 0,-25 25,25-24,-25-1,0 0,0 0,0 0,0 1,0 24,0-25,-25 0,0 0,0 0,25 1,-25 24,1-25</inkml:trace>
  <inkml:trace contextRef="#ctx0" brushRef="#br0" timeOffset="64594.6946">7913 14163,'0'25,"0"-25,0 25,0 0,0-25,0 25,0 24,25-24,-25 0,0 25,25-26,-25 26,24-25,1 0,0 24,-25-24,25 0,0 0,-1-1,1 1,0 0</inkml:trace>
  <inkml:trace contextRef="#ctx0" brushRef="#br0" timeOffset="64787.7057">8136 14337,'0'0,"-25"0,25 0,-24 0,-1 0,25 0,-25 0,25 25,-25 0,0 0,25-1,-24 1,-1 25,25-25,-25 24,0-24,25 25,-25-26,1 26,24-25,0 0,-25-1,25 26,0-25</inkml:trace>
  <inkml:trace contextRef="#ctx0" brushRef="#br0" timeOffset="65103.7238">8484 14387,'0'-25,"24"0,-24 0,25 0,-25 1,25-1,0 25,0-25,-25 25,24-25,1 25,0 0,0 0,0 0,-1 0,1 0,-25 25,25 0,-25 0,0-1,0 26,-25 0,0-25,1 24,-1 1,-25-1,25 1,1 0,-26-26,25 26,0-25,1 0,-1-1,25 1,0 0,0-25,0 25,0-25,0 0,0 0,25 0,-1 0,1 0,0 0,0 0,24 0,-24-25,25 25,-1-25</inkml:trace>
  <inkml:trace contextRef="#ctx0" brushRef="#br0" timeOffset="65735.7599">9451 14089,'0'-25,"0"0,0 25,0-24,0 24,0 0,0 0,0-25,0 25,0 0,-25 0,25 0,0 0,0 0,0 0,0 25,0-25,0 24,0 1,0 0,0 0,0 0,0 24,0-24,0 25,0-1,-25-24,25 25,0-25,0 24,0-24,0 25,0-26,0 1,0 0,0 0,0 0,0-1,0 1,0 0,0-25,0 25,0-25,0 25,25-25,-25 0,0 24,25-24,-25 0,25 0,-25 0,0 0,25 0,-25 0,0 0,24 0,-24 0,0 0,0 0,0 0,0 25,0-25,0 0,0 0,-24 25,-1-25,25 25,-25 0,0-1,25 1,-25-25,1 25,24 0,-25 0,25-1,0-24,0 25,0-25,0 25,0-25,0 0,0 25,25-25,-25 0,24 0,1 0,-25 0,25 0,0-25,0 25,-1 0,1 0,0-25,-25 25,25-25,-25 25,0-24,0 24,0-25,-25 25,0 0</inkml:trace>
  <inkml:trace contextRef="#ctx0" brushRef="#br0" timeOffset="73911.2275">10096 14486,'0'0,"0"0,0 0,0 0,0 25,0-25,0 25,0-25,0 24,25 1,-25 25,0-25,0-1,24 1,-24 0,0 0,0 0,0-1,25 1,-25 0,0-25,25 25,-25-25,0 0,25 0,-25 0,25 0,-1 0,-24-25,25 25,0-25,25-24,-25 24,24-25,1 1,-1-1,1 0,24 1,-24-26,24 26,-24-26,24 26,-24-1,0 0,-1 1,-24 24,0 0,0 0,-1 1,1 24,-25 0</inkml:trace>
  <inkml:trace contextRef="#ctx0" brushRef="#br0" timeOffset="74288.2491">10344 14362,'0'-25,"0"25,0-25,0 0,0 25,0-24,0-1,0 25,0 0,0 0,0 0,0 0,0 0,0 0,25 25,-25-1,0 1,25 0,-25 0,24 25,-24-26,25 26,-25-25,25 24,-25-24,25 0,0 0,-25 0,24-25,1 24,-25-24,50 25,-25-25,-1 0,26-25,0 25,-1-24,26-1,-1 0,0 0,1-24,-1 24,1-25,-1 25,25-24,-24 24,-1-25,-24 25,24 1,-24 24,-25-25,24 25,-24 0,0 25</inkml:trace>
  <inkml:trace contextRef="#ctx0" brushRef="#br0" timeOffset="80561.6079">3845 11063,'-25'0,"-24"25,24-25,25 24,-25-24,25 0,-25 0,25 0,0 0,25 0,-25 0,25 0,0 25,-1-25,1 0,25-25,-25 25,24 0,1-24,0 24,24-25,-24 0,-1 0,26 0,-26 25,1-24,-1-1,1 0,0 0,-26 0,1 25,0-24,0-1,0 25,-25-25,0 25,0-25,0 25,-25-25,25 25,-25 0,0-24,0 24,-24-25,24 25,0 0,0 0,1-25,-1 25,0 0,0 0,25 0,-25 0,25 0,0 0,0 0,0 0,0 0,25 0,-25 0,25 0,0 0,0 25,24-25,-24 0,0 0,24 25,-24-25,25 0,-25 24,24-24,-24 25,0 0,-25 0,25 0,-25-1,0 1,-25 25,-25-1,25 1,-49 24,24 1</inkml:trace>
  <inkml:trace contextRef="#ctx0" brushRef="#br0" timeOffset="82701.7303">6871 11609,'0'0,"0"0,0 0,0 0,0 0,0 0,0 24,25-24,-25 25,0-25,0 25,0 0,25 0,-25-1,25 1,-25 25,0-25,24-1,-24 26,0-25,25 0,-25-1,0 1,25 0,-25 0</inkml:trace>
  <inkml:trace contextRef="#ctx0" brushRef="#br0" timeOffset="83233.7607">8236 11708,'0'0,"0"0,0 0,0 0,0 25,0-25,0 0,0 0,0 0,0 24,0-24,0 25,0 0,0 0,0 0,0 24,0-24,0 25,0-26,24 26,-24-25</inkml:trace>
  <inkml:trace contextRef="#ctx0" brushRef="#br0" timeOffset="83805.7935">9724 11609,'0'0,"0"0,-25 0,25 0,0 0,0 0,0 24,0-24,0 25,25 0,-25 0,0 0,25-1,-25 26,24-25,-24 24,25 1,-25 0,25-26,-25 26</inkml:trace>
  <inkml:trace contextRef="#ctx0" brushRef="#br0" timeOffset="84337.8239">11113 11757,'0'0,"0"0,0 0,0 0,0 0,0 0,0 25,0-25,0 25,0 0,25 0,-25 24,24-24,-24 25,0-26,25 26,-25-25,0 24,25-24</inkml:trace>
  <inkml:trace contextRef="#ctx0" brushRef="#br0" timeOffset="84837.8525">12651 11609,'0'-25,"0"25,0 0,0 0,0-25,0 25,0 0,0 0,0 0,0 0,0 25,0-25,0 25,25-1,-25 26,24-25,-24 24,25 1,-25 0,0-1,25 1,-25-1,25 1</inkml:trace>
  <inkml:trace contextRef="#ctx0" brushRef="#br0" timeOffset="85473.8889">16793 11361,'0'0,"-25"0,25 0,-24 0,24 0,0 0,0 24,0-24,0 25,-25 0,25 0,0 0,0-1,0 26,0 0,0-26,0 26,0 0,0-1,0-24</inkml:trace>
  <inkml:trace contextRef="#ctx0" brushRef="#br0" timeOffset="85913.914">17885 11336,'0'0,"24"0,-24 0,0 0,0 0,0 0,0 0,0 25,0-25,0 24,0 1,0 0,0 0,0 0,25 24,-25-24,0 25,0-1,0 1,0-25,25 24</inkml:trace>
  <inkml:trace contextRef="#ctx0" brushRef="#br0" timeOffset="86409.9424">19323 11286,'0'0,"0"0,0 0,0 0,0 0,0 0,0 0,0 0,0 0,0 25,0 0,0 0,0-1,0 1,0 0,0 25,0-1,0 1,0-1,0 1,0 0,0 24</inkml:trace>
  <inkml:trace contextRef="#ctx0" brushRef="#br0" timeOffset="86824.9661">21506 11956,'0'25,"0"-25,0 24,0 1,0 25,0-25,0 24,0 1,0 0,0 24</inkml:trace>
  <inkml:trace contextRef="#ctx0" brushRef="#br0" timeOffset="88625.0691">6499 13767,'-25'0,"25"0,-24 0,24 0,-25 0,25 0,0 0,0 0,25 0,-25 24,24-24,1 25,25 0,-1 0,1 0,0-1,24 26,0-25,1 24,-1-24,1 25,24-25,-25 24,26-24,-26 25,25-26,-24 26,-1-25,25 0,-24 0,-26-1,26 1,-1 0,-24-25,24 25,-24-25,-1 25,1-25,0 0</inkml:trace>
  <inkml:trace contextRef="#ctx0" brushRef="#br0" timeOffset="88903.085">8136 13990,'25'0,"-25"0,25 0,0 25,0-25,-1 24,1-24,25 25,-1 0,1 0,0 0,24-1,-24 1,24 0,-24 0,24 0,0-1,1-24,-1 25,1-25,-1 25,-24-25,24 0,1 25,-26-25,1 0,24 0,-24 0,-1 0,1 0,-25 0,24 0,1 0,-25-25,0 25,-1-25,1 25,0-25,0 25</inkml:trace>
  <inkml:trace contextRef="#ctx0" brushRef="#br0" timeOffset="89170.1003">9922 14015,'0'0,"0"0,0 0,0 0,0 24,0-24,25 25,0-25,0 25,-1 0,1 0,0-1,25 1,-26-25,26 25,0 0,-1 0,1-25,0 24,-1-24,1 0,-1 25,1-25,-25 0,24 0,1 25,-25-25,24 0,-24 0,25 0,-25 0,-1-25,1 25,0 0,0 0,0-25,-1 25,-24-24,25 24,-25-25,25 0,-25 25,25-25,-25 25,25 0,-25 0,24 0,1 0,-25 0,25 0,0 25,-25-25,25 25,-25-25,24 25</inkml:trace>
  <inkml:trace contextRef="#ctx0" brushRef="#br0" timeOffset="95996.4907">16595 11311,'0'0,"0"0,0 25,0-25,0 0,0 0,0 25,-25-25,0 24,0 1,0 0,1 0,-26 24,0 1,1 0</inkml:trace>
  <inkml:trace contextRef="#ctx0" brushRef="#br0" timeOffset="96425.5153">17736 11212,'25'0,"-25"0,0 0,0 0,0 0,0 0,0 25,-25-25,25 24,-25 1,0 0,0 0,0 0,1-1,-1 26,0-25,-25 24</inkml:trace>
  <inkml:trace contextRef="#ctx0" brushRef="#br0" timeOffset="97567.5806">19522 11137,'0'0,"0"-25,0 25,0 0,0 0,0 0,0 0,0 0,0 0,0 25,0-25,-25 25,25 0,-25 0,0 0,0 24,1-24,-26 25</inkml:trace>
  <inkml:trace contextRef="#ctx0" brushRef="#br0" timeOffset="97991.6048">21432 11063,'0'0,"24"0,-24 0,0 25,0-25,0 0,-24 24,-1 1,0 25,0-25,0 24,-24 1,24 24,-25-24,-24 24,24 1</inkml:trace>
  <inkml:trace contextRef="#ctx0" brushRef="#br0" timeOffset="101226.7899">16669 12948,'0'-25,"0"25,0-25,0 1,0-1,0 25,0-25,-25-25,25 26,-25-1,1 0,24 0,-25 0,0 1,0 24,0-25,1 25,-1 0,25 0,-25 0,0 0,0 25,1-25,-1 24,0 1,0 0,0 0,25 24,-24-24,24 0,0 0,0 24,0-24,0 0,0 0,24-25,-24 25,25-1,0-24,0 25,0-25,-25 25,24-25,1 0,0 0,0 0,0 0,-1-25,1 25,0 0,0-25,0 25,-1-24,1 24,0-25,-25 0,25 25,-25-25,25 25,-25-25,0 1,0-1,0 25,0-25,0 0,0 25,0-25,0 1,0 24,-25-25,25 25,0 0,0 0,0 0,0 0,0 25,0-25,0 24,0 1,0 0,-25 0,25 0,0 24,0-24,0 25,0-1,0-24,0 25,0-1,0 1,0 0,0-1,25-24,-25 25,0-26,0 26,0-25,0 0,0 24,25-24,-25 0,0-25,0 25,0-25,0 24,25-24,-25 0,0 0,0 0,0 0,0 0</inkml:trace>
  <inkml:trace contextRef="#ctx0" brushRef="#br0" timeOffset="101479.8044">17016 12551,'0'-25,"25"25,-25-24,0 24,0 0,0 0,0 0,0 0,0 24,0-24,25 25,-25 0,0 0,0 24,25-24,-25 25,0-25,0-1,0 26,0-25,0 0,25 24,-25-24,0 0,0 0,0-1,0 1,0 0,0-25</inkml:trace>
  <inkml:trace contextRef="#ctx0" brushRef="#br0" timeOffset="102235.8476">17066 12626,'0'0,"0"0,0 0,0 0,0 0,0 0,0 0,0 0,-25 0,25 24,-25-24,25 25,-24 0,24 0,-25 0,25-1,0 1,0 0,0 0,0 0,0-1,0-24,0 25,0-25,25 25,-25-25,0 0,24 0,-24 0,25 0,-25 0,25 0,-25 0,25 0,-25-25,25 25,-25-25,24 25,-24-24,0 24,0-25,0 0,25 25,-25-25,0 0,0 25,0 0,0-24,-25 24,25 0,-24 24,24-24,0 0,-25 25,0 0,25-25,0 25,-25 0,25-25,0 0,0 24,0-24,0 0,0 0,25 0,-25 0,0 0,25 0,-25 0,25 0,-25-24,24 24,-24-25,0 25</inkml:trace>
  <inkml:trace contextRef="#ctx0" brushRef="#br0" timeOffset="103143.8995">17041 12874,'0'0,"0"0,0 24,0-24,-25 0,25 0,25 50,0-50,-25 25,25-25,-25 0,25 0,-1-25,1 25,0 0,-25-25,25 25,0 0,-1-25,1 1,0 24,-25-25,25 25,-25-25,25 0,-25 25,0-25,0 1,0-1,0 25,-25-25,25 0,-25 25,0-25,0 25,1-24,-1 24,0 0,0 0,0 24,1-24,-1 25,0 0,0 0,0 0,25-1,-24 1,24 25,-25-25,25-1,0 1,0 0,0 0,25 0,-25-1,24 1,-24-25,25 25,0 0,0-25,0 0,24 0,-24 0,25 0,-26 0,26 0,0 0,-1 0,1-25,-25 25,24-25,1 0,-25 1,-1-1,26 0,-25 0,0 0,-25 1,25-1,-25-25,24 25,-24 1,0-1,0 25,0-25,0 25,0-25,0 25,0 0,0 25,0-25,0 25,0 0,0-1,0 1,0 25,25-25,-25-1,0 1,0 0,0 0,0 0,0-1,0 1,0-25,0 25,0-25,0 25,25-25,-25 0,0 0,0 0,0 0,25-25,-25 25,0 0,25-25,-25 25,24-25,-24 25,25-24,-25 24,25-25,-25 25,25 0,0 0,-25 0,24 0,-24 0,25 0,0 0,0 0,-25 25,25-25,-1 0,1 0,0 0,-25 0,25-25,0 25,-1 0,1-25,-25 25,25-25,0 25,-25-25,25 1,-1 24,-24-25,25-25,-25 25,0 1,25-26,-25 25,0-24,0-1,0 0,0 1,0 24,0-25,0 26,-25-1,25 0,0 25,-25 0,25 25,0-25,0 25,0-1,0 1,0 25,0-1,0-24,0 25,0-1,25 1,-25-25,0 24,25-24,-25 25,0-25,0-1,0 1,0 0</inkml:trace>
  <inkml:trace contextRef="#ctx0" brushRef="#br0" timeOffset="103335.9105">18331 12750,'0'-25,"0"0,0 0,25 25,0-25,-1 25,1 0,0 0,25 0,-26 0,26 0,-25 0,24 25,-24-25,25 25,-25 0,-1 0,1-1,-25-24,25 25,-25 0,0-25,0 25,0 0,0-25,-25 24</inkml:trace>
  <inkml:trace contextRef="#ctx0" brushRef="#br0" timeOffset="103479.9188">18852 12328,'0'-25,"0"25,0 0,0 0,0 0,0-25,0 25,0 0,0 0,0 0,0 25</inkml:trace>
  <inkml:trace contextRef="#ctx0" brushRef="#br0" timeOffset="103643.9281">18976 12353,'0'0,"0"25,0-25,0 24,25 1,-25 0,0 0,25 0,-25-1,0 26,0-25,0 24,0-24,0 0,0 0,0 0,0 24,0-24,0-25</inkml:trace>
  <inkml:trace contextRef="#ctx0" brushRef="#br0" timeOffset="103851.94">18926 12750,'0'-25,"0"0,0 25,0-25,25 25,0-25,-25 25,25 0,0 0,24 0,-24 0,0 0,0 0,24 25,-24-25,0 25,24-25,-24 25,0-25,-25 25,25-1,-25 1,25-25,-25 25,0-25,0 25,0-25,0 25,-25-25</inkml:trace>
  <inkml:trace contextRef="#ctx0" brushRef="#br0" timeOffset="103963.9464">19323 12502,'0'0,"0"-25,0 25,25-25</inkml:trace>
  <inkml:trace contextRef="#ctx0" brushRef="#br0" timeOffset="104507.9776">19646 12601,'0'0,"0"25,0-25,0 0,0 24,24-24,-24 0,0 0,0 0,0 0,25 25,-25-25,0 0,0 0,25-25,-25 25,25 0,-25 0,25 0,-25 0,0-24,24 24,-24 0,0-25,0 25,0-25,0 0,0 25,0-25,0 1,0-1,-24 25,24-25,-25 25,0-25,0 25,25 0,-25 0,1 25,-1-25,0 25,0 0,25-1,-25 1,1 0,24 0,0 24,0-24,0 0,0 0,0 0,0-1,0 1,24 0,1-25,0 25,0-25,0 25,-1-25,1 0,25 0,-25 0,24 0,-24 0,0 0,25-25,-26 25,1-25,0 25,0-25,0 0,-25 1,24-1,-24 0,0 0,0 0,0 1,0-1,25 0,-25 0,0 0,0 25,25-24,-25 24,25 0,0 0,-25 24,24-24,1 25,0 0,-25 0,25 0,-25-1,25 1,-25 0,0 0,0 0,0-1,-25-24,0 25,25 0,-25 0,0 0,1-1,-1-24,0 25,0 0,-24-25</inkml:trace>
  <inkml:trace contextRef="#ctx0" brushRef="#br0" timeOffset="104878.9988">21084 12849,'75'0,"-26"25,1-25,0 24,-1-24,-24 0,0 25,0-25,-25 25,0-25,-25 25,0-25,0 25,-24-1,-1 1,-24-25,-26 25,26 0,-50 24,25-24,-50 0,25 25,-25-1,-25 1,26 0,-26-1,-25 1,26-1,-26 1,26 0,-26 24,26-49,-1 24,0 1,1 0,-1-26,25 26,1-25,23 24,1-24,0 0,25 0,0 0,25-1,-1 1,26 0,-1-25,0 0,26 25,-1-25,0 0,25 0,0 0,0 0,0 0,0 0,25 0,-25 0,25-25,-1 25,-24 0,25-25,0 25</inkml:trace>
  <inkml:trace contextRef="#ctx0" brushRef="#br0" timeOffset="105608.0405">18777 13965,'0'0,"0"0,0 0,0 0,0 25,0-25,0 25,0-1,25 1,-25 25,0-1,0 1,0 0,0-1,0 1,0 0,0-1,0 1,0-1,-25-24,25 25,0-25,0 24,0-24,0 0,0 0,0-1,0 1,0 0,0-25,-24 25,24-25,0 25,0-25,0 0,0 0,-25 0,25 0,-25 0,25 0,-25 0,0-25,1 25,24 0,-25-25,0 25,0-25,0 25,25 0,-24-25,24 25,0 0,0 0,0 0,0 0,0 0,0 0,0 0,0 25,0-25,0 25,24 0,-24-25,25 25,-25-1,25 1,-25 0,0 0,25 0,-25-1,25 1,-25 0,24 0,-24-25,25 0,0 25,0-25,0 0,-1 0,1-25,0 25,0-25,25 0,-26 0,26 1,0-1,-26 0,26 0,0 0,-26 1,1-1,0 0,0 0,0 25,-25-25</inkml:trace>
  <inkml:trace contextRef="#ctx0" brushRef="#br0" timeOffset="112247.4202">16247 16123,'0'-25,"0"25,0-25,0 25,-24-24,24 24,0 0,-25-25,25 25,0 0,-25 0,25 0,0 0,-25 25,25-25,0 24,-25 1,25 0,-24 0,24 0,0-1,0 1,0 25,0-25,0-1,0 1,24 25,-24-25,25 0,0-25,0 24,0 1,24-25,-24 0,0 25,24-25,1 0,0-25,-26 25,26 0,0-25,-1 1,1 24,-25-25,24 0,-24 25,0-25,0 25,-25-25,0 0,0 1,0 24,0-25,-25 0,0 0,-24 0,24 1,-25-1,0 0,1 0,-26 0,26 1,-1-1,1 25,-1-25,0 0,1 0,24 25,0-24,0-1,1 0,-1 0,25 0,0 1,0-1,0 0,0 0,25 0,-25 1,24-1,1 0,0 0,0 0,0 1,-1-1,1 25,0-25,25 25,-26-25,1 25,25 0,-25-25,24 25,-24 25,0-25,0 0,-1 25,1 0,0 0,0 24,-25-24,25 0,-25 24,0 1,0-25,0 24,0 1,-25-25,25 24,-25-24,25 25,-25-25,25-1,-25 1,25-25,0 25,-24 0,24-25</inkml:trace>
  <inkml:trace contextRef="#ctx0" brushRef="#br0" timeOffset="112459.4323">17215 15503,'25'0,"24"0,-24 0,-25 0,25 25,0-25,-25 25,0-1,0 1,0 0,0 25,0-26,0 26,0-25,0 24,0 1,-25-25,25 24,0 1,0-25,-25 24,25-24,0 25,0-25</inkml:trace>
  <inkml:trace contextRef="#ctx0" brushRef="#br0" timeOffset="112761.4496">17636 16570,'0'24,"0"-24,0 25,0 0,-24 0,-1-25,25 25,0-1,-25 1,25 0,-25 0,25 0,0-1,0 1,0 0,0 0,0 0,0-25,0 24,25-24,0 25,-25-25,25 0,-1 0,26 0,-25 0,25-25,-26 25,26-24,-25 24,24-25,-24 0,25 0,-25 0,-1 1,1-1,0-25,-25 25,0 1,0-1,-25 0,0 0,1 0,-26 1,25 24,-24-25,-26 25,26 25,-1-25,-25 24,26 1</inkml:trace>
  <inkml:trace contextRef="#ctx0" brushRef="#br0" timeOffset="113317.4814">18232 15751,'0'0,"-25"-25,25 0,0 1,0 24,0 0,0 0,0 0,0 0,25 0,-25 24,25 1,24 25,-24-25,0 24,24-24,-24 25,25-26,-1 26,1 0,0-26,-1 26,1-25,-1 0,1-1,0 1,-25 0,24 0,-24 0,25-25,-26 24,1-24,0 0,-25 25,25-25</inkml:trace>
  <inkml:trace contextRef="#ctx0" brushRef="#br0" timeOffset="113533.4938">18852 15801,'0'-25,"0"25,0-25,0 25,0 0,0 0,0 0,0 0,0 25,0 0,-25-1,25 1,0 0,-25 25,25-1,-25-24,25 25,-24-1,-1-24,0 25,25-1,-25-24,0 25,1-26,24 1,-25 25,0-25,25 0,-25-1</inkml:trace>
  <inkml:trace contextRef="#ctx0" brushRef="#br0" timeOffset="114709.561">19794 15503,'25'0,"-25"0,0 0,0 25,0-25,0 0,0 0,-25 0,25 25,-24-25,-1 0,0 24,0-24,-24 25,24-25,0 0,-25 0,26 0,-1 0,0 0,0 0,25 0,-25 0,25-25,0 25,0-24,0 24,0-25,0 0,0 25,0-25,0 0,25 25,-25-24,25-1,0 0,0 25,-1-25,1 25,0-25,0 25,0-25,-1 25,1 0,25 0,-25 0,-1 0,1 25,25-25,-25 25,0 0,-1 0,1 0,0-1,0 1,-25 25,25-25,-25 24,0-24,0 25,0-26,0 26,-25 0,0-1,0-24,0 25,1-1,-26 1,25-1,-25-24,1 25,24-25,-25-1,26 1,-1 0,0-25,0 25,0-25,25 0,-24 0,24-25,0 25,0-25,0 0,0 1,0 24,0-25,0 0,24 0,-24 0,25 1,0-1,0 25,0 0,-25 0,49 0,-24 0,0 0,0 0,-1 25,1-25,0 24,25-24,-25 25,-1-25,1 25,25-25,-25 25,-1-25,1 0,25 25,-25-25,-1 0,1 0,0 0,25 0,-26 0,1 0,0 0,0-25,0 25,-1-25,1 25,-25-25,25 0,0 1,-25-1,25 0,-1 0,-24-24,0 24,25-25,-25 1,0-1,0 0,0 1,0-1,0 1,-25 24,25 0,0 0,0 0,0 25,0 0,0 0,0 0,0 0,-24 25,24 0,0 25,0-26,0 26,0 0,0-26,0 26,0 0,0-1,0 1,0-1,0-24,0 25,0-25,0 24,0-24,0 25,0-26,0 1,0 0,0 0,24 0,-24-1,0-24,25 25,-25-25,25 25,-25-25,25 0,-25 0,25 0,-25 0,24 0,-24 0,0 0,25 0,-25 0,0 0,0 0,0 0,0 0,0 0,-25 25,25-25,-24 25,24-25,-25 25,0-1,0 1,0 0,1 0,24 0,-25-1,0 1,25 0,-25 0,25-25,0 25,0-1,25-24,-25 25,25-25,0 25,-25-25,24 0,26 0,-25 0,0-25,24 25,-24-25,25 25,-26-24,26-1,-25 0,25 0,-26 0,1 1,-25-1,25 0,-25 0,0 0,-25 1,0 24,-24-25,-1 0,0 0,1 25,-26 0,1 0</inkml:trace>
  <inkml:trace contextRef="#ctx0" brushRef="#br0" timeOffset="115329.5965">14139 15429,'0'0,"0"0,0-25,-25 25,25 0,0 0,0 0,0 0,0 25,25-1,-25 1,25 0,0 25,-25-1,24 26,1-26,0 26,0-1,0 0,-1 26,1-26,0 25,0-24,0 24,-25 0,24-24,1 24,-25-25,25 1,0 24,-25-25,25 1,-25-26,25 26,-25-26,24 1,-24-25,25-1,-25 1,0 0,25-25,-25 0,0 0</inkml:trace>
  <inkml:trace contextRef="#ctx0" brushRef="#br0" timeOffset="116141.643">14263 15180,'0'-24,"0"24,0-25,0 0,0 0,0 25,25-25,-25 1,25 24,24-25,-24 25,25-25,-1 0,1 25,24-25,1 1,24-1,-25 0,50 0,-24 0,24 1,0-1,24 0,1 0,0 0,0 1,25-1,-1 0,1 0,-1 0,1 25,0-24,24-1,-24 0,24 25,-24-25,24 0,-24 1,0 24,24-25,-24 25,-1-25,1 0,0 25,-1 0,-24-25,25 25,-26 0,1 0,-25-25,25 25,-25 0,0 0,-25 0,1 0,-1 0,0 0,0 0,-24 0,24 0,-25 0,-24 0,24 0,-24 0,24 0,-24 0,0 0,-1 25,1-25,-25 0,24 25,-24 0,25-25,-26 25,1 0,0-1,0 1,0 0,-1 25,1-26,0 26,0 0,0-1,-25 1,25-1,-1 26,-24-1,25 1,0-1,0 0,0 1,-1 24,1-24,0-1,25 25,-26-24,26 24,0-25,-26 1,26-1,0 0,-26-24,26 24,0-24,-26 24,26-24,-25 0,24 24,-24-24,0-1,-25 1,25 0,-25-1,0 1,0-1,-25-24,0 25,0-25,-24 24,24-24,-49 25,24-26,-24 1,-26 0,1 25,0-26,-25 1,0 0,-25 0,0 0,0-1,-24 1,-1 0,-24 0,-1 0,-24-1,0 1,0 0,-1 0,-24 0,25 0,-25-1,25 1,-25 0,0-25,0 25,0 0,0-1,-1 1,1 0,25 0,0-25,0 25,24-1,1-24,-1 25,26-25,24 0,-25 25,25-25,1 0,24-25,0 25</inkml:trace>
  <inkml:trace contextRef="#ctx0" brushRef="#br0" timeOffset="116904.6866">6747 15503,'0'0,"0"-25,-25 25,25 0,0 0,0 25,0-25,25 0,-25 25,0-25,25 25,-25-1,25 1,-25 0,25 0,-1 0,1-1,-25 1,25 0,0 0,0-25,-1 0,1 0,25 0,-25 0,24-25,1 0,0 0,-1-24,26-1,-1 1,0-1,1-24,-1 24,25-25,-24 1,24 0,-25-1,1 1,-1-1,1 1,-1 24,-24 1,-1 24,-24 0,0 0,0 25,-25 0,0 0</inkml:trace>
  <inkml:trace contextRef="#ctx0" brushRef="#br0" timeOffset="117229.7052">6946 15850,'0'0,"0"0,0 0,0 0,0 0,0 0,24 25,-24-25,0 25,25 0,-25-25,25 24,-25 1,25 0,0 0,-25 0,24-25,1 24,0-24,0 0,0 0,0 0,-1-24,26 24,-25-25,24 0,1-25,0 26,-1-26,1 0,-1 1,1-1,24 1,-24-1,0 0,-1 1,1-1,-25 1,24 24</inkml:trace>
  <inkml:trace contextRef="#ctx0" brushRef="#br0" timeOffset="118177.7594">6474 13271,'0'0,"-24"0,24 0,0 0,-25 0,25 0,-25 0,0 0,25 0,-25 24,1 1,-1-25,-25 25,25 0,-24 0,24 24,-25-24,25 25,-24-26,-1 26,1 24,24-24,-25 24,1 1,24-1,-25 1,25-1,1 25,-1 0,0-24,25 24,-25 0,25 1,0-1,25 0,-25-25,25 26,24-1,1 0,0-25,-1 26,26-26,-1 25,0-24,1-1,24 1,25-1,-25-24,25 24,25-24,-25-1,25-24,0 25,0-26,24-24,-24 25,25-25,24 0,-24 0,0-25,24 1,0-1,-24 0,24-25,-24 1,25-1,-26 1,1-1,-1-24,1-1,-25 26,0-26,0 1,-25-1,0 1,0-1,-25-24,0 25,0-25,-24 24,-26-24,1 0,0 0,-26-1,1 1,-25 0,0-25,-25 25,1-1,-26-24,0 25,-24 0,-25 0,-1 0,-24 24,0-24,0 25,-24-1,-26 25,0 1,1-1,-26 1,1 24,-1 0,-24 25,0 0,0 0,-25 0,24 25,-24 0,0 24,25 1,-25 24,25 1,-25-1,24 25,26 1,-25 24,24-25,26 25,-1 25,25-25,25 0,0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19:36.855"/>
    </inkml:context>
    <inkml:brush xml:id="br0">
      <inkml:brushProperty name="width" value="0.05292" units="cm"/>
      <inkml:brushProperty name="height" value="0.05292" units="cm"/>
      <inkml:brushProperty name="color" value="#FF0000"/>
    </inkml:brush>
  </inkml:definitions>
  <inkml:trace contextRef="#ctx0" brushRef="#br0">3994 11385,'0'0,"0"0,0 0,0-24,0 24,0 0,0 0,0 0,0 0,0 0,0 0,0 0,0 0,0 0,0 0,0 0,0 0,0 0,0 0,0 0,0 0,0 0,0 0,0 0,0 24,0-24,0 0,0 25,0-25,0 25,0-25,0 25,0 0,0-1,0 1,0 0,-25 0,25 0,0-1,0 1,0 0,0 0,0 0,0-1,0 1,0 0,0 0,0 0,0-1,0 1,0 0,0 0,0 0,0-25,0 24,0 1,0 0,0 0,0-25,0 25,25-1,-25 1,0 0,0 0,0 0,0 0,0-25,25 24,-25 1,0 0,0 0,0 0,25-1,-25-24,0 25,0 0,24 0,-24 0,0-1,0 1,0 0,0 0,0 0,0-1,0 1,0 0,0 0,0-25,25 25,-25-1,0 1,0 0,0 0,0 0,0-1,0 1,0 0,0 0,0-25,0 25,0-1,25 1,-25 0,0 0,0 0,0-1,0 1,0 0,0 0,0 0,0 0,0 24,0-24,0 25,0-26,0 1,0 25,0-25,0 24,0-24,0 25,0-26,0 1,0 0,0 25,0-26,0 1,0 0,0 0,0 24,0-24,0 0,0 25,0-26,0 1,0 25,0-25,-25 24,25-24,0 25,0-26,0 1,0 25,0-25,-25 24,25-24,0 25,-24-25,24 24,0-24,-25 25,25-26,0 1,-25 25,25-25,0-1,0 26,0-25,-25 24,25-24,-25 0,25 25,0-26,-25 26,1-25,24 0,-25 24,25-24,-25 25,25-26,0 1,-25 25,25-25,0 0,-25-1,25 26,0-25,0 0,0 24,0-24,-24 25,24-26,0 1,0 25,0-25,-25 24,25 1,0-25,0 24,0-24,0 25,0-26,0 26,-25-25,25 24,0-24,0 25,0-25,0 24,0-24,0 0,0 25,0-26,0 26,0 0,0-26,0 26,0-25,0 24,0-24,0 25,0-25,0 24,0-24,0 25,0-26,0 1,0 25,0-25,0-1,0 1,0 0,-25 0,25 0,0-1,0-24,0 25,0-25,0 0,0 0,0 0,0 0</inkml:trace>
  <inkml:trace contextRef="#ctx0" brushRef="#br0" timeOffset="1824.1043">4093 11435,'25'0,"-25"0,25 0,0 0,-1 0,-24 0,25 0,0 0,0 0,0 0,-1 0,26 0,-25 0,0 0,-1 0,26 0,-25 0,24 0,-24 0,25 0,-1 0,-24 0,25 0,-1 0,1 0,0 0,-1 0,1 0,0 0,-1 0,1 0,24 25,-24-25,-1 0,1 0,0 0,-1 0,1 0,-1 0,1 0,24 0,-24 25,0-25,-1 0,26 0,-26 0,1 24,-1-24,1 0,0 0,-1 25,1-25,0 0,-1 25,1-25,-25 0,24 0,1 25,-1-25,1 0,0 0,-1 25,1-25,-1 0,1 0,0 0,24 0,-24 0,-1 0,1 0,24 0,-24 24,24-24,-24 0,24 0,-24 0,0 0,24 0,-24 0,24 0,-24 0,-1 0,1 0,-1 0,26 0,-26 0,1 0,0 0,-1 0,1 0,0 0,-1 0,1 0,-1 0,1 0,0 0,-26 0,26 0,0 0,-26 0,26 0,0 0,-1 0,-24 0,25 0,-1 0,-24 0,25 0,-1 0,-24-24,25 24,-26 0,26 0,-25 0,25 0,-26 0,26 0,-25 0,24 0,-24 0,0 0,25 0,-26 0,1 0,25 0,-25 0,-1 0,26-25,-25 25,0 0,-1 0,26 0,-25 0,0 0,-1 0,-24 0,25 0,0 0,-25 0,25 0,-25 0,0 0,25 0,-25 0,0 0,0 0,0 0,0 0,0 0,0 0,0 0,0 0,0 0,0 0,0 0,0 0,0 0,0 0,0 0,0 0,0 0,0 0,0 0,0 0,0 0,0 0,0 0,0 0,0 0,0 0,0 0,0 0,0 25,0-25,0 0,0 0,0 24,0-24,0 25,0 0,0 0,0-25,0 25,0-1,0 1,0 0,0 25,0-26,0 1,0 0,0 0,0 0,0 24,0-24,0 0,0 0,0 24,0-24,0 0,0 25,0-26,0 26,0-25,0 24,-25-24,25 25,0-1,0 1,0 0,0-1,0 1,0-1,0 1,-25-25,25 24,0 1,0 0,0-1,0-24,0 25,-25-1,25 1,0-25,0 24,-25 1,25 0,0-1,0 1,-24-1,24 1,0 0,0-1,-25 1,25-25,0-1,0 26,0-25,0 0,0 24,0-24,0 0,0 0,0-25,0 24,-25 1,25-25,0 25,0-25,0 25,0-25,0 0,0 25,0-25,0 0,0 0,0 0</inkml:trace>
  <inkml:trace contextRef="#ctx0" brushRef="#br0" timeOffset="3356.1919">4093 14337,'0'0,"0"0,0 0,0 0,0-25,0 25,0 0,0 0,0 0,0 0,0 0,0 0,0 0,0 0,0 0,0 0,0 0,0 0,0 0,0 0,25 0,-25 0,25 0,0 0,-25 0,24 0,1 0,0 0,0 0,0 0,24-25,-24 25,0 0,24 0,-24 0,25 0,-1 0,1 0,0 0,-1 0,1 0,24 0,-24 0,-1 0,1 0,0 0,24 0,-24 0,-1 0,1 0,0 0,-1 0,1 25,-1-25,1 0,0 0,-1 0,-24 0,25 25,-1-25,1 0,-1 0,1 0,-25 0,24 25,1-25,0 0,-1 0,-24 0,25 0,-1 25,1-25,-25 0,24 0,1 0,0 0,-1 25,1-25,-25 0,24 0,1 0,-1 0,1 24,-25-24,24 0,1 0,-25 0,24 0,1 0,0 0,-26 0,26 0,0 0,-1 0,1 25,0-25,-1 0,1 0,-1 0,-24 0,25 0,-25 0,24 25,-24-25,25 0,-26 0,26 0,-25 0,0 25,24-25,1 0,-25 0,24 0,-24 0,25 0,-26 25,26-25,0 0,-25 0,24 0,1 0,-25 0,24 0,-24 0,25 24,-26-24,26 0,0 0,-26 0,26 0,-25 0,24 0,-24 0,25 0,-1 0,1-24,-25 24,24 0,1 0,-25 0,24 0,-24 0,25 0,-25 0,-1 0,26 0,-25 0,0 0,0 24,-1-24,1 0,0 0,0 0,0 0,-25 0,24 0,1 0,0 0,0 0,0 0,-1 0,26 0,-25 0,0 0,-1-24,1 24,0 0,0 0,0 0,-1 0,1 0,0 0,0 0,0 0,-1 0,26-25,-25 25,0 0,-1 0,-24 0,25 0,0 0,0 0,0 0,-25 0,24 0,1 0,-25 0,25 0,-25 0,25 0,-25 0,0 0,25 0,-25 0,0 0,0 0,0 0,0 0,0 0,25 0,-25 0,0 0,0 0,0 0,0 0,0 0,0 0,0 0,0 0,0-25</inkml:trace>
  <inkml:trace contextRef="#ctx0" brushRef="#br0" timeOffset="3896.2228">10071 13990,'0'0,"0"0,0-25,0 25,0 0,0 0,0 0,-25 0,25 0,0 0,0 0,0 0,0 0,0 25,0-25,0 0,0 25,-25-25,25 24,0 1,0 0,0 0,-24 0,24-1,0 1,0 25,-25-25,25 24,0-24,0 0,-25 25,25-26,0 1,0 0,0 0,0 0,0-1,0 1,0-25,0 25,0-25,0 25,0-25,0 0,0 25,0-25,0 0</inkml:trace>
  <inkml:trace contextRef="#ctx0" brushRef="#br0" timeOffset="5928.3391">4019 12477,'0'0,"0"0,0 0,0 0,0 0,0 0,0 0,0 0,0 0,0 0,0 0,0 0,0 0,0 0,25 0,-25 0,0 0,24 0,1 0,-25 0,25 0,-25 0,25 0,0 0,-1 0,1 0,-25 0,25 25,0-25,0 0,-1 0,26 0,-25 0,0 24,-1-24,1 0,0 0,25 0,-26 25,1-25,0 0,0 0,24 25,-24-25,0 0,25 0,-26 0,26 25,-25-25,24 0,-24 0,25 0,-25 25,24-25,-24 0,25 0,-25 0,24 24,-24-24,25 0,-26 0,1 0,25 0,-25 0,-1 25,26-25,-25 0,0 0,24 0,-24 0,0 0,24 0,-24 25,0-25,0 0,24 0,-24 0,0 0,0 25,0-25,24 0,-24 0,0 0,0 0,-1 0,1 25,0-25,0 0,0 0,0 0,-1 0,1 0,0 0,0 0,0 0,-1 0,1 0,0 0,0 0,0 0,-1 0,1 0,0 0,25 0,-26 0,1 0,25 0,-25 0,-1 0,26 0,-25 24,24-24,-24 0,25 0,-25 0,24 0,-24 0,25 0,-26 0,26 0,-25 0,25 0,-26 0,26 0,0 0,-26 0,26 0,-25 0,24 0,-24 0,25 25,-25-25,24 0,-24 0,0 0,24 0,-24 0,0 0,25 0,-26 0,1 0,25 0,-25 0,24 0,-24 0,0 0,24 0,-24 0,25 0,-25 0,24 0,-24-25,0 25,25 0,-26 0,1 0,25 0,-25 0,-1 0,26 0,-25 0,0 0,-1 0,1 0,0 0,0 0,0 0,24 0,50-24,-74 24,25 0,-25 0,-1 0,1 0,25 0,-25 0,-1 0,26 0,-25 0,24 0,-24 0,0-25,0 25,25 0,-26 0,1 0,0 0,0 0,0 0,-1 0,26 0,-25 0,0 0,-1 0,1 0,0 0,25 0,-26 0,1 0,0 0,0 0,0 0,-1 0,1 0,0 0,0 0,0 0,-1 0,-24 0,25 0,-25 0,25 0,-25 0,0 0,0 0,25 0,-25 0,0 0,0 0,0 0,0 0,0 0,0 0,0 0,0 0,0 0,0 0,0 0,0 0,0 0,0 0,0 0,0 0,0 0,0 0,0 0,0 0,0 0,0 0,0 0,0 0,0 0,0 0</inkml:trace>
  <inkml:trace contextRef="#ctx0" brushRef="#br0" timeOffset="7816.447">4093 13568,'0'0,"0"0,0 0,0 0,0 0,0 0,0 0,0 0,0 0,0 0,0 0,0 0,0 0,0 0,0 0,25 0,-25 0,0 0,25 0,-25 0,25 0,-1 0,-24 0,25 0,0 25,0-25,0 0,-1 0,1 0,-25 0,25 0,0 0,0 0,-1 0,1 0,0 0,0 0,24 0,-24 0,0 0,0 0,0 25,24-25,-24 0,0 0,0 0,-1 0,26 0,-25 0,0 0,-1 25,26-25,-25 0,0 0,0 0,24 0,-24 24,0-24,0 0,24 0,-24 0,0 0,0 25,24-25,-24 0,0 0,24 0,-24 0,25 25,-25-25,-1 0,26 0,-25 0,0 0,24 0,-24 0,0 0,24 25,-24-25,0 0,25 0,-26 0,1 0,25 0,-25 0,-1 0,1 0,25 0,-25 0,0 0,24 0,-24 0,0 0,24 0,-24 0,25 0,-25 0,-1 0,26 0,-25 0,24 0,-24 0,25 0,-25 0,24 0,-24 0,0 0,24 0,-24-25,0 25,0 0,24 0,-24 0,0 0,0 0,24 0,-24 0,0 0,25 0,-25 0,-1 0,1 0,0 0,25 0,-26 0,1 0,0 0,0 0,0 25,-1-25,1 0,0 0,0 0,0 0,-1 0,1 0,0 0,0 0,-25 0,25 0,-1 0,1 0,0 0,-25 0,25 0,0 0,-1 0,-24 0,25 0,0 0,0 0,-25 0,25 0,-1 0,1 0,0 0,0 0,0 0,-1 0,1 0,0 0,0 0,0 0,0 0,-1 0,1 0,0 0,25 0,-26 0,1 0,25 0,-25 0,-1 0,26 0,-25 0,24 0,-24 0,0 0,0 0,24 0,-24 0,25 0,-25 0,-1 0,26 0,-25 0,24 0,-24 0,25 0,-25 0,-1-25,26 25,-25 0,0 0,-1 0,1 0,0 0,0 0,0 0,0 0,-1 0,-24 0,25 0,0 0,0 0,-25 0,25 0,-25 0,24 0,1 0,-25 0,25 0,-25 0,25 0,0 0,-25 0,24 0,-24 0,25 0,-25 0,25 0,-25 0,25 0,-25 0,25 0,-1 0,-24 0,25 0,0 0,0 0,-25 0,25 0,-1 0,1 0,-25 0,25 0,0 0,-25 0,25 0,-1 0,-24 0,25 0,-25 0,0 0,25 0,-25 0,0 0,0 0,0 0,0 0,0 0,0 0,0 0,0 0,0 0,0 0,0 0,0 0,0 0,0 0,0 0,0 0,0 0,0 0,0 0,0 0,0 0</inkml:trace>
  <inkml:trace contextRef="#ctx0" brushRef="#br0" timeOffset="11602.6636">3200 11956,'0'0,"0"0,25 0,-25 0,25-25,0 25,-1 0,1 0,0 0,0 0,0-25,24 25</inkml:trace>
  <inkml:trace contextRef="#ctx0" brushRef="#br0" timeOffset="11874.6792">3498 11757,'-25'0,"25"0,0 0,0 0,0 0,0 0,0 0,0 0,0 25,0-25,0 0,0 0,25 0,-25 25,0-25,25 0,-25 25,0-25,24 0,-24 25,0-25,25 0,-25 0,0 24,25-24,-25 0,0 25,0-25,0 25,0-25,-25 25,25 0,-25-25</inkml:trace>
  <inkml:trace contextRef="#ctx0" brushRef="#br0" timeOffset="12458.7126">3225 12948,'0'0,"0"0,0 0,0 0,0 0,0 0,0 0,0 0,25 25,-25-25,25 0,-25 0,24 25,1-25,0 0,0 0,-25 0,25 0,-1 0,1-25,0 25,0 0,-25 0,25-25,-25 25,0 0,0-25,0 25,0 0,0 0,0-25,0 25,0 0,-25 0,25-24,-25 24,25 0,-25 0,25 0,0 0,0 0,0 0,-25 0,25 0,0 0,0 0,0 0,0 0,25 0,-25 0,25 24,-25-24,0 0,25 25,-25-25,25 0,-25 25,24-25,-24 0,25 25,-25-25,0 25,0-25,0 0,0 24,0 1,-25-25,25 25,-24 0,-1-25</inkml:trace>
  <inkml:trace contextRef="#ctx0" brushRef="#br0" timeOffset="14269.8162">13444 7590,'0'0,"0"0,0 0,0-25,0 25,0 0,-24 0,24 0,0 0,0 0,0 0,0 0,0 25,0-25,0 0,0 25,24-25,1 25,-25 0,25-25,-25 24,25 1,0 0,-25 0,25-25,-1 25,1-1,0-24,0 0,0 25,-25-25,49 0,-24 0,0 0,0-25,-1 25,1 0,0-24,0 24,0-25,-1 25,-24-25,25 25,0-25,0 25,0-25,-1 25,-24 0,25-24,0 24,-25 0,25 0,-25 0,25 24,-25-24,0 25,24-25,-24 25,25-25,-25 25,25 0,-25-1,0 1,25-25,-25 25,25 0,-1-25,-24 25,25-25,-25 0,25 24,0-24,-25 25,25-25,-1 0,1 0,0 0,0 0,0 0,0 0,-1 0,1-25,0 25,0 0,0-24,-1 24,1 0,0 0,0-25,0 25,-1 0,1 0,0 0,0 0,0 0,-1 0,-24 0,25 25,0-25,-25 0,25 24,-25-24,25 0,-25 25,24-25,-24 0,25 25,0-25,-25 0,25 0,-25 0,25 25,-1-25,1 0,-25 0,25 0,0-25,0 25,-1 0,1 0,0-25,0 25,0 0,-1 0,26-25,-25 25,0 0,-1 0,1-24,0 24,0 0,0 0,0 0,-1 0,-24 0,25 0,0 0,-25 0,25 0,0 0,-25 0,0 24,24-24,-24 0,25 25,-25-25,0 25,25-25,-25 0,25 25,-25-25,25 0,-1 25,-24-25,25 0,0 0,0 0,0-25,-1 25,1 0,0 0,25-25,-26 25,1 0,25-25,-1 25,-24 0,25-25,-25 25,24 0,1 0,-25-24,24 24,-24 0,0 0,25 0,-26 0,1 0,0 0,0 0,0 0,-25 0,24 24,1-24,0 0,0 0</inkml:trace>
  <inkml:trace contextRef="#ctx0" brushRef="#br0" timeOffset="15650.8952">3324 13891,'0'0,"-25"0,25 0,-24 0,24 0,0 0,-25 0,25 0,0 0,0 0,0 0,25 0,-25 24,24-24,1 0,0 0,0 25,24-25,-24 0,25 25,-25-25,24 0,1 0,-25 25,24-25,-24 0,0 0,0 0,-1 0,1 0,0 0,-25 0,25 0,-25 0,0 0,0-25,0 25,0 0,0-25,0 25,-25-25,25 25,-25-24,25 24,-25-25,25 25,0 0,-24-25,24 25,0 0,-25 0,25-25,0 25,0 0,0 0,0 0,0 0,0 0,0 0,0 0,25 25,-25-25,0 0,0 0,24 0,-24 25,0-25,0 0,0 0,0 25,0-25,0 24,0 1,0-25,0 25,-24 0,24 0,-25-1,0 1,0 0,0 0,1 0,-26 24,25-24</inkml:trace>
  <inkml:trace contextRef="#ctx0" brushRef="#br0" timeOffset="17453.9983">13469 6325,'0'0,"0"0,0 0,0 0,-25-25,25 25,0 0,-24 0,24 0,0 0,-25 0,25 0,-25 0,0 0,25 25,-25-25,1 25,-1 0,0 0,0-1,0 26,-24-25,24 24,0 1,0 24,1-24,-1 24,0 1,0 24,0-24,1-1,-1 25,25-24,-25 24,25-25,0 1,0-26,0 26,25-1,0-24,-1-1,26 1,-25-1,49-24,-24 25,24-25,1 0,24-1,-25-24,26 25,24-25</inkml:trace>
  <inkml:trace contextRef="#ctx0" brushRef="#br0" timeOffset="18094.0349">16992 6474,'0'0,"0"-25,0 25,0 0,0 0,0 0,0 0,0 0,0 0,0 0,24 25,-24-25,25 25,0 0,0-1,0 1,-1 25,1-25,0 24,0 1,24-1,-24 26,0-25,0 24,0 0,-25 1,0-1,0 1,-25-1,0 0,-25 1,1-1,-1 1,-49-1,25 0,-26 1,1-1,-25 1,25-1,-25-24,0 24</inkml:trace>
  <inkml:trace contextRef="#ctx0" brushRef="#br0" timeOffset="19722.128">16223 2133,'0'-25,"0"25,0-24,0-1,0 25,0-25,0 0,0 0,0 25,-25-24,25-1,-25 0,0 25,0-25,1 25,-1-25,0 25,-25 0,26 0,-1 0,0 25,0-25,0 25,25 0,-24 0,-1-1,25 1,0 0,0 0,0 0,0-1,0 1,25 0,-25-25,24 25,1-25,0 25,0-25,0 0,24-25,-24 25,0 0,24-25,-24 0,0 0,25 1,-26-1,1-25,0 25,0-24,0-1,-25 25,24-24,-24-1,0-24,0 24,0 0,-24 1,24-26,-25 26,0-1,0 25,0-24,25 24,-24 25,24-25,-25 25,25 0,0 25,0 0,0 0,0 24,0 1,0-1,0 1,0 24,0-24,0 0,25-1,-1 1,-24 0,25-26,0 1,0 0,0 0,-1 0,1-25,0 24,-25-24,25 0,0-24,-1 24,1 0,-25-25,25 0,-25 25,25-25,-25 0,0 1,0-1,0 0,0 25,0-25,0 25,0 0,25 0,-25 25,0 0,24 0,-24-1,25 1,-25 0,25 0,-25 0,0-1,25 1,-25 0,0 0,0 0</inkml:trace>
  <inkml:trace contextRef="#ctx0" brushRef="#br0" timeOffset="19870.1365">16446 1265,'-25'0,"25"0,-25 0,25 0,-25 0,25 0,0 0,0 0</inkml:trace>
  <inkml:trace contextRef="#ctx0" brushRef="#br0" timeOffset="20142.152">16967 1265,'25'-25,"-25"0,0 25,0-24,0-1,0 25,-25-25,0 25,25 0,-25 0,25 0,-25 0,1 25,-1 0,0-1,25 1,-25 25,0-1,25 1,0 24,0 1,0-26,0 26,25-1,0-24,0 24,0-24,-1 24,1-24,-25 0,25-1,0 1,-25-25,0 24,25-24,-25 0,0 24,0-24,0-25,0 25,0 0,-25-25,0 0</inkml:trace>
  <inkml:trace contextRef="#ctx0" brushRef="#br0" timeOffset="20422.1681">16744 2059,'0'-25,"24"0,-24 0,25-24,0 24,0 0,-25 0,25-24,-1 24,26 0,-25-24,0-1,-1 25,1-25,0 1,-25-1,25 1,-25-1,25 25,-25-24,0 24,0-25,0 25,-25 1,25-1,-25 0,25 25,0-25,-25 25,25 0,-25 25,25-25,0 25,-24 0,24-1,0 1,0 25,0-1,0 1,0 0,24 24,1-24,0 24,-25-24,25-1,0 1,-1 0,-24-1,25-24,0 25,-25-26,25 1,-25 0,25 0,-25-25,0 25</inkml:trace>
  <inkml:trace contextRef="#ctx0" brushRef="#br0" timeOffset="21634.2374">17016 1761,'0'0,"0"-25,0 25,0-24,0 24,25 0,-25-25,25 25,0 0,0-25,-1 25,1 0,0 0,0-25,0 25,-1 0,1 0,0 0,0-25,0 25,-25 0,24 0,-24 0,0 0,0 0,0 0,0 0,0 0,0 0,0 0,0 0,0 0,0 0,0 0,0 0,0 0,0 0,0 0,0 0,0 0,25 0,-25 0,0 0,25 0,-25 0,25-25,-25 25,25-24,-25 24,24 0,-24-25,0 25,25-25,-25 25,0-25,0 25,0-25,0 25,0-24,0 24,-25 0,1 0,24 0,-25 0,0 0,25 0,-25 0,0 24,1 1,-1 0,25-25,-25 50,25-26,-25 1,25 0,0 0,0-25,0 25,25 0,0-1,-25 1,25-25,-1 25,1-25,0 25,0-25,0 0,-1 0,1 0,0 0,0 0,0 0,-1 0,1-25,0 25,-25-25,25 25,0-25,-25 1,25-1,-25 25,24-25,-24 0,25 25,-25-25,25 25,-25 0,25-25,-25 25,25 0,-25 25,24-25,-24 0,25 25,-25-25,25 25,-25-25,0 25,0 0,0-25,25 24,-25-24,0 25,0-25,0 25,25-25,-25 0,0 0,0 0,24 0,-24 0,0 0,25 0,-25 0,25 0,0-25,-25 25,25-25,-25 25,24-24,-24-1,25 0,-25 25,0-25,0 0,0 0,0 1,0-1,0 0,0 0,-25 25,25 0,-24 0,24 0,-25 0,0 0,25 25,-25 0,25-25,0 25,-25-1,25 1,0 0,0 0,0 0,0 0,25-25,-25 24,25 1,0-25,0 25,-1-25,1 0,0 0,0 0,0 0,-1 0,26 0,-25 0,0-25,-1 25,-24-25,25 1,0-1,-25 0,0 0,0 0,0 0,0 1,0-1,0 25,0-25,0 25,0-25,0 25,0 0,0 0,0 25,0-25,0 25,25 0,-25-25,0 24,25 1,-25 0,0 0,0-25,24 25,-24-25,0 25,0-25,0 0,25 0,-25 0,0 0,25 0,-25 0,25-25,-25 25,25-25,-25 25,24-25,1 25,-25-25,25 25,0-25,-25 25,25-24,-25 24,24 0,-24 0,25 0,-25 0,25 0,-25 0,0 0,0 0,25 24,-25-24,0 0,25 25,-25-25,0 0,25 0,-25 0,24 0,1 0,-25 0,25 0,0 0,-25 0,25-25,-1 25,1-24,-25-1,25 25,0-25,-25 0,25 0,-25 1,0-26,0 25,0-24,0 24,0 0,-25 0,25 0,0 1,0 24,0 0,0 0,0 0,0 24,0 1,25-25,-25 50,0-25,24-1,-24 26,0-25,25 0,-25 24,0-24,0 0</inkml:trace>
  <inkml:trace contextRef="#ctx0" brushRef="#br0" timeOffset="21786.2461">19075 1364,'25'-25,"-25"1,25 24,0-25,-1 0,1 25,25-25,-25 0,24 25,1-24,-1 24,1-25,0 25</inkml:trace>
  <inkml:trace contextRef="#ctx0" brushRef="#br0" timeOffset="23834.3632">15900 3299,'0'0,"0"0,0-25,0 0,0 25,25-24,-25-1,25 0,-25-25,25 26,-1-1,1-25,25 25,-25-24,-1 24,1-25,0 26,-25-1,25 0,-25-25,25 26,-25 24,0-25,0 0,0 25,-25 0,0 0,0 0,0 0,1 25,-1 0,-25-1,25 1,-24 0,24 25,0-26,0 26,1-25,24 0,0-1,0 1,24 25,1-50,0 25,25-1,-26 1,26 0,0-25,-26 25,1-25,25 25,-25-25,-25 24,24-24,-24 0,25 25,-25-25,0 0,-25 25,25-25,-24 25,-1-25,0 0,0 25,0-25,1 0,-26 0,25 0,0 24,1-24,-1 0</inkml:trace>
  <inkml:trace contextRef="#ctx0" brushRef="#br0" timeOffset="24757.416">16644 3076,'25'0,"0"-25,-25 0,0 25,0-25,0 1,-25-1,25 0,-25 25,0-25,-24 25,24 0,-25 0,26 0,-26 0,25 25,-24-25,24 25,0 0,0-1,0 1,1 0,-1 0,25 0,-25-1,25 1,0 0,0 0,0 0,25-1,0-24,-25 25,24-25,26 25,-25-25,0 0,24 0,-24 0,25-25,-26 25,26-25,-25 25,0-24,24-1,-24 0,0 0,0 0,0 1,-1-1,1 0,-25 0,0 0,0 1,0 24,0-25,0 25,0 0,0 0,0 0,0 0,0 0,0 0,0 25,0-1,0-24,0 25,0 0,0 0,0 0,25-25,-25 24,25-24,0 25,-25-25,24 0,1 25,0-25,-25 0,25 0,0 0,-1-25,1 25,0-25,-25 25,25-24,-25 24,25-25,-25 0,0 0,0 0,0 1,0-1,0 0,-25 0,25 0,-25 1,0-1,25 0,-25 25,25-25,0 25,0 0,0 0,0 0,0 0,0 0,0 25,0-25,0 25,25 0,-25-25,25 24,-25 1,25 0,-25-25,25 25,-25-25,0 25,24-25,-24 24,0-24,0 0,0 0,25 25,-25-25,0 0,0 0,0-25,0 25,0 0,0 0,0-24,0 24,0-25,0 25,0-25,0 0,0 25,0-25,25 1,-25 24,25-25,0 25,-1 0,-24-25,25 25,0 0,0 0,0 0,-1 0,1 0,0 25,0-25,-25 0,25 25,-1-25,-24 24,25 1,-25-25,0 25,0-25,0 25,0 0,0-25,0 24,0-24,0 25,0-25,0 0,0 0,0 0,0 0,0 0,0 0,0 0,0-25,0 1,0 24,0-25,0 0,0 0,0 0,0 1,0-1,25 25,-25-25,25 25,0-25,-1 25,1 0,0 0,0 0,0 25,-25-25,25 25,-1-25,1 25,-25-25,25 24,-25 1,0-25,0 25,0-25,0 25,25-25,-25 25,0-25</inkml:trace>
  <inkml:trace contextRef="#ctx0" brushRef="#br0" timeOffset="25062.4335">18133 2729,'0'0,"0"0,0 0,0 24,24-24,-24 0,0 0,0 0,0 0,0 0,25 0,-25 0,0 0,25 0,-25 0,0 0,25 0,0 0,-25-24,0 24,24 0,-24-25,0 25,0-25,0 25,0-25,0 0,-24 25,24 0,-25-25,-25 25,25 0,1 0,-26 25,25-25,-24 25,24 0,-25 0,25 0,1-25,24 24,-25 1,25 0,0 0,25 0,-1-1,1-24,0 25,25-25,-1 25,26-25,-1 0,0 0,1 0,24 0</inkml:trace>
  <inkml:trace contextRef="#ctx0" brushRef="#br0" timeOffset="25962.4849">15032 4167,'0'-25,"0"25,0-24,0 24,0-25,0 25,0 0,-25 0,25 0,0 0,0 0,0 25,-25-25,25 24,0 1,-24 0,24 25,-25-26,25 1,0 0,0 0,0 0,0-1,0 1,25 0,-25-25,24 25,-24-25,25 0,-25 25,25-25,0 0,0-25,-25 25,24 0,1-25,0 25,0-25,-25 25,25-25,-25 25,0-24,0-1,0 25,0 0,0-25,0 25,0 0,0 0,0 0,0 0,0 0,0 0,24 25,-24-25,0 25,0-25,25 0,-25 24,25-24,-25 0,25 0,0 0,-1 0,-24 0,25 0,25-24,-25 24,-1-25,1 0,0 25,0-25,-25 0,25 1,-25 24,0-25,0 0,0 25,-25-25,0 0,0 25</inkml:trace>
  <inkml:trace contextRef="#ctx0" brushRef="#br0" timeOffset="26154.4959">15627 4043,'25'0,"-25"0,25 25,-25-25,25 25,-25 0,0-25,0 49,25-24,-25 0,0 0,24 24,-24-24,0 0,0 0,0-1,0 1,0 0,25 0,-25-25,0 25,0-25,0 24,25-24</inkml:trace>
  <inkml:trace contextRef="#ctx0" brushRef="#br0" timeOffset="26286.5035">15677 3845,'0'-25,"-25"25,25-25,0 25,0 0,0-25,0 25,0 0</inkml:trace>
  <inkml:trace contextRef="#ctx0" brushRef="#br0" timeOffset="26454.5131">16049 3845,'25'25,"-25"-25,0 24,25 1,-25 0,0 0,0 0,0-1,0 26,0-25,24 0,-24-1,0 26,25-25,-25 0,0-1,25 1,-25-25,0 25,0 0,0-25,25 25</inkml:trace>
  <inkml:trace contextRef="#ctx0" brushRef="#br0" timeOffset="26839.5351">15975 4093,'0'0,"0"0,0 0,0-25,24 25,1 0,-25 0,25 0,25-25,-26 25,1 0,0-25,25 25,-26-24,1-1,25 25,-25-25,-1 25,1-25,-25 0,25 1,-25 24,25-25,-25 0,0 25,0-25,0 25,0 0,0 0,0 0,0 0,0 0,0 25,0 0,0 0,0 24,-25-24,25 25,0-1,0-24,0 25,0-26,0 1,0 0,0 0,0 0,0-1,0-24,0 25,0-25,25 0,-25 0,0 0,0 0,25-25,-25 25,24-24,1-1,0 25,0-25,0 0,-1 0,1 1,0 24,0-25,0 25,0 0,-1 0,1 25,0-25,0 24,0 1,-25-25,24 25,-24 0,25 0</inkml:trace>
  <inkml:trace contextRef="#ctx0" brushRef="#br0" timeOffset="27782.589">16992 3994,'-25'0,"25"0,0 0,0 0,25 24,-1-24,1 0,0 0,25 25,-1-25,1 25,-1 0,1 0,0-25,-1 24,-24 1,0 0,0-25,-1 25,1 0,-25-25,0 24,0-24,0 25,-25-25,1 0,-1 25,0-25,-25 0,26 0,-1-25,-25 25,25-25,1 25,-1-24,0-1,25 0,-25 25,25-25,0 0,25 25,-25-24,25 24,0-25,24 25,-24-25,0 25,24-25,1 25,-25-25,24 25,-24-24,25 24,-25-25,-1 25,1-25,0 25,0-25,0 0,-25 25,25-24,-25-1,0 25,0-25,0 0,0 0,0 25,-25-24,0-1,0 0,25 0,-25 25,-24-25,24 25,0 0,0 0,0 0,1 0,24 25,-25 0,0 0,0 0,25-1,0 26,0-25,0 24,0 1,0 0,25-26,-25 26,25 0,0-26,-1 1,1 25,0-25,0-1,0-24,24 25,-24 0,25-25,-1 25,1-25,0 0,-26 0,26 0,-25 0,24-25,-24 25,0-25,0 0,0 1,-25-1,24 0,-24-25,0 1,0-1,0 25,-24-24,24 24,-25-25,25 26,-25 24,0-25,25 25,0 0,-25 25,25-1,0 1,0 0,0 25,-24-1,24 1,0 24,0-24,24-1,-24 26,25-26,-25 1,25 0,-25 24,25-24,0-1,-25-24,24 25,-24-26,25 26,-25-25,25 0,-25-25,25 25,-25-25,0 24,25-24,-25-24,0 24,0-25,0 25,0-50,0 25,0 0,0-24,0-1,-25 1,25-26,-25 26,25-1,-25-24,25 24,0 0,0 1,0-1,25 25,0 1,0-1,-1 0,26 0,-25 25,24-25,1 25,-25 25,24-25,-24 25,25-25,-25 25,-1 0,1-1,-25 26,0-25,0 0,0-1,-25 1,1 0,-26 0,25-25,-24 25,-1-1,0-24,1 25,-1-25</inkml:trace>
  <inkml:trace contextRef="#ctx0" brushRef="#br0" timeOffset="28171.6113">18827 3621,'25'-24,"-25"-1,25 0,-25 25,0-25,25 25,-25 0,24 0,-24 25,25 0,0 0,-25 24,25 1,0 0,-25-1,24 26,-24-26,0 1,0-1,0 1,0 0,0-1,0-24,0 25,0-26,0 1,0 0,0 0,25 0,-25-25,25 0,0 0,0 0</inkml:trace>
  <inkml:trace contextRef="#ctx0" brushRef="#br0" timeOffset="28498.63">19422 4043,'25'0,"-25"-25,0 1,25-1,-25 0,0 0,0 0,-25 25,25-24,-25-1,1 25,-1-25,25 25,-25 0,0 0,0 0,1 0,-1 25,0 0,0-1,25 1,-25 0,25 0,0 0,0-1,0 1,0 0,25 0,0-25,-25 25,25-1,0-24,-1 0,1 0,0 0,0 0,0 0,-1-24,1 24,-25-25,25 0,0 0,-25 0,25 1,-25-1,24 0,-24 0,0 25,0-25,0 25,0 0,0 0,0 25,0-25,0 25,0 0,-24 0,24-1,0 1,0 25,0-25,0-1,0 1,0-25,24 25,-24 0,25-25,-25 0,25 25</inkml:trace>
  <inkml:trace contextRef="#ctx0" brushRef="#br0" timeOffset="28686.6408">19894 3746,'0'-25,"0"0,-25 25,25-25,-25 25,0 0,0 25,25-25,-24 25,-1 0,0-1,25 1,-25 25,25-25,0-1,0 26,0-25,0 0,25-1,-25 1,25 0,0 0,-1-25,1 25,0-25,25 0,-25 0,-1 0</inkml:trace>
  <inkml:trace contextRef="#ctx0" brushRef="#br0" timeOffset="29494.687">20092 3795,'-25'0,"25"0,0 0,0 0,-24 25,24-25,0 0,0 0,0 0,0 25,24-25,-24 0,25 0,-25 0,25 0,-25 0,25 0,0 0,-1 0,-24 0,25-25,0 25,-25-25,25 25,-25-25,0 25,0-24,0 24,0-25,-25 0,25 25,-25-25,0 25,1-25,-26 25,25 0,0 25,-24-25,24 25,0 0,0-25,1 49,-1-24,25 0,0 0,0 0,0 24,0-24,25 0,-25 0,24-1,1-24,0 25,25-25,-26 25,26-25,-25 0,24 0,-24 0,25 0,-1-25,1 25,-25-25,24 25,-24-24,0-1,0 0,0 0,-1-24,1 24,-25-25,25 25,-25-24,0-1,0 0,0 26,0-26,0 25,-25 0,25 1,0-1,-25 25,25 0,0 0,0 0,0 0,0 25,0-1,0 1,0 0,0 0,0 24,0-24,25 25,-25-25,0 0,25-1,-25 26,0-25,0 0,0-25,0 24,0-24,0 25,0-25,0 0,0 0,0 0,0 0,0 0,0 0,0-25,0 25,0-24,0-1,0 0,0-25,0 26,0-1,0-25,0 25,0 0,25 1,-25-1,25 25,-1-25,1 25,-25 0,25 0,0 0,0 0,-1 0,1 0,0 25,0-25,0 25,0-25,-25 24,24 1,1-25,0 25,-25 0,25-25,-25 25,0 0,25-25,-25 24,0-24,0 25,0-25,0 0,0 0,0 0,0 0,0 0,0 0,0-25,0 25,0-24,0 24,0-25,24 0,-24 0,25 0,-25 0,25 1,0 24,0-25,-25 25,24-25,1 25,25 0,-25 25,-25-25,24 0,1 25,0-25,-25 24,25-24,-25 25,25-25,-25 25,0-25,0 0</inkml:trace>
  <inkml:trace contextRef="#ctx0" brushRef="#br0" timeOffset="30162.7252">21704 3497,'0'0,"0"-24,0 24,0 0,0 0,0 0,0 0,0 0,0 0,0 0,0 0,0 0,0 0,25 0,-25 0,25 0,-25-25,0 25,25 0,-25-25,25 25,-25 0,0-25,0 25,0-25,0 25,0-24,0 24,-25-25,0 25,0-25,25 25,-25 0,1 0,-1 0,0 0,0 25,0-25,1 25,24-25,-25 24,25 1,0-25,0 25,0 0,0 0,0-25,0 24,25 1,-1-25,1 25,0-25,0 25,0-25,-1 0,1 0,25 0,-25 0,-1 0,26 0,-25-25,0 25,-1 0,1-25,0 25,0-25,0 25,0 0,-25-24,24 24,-24 0,25 0,-25 0,0 0,0 0,0 24,0-24,0 0,0 0,0 0,0 25,0-25,0 0,0 0,0 0,0 0,0 25,0-25,25 0,-25 0,0 0,25 0,-25 0,25 0,-25 0,24 0,1-25,-25 25,25 0,0 0,-25-25,25 25,-1 0,1-24,-25 24,25-25,0 25,0-25,-25 0,24 0,1 1,-25-26,25 25,0-24,-25-1,25 0,-1 1,-24-1,25 1,-25-1,0 0,0 26,0-1,0 25,0-25,0 25,0 0,0 25,25 0,-25-1,0 1,0 0,0 25,25-26,-25 26,0 0,25-1,-25-24,24 25,-24-26,0 1,25 25</inkml:trace>
  <inkml:trace contextRef="#ctx0" brushRef="#br0" timeOffset="30302.7332">22622 3225,'0'-25,"0"0,25-25,0 26,0-1,-1-25,1 25,25 1,-1-1,1 0,0 25,-1-25,1 0,24 25,-24-24,0 24</inkml:trace>
  <inkml:trace contextRef="#ctx0" brushRef="#br0" timeOffset="30969.7713">14437 3746,'0'-25,"24"0,-24 0,0 0,25 25,-25 0,0 0,0 0,0 25,0 0,0 25,0-1,0 26,0-1,0 0,-25 1,25-1,-24 25,-1 1,25-26,-25 25,0-24,25 24,-25-25,25 1,-24-1,24-24,0-1,0-24,-25 0,25 0,0 0,-25-25</inkml:trace>
  <inkml:trace contextRef="#ctx0" brushRef="#br0" timeOffset="31510.8023">12998 4018,'0'0,"0"-24,0 24,0 0,0 0,0 0,0 0,0 24,0-24,0 25,0 0,0 0,0 24,0-24,0 0,0 25,0-26,0 1,0 0,0 0,25 0,-25-25,25 24,-25-24,24 0,1 0,0 0,0 0,0 0,-1-24,1 24,0-25,0 0,0 0,-1 0,-24 25,25-24,-25-1,25 0,-25 0,0 0,0 1,0 24,0-25,0 25,0 0,0-25,0 25,0 0,0 25,0-25,0 25,0-25,0 24,0 1,0-25,0 25,0 0,0-25,0 25,25-25,0 0,-25 0,24 0,1 0,0 0,25 0,-25-25,-1 25,1-25,0 0,25 25,-26-25,1 1,0-1,-25-25,25 25,-25 1,0-1,0 0,0 0,-25 0,0-24,0 24,-24 0,-1 0,25 25</inkml:trace>
  <inkml:trace contextRef="#ctx0" brushRef="#br0" timeOffset="31755.8163">13965 3398,'25'0,"-25"25,0-25,0 0,0 25,0 0,0-1,0 1,-25 25,25-1,-24 1,24 0,-25 24,25-24,-25 24,25-24,-25-1,25 1,0 0,0-1,0-24,0 0,0 0,0-1,0 1,0 0,0-25,0 0,0 0,0 0,0 0,0 0</inkml:trace>
  <inkml:trace contextRef="#ctx0" brushRef="#br0" timeOffset="32014.8311">14164 3497,'0'-24,"0"24,0 0,0 0,0 0,0 0,0 0,0 0,0 24,0 1,0 0,-25 0,25 0,0-1,0 1,0-25,0 25,0 0,25-25,-25 25,25-25,-1 0,1 0,0 0,0 0,0 0,-1 0,1-25,25 25,-25-25,-1 0,-24 0,25 25,0-24,-25-1,0 0,0 25,-25-25,0 0,1 25,-1-24,-25 24,25 0,-24 0,-1 24</inkml:trace>
  <inkml:trace contextRef="#ctx0" brushRef="#br0" timeOffset="32927.8833">19522 5283,'24'0,"-24"-24,0 24,0-25,0 25,0 0,-24-25,24 25,0 0,-25 0,25 0,-25 0,25 0,0 0,-25 0,25 25,-25-25,25 25,0-1,-24-24,24 25,0 0,0 0,0-25,0 25,0-1,0-24,24 0,1 25,-25-25,25 0,0 0,0 0,-1 0,1 0,0-25,0 25,0 0,-1-24,1 24,-25-25,25 25,0-25,-25 25,0 0,25-25,-25 25,0 0,0 0,0 0,0 0,0 0,0 0,0 0,0 25,0-25,0 25,0-25,0 25,24-25,-24 0,0 24,25-24,-25 0,25 0,0 0,0-24,-25 24,25 0,-1-25,1 25,-25-25,25 25,-25-25,0 0,0 25,0-24,0 24,0-25,0 25,-25-25,0 0</inkml:trace>
  <inkml:trace contextRef="#ctx0" brushRef="#br0" timeOffset="33103.8934">20241 5060,'0'25,"25"-25,0 0,-25 25,24-25,-24 0,0 25,0-25,0 24,25-24,-25 25,0 0,0-25,0 25,0-25,0 25,0-25,0 24,0-24,0 0</inkml:trace>
  <inkml:trace contextRef="#ctx0" brushRef="#br0" timeOffset="33247.9016">20315 4762,'0'-24,"0"24,0-25,0 25,0-25,0 25,0-25,0 25,0 0,0 0,0 0,25 0</inkml:trace>
  <inkml:trace contextRef="#ctx0" brushRef="#br0" timeOffset="33415.9113">20737 4688,'0'25,"0"-25,25 0,-25 25,0-25,0 24,0 1,0 25,0-25,0 24,0 1,0-25,0 24,0 1,0-25,0 24,0-24,0 0,0 0,0 0,0-1,0 1,0-25</inkml:trace>
  <inkml:trace contextRef="#ctx0" brushRef="#br0" timeOffset="33787.9325">20588 5060,'0'0,"0"-25,0 25,0-24,0 24,0 0,25 0,0-25,-25 25,25 0,-1-25,26 25,-25 0,0-25,-1 25,26-25,-25 25,0-24,24 24,-24-25,0 0,0 0,0 0,-1 0,-24 1,25-1,-25 0,0 0,25 0,-25 25,0-24,0 24,0 0,0 24,0-24,-25 25,25 0,-25 0,25 24,0-24,0 25,0-25,-24 0,24-1,0 26,0-50,0 25,0 0,0-25,0 24,0-24,0 0,0 0,24 0,-24 0,25-24,0 24,0 0,-25-25,25 25,-1-25,1 25,0 0,0 0,0 0,-1 0,1 25,0-25,-25 25,25-1,0-24,-25 25,24-25,-24 25</inkml:trace>
  <inkml:trace contextRef="#ctx0" brushRef="#br0" timeOffset="34891.9957">21804 4762,'0'-24,"0"24,0 0,0-25,0 25,24-25,-24 25,25 0,0 0,0 0,24 0,-24 0,0 0,25 25,-1-25,-24 25,0-1,25-24,-26 25,1 0,-25 0,25 0,-25 0,0-25,0 24,0-24,0 25,0-25,-25 25,25-25,-25 0,1 0,24 0,-25 0,0 0,25-25,-25 0,25 25,0-24,0-1,0 25,0-25,25 0,-25 0,25 25,0-25,-1 1,1 24,25-25,-25 25,-1-25,26 25,-25-25,0 25,-1-25,26 25,-25-24,0 24,-1-25,-24 25,25-25,-25 25,25-25,-25 25,0-25,0 25,0-24,0-1,0 25,0-25,-25 0,0 25,25-25,-24 1,-1 24,0-25,0 25,0 0,25 0,-24 0,-1 0,25 25,-25-1,25-24,0 25,0 0,0 0,0 0,0 24,0-24,0 0,25 0,-25-1,25 1,-1 0,1-25,0 25,0 0,0-25,-1 0,26 0,-25 0,0 0,24 0,-24-25,0 25,24-25,-24 25,0-25,0 0,0 1,-1-1,1 0,-25 0,25-24,-25 24,25-25,-25 1,0 24,0-25,0 1,-25-1,25 25,-25 0,25 1,0-1,-25 25,25 0,-24 25,24-1,0 1,0 0,-25 25,25 24,0 0,0 1,0-1,0 1,0 24,0-25,0 1,0-1,0 1,0-1,0 0,0 1,0-26,0 1,0 0,0-1,0-24,0 0,0-25,0 25,0-25,0 0,0 0,0-25,0 25,0-25,0 0,0 0,0-24,-25 24,25-25,0 1,0-1,0-24,0 24,0-24,0 24,25-24,-25-1,25 26,-1-1,1-24,0 24,25 25,-25-24,24 24,1 0,-1 25,1-25,-25 25,24 0,1 0,-25 0,0 25,-1-25,1 25,-25-25,0 25,0-25,0 24,0 1,-25-25,1 25,-1 0,-25-25,1 25,24-25,-25 24,1-24,24 0</inkml:trace>
  <inkml:trace contextRef="#ctx0" brushRef="#br0" timeOffset="35189.0127">23714 3870,'49'0,"1"-25,-1 25,-24 0,0 0,0 25,0-1,-25-24,0 50,0-25,0 0,0 24,0-24,0 25,-25-26,0 1,25 0,-25 0,0 0,1-1,24 1,-25-25,25 0,0 0,0 0,0 0,0 0,0-25,25 25,-25-24,24-1,1 0,0 0,0 0,0 1,-1-1,26 0,-25 0,25 0,-26 1,26 24,-25 0,24 0,1 0,-25 0,0 24,24-24,-24 25</inkml:trace>
  <inkml:trace contextRef="#ctx0" brushRef="#br0" timeOffset="36161.0683">23267 124,'-49'-25,"24"25,0 0,25 0,-25 0,25-25,0 25,0 0,0 0,0 0,25 0,0 0,24 0,-24-24,25 24,24 0,1 0,-1 0,0 0,1 0,-1 0,1 0,24 24,-25-24,1 25,-1 0,-24 25,24-1,-24-24,-1 49,1-24,-25 0,24 24,-24 1,0-1,0 25,0 0,-1 1,-24-1,25 25,-25-25,0 25,0 0,0 0,0 0,0 25,0-25,0 0,0 25,0-25,0 0,25 0,-25 25,25-25,-25 0,25 0,-1-25,-24 25,25 0,0 0,0 0,0-25,-1 25,1-24,0-1,0 25,0-25,-1 0,-24-24,25 24,-25-25,0 1,0-1,0 1,0-26,-25 1,25-1,-24 1,-1 0,0-1,0 1,-24-1,-1-24,0 25,1-25,-26-1,1 1,-25 25,0-25,-1-1,1-24,-25 25,0 0,0 0</inkml:trace>
  <inkml:trace contextRef="#ctx0" brushRef="#br0" timeOffset="39864.2801">13097 6623,'0'0,"0"-25,0 25,0-25,0 25,0-25,0 25,0 0,0-24,0 24,0 0,25 0,-25 0,25 0,-25 0,25 0,-25 0,24 0,1 0,0 24,-25-24,25 25,0-25,-1 25,1-25,-25 0,25 25,0-25,0 25,-1-25,1 0,25 0,-25 0,0 0,-1 0,1-25,25 25,-25-25,-1 25,1 0,25-25,-25 0,-1 25,26-24,-25 24,0-25,24 25,-24-25,0 25,0 0,-1 0,1 0,0 0,0 0,0 0,-1 0,1 0,0 25,0-25,0 25,-1-1,1 1,0 0,0 0,0 0,-1-1,-24 1,25-25,0 25,25 0,-25 0,-1-25,1 24,0-24,0 0,24 25,-24-25,25 0,-25 0,24 0,-24 0,25 0,-1 0,1-25,-25 25,24 0,1 0,-25-24,24 24,1 0,-1 0,-24-25,25 25,-25 0,24 0,-24 0,0 0,24 25,-24-25,0 0,0 24,25-24,-26 0,1 25,0-25,25 25,-26-25,1 25,25-25,-25 25,24-25,-24 25,25-25,-1 24,-24-24,25 25,-1-25,1 0,-1 25,1-25,0 0,24 25,-24-25,24 0,-24 0,-1 25,26-25,-26 0,1 0</inkml:trace>
  <inkml:trace contextRef="#ctx0" brushRef="#br0" timeOffset="44150.5252">4614 12254,'0'0,"0"0,0 0,0 0,0 0,0 0,0-25,0 25,0 0,0 0,0 0,0 0,0 0,0 0,25-25,-25 25,25 0</inkml:trace>
  <inkml:trace contextRef="#ctx0" brushRef="#br0" timeOffset="44542.5477">5557 13122,'0'0,"0"0,0-25,0 25,24 0,-24 0,25 0,-25 0,0 0</inkml:trace>
  <inkml:trace contextRef="#ctx0" brushRef="#br0" timeOffset="44866.5662">6053 14089,'0'0,"0"0,24 0,-24 0,25 0,-25 0</inkml:trace>
  <inkml:trace contextRef="#ctx0" brushRef="#br0" timeOffset="47167.6978">20985 7541,'-25'24,"1"-24,-1 0,25 0,-25 25,25-25,-25 0,0 0,25 0,0 25,0-25,-25 0,25 0,0 0,0 25,0-25,25 0,-25 0,25 25,-25-25,25 0,0 24,0-24,24 0,-24 25,0-25,24 0,1 0,0 0,-26 0,26 0,-25 0,0 25,-1-25,1 0,0 0,-25 0,0-25,0 25,-25 0,0 0,1 0,-1 0,0 0,0-25,0 25,1 0,-1 0,0 0,25 0,0 0,0 0,0 0,25 0,0 0</inkml:trace>
  <inkml:trace contextRef="#ctx0" brushRef="#br0" timeOffset="49596.8367">16694 11485,'0'-25,"0"25,0-25,0 0,0 25,0-25,0 1,0-1,0 25,0-25,-25 25,25-25,0 25,0 0,0 0,0 0,0 0,0 0,0 0,0 25,0 0,0 0,0-1,-25 1,25 25,0-1,0 1,-25 0,25-26,0 26,0 0,-24-1,24 1,0-25,0-1,-25 1,25 0,0 0,0 0,0-25,0 0,0 0,0 0,0 0,0 0,0-25,0 25,0-25,0 0,0 0,0 1,0-26,0 25,0-24,0 24,0-25,0 1,-25-1,25 0,0 1,0-1,-25 1,25-26,0 26,0-1,0 0,0 1,25-1,0 25,-25 0,25-24,-1 49,1-25,0 25,0-25,0 25,24 0,-24 0,25 25,-25-25,24 0,-24 25,0 0,24-1,-24 1,-25 0,25 0,-25 0,0-1,0 1,0 25,0-25,0 0,-25-1,0 26,1-25,-26 0,25-1,0 1,-24-25,24 25,0 0,0-25,1 0,-1 25,0-25,0 0,0 0,25-25,-25 25,25 0,0-25,0 25,0 0,0-25,25 25,-25 0,25-25,-25 25,25 0,-25 0,25 25,0-25,-1 25,-24-25,25 25,0 0,0-1,0 1,-1-25,1 25,0 0,0 0,0-1,-1 1,1-25,0 25,0 0,0-25,-1 25,1-25,0 24,0-24</inkml:trace>
  <inkml:trace contextRef="#ctx0" brushRef="#br0" timeOffset="50361.8805">18133 10840,'0'-25,"0"25,-25-25,25 0,0 25,0-25,-25 1,25 24,-25-25,0 25,25-25,-24 25,-1 0,0 0,-25 0,26 25,-1-25,-25 25,25-1,-24 26,24 0,-25-26,1 51,24-26,0 1,0 24,0-24,1 25,24-26,0 1,0-1,0 1,24-25,1 24,0-24,0 0,0 0,-1 0,26-1,-25-24,25 0,-26 25,26-25,0 0,-26-25,1 25,25 0,-25-24,-1-1,1 25,0-25,-25 0,0 25,0-25,0 1,0-1,-25 0,25 25,-25-25,1 0,-1 25,-25-24,25 24,1 0,-1 0,0 0,0 0,25 0,-25 0,25 0,0 0,0 0,0 0,25 0,-25 0,25 0,0 0,0 0,-1 0,26-25,-25 25,24 0,-24 0,0 0,25 0,-26-25,1 25,0 0,0 25,0-25,-25 0,24 25,-24-25,25 24,-25 1,0 0,0-25,0 25,0 0,0-1,0 1,0 0,-25 0,25 0,0-25,0 24</inkml:trace>
  <inkml:trace contextRef="#ctx0" brushRef="#br0" timeOffset="51007.9175">18951 11286,'0'0,"0"0,0 0,0 0,0 0,0 0,0 0,0 25,0 0,-25 0,25-1,0 1,0 0,0 0,0 24,-24-24,24 0,0 0,0 0,0-1,0 1,0-25,0 25,0-25,0 0,0 25,0-25,0 0,0-25,0 25,-25 0,25-25,0 0,0 25,0-24,0-26,0 25,0 0,0-24,0 24,0-25,0 1,25-1,-25 1,0-1,24 0,1 1,-25-1,25 25,0-24,0 24,24 0,-24 0,0 0,0 25,24-24,-24 24,0 0,0 24,-25-24,24 25,-24-25,0 25,0 0,0 0,-24 24,-1-24,25 0,-25 24,-25-24,26 25,-1-25,-25 0,25-1,1 1,-1 0,0-25,0 25,25-25,0 0,0 0,0 0,0 0,0 0,0 0,0-25,25 25,-25 0,25-25,0 25,24 0,-24 0,0 0,24 0,1 0,0 25,-26-25,26 25,-25 0,24-1,-24-24,-25 25,25 25,-25-25,0-1,0 1,0 0,0 0,-25 0,0-1,1-24,-1 25,-25-25,25 25,-24-25,-1 25,1-25,-1 0,0 0,1-25,-1 25,1 0,24-25,-25 25,25-25,-24 1,24 24</inkml:trace>
  <inkml:trace contextRef="#ctx0" brushRef="#br0" timeOffset="51572.9498">19819 10964,'25'-25,"-25"25,25-25,0 25,-25 0,25 0,-25 0,0 0,0 0,24 25,-24 0,0-1,0 1,0 25,0-25,0-1,0 26,0-25,0 0,0 0,25-1,-25 1,25-25,-25 25,25-25,0 0,-25 25,24-25,1 0,0-25,0 25,0 0,-1-25,-24 0,25 25,0-24,-25-1,25 0,-25 0,25 0,-25 0,0 1,0-26,0 25,0 0,0 25,0-24,-25 24,25-25,0 25,0 25,0-25,0 24,0 1,-25 0,25 0,0 0,0 24,0 1,0 0,25-26,-25 26,0 0,25-26,-25 26,0 0,24-26,-24 26,0-25,0 0,0-1,0 26,-24-25,-1 0,25-25,-25 24,0 1,0-25,-24 0,24 0,-25 0,1 0,-1 0,1-25,-1 1,25 24,-25-25,26 0,-1 0,0 25,0-25</inkml:trace>
  <inkml:trace contextRef="#ctx0" brushRef="#br0" timeOffset="53460.0577">20985 11088,'0'-50,"0"25,0 0,0-24,0 24,0 25,0-25,0 25,0 0,0 0,0 0,0 0,0 25,0 0,-25 0,25 24,-24 1,24-25,-25 24,25 1,0 0,0-1,-25 1,25-1,0-24,0 25,25-25,-25-1,25 1,-1 0,-24-25,25 25,0-25,0 25,0-25,24 0,-24 0,0-25,0 25,24 0,-24-25,0 25,0-25,-1 0,1 1,-25 24,25-25,0 0,-25 0,25 25,-25-25,0 25,0-24,24 24,-24 0,0 0,0 0,0 0,-24 24,24 1,-25 0,25 0,0 0,-25-1,25 1,0 0,0 0,0 24,0-24,0-25,25 25,0 0,-1-25,1 25,0-25,25 0,-26 0,26 0,0 0,-1 0,1-25,-1 0,1 25,0-25,-1-24,-24 24,25 0,-1-25,-24 26,0-26,-25 0,25 1,-25-1,0 1,-25-1,0 0,0 1,1-1,-26 25,0 0</inkml:trace>
  <inkml:trace contextRef="#ctx0" brushRef="#br0" timeOffset="58314.3354">16371 12204,'0'0,"0"0,0 0,0 0,0 0,0 0,0 0,0 0,0 0,0 0,0 0,-24 0,24 0,0 0,0 0,0 0,0 0,0 0,0 0,0 0,0 0,0 0,0 0,0 0,24 0,-24 0,25 0,0 0,0 0,0 0,-1 0,26 0,0 0,-1 0,1 0,0 25,24-25,-24 0,24 0,0 25,1-25,24 0,-25 24,1-24</inkml:trace>
  <inkml:trace contextRef="#ctx0" brushRef="#br0" timeOffset="58654.3548">17984 12254,'0'0,"-25"0,25 0,0 0,0 0,0 0,0 0,25 0,-25 0,25 0,-25 0,24 0,1 0,0 0,0 0,24 0,1 0,0 0,-1 0,26-25</inkml:trace>
  <inkml:trace contextRef="#ctx0" brushRef="#br0" timeOffset="64694.7003">6152 12154,'0'0,"-25"-25,25 25,0 0,0 0,0 0,0 0,0 0,0 0,0 0,0 0,0 0,0 0,0 0,0 0,0 0,0 0,0 0,0 0,0 0,0 0,25 0,-25-24,0 24,25 0,0 0,-25-25,24 25,-24 0,25-25,-25 25,25 0,-25 0,0-25,25 25,-25 0,0 0,0 0,0 0,0 0,0 25,0-25,-25 0,25 25,-25-25,25 25,-25-25,25 24,-24-24,24 25,0-25,-25 25,25-25,0 0,0 0,0 25,0-25,0 0,0 0,0 0,0 0,0 0,0 0,0 0,0 0,25 0,-25 0,0-25,24 25,-24 0,25 0,-25-25,25 25,-25 0,25 0,-25 0,25-25,-25 25,24 0,-24 0,25 0,-25 0,0 0,0 0,0 0,0 0,0 25,0-25,0 25,0-25,-25 25,25-25,0 25,-24-25,24 0,0 25,0-25,0 0,0 0,0 0,0 24,0-24,0 0,24 0,-24-24,25 24,-25 0,25 0,0 0,0-25,-1 25,1 0,0-25,0 25,0 0,-1-25,1 25,0 0,0-25,0 25,-1 0,-24 0,25 0,-25 0,25 0,-25 0,0 0,0 25,0-25,0 0,-25 25,25-25,0 25,0-25,-25 0,25 0,0 25,0-25,0 0,0 0,0 0,0 0,0 0,0 0,0 0,0 0,25 0,-25-25,0 25,25 0,-25 0,25 0,-25-25,25 25,-1 0,-24-25,25 25,0 0,0-25,-25 25,25 0,-1 0,1-25,-25 25,25 0,-25 0,0 0,25 25,-25-25,0 0,0 0,0 0,0 25,0-25,0 0,0 0,0 0,0 0,-25 25,25-25,0 0,0 0,0 0,0 0,0 0,0 0,25 0,-25 0,25 0,-25 0,0 0,24-25,1 25,-25 0,25 0,0 0,0 0,0 0,-25-25,24 25,1 0,0 0,0 0,-25 0,25 0,-25 0,24 0,-24 25,0-25,0 0,0 0,0 25,0-25,0 0,0 25,0-25,0 0,0 25,0-25,0 0,25 0,-25 24,25-24,-25 0,25 0,0 0,-25 0,24 0,1-24,25 24,-25 0,-1 0,26-25,-25 25,24 0,1-25,-25 25,24 0,-24 0,0 0,25 0,-26 0,1 0,0 0,-25 0,25 0,-25 0,25 25,-25-25,0 0,0 0,0 0,0 0,24 0,-24 0,0 0,25 0</inkml:trace>
  <inkml:trace contextRef="#ctx0" brushRef="#br0" timeOffset="69626.9824">12080 16644,'0'-25,"0"25,0-25,0 1,0 24,0-25,-25 25,25-25,-24 25,-1-25,0 25,0 0,-24-25,24 25,0 25,-25-25,1 25,24 0,-25 0,1-1,-1 26,25 0,-24-1,-1 1,25 24,-24 1,24-1,0 0,0 26,25-26,-25 0,25 26,0-26,25 1,0-26,0 1,0-1,0 1,24-25,-24 0,25-25,-1 24,1-24,-1 0,1 0,0 0,24-24,-24 24,-1-25,1 0,-1 0,26 0,-26-24,1 24,0-25,-1 1,1-1,-1 0,-24-24,25 24,-25-24,0 24,-25-24,24 0,-24 24,0-24,-24 24,24 0,-25 1,-25-1,25 1,-24-1,-1 25,0 0,1 1,-26-1,26 0,-26 25,26 0,-26 0,26 0,-1 0,1 25,-1-25,0 25,26-25</inkml:trace>
  <inkml:trace contextRef="#ctx0" brushRef="#br0" timeOffset="69881.997">13271 16842,'0'0,"0"25,0-25,-25 0,25 25,-25-25,25 25,0 0,-25-1,25 26,0-25,0 49,0-24,-24-1,24 26,0-1,0-24,0 24,0 1,0-26,0 1,0 0,0-26,0 26,0-25</inkml:trace>
  <inkml:trace contextRef="#ctx0" brushRef="#br0" timeOffset="70210.0158">13122 16867,'0'-25,"-25"1,25-26,0 25,0 0,25 1,-25-26,25 25,24 0,-24-24,25 24,-25 0,24 0,26 1,-26 24,1-25,24 25,-24 0,0 0,24 0,-24 0,-1 0,1 25,-25-1,-1 1,1 0,0 25,0-26,-25 26,0-25,0 24,-25-24,0 25,0-25,1-1,-26 26,0-25,26 0,-26-1,-24-24,24 25,0-25,1 25,-1-25,0 0,1 0,24-25,0 25,0 0,1-25</inkml:trace>
  <inkml:trace contextRef="#ctx0" brushRef="#br0" timeOffset="70754.0469">14734 16644,'-24'0,"-1"0,25 0,0-25,-25 25,25 0,0 0,25 0,-25 0,25-25,-1 25,1 0,25 0,-25 0,24 0,1 0,-1 0,1 0,0 0,-26 0,26 0,0 0,-26 0,1-24,0 24,0 0,0 0,-25 0,0 0,0 0,0 0,-25 0,0 0,25 0,-25 0,0 0,1 0,-26 0,25 24,0-24,1 0,-1 0,0 0,25 0,-25 0,0 0,25 25,0-25,-24 25,24 0,0-25,0 49,0-24,0 25,0-25,0 24,-25 1,25-1,0 26,-25-26,25 1,0 24,-25-24,25 0,-25-1,25 1,-24-1,24-24,0 25,-25-25,25 0,0-25,0 24,0 1,0-25,0 0,0 0</inkml:trace>
  <inkml:trace contextRef="#ctx0" brushRef="#br0" timeOffset="70962.0588">15677 16768,'50'-25,"-26"25,1 0,-25 0,25 0,-25 0,25 25,-25 0,0 0,0-1,0 1,-25 25,25-1,-25 1,25 0,-25-1,25 1,-24-1,24 1,-25 0,25-1,-25 1,25-25,0 24,-25-24,25 0,0 0,0-25,0 25,0-25,0 0</inkml:trace>
  <inkml:trace contextRef="#ctx0" brushRef="#br0" timeOffset="71342.0805">16595 16619,'24'0,"1"0,0 0,-25 0,25 25,-25-25,0 0,0 25,0 0,-25-1,25 26,-25-25,25 24,-25 1,1 0,24 24,-25-24,0-1,25 1,-25-1,25 1,0 0,0-1,0-24,0 25,0-26,25 1,0 0,0-25,-1 25,1-25,25 0,0 0,-1 0,1-25,-1 25,26-25,-26 0,1 1,0-1,-1 0,1 0,-1-24,-24 24,0-25,0 1,0-1,-25 0,0 1,-25-1,0 1,0-1,0 0,-24 1,-1-1,1 25,-26 1,1-1,24 0,-24 25,24 0,-24 0,24 0,0 25</inkml:trace>
  <inkml:trace contextRef="#ctx0" brushRef="#br0" timeOffset="71962.116">18009 16917,'49'25,"-24"-25,0 24,0-24,-1 0,-24 0,0 25,0-25,0 25,0 0,0 0,-24 24,-1 1,25-1,-25 1,0 0,-24-1,24 1,0-1,0 1,-24 0,24-1,0-24,-25 25,26-25,24-1,-25 1,0-25,25 25,0-25,0 0,0 0,25 0,-25-25,25 0,-1 1,1-1,25 0,-25-25,24 1,-24-1,25 0,-26 1,26-26,0 1,-1 24,-24-24,25 0,-1 24,1 0,-1 26,1-1,-25 0,24 25,-24 25,25-25,-25 49,-1-24,1 25,0-1,0 26,-25-26,25 26,-1-26,1 26,0-26,0 1,0 0,0-1,-1 1,1-25,0 0,25-1,-26 1,1-25,25 25,-25-25,24 0,-24 0,25-25,-26 25,1-25,0 1,0-1,0 0,-1-25,-24 1,25-1,-25 0,0-24,0 0,0-1,25 1,-25-1,0 1,0-25,0 49,0-24,0 24,25 1,-25 24,0 25,0-25,0 25,0 25,0 0,0-1,-25 26,25 0,-25 24,25 0,-25 1,1-1,24 1,-25-1,0 0,25 1,-25-1,0-24,25 24,-24-24,24 0,-25-26,25 26,0-25,0 0</inkml:trace>
  <inkml:trace contextRef="#ctx0" brushRef="#br0" timeOffset="72280.1342">20836 16867,'0'-25,"0"25,0-24,0 24,-25 0,-24 0,-1 0,1 24,-1 1,0 0,1 0,-1 24,-24-24,49 25,-25-1,26 1,-1-25,0 24,25 1,25 0,0-26,24 26,1-25,24 24,1-24,-1 25,0-25,26 24,-26-24,1 25,-1-25,-24 24,24-24,-24 25,-26-26,1 26,0-25,-25 0,-25-25,0 24,-24 1,-1-25,-24 0,-25 0,-26 0,1 0,-24-25,-26 25,0-24,1 24,-26-25</inkml:trace>
  <inkml:trace contextRef="#ctx0" brushRef="#br0" timeOffset="72722.1594">11336 17413,'25'0,"25"0,-1 0,26 25,-1-25,25 0,0 24,25-24,0 25,25 0,0 0,0 0,49 0,-24-1,24 1,26 25,-1-25,25-1,0 1,25 25,0-25,0-1,24 26,26 0,-1-26,25 26,25 0,-24-1,24 1,0-1,25 1,-50 0,25-1,0-24,-25 25,1-1,-26 1,1-25,-1 24,-24-24,-25 25,-25-25,0-1,-50 26,1-25,-26 0,1-1,-50 1,25 0,-50-25,-25 25,1-25,-26 25,1-25</inkml:trace>
  <inkml:trace contextRef="#ctx0" brushRef="#br0" timeOffset="74308.2502">9575 12030,'-25'0,"25"0,0 0,0 0,0 0,0 0,0 0,0 0,0 0,0 0,0 0,0 0,0 0,25 0,-25 0,25 0,0 0,24 0,-24 0,25 0,-1 0,1 0,-1 0,1 0,24 0,1 0,-26 0,26-25,-1 25,1 0,-26 0,26-24,-1 24,1 0,-1 0,0-25,-24 25,0 0,-1 0,1 0,-1-25,-24 25,0 0,0 0,-25 0,0 0,0 0,0 0,0 0,0 0,0 0,-25 0,0 0</inkml:trace>
  <inkml:trace contextRef="#ctx0" brushRef="#br0" timeOffset="74592.2664">11088 11683,'0'0,"0"0,-25 0,25 0,-25-25,25 25,0 0,0 0,0 0,0 0,0 0,0 0,0 0,0 0,0 25,0-25,0 25,0-25,25 25,-25-25,25 24,0-24,-25 25,25 0,-1-25,1 25,0-25,0 25,-25-25,25 24,-1-24,1 25,-25-25,0 25,0 0,0-25,0 25,0-1,-25 1,1-25,-1 25,0 0,0 0,-24-1</inkml:trace>
  <inkml:trace contextRef="#ctx0" brushRef="#br0" timeOffset="79485.5463">11956 11385,'0'0,"0"0,0-24,0 24,0 0,0 0,0-25,25 25,0 0,0 0,-1 0,1 0,25-25,-25 25,24 0,1 0,-25 0,24 0,1 0,-1-25,-24 25,25 0,-25 0,-25 0,25 0,-25 0</inkml:trace>
  <inkml:trace contextRef="#ctx0" brushRef="#br0" timeOffset="79946.5727">11907 11435,'0'0,"0"0,0 0,0 0,0-25,0 25,0 0,0 0,0 0,0 0,0 0,0 0,0 0,0 25,0-25,0 0,0 25,0-25,0 25,0-1,0 1,0 0,-25 0,25 0,-25-1,25 1,0 0,0 0,-25 0,25-25,0 24,0-24,0 25,0-25,0 0,0 0,0 0,0 0,0 0,0 0,0 0,0 0,0 0,0 0,0-25,25 25,-25-24,25 24,-25-25,25 25,-25-25,24 25,1 0,0-25,-25 25,25 0,0 0,-1 0,1 0,0 0,0 0,0 0,-1 25,1 0,0-25,0 25,-25-1,25 1,-1 25,1-25,-25-1,25 1,-25 0,0 25,0-26,-25 1,25 0,-25-25,1 25,-26 0,25-1,-24-24,24 25,-25-25,1 0,-26 0,26 0,-1 0,0 0,-24 0,24 0,1-25</inkml:trace>
  <inkml:trace contextRef="#ctx0" brushRef="#br0" timeOffset="84250.8188">5110 12005,'0'-24,"0"24,0 0,0 0,0 0,0 0,0 0,0 0,0 0,0 0,0 0,0 0,0 0,0 0,0 0,0 0,0 0,25-25,-25 25,25 0,0 0,-1-25,1 0,25 25,-1-25,1 25,0-24,-1-1,1 25,-1-25,1 25,0-25,-26 25,26 0,0 0,-26 0,1 0,0 25,0-25,0 25,-25 0,0-1,0 1,0 25,0-25,0 24,-25 1,25-25,-25 24,25-24,-25 0,25 0,0 0,-25-1,25 1,0-25,0 0,0 25,25-25,-25 0,25 0,-25 0,25 0,0-25,-1 25,1-25,0 25,25-24,-26-1,26 25,0-25,-1 0,1 0,0 0,-1 1,26-1,-26 0,26 25,-26-25,1 25,-1 0,1 0,0 0,-1 0,1 25,-25-25,-1 25,1 0,0-25,0 24,0 1,-1 0,1-25,0 25,0 0,-25-25,25 25,0-25,-1 24,-24-24,25 0,0 0,-25 25,25-25,0 0,-1 0,1-25,0 25,0 0,0-24,24 24,-24-25,25 25,-1-25,1 0,-1 25,1-25,0 0,-1 25,1-24,-25 24,24 0,1 0,-25 0,-1 0,1 24,0-24,0 0,0 25,-25 0,0-25,0 25,0-25,25 25,-25 0,0-25,0 24,0-24,0 25,0-25,0 25,24-25,-24 0,25 0,0 25,-25-25,50 0,-26 0,1 0,25-25,-1 25,1 0,0-25,24 25,-24-25,24 25,0 0,1-24,-26 24,26 0,-1 0,-24 0,24 0,-24 0,0 0,-1 24,-24-24,25 0,-26 25</inkml:trace>
  <inkml:trace contextRef="#ctx0" brushRef="#br0" timeOffset="85323.8802">20018 10592,'0'0,"0"-25,0 25,0 0,0 0,0 0,0 0,0 0,0 0,0 0,0 0,0 25,0-25,-25 24,0 1,0 0,1 25,-26-1,0 1,1-1,-26 26,-644 669,570-620,25 25</inkml:trace>
  <inkml:trace contextRef="#ctx0" brushRef="#br0" timeOffset="88220.0459">9625 13246,'0'0,"0"0,-25 0,25 0,0 0,0 0,0 0,0 0,0 0,0 0,0 0,0 0,0 0,0 0,0 0,0 0,0 0,0 0,0 0,25 0,-25 25,24-25,1 0,0 24,0-24,24 0,1 0,0 0,-1 25,1-25,-1 0,26 0,-26 0,1 0,24 0,-24 0,25 0,-26 0,26 0,-26 0,1 0,24 0,-24 0,-25 0,24 0,1 0,-25 0,-1 0,1 0,-25 0,25 0</inkml:trace>
  <inkml:trace contextRef="#ctx0" brushRef="#br0" timeOffset="88564.0655">10815 13122,'-25'0,"25"0,0 0,0 0,0 24,-24-24,24 0,0 0,0 0,0 0,0 0,0 0,0 0,0 0,24 25,-24-25,0 0,25 0,0 25,-25-25,25 0,0 0,-1 25,1-25,0 0,-25 0,25 25,0-25,-25 0,24 25,-24-25,0 0,0 24,0-24,0 25,-24 0,-1-25,0 25,0 0,0-25,1 24,-1 1,-25 0,25-25,-24 25</inkml:trace>
  <inkml:trace contextRef="#ctx0" brushRef="#br0" timeOffset="91692.2445">6598 12254,'0'0,"0"0,0 0,25 0,-25 0,0 0,25-25,-25 25,25 0,0-25,-1 25,1-25,0 0,0 25,24-25,-24 1,0-1,25 0,-26 0,26 0,-25 1,24 24,-24-25,0 0,0 25,0-25,0 25,-1-25,-24 25,0 0,25 0,-25 0,0 0,0 25,-25-25,25 25,-24-25,-1 25,0 0,0-1,0 1,0 0,1 0,-1 0,-25-1,25 1,1 0,-1 0,25-25,-25 25,0-25,25 25,0-25,0 0,0 0,0 0,0 0,0 0,0 0,25 0,-25 0,25-25,0 25,-1 0,1-25,0 25,0-25,0 25,-1-25,26 0,-25 25,25-24,-26-1,1 25,25-25,-25 0,24 25,-24-25,0 25,0 0,-1 0,-24 0,25 0,-25 0,0 0,0 25,0-25,0 25,-25 0,25 0,-24-1,-1 1,0 0,25-25,-25 25,25 0,-25 0,25-25,0 24,0-24,0 0,0 25,25-25,-25 0,25 0,0 0,0 0,-1-25,1 25,25 0,-25-24,24 24,1-25,-25 25,24-25,1 25,-1-25,1 25,0-25,24 0,-24 25,-1-24,-24 24,25-25,-1 25,1-25,-25 25,0 0,-1 0,1-25,0 25,-25 0,0 0,0 0,0 0,0 0,0 0,0 0,0 0,0 0,0 0,0 0,0 0,0 0,0 0,0 0,0 0,0 0,0 0,0 0,0 0,0 0,0 0,0 0,0 0,0 0,0 0,0 0,0 0,0 0,0 0,0 0,0 0,0 0,0 0,0 0,0 0,0 0</inkml:trace>
  <inkml:trace contextRef="#ctx0" brushRef="#br0" timeOffset="92552.2937">8037 13271,'0'0,"0"24,0-24,0 0,0 0,0 0,0 0,0 0,0 0,0 0,0 0,0 0,0 0,25 0,-25 0,0 0,0 0,0 0,25-24,-25 24,0 0,0 0,0 0,24 0,-24 0,0 0,0 0,0 0,0-25,0 25,0 0,0 0,0 0,0 25,0-25,0 0,0 0,-24 0,24 0,0 24,0-24,0 0,0 0,0 0,0 0,0 0,0 0,0 0,24 0,-24 0,0 0,25 0,-25 0,25-24,0 24,-25 0,25 0,0-25,-25 25,24 0</inkml:trace>
  <inkml:trace contextRef="#ctx0" brushRef="#br0" timeOffset="94631.4126">9674 13295,'0'0,"0"0,-25 0,25 0,0 0,0 0,0 0,-24 0,24 0,0 0,0 0,0 0,0 0,-25 0,25 0,0 0,0 0,0 0,0 0,0 0,0 0,0 0,0 0,25 0,-25 0,24 0,1 0,0 25,0-25,0 0,24 0,-24 0,25 25,-1-25,-24 0,25 0,-1 0,1 0,-1 0,1 0,0 0,-1 0,1 25,0-25,-26 0,26 0,0 0,-26 0,26 0,-25 0,0 0,24 0,-24 0,0 0,0 0,-1 0,1 0,0 0,-25 0,25 0,0 0,-25 0,24 0,-24 0,25 0,-25 0,25 0,-25 0,0 0,0 0,25 0,-25 0,0 0,0 0,0 0,0 0,0 0,0 0,0 0,0 0,0 0,0 0,0 0,0 0,0 0,0 0,0 0,0 0,0 0,0 0</inkml:trace>
  <inkml:trace contextRef="#ctx0" brushRef="#br0" timeOffset="95111.44">10790 13097,'0'0,"0"0,0-25,0 25,-24 0,24 0,0 0,0 0,0 0,0 0,0 0,0 0,0 0,0 0,24 25,-24-25,25 0,0 0,-25 0,25 25,0-25,-1 0,1 0,0 24,-25-24,25 0,0 25,-1-25,1 0,0 25,0-25,-25 0,25 25,-1-25,-24 0,25 25,-25-25,25 25,-25-25,0 0,0 24,0-24,0 0,0 25,0-25,0 25,0-25,0 25,0-25,-25 25,0-1,1-24,24 25,-25-25,-25 25,25 0,1-25,-1 25,0-25,0 24,0-24,1 0,-1 25,0-25,0 0,25 0,-25 0,25 0,0 0,0 0,0 25,0-25,0 0,0 0,0 0,0 0,0 0,0 0</inkml:trace>
  <inkml:trace contextRef="#ctx0" brushRef="#br0" timeOffset="95592.4675">10840 13171,'0'0,"0"0,0 0,0 0,0 0,0 0,0 0,0 0,0 0,0 0,0 0,0 0,0 0,25 0,-25 0,25 0,-25 25,24-25,1 0,0 25,-25-25,25 0,0 25,-1-25,1 0,0 25,0-25,0 0,-1 0,-24 24,25-24,-25 0,25 0,-25 0,0 0,0 25,0-25,0 0,0 0,0 0,0 25,0-25,-25 25,0-25,25 25,-24-25,-1 24,0-24,0 25,0 0,1-25,-1 25,0 0,0-25,25 24,-25-24,1 25,24-25,-25 0,25 25,0-25,0 0,0 0,0 0,0 0,0 0</inkml:trace>
  <inkml:trace contextRef="#ctx0" brushRef="#br0" timeOffset="95979.4897">10815 13146,'0'0,"0"0,-25 0,25 0,0 0,0 0,0 0,0 0,0 25,0-25,0 0,25 0,0 0,-25 25,25-25,0 25,-25-25,24 0,1 25,0-25,0 25,0-25,-1 24,1-24,0 25,-25-25,25 25,0-25,-25 25,0-25,24 25,-24-25,0 24,0-24,-24 25,-1-25,25 25,-25 0,0-25,-24 25,24-1,0-24,0 25,0-25,1 25,-1-25,0 0,0 0,25 25,-25-25,25 0,0 0,0 0,0 0,0 0,0 0</inkml:trace>
  <inkml:trace contextRef="#ctx0" brushRef="#br0" timeOffset="100198.731">11857 12725,'0'-25,"25"25,-25-25,0 25,25-25,-25 1,0 24,0-25,24 25,-24 0,0 0,0-25,0 25,0 0,0 0,0 25,0-25,0 0,-24 25,24-1,0-24,-25 25,25 25,-25-25,0-1,0 1,1 25,-1-25,-25 24,25-24,25 0,-24 0,-1-1,25 1,0-25,0 25,0-25,0 25,0-25,25 0,-1 0,1 25,0-25,25 0,-26-25,26 25,0 0,-26 0,26-25,0 25,-1 0,-24-25,25 25,-1-25,-24 25,0 0,0-24,-1 24,1-25,0 25,-25-25,0 25,0 0,0-25,0 25,-25-25,0 25,25-24,-24 24,-1-25,0 25,25 0,-25-25,0 25,25 0,-24 0,24 0,0 0,0 25,0-25,0 25,0-1,0 1,0 0,0 25,24-26,-24 26,25 0,-25-1,0 1,0 0</inkml:trace>
  <inkml:trace contextRef="#ctx0" brushRef="#br0" timeOffset="102001.8341">17959 10641,'0'-25,"0"1,0 24,0-25,0 0,0 25,0-25,0 0,0 1,0 24,-25-25,25 25,-25 0,1 0,-1 0,0 0,0 0,-24 25,-1-1,0 1,-24 25,-25-1,24 1,-49 24,25 1,-25 24,0 0,0 0,-25 26,25-26,0 25,0 0,0-25,0 25,25-25,0 0,-1 1,26-26,-1 25,1-24,24-26,-24 26</inkml:trace>
  <inkml:trace contextRef="#ctx0" brushRef="#br0" timeOffset="104757.9918">5358 13295,'0'0,"0"0,-25 0,25 0,0 0,0 0,0 0,0 0,0 0,0 0,0 0,0 0,0 0,25 0,-25 0,25 0,-25 0,25-24,0 24,-1 0,1-25,0 25,0-25,24 0,-24 0,25 25,-1-25,1 1,0-1,-1 0,1 0,-25 0,24 1,1 24,-25-25,-1 25,1-25,0 25,-25 0,25 0,-25 0,0 25,0-25,0 25,0-1,-25 1,25-25,-25 50,25-25,-25-1,1 1,-1 0,25 0,-25 0,25-25,-25 25,25-1,0-24,0 25,0-25,0 25,25-25,-25 0,25 0,-25 0,25 0,-1 0,1-25,0 25,0-25,0 25,0-24,-1 24,1-25,25 25,-25-25,24 0,-24 25,25-25,-26 25,26-25,-25 25,0 0,-1 0,1 0,0 0,0 0,0 0,-1 25,-24-25,0 25,25-25,-25 25,0 0,0 0,0-25,0 24,0 1,0-25,0 25,0 0,0-25,0 0,0 25,0-25,0 0,0 0,25 0,-25 0,0 0,25 0,0 0,-25 0,24-25,1 25,0-25,0 25,24-25,-24 25,0-25,25 1,-26 24,26-25,0 25,-25-25,24 25,-24 0,25-25,-26 25,1 0,25 0,-50 25,25-25,-1 0,-24 25,25-25,-25 25,0-1,25-24,-25 25,0 0,0-25,0 25,0-25,0 25,0-25,0 0,0 24,0-24,0 0,0 0,0 0,0 0,25 0,-25 0,25-24,-25 24,24 0,1-25,0 25,0-25,0 25,-1-25,26 25,-25-25,24 25,-24-24,25 24,-1-25,-24 25,25 0,-25-25,24 25,-24 0,0 0,0 25,0-25,-1 0,-24 25,25-25,0 0,-25 24,25-24,-25 25,25-25,-25 25,24-25,-24 25,25-25,0 25,-25-25,25 0,24 0,-24-25,0 25,25 0,-1-25,1 0,-1 25,1-25</inkml:trace>
  <inkml:trace contextRef="#ctx0" brushRef="#br0" timeOffset="106444.0882">9525 14213,'0'0,"0"0,0 0,0 0,0 0,0 0,0 0,0 0,25 0,-25 0,25 0,-25 0,25 0,0 0,24 0,-24 0,25 0,-26 0,26 0,0 0,-1 0,1 25,-1-25,1 0,0 0,-1 0,1 25,-1-25,1 0,0 0,-25 0,24 0,1 24,-25-24,24 0,-24 0,0 0,0 0,-1-24,1 24,0 0,-25 0,0 0,25 0,-25 0,0 0,0 0,0 0,0-25,0 25,0 0,0 0,0-25,-25 25,25 0,0 0,0-25,0 25,0 0,0-25,-25 25,25 0,0-24,0 24,-25 0,25-25,0 25,-24 0,24-25,-25 25,25 0,0-25,-25 25,25 0,0 0,-25 0,25 0,0 0,0 0,-25 0,25 0,0 0,0 0,0 0,0 0,0 0,0 0,0 0,0 0,25 25,-25-25,25 0,-25 25,25-25,0 25,-25-25,24 0,1 24,0-24,0 25,-25-25,25 0,-25 25,24-25,-24 25,0-25,0 25,0-25,0 24,-24-24,-1 25,0 0,-25 0,26-25,-26 25</inkml:trace>
  <inkml:trace contextRef="#ctx0" brushRef="#br0" timeOffset="110058.2949">11162 14089,'0'0,"0"-25,0 25,-24 0,24 0,0 0,0-25,0 25,0 0,0 0,0 0,24-24,-24 24,0 0,25-25,-25 25,25 0,0-25,0 25,-1-25,1 25,0 0,0 0,25-25,-26 25,1 0,0 0,0 25,0-25,-25 0,24 25,-24-25,25 25,-25 0,0-1,0 1,-25 0,25 0,-24 0,-1-1,25 1,-25 0,0 0,0 0,25-1,-24 1,24-25,-25 0,25 25,0-25,0 0,0 0,0 0,0 0,0 0,0 0,0 0,0 0,25 0,-25-25,24 25,-24 0,25 0,0-25,0 25,0 0,-1 0,1 0,0-24,0 24,0 0,-1 0,1 24,-25-24,25 0,0 25,-25 0,25-25,-25 25,0 0,0 0,0-1,0 1,-25 0,25-25,-25 25,0 0,25-1,-25-24,1 25,-1-25,0 0,0 0,0 25,1-25,-1 0,-25-25,25 25,1 0,-1-25,-25 25,25-24,0 24,1-25</inkml:trace>
  <inkml:trace contextRef="#ctx0" brushRef="#br0" timeOffset="112400.4289">9377 11906,'0'0,"0"0,0 0,0 0,0 0,0 0,-25 0,25 0,0 0,0 0,0 25,0-25,0 0,0 0,0 0,0 0,0-25,0 25,25 0,-25 0,24-25,1 1,0-1,25 0,-26 0,51-24,-26-1,26 0,-1 26,1-26,-1 0,0 1,1-1,-1 1,1-1,-1 0</inkml:trace>
  <inkml:trace contextRef="#ctx0" brushRef="#br0" timeOffset="113876.5133">14586 13543,'0'0,"0"0,0 0,0 0,0 0,0 0,0-24,0 24,0 0,24 0,-24-25,0 25,25-25,-25 25,25-25,-25 0,0 25,25-24,-25 24,0-25,0 0,0 0,0 25,0-25,0 1,0 24,0-25,0 25,0-25,0 25,0 0,0 0,0 0,0 0,-25 25,25-25,0 0,0 25,0-1,0 1,0 0,0 0,0 0,0-1,0 1,0 25,0-25,-25-1,25 26,0-25,0 0,0-1,-25 1,25 0,0 0,0 0,0-25,-24 24,24-24,0 25</inkml:trace>
  <inkml:trace contextRef="#ctx0" brushRef="#br0" timeOffset="114040.5227">14437 13866,'0'0,"0"0,0 0,0 0,0 0,0 0,0 0,24 0,-24 0,25 0,0 0,-25 0,25 0,25 0,-26 0,1 0,25 0,-1 0,-24 0,25 0,-1 0</inkml:trace>
  <inkml:trace contextRef="#ctx0" brushRef="#br0" timeOffset="115460.6039">16272 13791,'0'0,"25"0,-25 0,0-24,25 24,-25 0,0 0,0 0,0 0,0 0,0 0,-25 0,25 0,-25 0,0 24,1-24,-1 0,-25 25,1-25,-1 25,0-25,1 25,24-25,-25 25,1-25,24 0,0 24,0-24,1 0,-1 0,25 0,0 0,0-24,0 24,0 0,0-25,25 25,-25-25,24 0,1 25,0-25,0 1,24-1,-24 0,0 0,25 0,-26 1,1-26,0 25,0 0,0-24,-1 24,1-25,-25 26,0-26,0 25,0-24,0 24,-25 0,25 0,-24 0,-1 0,25 1,-25 24,25-25,-25 25,25 0,-25 0,25 25,0-25,-24 24,24-24,0 25,0 0,0 0,0 25,0-26,24 26,-24 0,25-26,-25 26,25 24,-25-49,0 25,25-1,-25 1,0 0,0-26,0 26,0-25,0 24,25-24,-25 0</inkml:trace>
  <inkml:trace contextRef="#ctx0" brushRef="#br0" timeOffset="115851.6263">17091 13320,'0'0,"-25"-25,25 25,0 0,0 0,0 0,0-24,0 24,0 0,25 0,-25 0,25 0,-1-25,1 25,25 0,-1 0,1 0,0 0,-1 0,1 0,24 0,-24 0,-1 0,-24 0,25 0,-25 0,0 0,-1 0,-24 0</inkml:trace>
  <inkml:trace contextRef="#ctx0" brushRef="#br0" timeOffset="116047.6375">17116 13295,'0'0,"0"0,0 0,0 25,0-25,0 25,0-25,24 25,-24 0,0-1,25 1,-25 0,0 0,0 24,0-24,0 0,0 0,0 0,0-1,0 1,0 0,0 0,0 0,0-25</inkml:trace>
  <inkml:trace contextRef="#ctx0" brushRef="#br0" timeOffset="116276.6506">17488 13395,'0'-25,"0"25,0-25,0 25,0 0,0 0,0 0,0 0,0 25,0-25,0 25,0-1,0 1,0 0,0 0,0 0,0 24,0-24,0 0,0 0,0-1,0 1,0 0,0 0,0 0,0-25,0 24,0-24,0 25,0-25,0 25</inkml:trace>
  <inkml:trace contextRef="#ctx0" brushRef="#br0" timeOffset="116479.6622">16917 13915,'0'25,"0"-25,0 0,0 0,0 0,25 0,-25 0,25 0,0 0,24 0,-24 0,25 0,-1 0,1 0,-1 0,26 0,-26 0,26 0,-26 0,26 0,-26 0,1 0,0 0</inkml:trace>
  <inkml:trace contextRef="#ctx0" brushRef="#br0" timeOffset="117471.719">19001 13915,'25'0,"24"0,-24 0,0 0,0-24,-25 24,24 0,-24 0,0 0,0 0,0 0,0 0,0 0,0 0,-24 0,24 0,-25 0,0 0,0 0,0 0,1 0,-26 0,25 24,-24-24,24 0,0 0,0 0,0 0,0 0,1 25,-1-25,25 0,-25 0,25 0,0 0,0-25,0 25,25 0,0-24,-25 24,24-25,1 0,0 25,0-25,25 0,-26 1,26-1,-25 0,24-25,-24 26,25-26,-25 25,-1-24,1 24,0-25,0 1,-25-1,0 25,0-24,0 24,0 0,-25 0,25 25,-25-25,0 25,1 0,-1 0,0 0,0 25,-24 0,24 0,0 0,0-1,0 26,25 0,-24-1,24 1,0-1,24 1,1 0,0-1,0 1,0-1,24 1,-24 0,25-26,-26 26,26-25</inkml:trace>
  <inkml:trace contextRef="#ctx0" brushRef="#br0" timeOffset="118487.7771">16992 13196,'-25'0,"25"0,-25 0,0 0,0 0,25 0,-24 0,-1 0,25 0,-25 0,25 0,-25 25,25-25,0 0,0 0,25 25,-25-25,25 0,0 0,24 25,-24-25,25 0,-1 0,26 0,-1 0</inkml:trace>
  <inkml:trace contextRef="#ctx0" brushRef="#br0" timeOffset="119219.819">19993 13271,'-50'0,"26"0,-1 0,0 0,0 0,25-25,0 25,0 0,0 0,0 0,25 0,0 0,0 0,24 0,-24 0,25 0,-1 0,26 0,-26 0,26 0,-1 0,-24 0,24 0,0 0,1 0,-26 0,26 0,-26 0,1 0,-25 0,25 0,-26 0,-24 0,0 0,0 0,0 25</inkml:trace>
  <inkml:trace contextRef="#ctx0" brushRef="#br0" timeOffset="119391.8288">20340 13271,'0'0,"0"0,-25 0,25 0,0 0,0 0,0 24,0-24,0 0,0 25,0 0,0 0,0-25,0 25,0-1,-24 1,24 0,0 25,0-26,-25 1,25 0,0 0,-25 0,25-25,0 24</inkml:trace>
  <inkml:trace contextRef="#ctx0" brushRef="#br0" timeOffset="119647.8434">20687 13295,'25'0,"-25"0,0-24,25 24,-25 0,0 0,0 0,0 0,0 0,0 24,0 1,0-25,0 25,0 0,0 24,-25-24,25 0,0 0,-25 0,25-1,0 26,0-25,-24-25,24 25,0-1,0 1,0-25,0 25,0-25,0 25,0-25,0 0</inkml:trace>
  <inkml:trace contextRef="#ctx0" brushRef="#br0" timeOffset="119819.8533">20886 13469,'25'-25,"-25"0,25 1,-25 24,0-25,0 25,0 0,0 0,0 0,0 0,0 0,0 25,0-25,0 24,0 1,0 0,0 0,0 0,0-1,0 1,0 0,0 0,0 0,0-1,-25 1,25 0,0-25</inkml:trace>
  <inkml:trace contextRef="#ctx0" brushRef="#br0" timeOffset="120035.8656">20092 13816,'0'0,"25"25,-25-25,25 0,0 0,24-25,1 25,-1 0,1 0,24 0,1 0,24 0,-25 0,26 0,-1 0,0 0,-24 0,24 25,-25-25,1 0,-1 25,-24-25</inkml:trace>
  <inkml:trace contextRef="#ctx0" brushRef="#br0" timeOffset="121756.9641">15999 14188,'25'0,"-25"0,0 0,0-25,0 25,0 0,0 0,0 0,0 0,0-24,0 24,0 0,0 0,0 0,0 0,0 24,0-24,0 0,0 25,0-25,0 25,0 0,0 0,0-1,0 1,0 25,0-25,-25 24,25-24,0 25,0-25,-24 24,24-24,0 25,0-26,0 1,0 0,-25 0,25-25,0 25,0-1,0-24,0 25,-25-25,25 0</inkml:trace>
  <inkml:trace contextRef="#ctx0" brushRef="#br0" timeOffset="122121.9849">15975 14213,'0'0,"0"0,0 0,0 0,0 0,0 0,0 0,-25 0,25 25,-25-25,25 25,-25-25,25 0,-25 24,25-24,0 25,-24-25,24 0,0 25,0-25,0 0,0 0,0 0,0 0,0 0,0 0,0-25,0 25,0 0,24-25,-24 1,25 24,-25-25,25 0,0 0,0 0,-1 1,26-1,-25 0,0 25,-1-25,1 25,25 0,-25 0,-1 0,1 0,-25 25,25 0,0 0,-25-1</inkml:trace>
  <inkml:trace contextRef="#ctx0" brushRef="#br0" timeOffset="122790.0232">19026 14287,'0'0,"0"0,0-24,0 24,0 0,0 0,0 0,0 0,0 0,0 0,24 24,-24-24,0 25,0 0,0 25,0-25,0 24,0-24,0 25,0-1,0-24,0 25,-24-26,24 26,0-25,-25 0,25-1,-25 1,25 0,0 0,-25 0,25-25,0 24,0-24,0 0</inkml:trace>
  <inkml:trace contextRef="#ctx0" brushRef="#br0" timeOffset="123110.0415">19050 14337,'0'0,"-24"0,24 0,0 0,0 0,0 25,-25-25,25 0,0 25,-25-25,25 25,-25-25,25 24,0 1,-25-25,25 25,0-25,0 0,0 0,-24 25,24-25,0 0,0 0,0-25,24 25,-24 0,0-25,25 0,0 25,-25-24,25-1,0 0,-1 0,1 25,-25-25,25 0,0 25,0-24,-1 24,1 0,-25 0,25 24,0-24,0 50,-25-25,24 0,1 24,-25-24</inkml:trace>
  <inkml:trace contextRef="#ctx0" brushRef="#br0" timeOffset="125606.1842">14263 14114,'0'0,"0"0,0 0,0 0,0 0,25 0,-25 0,25 0,-1 0,1 0,25 0,-1 25,-24-25,25 0,0 0,24 0,-24 0</inkml:trace>
  <inkml:trace contextRef="#ctx0" brushRef="#br0" timeOffset="131225.5056">14263 14833,'-25'0,"25"0,0 0,0 0,0-25,0 25,0 0,25 0,0 0,0-24,-1 24,1 0,0 0,25 0,-1 0,-24 0,25 0,-1-25,-24 25,25 0,-25 0,-1 0,-24 0,25 0,-25 0</inkml:trace>
  <inkml:trace contextRef="#ctx0" brushRef="#br0" timeOffset="131717.5338">14238 14784,'0'0,"0"0,0 0,0 0,0 0,0 0,0 0,0 0,0 0,0 0,0 0,0 0,0 24,0-24,-25 25,25-25,0 25,-24 0,24 0,0-25,-25 24,25 1,0 0,0-25,0 0,-25 25,25-25,0 0,0 25,0-25,0 0,0 0,0 0,0 0,0 0,0-25,0 25,0 0,0 0,0 0,25 0,-25-25,0 25,25 0,-25 0,24 0,1-25,0 25,0 0,0 0,-25 0,49 0,-24 25,0-25,0 0,-1 25,26 0,-25-25,0 24,0 1,-1 0,1-25,0 25,-25 0,25-1,-25 1,0 0,0 0,0 0,0-1,0-24,-25 25,0 0,25 0,-25 0,1-25,-1 25,-25-25,25 24,-24-24,24 0,-25 0,25 25,-24-25,-1 0,25-25,-24 25,24 0,-25-24,26 24,-1 0,0-25,0 25,0 0,25-25</inkml:trace>
  <inkml:trace contextRef="#ctx0" brushRef="#br0" timeOffset="132785.5949">17190 14759,'0'0,"0"-25,0 25,0 0,0-25,0 25,0 0,25 0,-25 0,0 0,0 0,0 0,0 0,0 0,0 0,0 0,0 0,0 25,0-25,0 0,-25 25,25-25,-25 25,25-1,-25-24,1 25,-1 0,0 25,0-26,0 1,-24 0,24 0,-25 24,26-24,-1 0,0-25,0 25,0 0,25-1,0-24,0 25,0-25,0 0,0 25,25-25,0 0,0 25,0-25,-1 0,26 0,0 0,-26 0,26 0,0 0,-1 0,1 0,-1 0,-24 0,25-25,-25 25,24 0,-24-25,0 25,0 0,-25 0,0-25,0 25,0-24,0 24,0 0,-25-25,0 25,25-25,-25 25,0-25,1 25,-1 0,0-25,25 25,-25 0,25 0,-25 0,25 0,0 0,0 0,0 25,0-25,-24 25,24 0,0 0,0-1,0 26,0-25,0 0,0 24,-25-24,25 25,0-25,0-1,0 1,0 25,0-25</inkml:trace>
  <inkml:trace contextRef="#ctx0" brushRef="#br0" timeOffset="133401.6301">17463 13841,'0'0,"0"0,0 0,0 0,0 0,0 0,0 0,0 0,0 0,0 0,25 0,-25 0</inkml:trace>
  <inkml:trace contextRef="#ctx0" brushRef="#br0" timeOffset="135169.7312">20340 15056,'0'-24,"0"-1,0 25,0-25,25 0,-25 25,25-25,-25 1,25 24,-1-25,1 25,0-25,0 25,0 0,-1 0,1 0,25 0,-25 0,-1 0,26 25,-25-25,0 25,-1-25,1 24,-25 1,0-25,0 25,0-25,0 25,0 0,-25-1,25 1,-24-25,-1 25,-25 0,25 0,1-1,-1-24,-25 25,25 0,1-25,-1 0,25 25,-25-25,25 0,0 0,0 0,0 0,0 0,0 0,0 0,25-25,-25 25,25 0,-1 0,1 0,0 0,0 25,0-25,-1 0,26 25,-25-25,0 24,-1 1,1-25,0 25,-25 0,25 0,-25-25,0 25,0-1,0 1,-25 0,0-25,25 25,-25 0,-24-25,24 24,0-24,-24 0,24 0,-25 0,1 0,24 0,-25-24,1 24,-1-25,0 25,-24-25,24 0,1 0,-1 25,1-24</inkml:trace>
  <inkml:trace contextRef="#ctx0" brushRef="#br0" timeOffset="136309.7964">18753 13965,'0'0,"24"0,-24 0,25 0,-25 0,25 0,0 0,0 25,0-25,-1 0,26 0,-25 0,24 0,-24 0,25 25,-25-25,-1 0,1 0,0 0,0 0,-25 0,0 0,0 0,0 0,0 0,0 0,0 0,-25 0,25 0,-25 0,0 0,1 0,-1 0,-25-25,1 25,24 0,-25 0,1 0,24 0,-25 0,0 0,26 0,-1 0,0 0,0 0,0 0,1 0,24-25,0 25,0 0,0 0,0 0,0 0,24 0,1 0,-25 25,50-25,-25 0,-1 0,26 0,-25 0,25 0,-1 0,-24 0,25 0,-26 0,26 0,-25 0,0 0,-1 0,1 0,-25 0,25 0,-25 0,0 0,0 0,-25 0,25 0,-25 0,1-25,24 25,-25 0,25 0,0 0,-25 0,25 0,0 0,0 0,0 0,0 0,0 0,25 0,-25 0</inkml:trace>
  <inkml:trace contextRef="#ctx0" brushRef="#br0" timeOffset="137396.8586">15627 13965,'-25'0,"25"0,0 0,-24 0,24 0,0 0,0 0,0 0,0 0,0 0,24 0,-24 0,25 0,-25 0,25 0,25 0,-25 0,-1 0,26 0,-25 0,24 0,1 0,-25 0,24 0,1 0,0 0,-26 0,26 0,0-25,-26 25,26 0,-25 0,0 0,-1 0,1 0,0 0,-25 0,25 0,-25 0,0 0,0 0,0 0,0 0,0 0,-25 0,0 0,25 0,-49 0,24 0,-25 0,25 0,-24 0,-26 0,26 0,-1 0,-24 0,24 0,1 0,-1 0,0 25,1-25,-1 0,25 0,0 0,25 0,0 0,0 0,0 0,0 0,25 0,0 0,25 0,-25 0,24 0,1 0,24 0,-24 0,24 0,-24 0,24 0,-24 0,24 0,-24 0,-1 0,26 0,-26 0,-24 0,25 0,-1 0,-24 0,0 0,-25 0,25 0,-25-25,0 25,0 0,0 0</inkml:trace>
  <inkml:trace contextRef="#ctx0" brushRef="#br0" timeOffset="143131.1866">15627 14883,'0'-25,"0"25,0 0,0-25,-25 25,25 0,0-25,0 25,0 0,0 0,0 0,0 0,0 0,0 0,0 0,0 0,0 0,0 0,0 25,0-25,25 25,-25 0,0 0,25-1,-25 26,0-25,25 24,0 1,-25 0,25-26,-25 26,24 0,-24-1,25 1,-25-25,25 24,-25-24,25 0,-25 25,25-26,-25 1,0 0,24-25,-24 25,0 0,25-25,-25 24,0-24,0 0,0 0,0 0,0 0,25 0,-25 0</inkml:trace>
  <inkml:trace contextRef="#ctx0" brushRef="#br0" timeOffset="143471.2061">15975 15106,'0'0,"0"0,0-25,0 25,0 0,0 0,0-25,24 25,-24 0,0 0,0 0,0 0,0 0,0 0,0 0,0 0,-24 25,24-25,-25 25,0 0,0 0,0-1,1 1,-26 0,25 0,-24 0,24-1,-25 26,0-25,26 0,-26 0,25-1,-24 1,24 0,0 0,0-25,0 25,1-25,24 0,-25 24,25-24,0 0,0 0,0 0,0 0,0 0,0 0,0 0,0 0,0 0</inkml:trace>
  <inkml:trace contextRef="#ctx0" brushRef="#br0" timeOffset="144199.2477">18306 15081,'0'0,"25"-25,-25 25,0-24,0 24,0-25,0 25,25 0,-25 0,0 0,0 0,0 0,0 0,25 25,-25-25,0 24,24 1,1 0,0 0,-25 24,25 1,0-25,-1 24,1 1,25 0,-25-1,-1-24,1 25,0-1,0-24,0 25,-1-25,1-1,-25 26,25-25,0-25,-25 25,25-1,-25-24,25 25,-25-25,0 0,0 0,0 0,0 0,0 0,0 0</inkml:trace>
  <inkml:trace contextRef="#ctx0" brushRef="#br0" timeOffset="144531.2667">18802 15131,'25'-25,"-25"25,0-25,0 25,0-25,0 25,25-24,-25 24,0 0,0 0,0 0,0 0,0 0,-25 0,25 24,-25-24,0 25,1 0,-26 0,0 0,1-1,-1 26,-24-25,24 0,-24 24,-1-24,26 25,-1-25,-24-1,24 1,25 0,-24-25,24 25,0-25,25 25,-25-25,25 0,-24 0,24 0,0 0,0 0,0 0,0 0,0 0,0 0,0 0,0 0,0 0</inkml:trace>
  <inkml:trace contextRef="#ctx0" brushRef="#br0" timeOffset="146881.4011">5879 16694,'0'0,"0"0,0 0,-25 24,25-24,-25 0,25 0,-24 25,-1-25,25 25,-25-25,0 0,0 25,1-25,-1 25,-25-25,25 24,1-24,-1 25,-25 0,25-25,1 25,-26-25,25 25,0-25,1 0,-1 24,0-24,0 0,25 0,-25 0,25 0,-24 0,24 0,0 0,0-24,24 24,-24-25,25 0,-25 0,25 0,0 1,0-1,24-25,-24 25,0-24,24-1,-24 1,25 24,-25-25,24-24,1 24,-25 0,-1 1,26-1,-25-24,-25 24,25 1,-25-1,0-24,0 24,0 0,0 1,-25-1,0 25,0-24,0 24,1 0,-1 0,0 1,0 24,0 0,1 0,-1 0,0 0,0 0,0 24,1-24,-1 25,0 0,0 0,0 0,25-1,0 1,-24 0,24 0,0 0,0 24,24-24,-24 25,25-1,0-24,-25 25,25 24,0-24,-1-1,1 26,-25-26,50 26,-25-1,-1 1,1-1,0-24,0 24,0 0,24 1,-24-26,0 1,0 0,-1-1,1 1,0-1,-25-24,25 25,0-25,-25-1,24 1,-24 0,0 0,25 0,-25-25,0 24,0-24,0 0,0 25,0-25,0 0</inkml:trace>
  <inkml:trace contextRef="#ctx0" brushRef="#br0" timeOffset="147261.4228">6425 16371,'-25'0,"25"25,0-25,0 0,0 0,25 0,-25-25,25 25,-1 0,1 0,0 0,25-25,-26 25,1 0,25-25,-25 25,24-24,-24 24,25-25,-26 25,1-25,0 25,0-25,0 25,-25-25,24 25,-24 0,0-24,0 24</inkml:trace>
  <inkml:trace contextRef="#ctx0" brushRef="#br0" timeOffset="147517.4375">6846 16098,'0'0,"-24"0,24 0,0-25,-25 25,25 0,0 0,0 0,0 0,0 0,0 0,0 0,0 0,0 0,0 0,0 0,0 0,0 0,25 0,-25 0,24 0,-24 25,0-25,25 0,-25 0,25 0,-25 25,25-25,0 0,-25 0,24 25,-24-25,25 0,-25 25,25-25,-25 24,0-24,0 25,0-25,0 25,0-25,0 25,0 0,-25-25,25 24,-25-24,1 25,24 0,-25-25,0 25,0-25,25 25,-25-25,1 25,24-25</inkml:trace>
  <inkml:trace contextRef="#ctx0" brushRef="#br0" timeOffset="147829.4553">7343 15701,'0'0,"-25"-24,25-1,0 25,0 0,-25 0,25-25,0 25,0 25,0-25,25 0,0 25,-25-1,24 1,1 0,0 0,25 24,-26-24,26 25,-25-25,24-1,1 26,-25-25,0 0,-1-1,26 1,-25 0,0 0,-25 0,24-25,1 0,-25 24,25-24</inkml:trace>
  <inkml:trace contextRef="#ctx0" brushRef="#br0" timeOffset="148061.4686">7863 15553,'0'0,"-24"0,-1 0,25 0,-25 0,0 24,25-24,-25 25,1 0,-1 0,0 24,0 1,0 0,1-1,-1 1,0-1,0 1,0 0,1-1,-1 1,25-25,-25 24,0-24,0 0,25 24</inkml:trace>
  <inkml:trace contextRef="#ctx0" brushRef="#br0" timeOffset="148565.4974">4837 17636,'0'0,"0"25,0-25,0 0,25 0,-25-25,25 25,0 0,-1 0,26-25,0 25,-1-24,26 24,-1-25,1 0,-1 0,25 0,0 0,1 1,24-1,-25-25,25 25,0-24,25 24,-25-25,25 26,-1-26,-24 25,25 0,0-24,0 24,0 0,0-24,-1 24,-24 0,25 0,-25 0,0 1,0-1,0 0,-24 0,-1 0,0 1,-25-1,1 0,-26 25,1-25,0 25,-26 0,1-25,0 25,-25 0,25 0,-25 0,0 0,0 0,0 0,0 0,0 0,-25 0,25 0,-25 0,25 0,0 0,-25 0,25 0,-24 0,24 0,0-24</inkml:trace>
  <inkml:trace contextRef="#ctx0" brushRef="#br0" timeOffset="149113.5288">4763 15825,'0'-24,"0"24,0 0,-25-25,25 25,0-25,0 25,0-25,0 25,0-25,-25 25,25-24,0 24,0 0,0-25,0 25,0 0,0 0,0 0,0 0,0 25,0-25,0 24,0 1,0 25,25-1,0 1,-25 24,25 1,-1-1,1 25,0 1,0 24,0-25,-1 0,-24 25,25-25,0 25,-25-24,25-1,-25-25,25 25,-25-24,0-26,0 26,25-25,-25-26,0 26,0-25,0-25,24 25,-24-25,0 0,0 0,0 0</inkml:trace>
  <inkml:trace contextRef="#ctx0" brushRef="#br0" timeOffset="149749.5652">4713 15379,'0'-25,"-25"0,25 0,0 25,0-24,0-1,0 25,0-25,0 25,25-25,-25 25,25 0,0-25,0 25,24-24,1 24,-1-25,1 25,25-25,-26 0,26 0,24 25,-25-24,25 24,1-25,-1 0,25 25,0-25,-25 0,50 25,-25-24,0 24,0-25,25 25,-25-25,25 0,-1 25,-23-25,-1 1,0 24,0-25,0 0,0 25,-25 0,0-25,-25 25,26 0,-51 0,26 0,-26 0,-24 0,25 0,-50 0,25 0,-25 0,0 0,0 0,0 0,0 0,0 0,0 0,0 25,0-25,0 0,-25 0,25 0,0 0,0 0,0 0,0 0,0 0,0 25,0-25,0 25,0-1,0-24,0 50,0-25,0 0,0 24,25 1,-25-1,0 1,0 24,0 1,24-1,-24 1,0-1,0 25,0 1,0-26,0 25,0 0,0 1,0 24,0-25,0 0,0-24,0 24,0 0,0-25,0 26,0-26,0 0,0-24,0 0,0 24,0-24,0-26,0 26,0-25,0 24,0-49,0 25,0 0,0-25,0 25</inkml:trace>
  <inkml:trace contextRef="#ctx0" brushRef="#br0" timeOffset="153429.7757">2134 2381,'0'0,"0"0,0 0,0 0,0 0,0 0,0 0,0 0,0 0,0 0,0 0,0 0,0 0,24 0,-24 25,0-25,25 25,0 0,0-1,0 1,-1 0,1 0,0 24,25-24,-26 25,26 0,-25-26,0 26,24-25,-24 0,25-1,-26 1,26 0,-25 0,24-25,-24 25,0-25,25 24,-26-24,26 0,-25-24,25 24,-26 0,26-25,0 25,-1-25,1 0,-1 0,1 1,0-1,-1-25,-24 25,25 1,-1-1,1-25,-1 25,-24 0,25-24,-1 24,1 25,-25-25,24 0,1 25,-25 0,25 0,-26 0,1 0,25 25,-25-25,-1 25,1 0,0-25,0 25,0-1,-1 1,1-25,0 25,25 0,-26-25,1 25,0-25,0 25,0-25,24 0,-24 0,25 0,-1 0,-24 0,25 0,-26 0,26 0,0-25,-1 25,1-25,0 0,-1 25,1-25,24 0,-24 1,-1 24,1-25,0 0,24 0,-24 25,-26 0,26 0,0 0,-1 0,-24 0,25 25,-26 0,26-25,-25 25,0-1,-1 1,1 0,25 0,-25-25,-1 25,1 0,0-25,0 24,0-24,0 25,-1-25,1 25,0-25,25 0,-26 0,1 25,25-25,-25 0,24 0,-24-25,25 25,-26 0,26 0,-25 0,24 0,1 0,-25 0,24 0,-24 0,25 0,-1 0,-24 0,25 0,-1 25,1-25,-25 0,25 0,-1 0,1 0,-1 0,1 0,0 0,-1 0,-24 0,25 0,-1 0,1 0,-1 0,1 0,-25 0,24 0,1-25,0 25,-1 0,-24 0,25 0,-1 0,-24 0,25-25,-25 25,-1 0,26 0,-25 0,24 0,-24 0,25 0,-25-25,-1 25,26 0,-25-24,0 24,-1-25,26 25,-25-25,24 25,-24-25,25 0,-25 0,24 25,1-24,-25-1,24 0,1 0,-1 0,1 25,0-24,-1-1,1 0,0 0,-26 25,26-25,-25 25,0 0,-1 0,1 0,0 0,0 0,0 0,-25 0,24 25,-24-25,25 25,-25-25,0 25,25 0,-25-25,0 24,25-24,-25 25,0 0,25-25,-25 25,0-25,24 0,-24 25,25-25,0 0,0 24,-25-24,25 0,-1 0,1 0,0 25,0-25,0 0,-1 25,1-25,25 0,-25 25,-1-25,26 0,-25 25,0-25,24 0,-24 0,25 25,-25-25,24 0,-24 24,25-24,-1 0,-24 0,25 0,-26 0,26 25,-25-25,24 0,-24 0,0 0,0 0,24 0,-24 0,0 25,0-25,0 0,24 0,-24 0,0 0,0-25,24 25,-24 0,25 0,-26 0,26-25,-25 25,25 0,-1-24,-24 24,25-25,-1 25,-24-25,25 25,-26-25,26 25,-25 0,24-25,-24 25,0-25,25 25,-26-24,26 24,-25 0,0-25,24 25,-24 0,25-25,-26 25,1 0,0 0,0 0,0 0,-1 0,1 0,0 0,-25 0,25 0,-25 0,0 0,0 0,0 0,0 0,0 0,0 0,25 0,-25 0,0 0,0 0,24 0,-24 0,25 0,-25 0,25-25,0 25,0 0,0-25,-1 25,1-24,0 24,-25 0,25-25,0 25,-1-25,1 25,-25 0,25-25,0 25,-25 0,25-25,-25 25,0 0,0 0,0 0,0 0,24 0,-24 0,0 0,0 0,0 0,0 0,0 0,0 0,0 0,0 0,0 0,0 0,0 0,25 0,-25 0,25 0,0 0,-25 0,25 0,-1 0,1 0,0-24,0 24,0 0,-1 0,1 0,0-25,0 25,0 0,-1-25,1 25,0 0,-25-25,25 25,-25-25,25 25,-25-24,0-1,0 0,0 25,0-25,0 0,0 1,0-26,0 25,0 0,0-24,0 24,0-25,0 1,0 24,0-25,-25 1,25-1,-25 0,0 1,25-1,-25 25,1-24,-1-1,0 25,25-24,-25 24,0 0,1 0,-1-24,-25 24,25 0,1 0,-1 1,0-1,0 0,0 0,1 0,-1 1,0 24,-25-25,26 0,-1 25,0-25,-25 0,26 25,-1-24,-25 24,25-25,-24 25,24-25,-25 0,1 25,-1 0,0-25,1 25,-1-24,1 24,-26-25,26 0,-1 25,-24-25,24 25,-24-25,24 25,-24 0,-1-24,26 24,-26-25,1 25,-1 0,1-25,-1 25,1 0,24-25,-24 25,0-25,-1 25,1 0,-1-25,1 25,24 0,-24-24,-1 24,1 0,0-25,-1 25,26 0,-26-25,1 25,24 0,-24-25,-1 25,26-25,-26 25,26 0,-26-24,26 24,-26 0,26 0,-26-25,26 25,-26 0,26-25,-1 25,-24 0,24 0,0-25,-24 25,24 0,1 0,-26-25,26 25,-1 0,1 0,-26-24,26 24,-1 0,0 0,-24-25,24 25,1 0,-1 0,-24-25,24 25,0 0,-24 0,24 0,-24-25,24 25,1 0,-26 0,26 0,-1-25,1 25,-1 0,0 0,-24-24,24 24,1 0,-1 0,0-25,-24 25,24 0,1 0,-1 0,1-25,-26 25,26 0,-1 0,0 0,1 0,-1 0,1 0,-1 0,50 0</inkml:trace>
  <inkml:trace contextRef="#ctx0" brushRef="#br0" timeOffset="154771.8524">3151 0,'-50'0,"25"25,-24-25,-1 0,25 25,-25-25,26 24,-26-24,0 25,1-25,-1 25,25-25,-24 25,-1-25,1 25,-1-25,25 24,-24 1,-1-25,0 25,26 0,-26-25,0 25,1-1,24-24,-25 25,1 0,24-25,-25 25,1 0,-1-1,25-24,-24 25,-1 0,0 0,1 0,-1 0,25-1,-24 1,-1 0,25 0,-24 0,24-1,0 1,-24 0,24 0,0 0,0-1,0 1,1 0,-1 0,0 0,0-1,0 1,1 0,24 25,-25-26,0 1,25 0,-25 25,25-26,0 1,-25 25,25-25,0-1,0 1,0 0,0 0,25 0,-25-1,0 26,25-25,-25 0,25 24,-25-24,0 0,25 25,-25-26,0 26,24-25,-24 24,25-24,-25 25,0-1,25-24,-25 25,25-1,-25-24,25 25,-25-1,24-24,1 25,-25-1,25 1,0-25,0 24,-1 1,1-25,0 24,25-24,-26 25,1-25,25 0,-25-1,24 1,1 0,-1 0,-24 0,25-1,-1 1,1 0,0 0,-1 0,26-1,-26 1,1 0,0 0,24-25,-24 25,24-1,-24 1,24-25,0 25,-24 0,24-25,1 25,-1-1,-24-24,24 25,1 0,-1-25,1 25,-1 0,0-25,1 24,-1-24,1 25,-1-25,0 25,1-25,-1 25,1-25,-1 25,1-25,-1 24,0-24,1 25,-1-25,1 0,-1 25,0-25,-24 25,24-25,1 0,-1 25,-24-25,24 0,1 24,-1-24,-24 0,24 25,1-25,-26 25,26-25,-1 25,0-25,-24 25,24-25,1 25,-1-25,-24 24,24-24,1 0,-1 25,1-25,-26 25,26-25,-1 25,0-25,1 0,-1 25,25-25,-24 0,-1 0,1 24,-1-24,0 0,1 0,-1 0,1 0,-1 25,25-25,-24 0,-1 0,1 25,24-25,-25 0,1 0,-1 25,25-25,-24 0,-1 0,25 25,-24-25,-1 0,1 0,24 0,-25 24,1-24,24 0,-25 0,1 25,-1-25,25 0,-24 0,-1 0,1 25,24-25,-25 0,1 0,-1 0,25 0,-24 0,-1 0,0-25,26 25,-26 0,1 0,-1-25,25 25,-24 0,-1-24,25 24,-24-25,24 0,-25 25,1-25,24 25,0-25,-24 1,24 24,0-25,-25 0,26 0,-1 0,0 1,0-1,0 0,25 0,-24 0,-1-24,25 24,0 0,0-25,-25 26,25-26,-25 0,25 26,-24-26,-1 0,0 1,0 24,-24-25,24 1,-25-1,1 1,-26-1,26 0</inkml:trace>
  <inkml:trace contextRef="#ctx0" brushRef="#br0" timeOffset="156891.9737">13866 15701,'0'25,"0"-25,-25 0,25 0,0 0,0 0,0 0,0 0,25 0,-25 25,25-25,-25 0,50 25,-26-25,26 0,0 0,24 25,0-25,1 0,-1 0,25 0,1 0,24 0</inkml:trace>
  <inkml:trace contextRef="#ctx0" brushRef="#br0" timeOffset="157595.0139">16793 15726,'0'0,"0"0,0 0,0 0,0 0,0 0,0 0,0 0,25 0,-25 0,25 25,0-25,24 0,-24 0,25 0,-1 0,26 0,-1 0,0 0,1 0,24 0,0 0</inkml:trace>
  <inkml:trace contextRef="#ctx0" brushRef="#br0" timeOffset="158224.0499">20365 15850,'0'0,"0"0,-25 0,25 0,0 0,0 0,0 0,0 0,0 0,0 0,0 0,0 0,25 0,0 0,0-25,-1 25,1 0,25 0,-1 0,1 0,24 0,1 0,-1 0,1-24,24 24,0 0,-24 0</inkml:trace>
  <inkml:trace contextRef="#ctx0" brushRef="#br0" timeOffset="158803.083">21704 15131,'0'0,"-24"0,24 0,0 0,0 0,0 0,0 0,0 0,0 0,0 0,0 0,24 0,-24 25,25-25,0 0,25 0,-26 0,26 0,-25 0,24 0,1 0,0 0,-1 24,1-24,0 0</inkml:trace>
  <inkml:trace contextRef="#ctx0" brushRef="#br0" timeOffset="158987.0935">21828 15329,'-24'25,"24"-25,0 0,0 0,0 0,0 0,24 0,1 0,0 0,0 0,0 25,-1-25,26 0,0 0,-1 0,1 0,0 0,24 0</inkml:trace>
  <inkml:trace contextRef="#ctx0" brushRef="#br0" timeOffset="166959.5495">23714 14759,'0'-25,"0"0,0 25,0-25,0 1,0-1,0 0,0 25,0-25,0 25,0-25,-25 25,25 0,0 0,-25 0,25 25,-25-25,0 25,1 0,-26 0,25-1,-24 26,-1 0,0-1,1 1,-26 24,26-24,-1 24,1 1,-1-26,25 26,-25-26,26 1,24 0,-25-26,25 26,0-25,25 0,-25-1,24 1,1-25,0 25,25-25,-25 0,-1 0,26 0,-25 0,24-25,1 25,-25-25,24 25,-24-24,0-1,0 0,0 0,-1 0,-24 1,0-26,0 25,0 0,-24 0,24 1,-25 24,-25-25,25 25,1 0,-26 0,0 0,26 0,-26 0,0 25,26-25,-1 24,0-24,0 25,0-25,25 25,0-25</inkml:trace>
  <inkml:trace contextRef="#ctx0" brushRef="#br0" timeOffset="167291.5685">24011 15081,'25'0,"0"-25,0 1,-25 24,25-25,-25 25,0 0,-25 0,25 0,-25 0,0 0,0 25,0-1,-24 1,24 0,-25 25,1-26,24 26,-25 0,26-26,-1 26,0-25,25 0,0 0,0-1,0 1,25 0,-25-25,25 25,-1-25,1 25,25-25,-25 0,24 0,-24-25,25 25,-1-25,1 25,0-25,-1 0,-24 1,25-1,-1-25,1 25,-25 0,-1-24,1-1,0 25,-25-24,0-1,0 1,0 24,-25 0,0-25,-24 50,24-24,-25 24,1 0,-26 0</inkml:trace>
  <inkml:trace contextRef="#ctx0" brushRef="#br0" timeOffset="167631.5879">22300 16123,'0'0,"0"0,0 0,0 0,25-25,-1 25,1-25,25 25,-1 0,26-24,-1 24,25 0,1-25,24 25,0 0,0 0,25 0,-1 0,1 25,-25-25,25 0,0 0,-25 24,0-24,0 0,-25 0,-24 0,24 0,-50 0,1 0,0 0,-26 0,1-24,0 24,-25 0,0 0,0-25,0 25,0 0,-25-25,25 25,-25 0,25-25,0 25,-24 0,24 0,0-25,0 25,0 0,0 0,0 25</inkml:trace>
  <inkml:trace contextRef="#ctx0" brushRef="#br0" timeOffset="199956.4368">14263 15850,'0'0,"0"0,0 0,0-25,0 25,0 0,0 0,0-24,0 24,0 0,0 0,0 0,0 0,0 0,0 0,0 0,0 0,0 24,0-24,-25 25,25-25,0 25,0 25,0-26,0 26,0-25,0 24,0 1,0 0,0-1,0 1,0-25,0 24,0 1,0-25,0 24,-25-24,25 0,0 0,0 0,0-1,0-24,0 0,0 25,0-25,-24 0</inkml:trace>
  <inkml:trace contextRef="#ctx0" brushRef="#br0" timeOffset="200328.4581">14139 15925,'0'0,"0"0,0 24,0-24,-25 0,25 25,0-25,-25 25,25-25,0 25,-24-25,24 25,-25-25,25 24,0-24,0 25,0-25,0 0,0 0,0 0,0 0,0 0,0 0,0 0,0-25,0 25,0-24,25 24,-25-25,24 0,-24 25,25-25,0 0,-25 1,25-1,0 25,-1-25,1 0,0 25,0 0,24 0,-24 0,0 0,0 0,0 0,-25 25,24 0,1 0,-25-1,25 1,-25 0,25 0</inkml:trace>
  <inkml:trace contextRef="#ctx0" brushRef="#br0" timeOffset="200992.4961">17289 15875,'25'0,"0"0,-25 0,0 0,25 0,-25 0,0 0,0 0,0 0,0 25,0-25,0 25,0-1,0 1,0 0,0 25,0-26,0 26,0-25,-25 0,25 24,0-24,0 25,0-26,0 1,0 0,-25-25,25 25,0 0,0-25,0 0,0 0,0 0</inkml:trace>
  <inkml:trace contextRef="#ctx0" brushRef="#br0" timeOffset="201321.5149">17165 15875,'0'0,"0"0,0 0,0 0,0 25,-25-25,25 0,0 25,0-25,0 24,0-24,0 25,0-25,0 25,0-25,0 25,0-25,0 0,0 0,0 0,25 0,-25 0,0 0,0 0,0 0,25 0,-25-25,25 25,-25-25,25 0,-1 1,-24 24,25-25,0 0,0 25,0-25,-1 25,1-25,0 25,0 0,0 0,-1 0,1 25,0-25,0 25,0 0,-1-25,1 25,0-1,0 1</inkml:trace>
  <inkml:trace contextRef="#ctx0" brushRef="#br0" timeOffset="201948.5508">20811 16024,'0'0,"0"-25,0 25,0 0,0 0,0 0,0 0,0 0,0 0,0 0,0 25,0-25,0 25,0-1,-24 1,24 0,0 25,-25-26,25 1,0 0,0 0,0 24,-25-24,25 0,0-25,0 25,0 0,-25-25,25 25,0-25,0 0,0 24</inkml:trace>
  <inkml:trace contextRef="#ctx0" brushRef="#br0" timeOffset="202260.5686">20563 15999,'-24'0,"24"0,-25 0,25 25,-25-25,25 0,-25 0,25 25,-25-25,25 24,-24-24,24 25,0-25,0 0,-25 25,25-25,0 0,0 0,0 25,0-25,0 0,25 0,-25-25,0 25,24 0,-24 0,25-25,0 25,0 0,-25-25,25 25,-1-24,1 24,25-25,-25 25,-1-25,1 25,0 0,0 0,24 0,-24 0,0 25,0-25,-25 25,25-25,0 24,-25 1</inkml:trace>
  <inkml:trace contextRef="#ctx0" brushRef="#br0" timeOffset="208601.9313">4366 12005,'0'0,"0"0,25-24,-25 24,0 0,25 0,-25 0,0-25,24 25,1-25,-25 0,25 25,0-25,0 1,-1-1,1 0,0 0,0 0,0 1,24 24,-24-25,0 0,0 0,-1 25,1-25,0 25,0-24,0 24,-25 0,24 0,-24 0,0 24,25-24,-25 0,0 25,-25-25,25 25,-24 0,24 0,-25-1,25 26,-25-25,0 0,25-1,-25 1,25 25,-24-25,24-25,0 24,-25 1,25-25,0 25,0-25,0 25,25-25,-25 0,0 0,24 0,-24 0,25 0,0 0,-25 0,25-25,0 25,-1-25,1 25,0-25,25 25,-25-24,-1-1,26 0,-25 0,0 25,24-25,1 1,-25-1,24 0,-24 25,25-25,-26 25,26-25,-25 25,0 0,24 0,-24 0,0 0,0 0,-1 25,-24-25,25 25,-25 0,25-25,-25 25,0-1,0 1,0 0,0-25,0 25,-25 0,25-25,0 24,0-24,0 0,0 25,0-25,0 0,0 0,0 0,0 0,25 0,-25 0,0 0,0 0,25 0,-25-25,25 25,-1 0,1-24,-25 24,25-25,0 25,24-25,-24 25,0-25,0 25,0-25,24 25,-24-24,0 24,0 0,0 0,-1 0,1 0,0 24,0-24,-25 0,25 25,-1 0,-24 0,0-25,25 25,-25-1,0 1,0 0,0-25,25 25,-25-25,0 25,0-25,0 24,0-24,25 0,-25 0,0 0,25 0,-25 0,24 0,-24 0,25 0,0 0,0-24,0 24,-1 0,26-25,-25 25,24-25,-24 25,0-25,25 0,-26 25,26 0,-25-24,0 24,-1 0,26 0,-25 0,0 0,-1 0,-24 24,25-24,0 25,-25-25,25 25,-25-25,0 25,25 0,-25-25,0 0,25 24,-25-24,0 25,24-25,-24 0,25 0,-25 0,25 0,0 0,0 0,-1 0,1 0,25-25,-25 25,24 0,1-24,-25 24,24-25,1 25,-1-25,1 25,0 0,-1-25,1 25,-1 0,1 0,0 0,-1 0,-24 0,25 0,-25 25,-1-25,1 25,0-25,0 25,0-25,-25 24,24-24,-24 25,0-25,0 25,0-25,25 25,-25-25,0 0,25 25,-25-25,25 0,0 0,-1 0,1 0,0 25,25-25,-26 0</inkml:trace>
  <inkml:trace contextRef="#ctx0" brushRef="#br0" timeOffset="216034.3564">20588 7541,'0'0,"0"0,0 0,25 24,-25-24,25 0,0 0,-1 25,1-25,25 0,-25 0,24 0,1 0,0 0,24 0,-24 0,24 0,0 0,-24 0,24 0,-24 0,24 0,-24 0,0 0,-1 0,1 0,-1 0,-24 0</inkml:trace>
  <inkml:trace contextRef="#ctx0" brushRef="#br0" timeOffset="222110.704">13246 11609,'0'-25,"0"25,0 0,0 0,0 0,0 0,0 0,0 0,0 0,0 0,0 0,0 0</inkml:trace>
  <inkml:trace contextRef="#ctx0" brushRef="#br0" timeOffset="223226.7678">12924 11708,'0'0,"0"0,0 0,0 0,24 0,-24-25,25 25,-25 0,25 0,0-25,0 25,-1 0,1-25,25 25,-25-24,-1 24,26-25,-25 25,0-25,-1 25,1 0,-25-25,25 25,-25 0,0 0,0 0,0 0,0 0,-25 0,25 0,-25 25,-24-25,24 25,0-25,-24 25,-1-1,0-24,26 25,-26 0,25-25,-24 25,24-25,0 25,0-25,0 0,25 0,0 24,0-24,0 0,0 0,0 0,0-24,0 24,0 0,25 0,0-25,-25 25,25 0,0-25,-1 25,1-25,0 25,0-25,0 25,-1-24,1 24,0-25,-25 25,25 0,-25 0,0 0,0 0,0 0,0 0,-25 0,25 0,-25 25,0-25,1 24,-1-24,0 0,0 25,0-25,25 25,-24-25,-1 0,25 0,-25 25,25-25,0 0,0 0,0 0,0 0,0 0,0 0,25-25,-25 25,0 0,25 0,-1 0,-24-25,25 25,0 0,0 0,-25-25,25 25,-1 0,1-24,0 24,-25 0,25 0,0-25,-25 25,24 0,-24 0,0 0,0 0,0 0,0 0,0 0,0 0,0 0,0 0,-24 25,24-25,-25 0,25 0,-25 0,25 24</inkml:trace>
  <inkml:trace contextRef="#ctx0" brushRef="#br0" timeOffset="223722.7962">12948 11509,'0'-24,"0"24,0 0,0 0,0 0,0-25,0 25,0 0,0 0,0 0,0 0,0 0,0 0,0 0,0 0,0 0,0 0,0 0,0 0,0 0,0 0,0 0,0 0,0 25,0-25,-24 0,24 24,0 1,-25 0,0 0,25 0,-25-1,0 1,25 0,-24 0,24 0,-25-1,25-24,-25 25,25 0,0-25,0 25,0-25,25 0,-25 0,25 0,-25 25,24-25,1 0,0 0,0 0,0-25,-1 25,1 0,25 0,-25 0,-1 0,1 0</inkml:trace>
  <inkml:trace contextRef="#ctx0" brushRef="#br0" timeOffset="224466.8387">16421 11857,'0'0,"0"24,25-24,-25 0,0 0,25 0,-25 25,24-25,1 0,0 0,0 25,0-25,24 0,-24 25,25-25</inkml:trace>
  <inkml:trace contextRef="#ctx0" brushRef="#br0" timeOffset="224786.857">17959 12005,'0'0,"0"0,0 0,0 0,0 0,25 0,-25 0,0 0,25 0,-1 0,1 0,0 0,0 0,0 0,24 0,-24 0,25 0</inkml:trace>
  <inkml:trace contextRef="#ctx0" brushRef="#br0" timeOffset="225147.8777">19100 11981,'0'0,"0"0,0 0,0 0,0 0,0 0,0 0,0 0,0 0,25 0,-25 0,25 0,-1 0,-24 0,25 0,25 0,-25 0,-1 0,26 0,-25 0,24 0</inkml:trace>
  <inkml:trace contextRef="#ctx0" brushRef="#br0" timeOffset="225534.8998">20117 12055,'0'0,"0"0,0 0,0 0,0 0,0 0,25 0,-25 0,25 0,-25 0,24 0,-24 0,25 0,0 0,0 0,24 25,-24-25,25 0,-25 0,24 0</inkml:trace>
  <inkml:trace contextRef="#ctx0" brushRef="#br0" timeOffset="225790.9145">21382 12204,'0'0,"0"0,0 0,0 0,0 0,0 0,0 0,0 0,25 0,-25 0,25 0,-25 25,24-25,1 0,0 0,25 0,-26 0,26 25,0-25,-1 0,26 0,-26 24,1-24,24 0,-24 25</inkml:trace>
  <inkml:trace contextRef="#ctx0" brushRef="#br0" timeOffset="227002.9838">13072 11311,'0'0,"0"0,0 0,0 25,-24-25,24 0,0 25,0-25,0 24,-25 1,25 0,-25 0,25 0,-25-1,25 26,-25-25,1 0,24-1,-25 1,0 0,25 0,0-25,-25 25,25-1,0-24,0 0,0 25,0-25,0 0,25 0,-25 0,0 0,25 0,0 0,-1 0,-24 0,25-25,25 25,-25 0,-1 0,1-24,0 24,25 0,-26 0</inkml:trace>
  <inkml:trace contextRef="#ctx0" brushRef="#br0" timeOffset="227347.0035">13048 11658,'0'0,"0"0,0-25,0 25,0 0,24 0,-24 0,25-24,-25 24,25 0,0-25,0 25,24 0,-24-25,25 0,-1 25,1-25,-1 25,26-24,-25-1,24 25,0-25,-24 0,24 25,-24-25,24 1,-24 24,0-25,-1 25,1 0,-25 0,-1-25,1 25,-25 0,25 0,-25 0,0 0,0 0,0 0,0 0,0 0,-25 0,25 0,-25 0,25 0,-24 0</inkml:trace>
  <inkml:trace contextRef="#ctx0" brushRef="#br0" timeOffset="229267.1133">5457 12229,'0'0,"25"-25,0 25,0 0,0-25,24 0,-24 25,25-25,-1 1,-24-1,25 0,-1 0,1 0,-1-24,1 24,0 0,-1 0,1 1,0 24,-1-25,-24 25,0 0,24 0,-24 0,-25 0,25 0,0 25,-25-25,0 24,0 1,0 0,-25 0,25 0,-25 24,25-24,-25 0,25 0,0-1,-24 1,24-25,0 25,0-25,0 25,0-25,0 25,0-25,24 0,-24 0,25 0,0 0,-25 0,25 0,0 0,-1 0,1-25,25 25,-25-25,24 25,-24-25,25 0,-1 1,1 24,-1-25,1 0,24 0,-24 0,24 1,-24-1,0 25,-1-25,1 25,0 0,-1 0,-24 0,25 0,-26 25,1-25,0 25,0-25,-25 24,25 1,-25 0,24-25,-24 25,0 0,0-1,0 1,0-25,0 25,0-25,0 25,0-25,0 25,0-25,0 0,0 25,0-25,25 0,-25 0,25 0,-25 0,25 0,0 0,-1 0,26 0,-25-25,0 25,24-25,1 25,-1-25,1 25,0-25,24 0,-24 1,24 24,-24-25,24 25,-24-25,-1 25,1-25,0 25,-1 0,1 0,-1 0,-24 25,0-25,0 0,0 25,-1 0,-24-25,0 24,0 1,0 0,0 0,0 0,0 0,0-25,-24 24,24 1,0-25,0 25,0-25,0 0,0 25,0-25,24 0,-24 0,25 0,0 0,0-25,0 25,24 0,1-25,-1 25,1-25,0 25,24-24,-24-1,24 25,-24-25,24 25,1-25</inkml:trace>
  <inkml:trace contextRef="#ctx0" brushRef="#br0" timeOffset="230586.1887">9749 13320,'24'0,"-24"0,25-25,-25 25,25 0,0 0,0 0,-1 0,1 0,0 0,0 0,0 0,24-24,-24 24,25 0,-26 0,26 0,0 0,-26 24,26-24,-25 0,25 0,-1 0,-24 0,25 25,-1-25,-24 0,25 0,-26 25,26-25,-25 0,24 0,-24 0,0 0,25 0,-26 0,1 0,0 0,0 0,0 0,-1 0,1 0,0-25,0 25,-25 0,25 0,-25 0,24 0,-24-25,0 25,0 0,0 0,25 0,-25 0,0-24,0 24,0 0,0 0,0-25,0 25</inkml:trace>
  <inkml:trace contextRef="#ctx0" brushRef="#br0" timeOffset="230971.2108">10914 13022,'0'0,"-24"0,24 0,0 25,-25-25,25 0,-25 0,25 0,0 0,-25 25,25-25,0 25,0-25,0 0,0 25,0-25,0 24,0-24,25 25,-25-25,25 0,-25 25,25-25,-1 25,1-25,0 25,0-25,0 25,-1-25,1 0,0 24,-25-24,25 0,0 25,-25-25,24 25,-24-25,25 0,-25 25,0-25,0 25,0-25,0 24,-25-24,25 25,-24-25,-1 25,25 0,-25-25,0 25,0-1,1-24,-1 25,0 0,0-25,0 25,1-25,-1 25</inkml:trace>
  <inkml:trace contextRef="#ctx0" brushRef="#br0" timeOffset="238132.6204">12006 12502,'0'0,"0"0,0 0,0 0,0 0,0 0,0 0,0 0,0 0,0-25,0 25,0 0,0 0,0 0,0 0,0 0,0 0,0 0,0 25,0-25,-25 0,25 0,0 24,-25-24,25 25,-25 0,1 0,-1 0,0-1,0 26,0-25,1 0,-1 24,0-24,0 0,0 0,1-1,-1 1,0 0,25 0,-25 0,25-25,-25 24,25-24,0 0,0 25,0-25,0 0,0 0,0 0,25 25,-25-25,25 0,-25 0,25 0,0 25,-1-25,1 0,0 0,25 0,-26 0,1 0,0 0,25-25,-26 25,1 0,25-25,-25 25,-1 0,1-25,25 25,-25-24,-1 24,1 0,-25-25,25 25,0 0,-25 0,0-25,0 25,0 0,0 0,0-25,0 25,0 0,-25 0,25-25,0 25,-25 0,25-24,0 24,-25 0,25 0,0 0,0 0,-24-25,24 25,0 0,0 0,0 0,0 0,0 0,0 0,0 25,0-25,0 0,0 24,0-24,0 25,0 0,0 0,0-25,0 49,-25-24,25 0,0 0,0 0,0 24,0-24,0 0,0 0,0 0,0 24,0-24,0 0,0 0,0-1</inkml:trace>
  <inkml:trace contextRef="#ctx0" brushRef="#br0" timeOffset="239316.6881">9674 14362,'0'-25,"0"25,0 0,0 0,0 0,-25-25,25 25,0 0,0 0,0 0,0 0,0 0,0 0,25 0,-25 0,25 0,-25-25,25 25,0 0,-1 0,1 25,0-25,25 0,-26 0,26 0,-25 25,24-25,-24 0,25 0,-1 25,1-25,-25 0,24 0,1 0,-25 25,25-25,-26 0,26 0,-25 0,0 0,-1 0,1-25,0 25,0 0,0 0,-25 0,0 0,24 0,-24 0,0 0,0 0,0 0,0 0,0 0,0 0,0 0,0 0,0 0,0 0,0 0,0 0,0 0,0-25,0 25,0 0</inkml:trace>
  <inkml:trace contextRef="#ctx0" brushRef="#br0" timeOffset="239644.7069">10666 14039,'-24'0,"24"0,0 0,-25 0,25 0,0 0,-25 0,25 0,0 0,-25 0,25 0,0 25,0-25,0 0,0 0,0 25,0-25,0 25,0-25,0 25,25-25,-25 24,25-24,0 25,-25 0,24-25,1 25,0-25,-25 25,25-1,0-24,-25 25,24-25,-24 25,25-25,-25 25,0-25,0 25,0-25,0 25,0-25,0 24,0-24,-25 25,1-25,-1 25,0-25,25 25,-25 0,0-25,1 24,-1-24,0 25,0-25</inkml:trace>
  <inkml:trace contextRef="#ctx0" brushRef="#br0" timeOffset="243688.9382">10592 14039,'0'0,"0"0,0 0,0 0,0 0,0 25,0-25,0 0,0 0,0 25,25-25,-25 0,0 25,25-25,-25 25,24-1,-24-24,25 25,0 0,-25-25,25 25,0 0,-25-25,24 24,1 1,-25-25,25 25,-25 0,25 0,-25-25,0 25,0-1,25-24,-25 25,0-25,0 25,0-25,0 25,0-25,0 25,0-25,-25 0,25 24,0-24,-25 25,25-25,-25 25,25-25,-25 25,25-25,-24 25,-1-25,25 24,-25-24,0 25,0 0,25-25,-24 25,-1-25,25 25,-25-25,25 24,0-24,-25 25,25-25,0 0,0 25,0-25,0 0</inkml:trace>
  <inkml:trace contextRef="#ctx0" brushRef="#br0" timeOffset="244957.0107">11311 14957,'0'0,"0"0,0-25,0 25,-25 0,25-24,0 24,0 0,0 0,0-25,0 25,0 0,0 0,0 0,-24 0,24 0,0 0,0 0,0 0,0 0,24-25,-24 25,25 0,0 0,0-25,0 25,24 0,-24 0,25-25,-1 25,1 0,24-24,-24 24,24 0,-24 0,24 0,-24-25,24 25,-24 0,0 0,-1 0,1 0,-1 0,1 0,-25 0,0 0,-1 25,1-25,0 0,-25 0,0 0,0 0,0 0,0 0,-25 0,0 24,1-24,-1 0,0 0,0 0,-24 25</inkml:trace>
  <inkml:trace contextRef="#ctx0" brushRef="#br0" timeOffset="245293.0299">11361 15007,'0'0,"-25"0,25 0,-25 0,25 0,0 0,0 0,0 0,25 0,-25 0,25 0,0-25,0 25,-1 0,26 0,0-25,-26 25,26 0,0 0,-1-25,1 25,-1 0,1-24,0 24,-1 0,1 0,-1-25,-24 25,25 0,-25 0,-1 0,1 0,0-25,0 25,0 0,-25 0,0 0,0 0,24 0,-24 0,0 0,0 0,0 0,0 0,0 0,0 0,-24 0,24 0,0 0,0 0,0 0,0 0,0 0,0 0,0 0,0 0</inkml:trace>
  <inkml:trace contextRef="#ctx0" brushRef="#br0" timeOffset="247289.1441">14635 14114,'0'0,"0"0,0 0,0 0,0 0,0 0,0 0,0 0,0 0,0 0,0 0,0 0,0 0,0 0,0 0,0 0,0 0,0 0,0 0,0 0,0 0,0 0,0 0,0 25,0-25,0 24,0 1,0-25,0 25,0 0,0 0,0 24,0-24,0 0,0 0,0 24,0-24,0 0,0 0,0 0,0-1,-25 1,25 0,0 0,0 0,0-1,0-24,0 25,0-25,0 25,0-25,0 0,0 25,-24-25,24 0,0 0,0 0,0 0,0 0,0 0,0 0,0 0,0 0,0-25,0 25,0 0,0-25,0 25,0-25,-25 25,25-24,0 24,0-25,0 25,-25-25,25 25,0 0,0-25,0 25,0-25,-25 25,25 0,0 0,0-24,0 24,0 0,0 0,0 0,0 0,0 0,0 0,0 0,0 0,0 0,0 0,0 0,0 0,0 0,0 24,0-24,0 0,0 25,0 0,0-25,0 25,0-25,0 25,0-25,25 24,-25-24,0 0,0 25,25-25,-25 0,0 25,0-25,25 0,-25 0,0 0,24-25,-24 25,25 0,-25 0,25-25,-25 25,25-24,0 24,-25-25,24 25,-24-25,0 25,25 0,-25-25,0 25,0 0</inkml:trace>
  <inkml:trace contextRef="#ctx0" brushRef="#br0" timeOffset="248321.2031">17314 14089,'0'0,"0"0,0 0,0 0,0-25,0 25,0 0,0 0,0 0,0 0,0 0,0 0,0 0,0 25,0-25,0 0,0 25,0 0,0-25,0 24,0 1,-25 0,25 0,0 0,0-1,-25 26,25-25,0 0,0 0,-24-1,24-24,0 25,0 0,0-25,-25 25,25-25,0 0,0 25,0-25,0 0,0 0,0 0,0 0,0 0,0 0,0 0,-25 0,25 0,0-25,0 25,-25 0,25-25,0 25,0 0,-25-25,25 25,0-25,0 25,-24-24,24 24,0-25,0 25,0 0,0 0,0 0,0 0,0 0,0 0,0 0,0 0,0 0,0 0,0 25,0-25,24 0,-24 24,0-24,0 25,0 0,0-25,25 25,-25-25,0 25,0-25,0 24,0-24,25 25,-25-25,0 0,0 0,25 0,-25 0,0 0,25 0,-25 0,0 0,24 0,-24-25,25 25,0 0,-25-24,25 24,-25-25,25 0,-1 25,-24-25,0 25,0-25,25 25</inkml:trace>
  <inkml:trace contextRef="#ctx0" brushRef="#br0" timeOffset="249404.2651">20613 13915,'0'0,"0"-24,0 24,0 0,0-25,0 25,0 0,0 0,0-25,0 25,0 0,0 0,0 0,0 0,0 0,0 0,0 25,0-25,0 25,25-1,-25 1,0 0,0 0,0 24,0 1,0 0,0-1,0 1,0-1,0-24,-25 25,25 0,-25-26,25 26,-25-25,25 0,0-1,-24 1,24-25,0 25,0-25,-25 25,25-25,0 0,0 0,0 25,0-25,0 0,0 0,-25-25,25 25,0 0,0-25,-25 25,25 0,0-25,0 25,-25-25,25 1,0 24,-24-25,24 0,0 25,-25-25,25 25,0-25,0 25,0-24,0 24,0 0,0 0,0 0,0 0,0 0,0 24,0-24,0 25,0-25,0 25,0-25,25 25,-25 0,0-25,0 24,24-24,-24 0,0 25,25-25,-25 0,0 0,25 0,-25 0,25 0,0 0,-25 0,24 0,1 0,0-25,0 25,0-24,-1 24,1-25,0 0,0 25,-25-25,25 0,-25 25,24-24</inkml:trace>
  <inkml:trace contextRef="#ctx0" brushRef="#br0" timeOffset="257840.7476">16123 13990,'0'0,"0"0,0 0,0 0,0 0,0 0,0 0,0 0,0 0,0 0,0 0,0 0,0 0,0 0,0 0,0 0,0 0,0 0,0 0,0 0,0 0,0 25,0-25,0 0,-24 24,24 1,0-25,0 25,0 0,-25 24,25-24,0 0,-25 25,25-1,-25-24,25 25,-25-1,1-24,24 25,-25-25,25-1,-25 1,25 0,-25 0,25 0,0-1,0-24,-25 25,25-25,0 0,0 25,0-25,0 0,0 0,0 0,0 0,0 0,0 0,0 0,0 0,0 0,0 0,0 0,0-25,0 25,0 0,0-25,0 25,0 0,0 0,0-24,0 24,0-25,0 25,0 0,0-25,-24 25,24 0,0-25,0 25,0-25,0 25,0 0,0 0,-25-24,25 24,0 0,0 0,0 0,0 0,0-25,0 25,0 0,0 0,0 0,0 0,0 0,0 0,0 0,0 0,0 25,0-25,0 0,0 24,0-24,0 25,0 0,0 0,0 0,0-25,0 24,0 1,0 0,0-25,0 25,0-25,0 25,0-25,0 24,0-24,0 0,25 0,-25 0,0-24,24 24,-24 0,0-25,25 25,0-25,-25 25,25-25,0 0,-1 1,1 24,-25-25,25 0,0 25,-25-25,25 25,-25-25,24 25,-24-24</inkml:trace>
  <inkml:trace contextRef="#ctx0" brushRef="#br0" timeOffset="262777.03">24334 14312,'0'-25,"0"25,0 0,0-24,0 24,0-25,0 25,0-25,0 25,-25-25,25 0,0 25,-25-24,25 24,-25-25,25 25,-24-25,-1 25,0-25,0 25,0 0,1-25,-26 25,25 0,-25 0,1 0,24 0,-25 0,1 25,-26-25,26 0,-1 25,1-25,-1 25,-24-25,24 25,0-1,1 1,-1 0,1 0,-1 0,0-1,1 26,24-25,-25 25,1-1,24 1,-25-1,25 1,-24 0,24 24,-25-24,26 24,-1-24,0 24,0 0,0 1,1-26,-1 26,0-26,25 26,0-25,-25 24,25-24,0-1,0 1,0-1,25 1,-25 0,25-1,0-24,-1 25,1-26,0 26,0-25,0 0,24-1,-24 1,25 0,-1 0,1 0,-25-1,24-24,-24 25,25-25,-1 0,-24 25,25-25,-1 0,-24 0,25-25,-1 25,-24 0,25 0,-1 0,1-25,-25 25,24 0,1-24,0 24,-1-25,1 25,-1-25,1 25,0-25,-1 0,1 1,0 24,-1-25,-24 0,25 0,-1 0,1 1,-1-1,1 0,0-25,-26 26,26-1,-25 0,0-25,-1 26,1-1,0-25,0 25,0-24,-1 24,1-25,-25 1,25 24,-25-25,25 1,-25-1,0 0,25 1,-25-1,0 1,0-1,0-24,0 24,0 0,0 1,0-1,0 1,-25-1,25 0,-25 1,0-1,0 25,1-24,-26-1,0 25,1-24,-1 24,-24 0,-1 0,1-24</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38:50.838"/>
    </inkml:context>
    <inkml:brush xml:id="br0">
      <inkml:brushProperty name="width" value="0.05292" units="cm"/>
      <inkml:brushProperty name="height" value="0.05292" units="cm"/>
      <inkml:brushProperty name="color" value="#FF0000"/>
    </inkml:brush>
  </inkml:definitions>
  <inkml:trace contextRef="#ctx0" brushRef="#br0">7938 15304,'0'-24,"0"24,0 0,0 0,0-25,0 25,0 0,0-25,0 25,0 0,25 0,-25-25,0 25,24 0,-24 0,0 0,25-25,-25 25,25 0,-25 0,25 0,0 0,-25 0,24 25,1-25,-25 0,25 25,-25-25,25 25,-25 0,0-25,25 24,-25-24,0 25,0 0,0-25,0 25,0-25,0 25,0-25,0 0,0 0,0 25,0-25,0 0,0 0,0 0,0 0,0 0,0 0,0 0,-25-25,25 25,0 0,0-25,0 25,0-25,0 25,0-25,0 25,0-25,0 1,0 24,25-25,-25 0,0 25,25-25,-25 0,24 25,1-24,-25 24,25-25,-25 25,25 0,0 0,-25 0,24 0,1 0,-25 25,25-25,-25 24,25 1,-25 0,25-25,-25 25,0 0,0-1,24 1,-24 0,0 0,0-25,0 25,0 0,0-1,0-24,0 25,0-25</inkml:trace>
  <inkml:trace contextRef="#ctx0" brushRef="#br0" timeOffset="493.0282">9079 15329,'0'0,"0"-25,0 1,0 24,0-25,0 0,-25 25,25-25,-25 0,25 25,-25-24,25 24,-24-25,-1 25,0 0,25 0,-25 0,0 0,1 25,-1-25,0 24,25 1,-25 0,0 0,1 0,-1-1,0 26,25 0,-25-25,25 24,-25 1,25-1,0 26,0-26,0 1,0-25,25 24,-25 1,25-25,-25 0,25 24,0-24,-1 0,1-25,0 25,0-1,0-24,24 25,-24-25,25 25,-1-25,1 0,-25 25,24-25,1 0,-1 0,1 0,0 0,-25 0,24 0,1 0,-25 0,24 0,-24 0,25 0</inkml:trace>
  <inkml:trace contextRef="#ctx0" brushRef="#br0" timeOffset="863.0494">9947 16197,'0'0,"0"0,0-24,0 24,-25 0,25 0,0 0,0 0,0 0,0 0,0 0,0 0,0-25,0 25,0 0,0 0,0 0,25 0,-25 0,25 0,0 0,-25 0,24 25,1-25,0 0,0 24,0-24,-1 25,1-25,-25 25,25-25,-25 25,0-25,0 25,0-1,0 1,0-25,0 25,0 0,0-25,-25 25,25-25,-25 25,1-25,24 0,-25 0,25 0,-25-25,25 25,-25-25,25 25,-25-25,25 0,0 0,0 1,0-1,0 0,0 0,25 0,-25 1,25-1,0 25,0-25,-1 0,1 0,0 1,25 24,-26-25,1 25,0-25,0 25</inkml:trace>
  <inkml:trace contextRef="#ctx0" brushRef="#br0" timeOffset="1170.067">10840 15701,'0'0,"0"0,0 0,0 0,-25 0,25-24,0 24,0 0,25 0,-25 0,25 0,0 0,-1 0,1-25,25 25,-25 0,-1 0,26 0,-25-25,0 25,-1 0</inkml:trace>
  <inkml:trace contextRef="#ctx0" brushRef="#br0" timeOffset="1338.0766">10939 15925,'0'0,"0"0,0 0,0 0,0 0,0 0,25 0,-25 0,25 0,0 0,-1 0,1 0,25 0,-25 0,24 0,1 0,-1 0,1-25,0 25,-1 0</inkml:trace>
  <inkml:trace contextRef="#ctx0" brushRef="#br0" timeOffset="5878.3363">18455 819,'0'0,"0"0,0-25,0 25,0 0,0-25,0 25,0 0,0 25,0-25,0 25,25-25,-25 24,25 26,-25-25,24 24,-24-24,25 25,-25-25,25-1,-25 26,25-25,-25 0,0-1,0 1,25-25,-25 25,0 0,0-25,0 0,0 25,24-25,-24 0,0 0,0 24,0-24,0 0,0-24,0 24,0 0,0-25,0 25,0-25,0 0,-24 0,24-24,-25 24,25-25,0 26,-25-26,25 0,-25 1,25-1,0 1,-25-26,25 26,0 24,0-25,0 1,25 24,-25 0,25 0,0 0,0 25,-25-25,24 25,1 0,25 0,-25 0,-1 0,1 0,0 0,0 25,0-25,0 25,-25 0,24-25,-24 25,0 0,0-1,0 1,-24 0,-1 0,0 0,0-1,0 1,0 0,-24 0,24 0,0-1,-24-24,24 25</inkml:trace>
  <inkml:trace contextRef="#ctx0" brushRef="#br0" timeOffset="6754.3864">18902 893,'0'0,"0"25,0-25,0 25,-25-1,25-24,0 25,0 0,0 0,0-25,25 25,-25-1,0-24,24 25,-24-25,25 25,-25-25,25 0,0 0,-25 25,25-25,-25 0,24 0,1 0,-25-25,25 25,0 0,-25 0,25-25,-25 25,24-25,-24 1,0 24,25-25,-25 0,0 0,0 0,0 25,0-24,0-1,0 25,0-25,0 25,0 0,0-25,0 25,0 0,0 0,0 0,0 25,0-25,-25 25,25-25,0 25,0-1,0-24,0 25,0 0,0 0,0-25,25 25,-25-1,25-24,-25 25,25-25,-25 25,25-25,-1 0,1 0,-25 25,25-25,0 0,0 0,-1 0,1-25,-25 25,25 0,0-25,0 25,-25-25,24 25,-24-24,25-1,-25 0,0 0,0 0,0 1,0-1,0 0,-25 25,25-25,-24 0,24 25,-25-24,25 24,-25 0,25 0,0 0,0 0,0 0,0 0,0 0,0 0,0 0,0 0,25 0,-25 0,25 0,-25 0,24 0,-24 24,25-24,0 0,-25 0,25 0,-25 25,25-25,-25 0,0 25,24-25,-24 25,0-25,0 25,0-25,0 24,0-24,0 25,25-25,-25 25,0-25,0 25,0-25,25 25,-25-25,0 0,25 0,-25 24,25-24,-1 0,-24 0,25 0,0 0,0 0,0-24,0 24,-25 0,24-25,1 25,0-25,0 0,0 0,-1 25,1-49,-25 24,25 0,-25 0,0-24,0 24,0 0,-25 0,25 1,-25 24,1-25,-1 25,0 0,0 25,0-25,1 24,-1 1,25 0,-25 0,25 0,0-1,0 1,0 0,25 0,-25 0,25-1,-1 1,1 0,0-25,25 25,-26-25,1 0</inkml:trace>
  <inkml:trace contextRef="#ctx0" brushRef="#br0" timeOffset="7910.4525">18902 2034,'0'25,"0"-25,0 0,0 0,0-25,0 25,0-25,0 25,0-25,24 1,1 24,0-25,0 0,0 0,-1 0,1 1,0-1,-25 0,25 0,0 0,-25 1,0 24,0 0,0-25,0 25,0 0,0 0,-25 25,25-25,-25 0,25 24,-25-24,25 25,-25 0,25 0,0-25,0 25,0-1,25 1,0-25,-25 25,25 0,0-25,-1 25,1-1,0-24,0 25,0-25,-1 25,-24-25,25 25,-25 0,0-25,0 24,0-24,0 25,0-25,-25 0,25 25,-24-25,-1 0,25 0,-25 0,25 0,-25 0,25 0,0 0,0-25,0 25,0 0,0-25,0 25,0 0,0-24,25 24,-25 0,25-25,-25 25,25-25,-1 25,1-25,0 25,0-25,0 25,-1-24,1-1,0 25,0-25,0 0,-1 0,-24 25,25-24,0-1,-25 0,0 0,0 0,0 1,0-1,0 0,-25 25,25-25,-25 25,25 0,-24 0,-1 0,0 0,25 0,-25 25,0-25,25 25,-24 0,24-25,-25 24,25 1,0 0,0-25,0 25,0 0,25-25,-25 24,24-24,1 25,0-25,0 0,0 0,-1 25,1-25,0 0,25 0,-26-25,26 25,-25 0,24-25,-24 25,0-24,25 24,-25-25,-1 0,1 0,0 0,0-24,-25 24,25-25,-25 25,0-24,0-1,-25 1,25 24,-25-25,0 25,0 1,25 24,-24-25,-1 25,0 0,25 0,-25 25,0-25,25 24,-25 1,25 0,0 0,0 24,-24-24,24 25,0-25,0 24,0-24,24 0,-24 25,25-26,-25 1,25 0,0 0,0-25,0 25,-1-1,1-24,25 25,-25-25,-1 0,1 0,25 0,-25 0,-1 0,1 0,0-25,0 25,-25-24,25 24,-1-25,-24 0,0 0,0 0,0 25,0-24,0-1,-24 0,24 0,-25 25,25 0,-25-25,25 25,-25 0,25 25,0-25,-25 0,25 25,0-25,0 25,0 0,0-1,0 1,0-25,0 25,0 0,25-25,-25 25,25-25,0 24,0-24,-1 0,1 25,0-25,25 0,-26 0</inkml:trace>
  <inkml:trace contextRef="#ctx0" brushRef="#br0" timeOffset="8261.4726">20811 1612,'0'-25,"0"25,0 0,-24-24,24 24,0 0,-25 24,25-24,-25 25,25-25,0 25,-25 0,25-25,0 25,0 0,0-1,0-24,0 25,0 0,25-25,-25 25,25-25,0 0,-25 0,24 25,1-25,0 0,0 0,-25-25,25 25,0 0,-1-25,-24 0,25 25,0-25,-25 1,25-1,-25-25,0 25,0-24,0-1,0 0,0 1,0-1,0 1,-25-1,25 0,0 26,-25-1,25 25,0 0,0 0,0 0,0 25,0-1,0 26,0-25,0 24,0 1,0 0,0-1,0 1,25-25,-25 24,0 1,25-25,-25 24,0-24,0 0</inkml:trace>
  <inkml:trace contextRef="#ctx0" brushRef="#br0" timeOffset="8453.4836">20936 1637,'0'-25,"0"0,24 1,-24-1,25 25,0 0,0-25,24 25,-24 0,25 25,-25-25,24 0,1 25,-25-1,24-24,-24 25,25 0,-26 0,-24 0,25 0,-25-25,0 24,0 1,0-25,0 25,0-25</inkml:trace>
  <inkml:trace contextRef="#ctx0" brushRef="#br0" timeOffset="8586.4912">21407 1339,'0'0,"0"0,0-24,0 24,0 0,0 0,0 0,25 0,-25 0</inkml:trace>
  <inkml:trace contextRef="#ctx0" brushRef="#br0" timeOffset="9037.517">21977 1488,'0'0,"0"-25,-25 25,25 0,-24-24,-1 24,0 0,25 0,-25 0,0 24,1-24,-1 25,0-25,25 25,-25 0,25 0,-25-1,25-24,0 25,0 0,0 0,0-25,25 25,-25 0,25-25,0 0,-25 24,25-24,-1 0,1 0,-25 0,25 0,0 0,0 0,-1-24,1 24,-25-25,25 25,0-25,0 0,-25 25,25-25,-1 25,1-25,0 25,-25 0,25 0,0 0,-25 0,24 25,-24-25,25 25,-25-25,0 25,0-25,0 25,0 0,0-25,0 24,0-24,0 25,0-25,0 25,0-25,0 0,0 0,0 0,0 0,25 0,-25 0,25 0,0 0,-25-25,24 25,1-25,0 25,0-24,0 24,-1 0,26-25,-25 25,0 0,24 0,-24 0,0 0,0 0,24 25,-24-25,0 24,-25-24,25 25,-25 0</inkml:trace>
  <inkml:trace contextRef="#ctx0" brushRef="#br0" timeOffset="9382.5367">19919 2828,'-100'25,"26"-1,24 26,1-50,-1 25,25 0,0-25,25 0,0 0,25 0,25-25,-25 25,24-25,26 25,-1-25,25 0,1 25,-1-24,25-1,0 0,0-25,25 26,-1-1,1 0,0-25,0 25,25 1,-26-26,1 25,0 0,-25 25,25-24,-25-1,-25 25,25-25,-49 25,24 0,-25-25,-24 25,24 0,-49 0,25 0,-50-25,24 25,-24 0,0 0,0 0,0 0,0 0,0 0</inkml:trace>
  <inkml:trace contextRef="#ctx0" brushRef="#br0" timeOffset="31787.8182">6053 16470,'0'0,"0"0,0 0,0 0,0 0,0 0,0 25,24-25,1 0,0 0,0-25,0 25,24 0,-24 0,25-24,-1 24,-24 0,25-25,-1 25,1-25,-25 0,24 25,1-25,-25 25,24-25,-24 1,0 24,0-25,0 25,-25-25,24 25,-24-25,0 25,0 0,0-25,-24 25,24 0,-25-24,25 24,-25 0,0-25,25 25,-25 0,1 0,-1-25,0 25,25 0,-25 0,25 0,0 0,0 0,0 0,0 0,0 0,0 0,25 25,-25-25,25 0,0 0,-1 25,1-25,0 0,0 24,0-24,-1 25,1-25,-25 25,25 0,0-25,-25 25,0-1,0 1,0 0,0 0,-25 0,0 24,0-24,1 0,-26 0,25 0,-24 24</inkml:trace>
  <inkml:trace contextRef="#ctx0" brushRef="#br0" timeOffset="35600.0362">12824 15205,'0'0,"0"0,0-25,0 25,0 0,0 0,0 0,0-24,0 24,0 0,0 0,0-25,0 25,0 0,0 0,0 0,0-25,0 25,0 0,0 0,25 0,-25 0,25 0,-25 0,0 0,25 0,-25 25,25-25,-25 25,24-25,-24 24,25-24,-25 25,25 0,-25 0,25-25,-25 25,0-1,0-24,0 25,0 0,0-25,0 0,0 25,0-25,0 0,0 0,0 25,0-25,0 0,0 0,0 0,0 0,0-25,0 25,0 0,0-25,0 25,0-25,0 25,0-25,0 1,0-1,0 0,0 0,0 25,25-25,-25 1,24-1,-24 0,25 25,0-25,-25 25,25 0,0 0,-25 0,24 0,1 0,0 25,0-25,-25 25,25-25,-1 25,-24-1,25 1,-25-25,25 25,-25 0,0 0,0-25,0 24,0 1,0-25,0 25,0-25,25 25,-25-25,0 0</inkml:trace>
  <inkml:trace contextRef="#ctx0" brushRef="#br0" timeOffset="35848.0504">13569 14833,'0'0,"0"0,0 0,0 0,24 0,-24 0,0 0,0 0,0 25,25 0,-25-25,0 25,25-1,-25 1,0 0,25 0,-25 0,0-1,25 1,-25 0,0 0,0-25,0 25,0-1,0-24,0 25,0 0,0-25,0 25,0-25</inkml:trace>
  <inkml:trace contextRef="#ctx0" brushRef="#br0" timeOffset="36164.0685">13717 15354,'0'0,"0"0,-24 25,24-25,0 0,0 25,-25-25,25 0,0 25,-25-1,25-24,0 25,0-25,0 25,0 0,0-25,0 25,0-1,0-24,0 25,0-25,0 25,25-25,-25 0,0 25,25-25,-25 0,24 0,-24 0,25 0,-25 0,25 0,0 0,-25 0,25-25,-25 25,24 0,-24-25,0 25,0-25,0 1,0 24,0-25,0 0,0 25,0-25,-24 0,-1 25,25-24,-25-1,0 25,0 0,1-25,-1 25</inkml:trace>
  <inkml:trace contextRef="#ctx0" brushRef="#br0" timeOffset="37644.1532">7987 14784,'0'0,"-24"24,24-24,-25 0,25 25,-25-25,25 0,-25 25,25-25,-25 25,25 0,0-25,-24 24,24 1,0 0,0 0,0 0,-25-1,25 26,0-25,0 0,0-1,25 1,-25 25,24-25,-24-1,0 1,25 0,-25 0,25 0,-25 0,25-1,-25 1,0 0,25 0,-1 0,-24-1,25-24,-25 25,25 0,0-25,0 25,-1-25,-24 25,25-25,0 0,0 0,0 0,0 0,-1 0,1 0,0 0,-25-25,25 25,0-25,-1 25,1-25,0 0,0 25,0-24,-25-1,24 0,-24 25,25-25,-25 0,0 1,25 24,-25-25,0 0,25 0,-25 0,0 0,0 1,0 24,0-25,0 0,0 0,0 0,0 1,-25-1,25 0,0 0,-25 0,25 1,-25-1,25 0,-24 0,-1 0,25 1,-25-1,0 0,0 25,1-25,-1 25,0-25,0 25,0-24,-24 24,24 0,0 0,-25 0,26 0,-26 0,25 0,-24 0,24 24,-25 1,25-25,1 25,-26 0,25 0</inkml:trace>
  <inkml:trace contextRef="#ctx0" brushRef="#br0" timeOffset="42406.4255">12477 16073,'0'0,"0"0,0 0,0 0,0 0,0 0,0 0,0 0,0 0,0 0,0 0,0 0,0 0,0 0,0 0,0 0,0 0,0 0,0 0,0 0,0 0,0 0,0 0,0 0,0 0,0 0,0 0,25 25,-25-25,25 0,0 0,-1 0,1 0,25 0,-25 0,24 0,1 0,-1 0,1-25,24 25,1 0,-1-24,1 24,-1 0,25-25,-24 25,24 0,0-25,0 25,1-25,-1 25,0 0,0-25,0 25,25 0,-24-24,-1 24,0-25,25 25,-25 0,1-25,24 25,-25-25,0 25,0 0,0-25,-24 25,24-24,0 24,-24 0,-1-25,1 25,-1-25,0 25,-24 0,0-25,-1 25,1-25,-1 25,-24 0,0-24,0 24,-25 0,25 0,-25 0,0 0,0 0,0 0,0 0,0 0,0 0,0 0,0 0,0 0,0 0,0 0,0 0,0 0,0 0,0 0,0 0,0 0,0 0,0 0,-25 0</inkml:trace>
  <inkml:trace contextRef="#ctx0" brushRef="#br0" timeOffset="43558.4914">10369 15825,'-25'25,"0"-25,25 0,-25 0,0 0,25 0,-24 0,-1 0,0 0,25 0,-25 25,0-25,1 0,-1 0,25 25,-25-25,0 0,0 25,1-25,24 24,-25-24,0 25,0 0,25 0,-25-25,1 25,24-1,-25 1,0 0,25 0,-25 0,25-1,0 1,0 25,0-25,0-1,0 1,0 0,0 25,0-25,0-1,0 1,25 0,-25 0,25 24,-25-24,25 0,-25 0,24-25,1 25,0-1,0 1,0-25,-1 25,1-25,0 0,0 0,24 0,-24 0,0 0,25 0,-26-25,1 25,25-25,-25 25,0-24,-1-1,26 0,-25 0,0 0,-1 1,1-1,-25-25,25 25,0 1,0-1,-25-25,0 25,24 0,-24 1,0-1,0-25,-24 25,-1 1,25-1,-25-25,-25 25,26 1,-1-1,-25-25,25 25,-24 25,-1-24,25-1,-24 25,24 0,-25 0,25 25,-24-1</inkml:trace>
  <inkml:trace contextRef="#ctx0" brushRef="#br0" timeOffset="44093.522">10245 17190,'0'0,"0"-25,0 25,0 0,0-25,0 25,0 0,0 0,0 0,0 0,0 0,0 0,0 0,0 25,0 0,0-1,0 1,0 25,0-25,0 24,0 1,-25-1,25 1,0 0,-25-1,25-24,0 25,-25-25,25-1,0 1,0 0,0 0,-25-25,25 0,0 25,0-25,0 0,0-25</inkml:trace>
  <inkml:trace contextRef="#ctx0" brushRef="#br0" timeOffset="44400.5396">10096 17363,'-25'-25,"25"1,0-1,0 25,0-25,0 25,0 0,0 0,0-25,-25 25,25 0,0 25,0-25,0 25,0-25,-25 25,25-1,0-24,0 25,-24 0,24 0,0-25,0 25,0-25,0 0,-25 24,25-24,0 0,0 0,0-24,0 24,0-25,25 25,-25-25,0 0,0 0,0 1,24-1,-24 0,25 0,-25 0,25 1,-25-1,25 25,0-25,-1 25,-24 0,25 25,0-25,0 25,0-1,-1-24,1 25,0 0,0 0,0 0,0-1</inkml:trace>
  <inkml:trace contextRef="#ctx0" brushRef="#br0" timeOffset="48129.7529">19869 9252,'0'0,"0"0,0-25,0 25,0 0,0 0,0 0,0 0,0 25,0 0,0 0,0 0,0-1,0 26,0-25,0 24,0 1,0 0,0-1,0 1,0-25,0 24,0-24,0 25,0-26,0 1,0 0,0 0,0 0,0-25,0 24,0-24,0 0,0 25</inkml:trace>
  <inkml:trace contextRef="#ctx0" brushRef="#br0" timeOffset="48441.7708">20092 9575,'25'-25,"-25"25,0-25,0 25,0 0,0 0,0 0,0 0,0 0,0 0,0 25,0 0,-25-25,25 24,0 1,0 0,-25 0,25 24,0-24,0 0,0 0,0 0,0-25,25 24,-25 1,25-25,0 25,0-25,-1 0,1 0,25 0,-25 0,-1 0,1 0,25-25,-25 25,-1-25,1 1,0 24,0-25,-25 0,0 0,0 0,0 1,0-1,-25 0,25 0,-25 0,-24 1,24-1,0 0,-25 25,26-25,-1 25,0-25,-25 25</inkml:trace>
  <inkml:trace contextRef="#ctx0" brushRef="#br0" timeOffset="48857.7945">20762 9500,'25'0,"-1"25,1-25,0 0,0 0,0 0,0 0,-1 0,1 0,25-25,-25 25,24 0,-24 0,25-25,-1 25,1 0,-25 0,24-24,-24 24,25-25,-26 25,26 0,-25-25,0 25,-25 0,24-25,-24 25,0-25,0 25,0 0,0-24,-24 24,-1-25,0 0,0 25,0 0,1-25,-1 25,25 0,-25-25,0 25,25 0,-25 0,25 0,0 0,0 0,0 25,0-25,0 0,25 25,-25-25,25 25,0-25,0 25,-1-1,1-24,0 25,25 0,-26 0,1 0,0-25,0 24,0 1,-1 0,-24-25,0 25,0 0,0-25,0 24,-24 1,24-25,-25 25,0 0,0-25,0 25,1-25,-1 0</inkml:trace>
  <inkml:trace contextRef="#ctx0" brushRef="#br0" timeOffset="49245.8167">21952 9054,'25'0,"0"-25,-25 25,0 0,0 0,0 0,0-25,0 25,0 25,0-25,0 0,0 25,0-25,0 25,0-1,0 1,0 0,0-25,25 25,-25 0,25-1,-25-24,25 25,-1 0,1-25,0 0,0 25,0-25,-1 0,1 0,0 0,0-25,0 25,-1-25,-24 25,25-25,-25 1,25-1,-25 0,0 0,0 0,0 25,0-24,0-1,0 25,0 0,0 0,0 0,0 0,0 25,0-1,0 1,0 0,0 25,0-1,0 1,0-1,0 1,0 0,0-26,0 26,0 0</inkml:trace>
  <inkml:trace contextRef="#ctx0" brushRef="#br0" timeOffset="50177.87">19869 10666,'25'-25,"-25"25,0 0,0-25,0 25,25 0,-25-24,24 24,-24 0,0 0,25 0,0 0,-25 0,25 0,0 0,-25 0,24 24,1-24,-25 25,25-25,-25 25,0 0,25 0,-25-25,0 24,0 1,0-25,0 25,25-25,-25 0,0 25,0-25,0 0,0 0,0 0,0 0,0-25,0 25,0 0,0-25,0 25,0-25,0 1,0-1,0 0,24 0,-24 25,0-25,25 1,-25-1,25 0,-25 25,25 0,0-25,-25 25,24 0,1 25,-25-25,25 25,0 0,-25-1,25 1,-25 0,24 0,-24 0,0-1,0 1,0 0,25 0</inkml:trace>
  <inkml:trace contextRef="#ctx0" brushRef="#br0" timeOffset="51729.9588">22275 10096,'0'0,"-25"0,25 0,0-25,0 25,0 0,0-25,0 25,0 0,0 0,0-25,0 25,25 0,-25 0,25 0,0 0,-1 0,1 0,0 0,0 25,24-25,-24 25,0-25,25 25,-26-25,1 24,0 1,-25-25,25 25,-25 0,0 0,0-25,0 24,0-24,0 25,-25-25,0 0,0 25,25-25,-24 0,-1-25,0 25,25 0,-25-25,25 1,0-1,0 25,0-25,0 0,0 0,25 1,-25-1,25 0,0 0,-1 25,1-25,25 0,-25 25,-1-24,26 24,-25-25,0 25</inkml:trace>
  <inkml:trace contextRef="#ctx0" brushRef="#br0" timeOffset="52125.9815">22325 10716,'-25'-25,"25"25,0 0,-25 0,25 0,0-25,0 25,0 0,25-25,0 25,-1-25,1 25,0-24,25 24,-1-25,1 0,24 25,1-25,-1 0,-24 25,24-24,0-1,1 25,-1-25,-24 25,0 0,-1-25,-24 25,0 0,0 0,-1-25,-24 25</inkml:trace>
  <inkml:trace contextRef="#ctx0" brushRef="#br0" timeOffset="52490.0023">20291 11336,'0'0,"0"0,0-25,0 25,0 0,0 0,24-25,-24 25,25-25,0 25,25-24,-1-1,1 0,-1 0,1 0,24 0,1 1,-1 24,1-25,-26 0</inkml:trace>
  <inkml:trace contextRef="#ctx0" brushRef="#br0" timeOffset="59989.4312">12800 16619,'0'0,"0"0,0 0,0 0,0 0,24 0,-24 0,0 0,25 0,-25 0,25 0,-25 0,25 0,0 0,-1 0,1 0,0 25,25-25,-26 25,1-25,0 25,0-1,0-24,-1 25,1 0,-25-25,25 25,-25 0,0-25,0 24,0 1,0-25,0 25,0 0,-25-25,0 25,25-25,-24 24,-1-24,0 0,25 0,-25 0,25 0,-25 0,25-24,-24 24,24-25,0 0,-25 0,25 0,0 1,0-1,0 0,0 0,25 0,-25 1,24-1,-24 25,25-25,-25 0,25 0,-25 25,25-24,0-1,-25 25,24-25,-24 25,25-25,-25 25</inkml:trace>
  <inkml:trace contextRef="#ctx0" brushRef="#br0" timeOffset="60198.4432">13370 16247,'0'-25,"25"25,-25 0,0 0,0 0,0 0,0 0,25 0,-25 25,0-25,0 0,24 25,-24-25,0 25,25-1,-25-24,0 25,25 0,-25 0,25 0,-25 24,25-24</inkml:trace>
  <inkml:trace contextRef="#ctx0" brushRef="#br0" timeOffset="60510.461">13643 16917,'0'0,"0"0,0 0,0 0,-25 0,25 0,0 25,0-25,0 0,0 24,0-24,-25 0,25 25,0-25,0 25,0 0,0-25,0 25,0-25,0 24,0 1,0-25,25 0,-25 25,0-25,0 0,25 25,-25-25,25 0,-25 0,25 0,-25-25,24 25,-24 0,25-25,0 25,-25-25,25 1,-25 24,25-25,-25 0,24 0,-24 25,0-25,0 1,0-1,0 0,-24 0,24 25,-25-25,0 25,0-24,0 24,1 0,-26 24,25-24</inkml:trace>
  <inkml:trace contextRef="#ctx0" brushRef="#br0" timeOffset="61089.4942">13469 14908,'0'0,"0"0,0 0,0 0,0 0,0 0,0 0,0-25,0 25,0 0,0 0,0 0,0 0,0 0,0 0,0 0,0 0,0 0,0 0,0 0,0 0,0 0,0 0,0 0,0 0,0 0,0 0,0 0,0 25,0-25,0 0</inkml:trace>
  <inkml:trace contextRef="#ctx0" brushRef="#br0" timeOffset="63477.6308">14908 16222,'0'0,"0"0,0 0,0 0,0-25,0 25,0 0,0 0,0 0,0 0,-25 0,25 0,-25 25,25-25,0 25,-24-25,-1 25,25 0,-25 24,25-24,-25 25,25-1,0 1,0 0,0-1,0 1,0-1,0 1,25 0,0-26,0 1,-1 0,1 0,0 0,0-25,24 24,1-24,-25 0,24 0,1 0,-25 0,24 0,1-24</inkml:trace>
  <inkml:trace contextRef="#ctx0" brushRef="#br0" timeOffset="64253.6751">15354 16321,'0'0,"-24"0,24 0,0-24,0 24,0 0,0 0,0 0,0 0,0 0,0 0,0 0,0 0,0 0,0 0,-25 0,25 24,0-24,0 0,0 25,-25-25,25 25,0 0,0-25,-25 25,25 0,0-1,0 1,0-25,0 25,0 0,0 0,0-25,0 24,0 1,25-25,-25 25,25-25,0 25,-25-25,24 0,1 25,-25-25,25 0</inkml:trace>
  <inkml:trace contextRef="#ctx0" brushRef="#br0" timeOffset="64918.7132">15255 16446,'0'0,"0"-25,0 25,0 0,0-25,0 25,0 0,0 0,0 0,0-25,0 25,0 0,0 0,0 0,0 0,0 0,0 0,0 25,0-25,0 0,0 25,0-25,0 25,0-1,0 1,0 0,0 0,0 0,0-1,25 1,-25 0,0 0,0 0,25-1,-25 1,0-25,0 25,25-25,-25 0,0 25,0-25,0 0,0 0,0 0,0 0,0 0,0 0,0 0,0-25,0 25,0 0,0-25,0 0,0 1,0-1,0 0,0 0,0 0,0 1,0-1,0 0,0 0,0 0,24 25,-24-24,25-1,-25 25,0 0,25-25,0 25,-25 0,25 0,-1 0,-24 0,25 0,0 25,-25-25,25 25,0-25,-25 24,24 1,-24 0,25-25,-25 25,0 0,25-1,-25-24,0 25,0 0,0-25,25 25,-25-25</inkml:trace>
  <inkml:trace contextRef="#ctx0" brushRef="#br0" timeOffset="65169.7275">15975 16446,'0'0,"0"0,0 24,0-24,0 0,0 0,0 0,24-24,-24 24,25 0,-25 0,25 0,0-25,0 25,-1 0,1-25,0 25,-25 0,25-25,0 25,-1 0</inkml:trace>
  <inkml:trace contextRef="#ctx0" brushRef="#br0" timeOffset="65505.7468">16272 16173,'0'0,"0"0,0 0,0 0,0 0,0 24,0-24,25 0,-25 0,25 25,0-25,-1 0,1 25,0-25,0 25,0-25,-1 25,1-25,0 24,0-24,0 25,-1-25,1 25,0-25,-25 25,25-25,-25 25,0-25,0 0,0 25,0-25,0 24,0-24,0 0,0 0,-25 0,25 0,-25-24,25 24,-25-25,25 25,-24-25,24 0,0 0,0 0,0 25,0-24,0-1,0 0,0 25,24-25,1 0,-25 1,25 24,0-25,0 0,0 25</inkml:trace>
  <inkml:trace contextRef="#ctx0" brushRef="#br0" timeOffset="65725.7593">16892 15850,'0'0,"0"0,0 0,0 0,0 0,0 0,0 0,0 25,25 0,-25-25,0 25,25-1,0 1,-25 0,0 0,25 0,-25-1,24 1,-24 0,0 0,0 0,0-1,0-24,0 25,0 0,0 0</inkml:trace>
  <inkml:trace contextRef="#ctx0" brushRef="#br0" timeOffset="66261.79">16694 15974,'0'0,"0"0,0-25,0 25,0 0,0 0,0 0,0 0,0 0,0 0,0 0,0 0,0 0,25 25,-25-25,25 0,-25 25,24 0,-24 0,25-1,0 1,0 0,0 0,-1 0,-24-1,25 1,0 25,0-25,-25-1,25 26,-25-25,0 0,0 24,0-24,-25 25,25-25,-25 24,0-24,0 0,25 24,-24-24,-1 0,0 0,0 0</inkml:trace>
  <inkml:trace contextRef="#ctx0" brushRef="#br0" timeOffset="66569.8076">17165 15801,'0'-25,"25"25,-25 0,0-25,0 25,25 0,-25 0,0 25,25-25,-25 25,24-1,-24 1,25 0,0 25,-25-26,25 1,-25 0,25 25,-25-26,24 1,-24 0,0 0,25 0,-25-1,0 1,25 0,-25 0</inkml:trace>
  <inkml:trace contextRef="#ctx0" brushRef="#br0" timeOffset="66858.8241">17512 16495,'-24'0,"24"25,-25-25,25 25,-25-25,0 25,25-1,-25-24,25 25,0 0,-24 0,24 0,0-1,0 1,0 0,0-25,24 25,-24 0,0-25,25 24,0-24,-25 0,25 0,0 0,-25 0,24 0,1 0,0 0,0-24,0 24,-1-25,1 0,0 0,-25 0,25 1,-25-1,0 0,0 0,0 0,0 1,-25-1,0 0,-24 0,24 25,-25-25,1 25,-1 0</inkml:trace>
  <inkml:trace contextRef="#ctx0" brushRef="#br0" timeOffset="68401.9124">7739 15677,'0'0,"0"0,-24 0,24 24,0-24,0 0,0 0,0 0,0 0,24 0,-24 0,25 0,0 0,0 0,0 0,24 0,1 0,-1-24,1 24,0-25,-1 25,26-25,-1 0,1 0,-1 1,25 24,-24-25,-1 0,25 0,-24 0</inkml:trace>
  <inkml:trace contextRef="#ctx0" brushRef="#br0" timeOffset="68997.9465">13172 15801,'24'0,"-24"0,0 0,25-25,0 25,-25 0,25-25,0 25,-1 0,1-25,0 25,0-25,24 25,-24-24,25 24,0 0,-26-25,26 25,0 0,-1-25</inkml:trace>
  <inkml:trace contextRef="#ctx0" brushRef="#br0" timeOffset="70162.0131">13544 17314,'0'0,"25"0,-25 0,0 0,24-25,-24 25,0 0,0 0,25 0,-25 0,0 0,0 0,0 0,0 0,0 0,0 0,0 0,0 0,0 0,0 0,0 0,0 0,0 0,0 0,0 0,0 0,0 0,0 0,0 0,0 0,0 0,0 0,0 0,0 0,0 0,0 0,0 0,0 0,0 0,-25 0,25 0,0 0</inkml:trace>
  <inkml:trace contextRef="#ctx0" brushRef="#br0" timeOffset="71134.0687">15751 17363,'-24'25,"24"-25,-25 0,25 25,0-25,-25 0,25 0,0 25,-25-25,25 0,0 0,0 0,0 0,0 0,0 0,0 0,25 0,-25 0,25 0,-25-25,25 25,-1 0,26 0,-25-25,24 25,1-25,0 0,-1 25,1-24,24-1,1 0,-1 0,0 0,1 25,-1-24,25-1,-24 0,24 25,-24-25,24 0,-25 25,1-24,-1 24,0-25,1 25,-26-25,1 25,0-25,-26 25,26 0,-50 0,25 0,-25 0,25 0,-25 0,0 0,0 0,0 0,-25 0,25 0,-25 0,25 0,-25 0,25 0,-25 25</inkml:trace>
  <inkml:trace contextRef="#ctx0" brushRef="#br0" timeOffset="71522.0909">15677 17562,'0'0,"-25"25,25-25,0 0,0-25,0 25,25 0,-25 0,25 0,0-25,-1 25,1 0,25-25,-25 25,24-25,1 0,-1 25,1-24,24-1,-24 0,24 0,1 0,-1 25,1-24,-1-1,0 0,1 0,-1 0,1 1,-1-1,1 0,-1 25,-24-25,24 0,-24 25,-1-24,-24 24,25 0,-26-25,1 25,0 0,-25 0,25 0,-25 0,0 0,0 0,0 0,0 0,0 0,0 0,0 0,0 0,0 0,0 0,0 0,-25-25,25 25,0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41:12.533"/>
    </inkml:context>
    <inkml:brush xml:id="br0">
      <inkml:brushProperty name="width" value="0.05292" units="cm"/>
      <inkml:brushProperty name="height" value="0.05292" units="cm"/>
      <inkml:brushProperty name="color" value="#FF0000"/>
    </inkml:brush>
  </inkml:definitions>
  <inkml:trace contextRef="#ctx0" brushRef="#br0">7094 9823,'0'0,"0"0,0 0,0-25,0 25,0 0,0 0,0-25,0 25,0 0,0 0,0 0,0 0,0-25,0 25,0 0,0 0,0 0,0 0,0 0,0 0,0 0,-24 0,24 25,0-25,-25 0,25 0,-25 25,0-25,0 25,25-1,-24 1,-1 0,0 0,25 0,-25-1,0 1,25 0,-24 25,24-25,0-1,0 1,0 0,0 0,0 0,0-1,0 1,24 0,-24 0,25-25,-25 25,25-25,-25 24,25-24,0 0,-25 0,24 0,1 0,-25 0,25 0,0 0,0-24,-25 24,24-25,-24 0,25 25,-25-25,25 0,-25 25,0-24,0-1,0 25,0-25,-25 0,25 25,-25-25,1 25,-1-24,0 24,0 0,0 0,1 0,-1 24,0-24,0 25</inkml:trace>
  <inkml:trace contextRef="#ctx0" brushRef="#br0" timeOffset="805.0461">7467 9971,'0'0,"0"-24,0 24,0 0,0 0,-25 0,25 0,0 0,0 0,0 0,0 24,0-24,0 25,0-25,25 25,-25 0,0 0,0-25,0 25,24-1,-24-24,0 25,0-25,0 0,0 25,0-25,0 0,0 0,0 0,0 0,0 0,0 0,0-25,0 25,0-25,0 25,0-24,0-1,0 0,0 0,0 0,0 0,0 1,0-1,0 0,0 0,0 0,0 1,0-1,25 0,-25 0,25 0,0 1,-25 24,25-25,-25 25,24 0,1 0,-25 0,25 25,-25-25,25 0,-25 24,0 1,0-25,0 25,0 0,0 0,0-1,-25 1,25 0,-25-25,25 25,-25 0,25-25,0 24,0-24,0 0,0 25,0-25,0 0,0 0,0 0,0-25,0 25,25 0,-25 0,25 0,0 0,0 0,-1 0,1 0,0 25,0-25,0 0,-1 0,-24 25,25-25,-25 25,25-25,-25 25,0-25,0 25,0-25,0 24,0-24,0 25,0-25,-25 25,25-25,-25 0,1 25,-1-25,25 25,-25-25,0 0,0 0,1 0,-1 0,0 0,0 0</inkml:trace>
  <inkml:trace contextRef="#ctx0" brushRef="#br0" timeOffset="996.057">8012 9996,'25'0,"-25"25,25-25,-25 0,25 0,-25 0,24 0,1 0,0 0,-25 0,25 0,0 0,0-25,-1 25,1 0,0 0,0 0,0-25,-1 25,-24 0,25-24</inkml:trace>
  <inkml:trace contextRef="#ctx0" brushRef="#br0" timeOffset="1208.0691">8360 9823,'0'-25,"-25"25,25 0,0 0,0 0,0 0,0 0,0 0,0 25,0-25,25 0,-25 24,0-24,24 0,1 25,-25-25,25 25,0-25,-25 25,25-25,-1 25,-24-1,0-24,0 25,25 0,-25-25,0 25,0 0,0 0,0-1,-25 1,25-25,-24 25,24 0,-25-25,0 25,25-1,-25-24</inkml:trace>
  <inkml:trace contextRef="#ctx0" brushRef="#br0" timeOffset="1564.0895">8806 9748,'25'0,"-25"0,25 0,-1-25,-24 25,25 0,0 0,0 0,24 0,-24 0,0 25,0-25,-25 0,25 25,-1 0,-24-25,0 25,0-1,0 1,-24 0,-1 0,0 24,0-24,0 0,-24 0,24 0,0 0,0-1,1-24,24 25,-25-25,25 25,0-25,0 0,0 0,0 0,25 0,-1 0,1 0,0 0,0-25,0 25,24 0,-24-25,25 25,-26 0,26-24,-25 24,0 0,-1 0,1-25,0 25,-25 0</inkml:trace>
  <inkml:trace contextRef="#ctx0" brushRef="#br0" timeOffset="2412.138">12055 9550,'0'0,"0"0,0-25,0 25,-24 0,24 0,-25 0,25 0,-25 25,0-25,0 25,1-1,-1 1,0 0,-25 25,26-26,-1 26,0-25,0 24,0 1,25-25,-24 24,24-24,0 0,0 25,0-25,24-25,1 24,0 1,0-25,0 25,-1-25,1 0,0 0,25 0,-26 0,1 0,25 0,-25-25,-1 25,26-25,-25 25,-25-24,25-1,-1 25,-24-25,0 25,0-25,-24 0,-1 25,0-25,0 25,0 0,-24-24,-1 24,25 0,-24 24,-1-24,25 25</inkml:trace>
  <inkml:trace contextRef="#ctx0" brushRef="#br0" timeOffset="3328.1904">11931 9798,'25'-25,"-25"25,0 0,0 0,0 0,0 0,0 0,0 0,0 0,-25 0,25 25,-24-25,-1 25,25-25,-25 24,0 1,25 0,-25 0,25 0,0-1,0-24,0 25,0 0,25-25,-25 25,25-25,-25 0,25 0,0 25,-1-25,1 0,0-25,25 25,-26 0,1 0,0-25,0 25,-25 0,25-25,-25 25,0 0,0-25,0 25,-25 0,25 0,-25 0,0 0,-24 0,24 25,0-25,-25 25,26 0,-1-25,0 25,0-25,25 25,0-25,0 24,0-24,0 0,0 0,0 0,0 0,25 0,0 0,-25 0,25 0,-1-24,-24 24,25-25,0 25</inkml:trace>
  <inkml:trace contextRef="#ctx0" brushRef="#br0" timeOffset="3884.2222">13147 9401,'25'-25,"-1"25,-24 0,0-25,0 25,0 0,-24 0,-1 0,0 25,-25-25,26 0,-1 25,-25-25,25 25,-24-25,24 25,0-25,0 0,1 24,24-24,-25 0,25 0,0 0,0 0,0 0,0 0,0 0,0 0,0 0,0 0,0 0,0 0,25 0,-25 0,0 25,0-25,0 25,24-25,-24 25,0-25,0 25,0-1,0 1,0 0,0 0,25-25,-25 25,0-1,0 1,0-25,0 25,0 0,25-25,-25 0,0 25,0-25,0 0,0 0,25 0,-25 0,0 0,25 0,-25 0,0 0,24-25,1 25,-25 0,25 0,0-25,0 25,-1 0,1 0,0 0,0 0,0 0,-1 0,1 0,0 25,0-25,0 0,-25 25,24-25,-24 0,0 24,0-24,0 25,0 0,0-25,-24 25,-1-25,25 25,-25-25,0 24,0-24,-24 0,24 25,0-25,-24 0,24 0,0 0,0 0,-24 0</inkml:trace>
  <inkml:trace contextRef="#ctx0" brushRef="#br0" timeOffset="4364.2497">13792 9475,'25'-24,"-25"24,0 0,0 0,0-25,0 25,-25 0,0 25,0-25,0 24,1 1,-26 0,25 0,0 0,1-1,-1 1,25 0,-25 25,25-26,0 1,0 0,0 0,0 0,0-25,25 24,0-24,-1 25,1-25,0 25,0-25,24 0,-24 0,25 0,-25 0,24 0,-24-25,25 25,-26 0,1 0,0-25,-25 25,0 0,0-24,0 24,0-25,0 25,-25 0,0 0,1-25,-1 25,25 0,-25 0,0 0,25 0,-25 0,25 0,0 0,0 0,0-25,0 25,25 0,0 0,-25 0,25 0,0-25,-1 25,1 0,0 0,0 0,0 0,-1 0,1 25,0-25,-25 0,25 25,-25-25,0 0,25 25,-25-25,0 0,0 25,0-25,0 24,0-24,0 25,0-25,0 0,0 25</inkml:trace>
  <inkml:trace contextRef="#ctx0" brushRef="#br0" timeOffset="4760.2723">14635 9599,'0'0,"25"0,-25 0,0 0,25 0,0 0,-1-24,1 24,0 0,0 0,24 0,-24-25,25 25,-25 0,24 0,-24-25,0 25,0 0,-1 0,1 0,-25-25,25 25,-25 0,0 0,0 0,0 0,-25-25,25 25,-25 0,25-24,-24 24,-1 0,25-25,-25 25,25 0,-25 0,25-25,0 25,0 0,0 0,0 0,0 0,0 0,0 0,25 0,-25 25,25-25,0 0,-25 25,24-25,1 24,0-24,0 25,-25-25,25 25,-25 0,24-25,-24 25,0-1,0-24,0 25,0 0,0-25,0 25,-24 0,-1-25,25 24,-25-24,25 25,-25-25</inkml:trace>
  <inkml:trace contextRef="#ctx0" brushRef="#br0" timeOffset="5128.2934">15578 9252,'24'-25,"1"25,-25 0,25-24,0 24,0 0,24 0,-24 0,0 0,25 0,-26 24,1-24,0 25,0 0,0 0,-25 0,0-1,0 1,0 25,0-25,-25 24,0-24,0 0,0 24,1-24,-1 0,0 0,0-25,0 25,25-25,0 0,0 24,0-24,25 0,-25 0,25 0,0-24,0 24,24 0,-24 0,25-25,-26 25,26 0,0 0,-1-25,1 25,-1 0,1 0,-25 0,24-25,-24 25,0 0,0 0,0 0,-1-25,-24 25,0 0,25 0,-25 0</inkml:trace>
  <inkml:trace contextRef="#ctx0" brushRef="#br0" timeOffset="11410.6527">8062 11137,'0'-25,"0"1,0-1,0 25,0-25,0 0,0 25,0-25,0 25,0 0,0 0,-25-24,25 24,0 0,-25 0,25 24,-25-24,25 0,-24 25,-1 0,0-25,25 50,-25-26,0 26,1-25,-1 25,0-1,25 1,-25-1,0 1,25 0,0-1,0-24,0 25,0-26,0 1,25 25,-25-25,25-1,-25-24,25 25,0-25,-1 25,1-25,0 0,0 0,0 0,-1-25,1 25,25-25,-25 25,-1-24,1-1,0 25,0-25,-25 0,25 0,-25 25,0-24,0-1,0 25,-25-25,0 25,0-25,0 25,1 0,-1 0,-25 0,25 0,-24 0,24 0,0 25,0 0,-24-25,24 25</inkml:trace>
  <inkml:trace contextRef="#ctx0" brushRef="#br0" timeOffset="11757.6725">8608 11460,'24'-25,"-24"25,0-25,0 25,0 0,0-25,0 25,0 0,0 0,-24 0,24 0,-25 0,25 0,-25 0,0 25,0-25,1 25,-1 0,0 0,0 24,0-24,1 25,-1-1,0 1,25-1,-25 1,25 0,0-1,0 1,0-1,0-24,25 25,-25-25,25-1,0 1,-1-25,1 25,0-25,0 0,24 25,-24-25,25 0,-25 0,-1-25,26 25,-25 0,24 0,-24-25,0 25</inkml:trace>
  <inkml:trace contextRef="#ctx0" brushRef="#br0" timeOffset="12082.6911">8930 12005,'0'0,"0"-24,0 24,0 0,0 0,25-25,-25 25,25 0,-25 0,24-25,1 25,0 0,0 0,24 0,-24 0,0 0,0 0,0 25,-1-25,-24 25,25-1,-25 1,0 0,0 0,0 0,-25-1,1 26,-1-25,0 0,0 24,0-24,1 0,24 0,-25 0,0-25,25 24,0-24,0 0,0 25,0-25,0 0,25 0,-25 0,25 0,-1 0,1 0,25-25,-25 25,24 0,-24 0,25-24,-25 24,24-25,-24 25,25 0,-26-25</inkml:trace>
  <inkml:trace contextRef="#ctx0" brushRef="#br0" timeOffset="13218.7561">12452 10840,'0'0,"0"0,0-25,0 25,0 0,0 0,0 0,0 0,0 0,0 0,0 0,0 0,-25 0,25 0,-24 0,-1 0,0 0,25 0,-25 25,-24-25,24 24,0 1,0-25,0 25,1-25,-1 25,0-25,0 25,0-25,25 0,-24 24,24-24,0 0,0 0,0 0,0 0,0 0,0 0,0 0,0 0,0 0,0 0,0 0,0 25,0-25,0 0,0 25,0-25,0 25,0-25,0 25,0-1,0-24,0 25,0-25,0 25,24-25,-24 25,0-25,0 0,0 0,0 0,0 0,0 0,0 0,25 0,-25 0,0 0,25 0,-25 0,0-25,25 25,-25 0,25 0,-25-25,24 25,1 0,-25 0,25-25,0 25,0 0,-1 0,1 25,0-25,-25 0,25 25,0-25,-1 25,1 0,-25 0,25-1,-25-24,0 25,0 0,0 0,0 0,0-1,0 1,-25-25,25 25,0 0,-25-25,1 25,24-25,-25 24,0-24,0 0,0 25,1-25,-1 0,0 0,0 0,0 0,1 0,24 0,-25 0,0-25</inkml:trace>
  <inkml:trace contextRef="#ctx0" brushRef="#br0" timeOffset="13629.7796">13023 11237,'25'-25,"-25"0,0 0,0 25,0-25,0 0,0 25,0-24,0 24,0 0,0 0,0 0,0 0,-25 0,0 0,25 24,-25 1,-24-25,24 50,0-25,0 0,-24 24,24 1,0-25,0 24,0 1,1-1,-1-24,25 25,0-25,0 24,0-24,0 0,25 0,-25-1,24 1,1 0,25-25,-25 25,-1-25,26 25,-25-25,24 0,1 24,-25-24,24 0,1 0,-25-24</inkml:trace>
  <inkml:trace contextRef="#ctx0" brushRef="#br0" timeOffset="13977.7995">13469 11683,'25'0,"-25"0,25-25,0 25,0 0,24 0,-24 0,0 0,24 0,-24 0,0 0,25 0,-26 25,-24-25,25 25,-25 0,0-25,0 24,0 26,-25-25,1 0,-1 24,-25-24,25 25,-24-26,24 1,-25 0,26 0,-1 0,0-1,0-24,25 25,0-25,0 0,0 0,0 0,25 0,-25 0,25 0,0 0,24 0,-24-25,25 25,-26 0,26-24,0 24,-26 0,26-25,0 25,-1-25,-24 25,25-25,-26 25,1-25,0 25</inkml:trace>
  <inkml:trace contextRef="#ctx0" brushRef="#br0" timeOffset="14953.8553">10418 9550,'0'0,"0"-25,0 25,0 0,0 0,0 0,0 0,0 0,25 25,-25-25,25 25,-25-1,25 1,0 0,-1 0,1 24,0-24,0 0,0 0,-1 0,26-1,-25 1,0-25,-1 25,1 0,-25-25,25 25,0-25,-25 24,25-24,-25 0,0 25,24-25</inkml:trace>
  <inkml:trace contextRef="#ctx0" brushRef="#br0" timeOffset="15273.8737">10716 9277,'0'0,"0"0,0 0,0 0,0 0,0 0,0 0,0 0,0 0,0 0,0 0,0 0,0 0,0 0,0 0,0 0,0 0,0 0,0 0,0 0,0 0,0 0,0 0,0 0,-25 0,25 25</inkml:trace>
  <inkml:trace contextRef="#ctx0" brushRef="#br0" timeOffset="16611.9502">19323 7367,'0'0,"0"0,0-25,0 25,0 0,0-25,0 25,0-24,0 24,0-25,0 0,0 25,0-25,0 0,0 25,0-24,0-1,0 0,-25 25,25-25,-24 0,24 1,0 24,-25-25,0 0,25 25,-25-25,0 25,1-25,-26 25,25-24,0 24,-24 0,24 0,0 0,-24 0,24 0,-25 0,25 24,0-24,-24 0,24 25,-25 0,26-25,-26 25,0 0,26-25,-1 24,-25 1,25 0,1 0,-26-25,25 25,0-1,1 26,-1-25,0 0,0-1,25 26,-25-25,1 0,-1 24,0-24,25 25,-25-26,0 26,25-25,-24 24,24-24,-25 25,25-1,-25-24,25 25,0-1,0-24,0 25,0-25,0 24,0-24,0 0,25 0,-25 0,25-1,-25 1,24 0,1-25,0 25,0-25,24 25,-24-25,0 0,25 0,-1 0,1 0,-25 0,24 0,1 0,-1-25,1 25,0-25,24 0,-24 0,-1 25,1-24,0-1,-1 0,1 0,-1 0,1-24,0 24,-1 0,1-25,-25 26,24-26,1 25,-25-24,-1-1,1 25,0-24,0-1,0 25,-1-24,-24-1,25 25,-25-24,0 24,0-25,0 25,0 1,-25-26,1 25,-1-24,0 24,0-25,-24 25,-1-24,0 24,1-25,-1 26,1-1,-26 0,26 0,-26 0,1 25,-1 0,-24 0,25 0</inkml:trace>
  <inkml:trace contextRef="#ctx0" brushRef="#br0" timeOffset="17696.0122">9997 11261,'0'0,"0"-24,0 24,0 0,0 0,0 0,0 0,0 0,0 0,0 0,0 0,24 24,1-24,0 25,0 0,0 0,24 24,1-24,-1 0,-24 25,25-1,0-24,-1 25,-24-1,25 1,-1-25,-24 24,25-24,-26 25,1-26,25 1,-25 0,-1 0,26 0,-25-25,0 24,-1-24,1 0,0 25,-25-25,25 0,-25 0,0-25,0 25</inkml:trace>
  <inkml:trace contextRef="#ctx0" brushRef="#br0" timeOffset="18029.0312">10840 11038,'0'0,"0"-25,0 25,-25-25,25 25,0 0,0-24,0 24,0 24,0-24,-25 25,25 0,0 0,-24 24,24 1,-25 0,0-1,0 26,0-26,1 26,-1-1,0 1,0-1,0 0,1 1,-1-1,0 1,0-26,0 1,1-1,24-24,0 0,0 0,0 0,-25-25,25 0,0 25,0-25,0 0,0 0,0 0,0 0,0 0,0 0,0 0,0 0,0 0,0 0,0 0,0 0,0-25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42:17.605"/>
    </inkml:context>
    <inkml:brush xml:id="br0">
      <inkml:brushProperty name="width" value="0.05292" units="cm"/>
      <inkml:brushProperty name="height" value="0.05292" units="cm"/>
      <inkml:brushProperty name="color" value="#FF0000"/>
    </inkml:brush>
  </inkml:definitions>
  <inkml:trace contextRef="#ctx0" brushRef="#br0">5929 10468,'0'0,"-25"0,25 0,-25 0,0 0,25 0,-25 24,1 1,-1 0,0 0,0 0,0 24,1 1,-1-1,25 1,-25 0,25-1,-25 1,25 24,0-24,0-1,0 1,25 0,-25-25,25-1,0 1,-25 0,24 0,1 0,0-25,0 24,0-24,-1 0,1 0,25 0,-25 0,-1-24,1 24,0-25,0 25,0-25,-25 0,24 0,-24 1,0-1,0 0,0 0,-24 0,24 0,-25 1,0 24,0-25,-24 0,24 25,0 0,-25 0,26 0,-26 0,0 25,26 0,-1-25,-25 24,25 1</inkml:trace>
  <inkml:trace contextRef="#ctx0" brushRef="#br0" timeOffset="355.0203">6474 10964,'0'-25,"0"25,0-25,0 0,25 25,-25-25,0 25,0-24,0 24,0-25,0 25,0 0,-25 0,25 0,0 25,-24-25,-1 24,25 1,-25 0,0 25,0-1,1 1,-1 24,0-24,0 24,25-24,-25 0,25 24,0-24,0-26,0 26,0-25,0 24,25-24,0 0,0 0,24 0,-24-1,0-24,25 25,-1-25,1 0,-1 0,-24 0</inkml:trace>
  <inkml:trace contextRef="#ctx0" brushRef="#br0" timeOffset="795.0455">6970 11584,'0'0,"-24"0,24-25,0 25,0 0,0 0,0-25,0 25,0 0,24-25,-24 25,25 0,0-24,0 24,0 0,24-25,-24 25,0 0,0 0,0 0,-1 0,-24 25,0-25,25 0,-25 24,0-24,0 25,0-25,-25 25,25 0,-24 0,24-1,0-24,-25 25,25 0,0-25,0 25,0-25,0 0,0 25,0-25,0 0,25 0,-1 0,1 0,0 0,0 0,24 0,-24 0,0 0,0 0,0 0,-1 24,1-24,0 25,0-25,-25 25,25 0,-25 0,0-1,0 1,0-25,0 25,-25 0,25 0,-25-1,0 1,0-25,-24 25,24 0,-25-25,26 25,-26-25,25 0,-24 24,24-24,0 0,0-24,0 24,0 0,1-25</inkml:trace>
  <inkml:trace contextRef="#ctx0" brushRef="#br0" timeOffset="1047.0599">7665 10889,'25'0,"-25"-25,0 25,0 0,25 0,-25 25,24 0,1 0,0 0,0-1,0 26,-1-25,26 24,-25 1,24-25,-24 25,25-1,-25-24,24 25,-24-26,0 1,0 0,0 0,-1 0,1-1,0 1,0-25,0 0,-25 25</inkml:trace>
  <inkml:trace contextRef="#ctx0" brushRef="#br0" timeOffset="1256.0718">8335 10914,'0'0,"0"0,0 0,0 0,0 0,0 25,0-25,0 25,-25-1,25 1,-25 0,0 25,25-26,-24 26,-1 0,-25-25,25 24,0 1,1-1,-1-24,0 25,0-25,25-1,-25 1,1 0,-1 0,25-25,0 25</inkml:trace>
  <inkml:trace contextRef="#ctx0" brushRef="#br0" timeOffset="1919.1097">8657 10393,'0'-25,"25"1,-25 24,0-25,0 25,0 0,0 0,0-25,0 25,0 0,0 0,0 25,0-25,0 0,0 25,-25-1,25-24,0 25,0 0,0 0,0 0,0-1,0-24,0 25,0 0,0-25,0 25,0-25,25 0,-25 0,25 0,0 0,-1 0,1 0,0 0,0-25,24 25,-24-25,0 25,0-25,0 1,-1 24,1-25,-25 0,25 25,-25-25,0 25,0-25,0 25,0-24,0 24,-25 0,0 0,25 0,0 0,-24 0,24 24,0-24,-25 25,25 0,0 0,-25 0,25-1,0 26,0-25,0 0,0-1,0 26,0-25,0 0,0-1,0 1,25 0,-25 25,25-26</inkml:trace>
  <inkml:trace contextRef="#ctx0" brushRef="#br0" timeOffset="2215.1267">9674 10542,'0'-25,"0"0,0 1,0-1,-25 0,25 25,-24-25,-1 25,0 0,0 0,0 0,1 25,-1 0,0 0,-25-1,26 1,-26 25,25-1,0 1,0 0,1-1,-1 1,25-1,-25 1,25 0,0-1,0-24,25 25,0-26,-1 1,1 0,0-25,0 25,0 0,24-25,-24 0,25 25,-1-25,1 0</inkml:trace>
  <inkml:trace contextRef="#ctx0" brushRef="#br0" timeOffset="2547.1457">10071 11137,'0'0,"0"0,0 0,0 0,0-25,0 25,0 0,25 0,-25 0,25 0,-1 0,1 0,25 0,-25 0,-1 0,1 25,25-25,-25 25,-25-25,25 25,-25 0,0 0,0-1,0 1,-25 25,25-25,-25-1,0 26,-25-25,26 0,-1-1,25 1,-25-25,25 25,0-25,0 0,0 0,0 0,25 0,0 0,-1 0,1 0,25-25,-25 25,24-25,1 25,0-24,-1 24,1-25,24 25,-24-25,-1 25,1-25,0 25,-1 0</inkml:trace>
  <inkml:trace contextRef="#ctx0" brushRef="#br0" timeOffset="3038.1738">5755 13345,'-99'25,"0"0,24-1,1 1,-1-25,26 0,-1 25,1-25,24 0,0 0,25 0,0-25,0 25,25-25,0 25,-1-24,26-1,24 0,-24 0,49 0,-24 1,24-26,25 25,0 0,0 0,25-24,0 24,-1-25,1 26,25-26,-1 25,1-24,0-1,24 25,-24-24,24-1,1 25,-1-24,1-1,-1 25,0-24,-24-1,24 25,-24-24,25 24,-26-25,1 25,-25 1,24-26,-49 25,25 0,-25 0,0 1,-25-1,1 0,-26 25,0-25,-24 0,0 25,-1 0,-24-24,0 24,-25 0,25 0,-25 0,0 0,0 0,0 0,-25 0,25 0</inkml:trace>
  <inkml:trace contextRef="#ctx0" brushRef="#br0" timeOffset="6075.3475">13569 11311,'-25'0,"25"0,0 0,0 0,0 0,0 0,0 0,25 0,-1 0,1 0,0 0,25 0,-1 0,1 0,-1-25,1 25,0 0</inkml:trace>
  <inkml:trace contextRef="#ctx0" brushRef="#br0" timeOffset="6247.3573">13717 11509,'-24'0,"-1"25,0-25,0 25,25-25,0 0,0 0,0 25,0-25,0 0,0 0,25 0,0 0,0 0,-1 0,1 0,25 0,-1 0,1-25,0 25,-1 0,1-25,24 25,1-25</inkml:trace>
  <inkml:trace contextRef="#ctx0" brushRef="#br0" timeOffset="7994.4572">15602 10220,'0'0,"0"0,0 0,0-25,0 25,0 0,0 0,0 0,0 0,0 0,0 0,0 25,-24-25,24 0,-25 24,0 1,25 0,-25 0,0 0,1 24,-1-24,0 25,25-26,-25 26,0-25,25 24,-24-24,24 0,0 25,0-50,0 24,0 1,24 0,1-25,-25 25,25-25,0 0,0 25,-1-25,1 0,0 0,0-25,0 25,-1 0,1-25,0 25,0 0,-25-25,25 0,-25 25,0-24,0 24,0 0,0-25,0 25,-25-25,0 25,0-25,25 25,-49 0,24 0,0 0,0 0,0 0,1 0,-1 0,25 0,-25 0</inkml:trace>
  <inkml:trace contextRef="#ctx0" brushRef="#br0" timeOffset="8223.4703">15999 10220,'25'-25,"-25"25,0 0,0 0,0 0,0 0,0 0,25 0,-25 25,0-25,0 24,25 1,-25 0,25 0,-25 24,0-24,0 0,24 0,-24 24,0-24,0 0,0 0,0 0,0-1,0 1,0 0,0-25,0 25,0 0</inkml:trace>
  <inkml:trace contextRef="#ctx0" brushRef="#br0" timeOffset="8515.487">16074 10864,'0'0,"0"0,0 25,0-25,0 25,-25-25,25 25,0 0,0-1,-25 1,25-25,0 25,0 0,0 0,0-1,0 1,0 0,25 0,-25-25,25 25,-25-25,25 25,-1-25,-24 0,25 0,0 0,0 0,0 0,-1 0,1-25,0 25,-25-25,25 25,0-25,-25 25,0-25,0 0,0 1,0 24,0-25,0 0,-25 0,0 0,0 1,0 24,1-25,-1 25</inkml:trace>
  <inkml:trace contextRef="#ctx0" brushRef="#br0" timeOffset="8990.5142">14858 11584,'0'0,"0"0,0 0,0 0,0 0,0 0,0 0,0 0,25 0,-25 0,25 0,25 0,-26 0,26 0,0 0,24 0,-24 0,24-25,0 25,26 0,-26-25,25 25,1 0,-1-25,0 25,25 0,-25-24,0 24,1 0,-1-25,0 25,0 0,1-25,-26 25,25 0,-24-25,-26 25,26 0,-26 0,1-25,-1 25,-24 0,0 0,0-24,-25 24,25 0,-25 0,0 0,0 0,0 0,0 0,0 0,0 0,-25 0,25 0,-25 0</inkml:trace>
  <inkml:trace contextRef="#ctx0" brushRef="#br0" timeOffset="10410.5954">6648 12229,'0'0,"-25"0,25 25,-25-25,25 0,-24 0,24 0,0 0,-25 24,25-24,0 0,0 0,0 0,0 0,0 0,0 0,-25 0,25 0,0 0,0 25,0-25,0 0,0 0,0 0,0 0,0 0,0 0,0 0,0 0,0 25,0-25,0 0,0 0,25 0,-25 0,25 0,-25 0,24 0,-24 0,25 0,0 0,0-25,0 25,-1 0,1 0,-25 0,25 0,0 0,0 0,-25 0,24-25,-24 25,0 0</inkml:trace>
  <inkml:trace contextRef="#ctx0" brushRef="#br0" timeOffset="10618.6073">6350 12427,'-24'25,"-1"-25,0 25,0-25,25 0,-25 0,25 25,0-25,0 0,0 0,25 0,-25 0,25 0,0 0,0-25,-1 25,1 0,25 0,-25-25,24 25,1-25,-1 25,-24-25,25 25,-1-24,1-1,-25 25,0 0,-1-25,1 25,0 0,-25 0,0 0</inkml:trace>
  <inkml:trace contextRef="#ctx0" brushRef="#br0" timeOffset="10758.6153">6450 12526,'0'0,"-25"25,0-25,25 0,0 0,0 0,0 0,0 0,25 0,-25 0,25 0,-1-25,26 25,-25-24,24 24,1-25,0 0,-1 25,26-25,-26 0,26 1</inkml:trace>
  <inkml:trace contextRef="#ctx0" brushRef="#br0" timeOffset="12009.6869">14958 12378,'-25'0,"25"0,-25-25,25 25,0 0,-25-25,25 25,0-25,0 25,0-25,0 25,0 0,25-24,0 24,-25-25,25 25,-1-25,1 25,0 0,25 0,-26 0,1 0,0 0,-25 0,25 0,-25 0,25 25,-25-25,0 25,0-1,0-24,0 25,-25 0,25-25,-25 25,25 0,-25-1,25-24,-25 25,25-25,0 0,-24 25,24-25,0 0,0 0,24 0,-24 0,25 0,0 0,0 0,0 0,-1 0,1 25,0-25,0 0,0 0,-1 25,1-1,0-24,0 25,-25 0,0-25,0 25,0 0,0-1,0 1,0-25,-25 25,25 0,-25 0,0-25,25 24,-24-24,-1 25,-25-25,25 0,1 0,-1 0,-25 0,25 0,1 0,-26 0,25 0,0-25,1 1</inkml:trace>
  <inkml:trace contextRef="#ctx0" brushRef="#br0" timeOffset="12216.6987">15627 12105,'0'0,"25"0,-25 0,0 24,0-24,25 0,-25 25,0 0,0-25,0 25,0 0,0 0,0-1,25 1,-25 0,0 0,0 0,0-1,0 1,0 0,0 0,0 24,0-24</inkml:trace>
  <inkml:trace contextRef="#ctx0" brushRef="#br0" timeOffset="12464.7129">15652 12824,'0'25,"0"-25,0 0,0 0,0 25,0-25,0 0,0 24,0-24,0 25,0-25,0 25,0 0,0-25,0 25,0-25,0 0,0 24,0-24,25 0,-25 0,0 0,25 0,-25 0,25 0,-25 0,24-24,-24 24,25 0,-25-25,25 25,-25 0,0-25,0 25,0-25,0 0,0 25,-25-24,0 24,25-25,-24 0,-1 25,0-25,0 25,0 0</inkml:trace>
  <inkml:trace contextRef="#ctx0" brushRef="#br0" timeOffset="12688.7257">16049 12204,'0'0,"25"0,-25 0,0 0,0 0,25 0,-25 0,0 25,24-25,-24 25,25-1,-25-24,25 25,-25 0,25 0,-25 0,25-25,-25 24,0-24,24 25,-24-25,0 25</inkml:trace>
  <inkml:trace contextRef="#ctx0" brushRef="#br0" timeOffset="12872.7363">16272 12179,'0'0,"0"0,0 0,0 0,0 0,-25 0,25 25,0-25,-24 25,24 0,-25-1,25 1,0 0,-25 0,25 0,-25-1,25 1,-25 0,25 0,-24 0,24-1,-25 1,25 0,0 0</inkml:trace>
  <inkml:trace contextRef="#ctx0" brushRef="#br0" timeOffset="13284.7598">16371 12080,'0'-25,"25"0,0 0,-25 25,25-24,24-1,-24 0,0 0,25 25,-26 0,1-25,25 25,-25 0,0 0,-1 0,1 25,0-25,-25 25,0 0,0-25,0 25,0-1,-25 1,25-25,-25 25,1 0,-1-25,0 25,25-25,-25 24,25-24,0 0,0 0,0 0,0 0,0 0,0 0,0 0,25 0,0 0,0 0,-1 0,1 0,0 0,0 0,0 0,-1 25,1-25,0 25,0-25,-25 25,0-25,0 25,0-25,0 25,0-25,0 24,0-24,-25 25,0-25,25 0,-25 25,1-25,-1 0,-25 25,25-25,1 0,-1 0,0 0,0-25,0 25</inkml:trace>
  <inkml:trace contextRef="#ctx0" brushRef="#br0" timeOffset="13468.7704">17140 11782,'25'0,"25"25,-25 0,-1 0,1-1,0 1,0 0,0 25,-1-26,-24 1,25 25,-25-25,0-1,0 1,0 0,0 0,0 0,0 0,0-1,0 1</inkml:trace>
  <inkml:trace contextRef="#ctx0" brushRef="#br0" timeOffset="13732.7855">17463 12551,'0'0,"0"0,-25 25,25-25,-25 25,25-25,0 25,0-25,0 24,0 1,0-25,0 25,0-25,0 25,25-25,-25 25,25-25,0 0,-25 0,24 24,1-24,0 0,-25-24,25 24,0 0,-25 0,24-25,-24 25,25-25,-25 25,0-25,0 25,0-25,0 1,-25-1,25 25,-24-25,-1 25,0-25,0 25,-24 0</inkml:trace>
  <inkml:trace contextRef="#ctx0" brushRef="#br0" timeOffset="15153.8667">7119 11286,'-25'0,"25"0,-24 0,24 0,0 0,-25 0,25 0,-25 0,25 0,0 0,-25 0,25 0,-25 0,25 25,-24-25,24 25,-25-25,25 25,-25-25,25 24,-25 1,25 0,-25 0,25 0,-24 24,24-24,0 25,-25-1,25 1,0-1,0 1,0 0,0-1,0 1,25-1,-25 1,0 0,24-26,1 26,-25-25,25 0,0 24,0-24,-1-25,1 25,0 0,0-25,0 25,-1-25,1 24,0-24,25 0,-25 0,-1 0,1-24,25 24,-25 0,-1-25,1 25,25-25,-25 0,-1 0,1 25,0-24,0-1,0-25,-1 25,1 0,-25 1,25-26,0 25,-25-24,25 24,-25-25,24 1,-24-1,0 0,0 1,0-1,0 1,-24-1,-1 0,0 1,0 24,0 0,1-24,-1 24,-25 0,25 0,-24 0,24 25,-25-24,1 24,-1-25,25 25,-24 0,-1 0,0 0,1 25,-1-25</inkml:trace>
  <inkml:trace contextRef="#ctx0" brushRef="#br0" timeOffset="15532.8884">5755 11137,'0'0,"0"0,-25 0,25 0,0 0,0 0,0 0,0 0,0 0,0 0,0 0,0 0</inkml:trace>
  <inkml:trace contextRef="#ctx0" brushRef="#br0" timeOffset="15776.9024">7764 12179,'25'0,"-25"0,0 0</inkml:trace>
  <inkml:trace contextRef="#ctx0" brushRef="#br0" timeOffset="18045.0321">17488 11112,'24'0,"-24"0,0-24,0 24,0 0,25 0,-25 0,0-25,0 25,0 0,25 0,-25 25,25-25,-25 0,25 24,-1 1,1 0,0-25,25 25,-25 0,-1 24,1-24,0-25,25 25,-26 0,-24 0,25-1,0-24,0 25,-25-25,0 0,25 25,-25-25</inkml:trace>
  <inkml:trace contextRef="#ctx0" brushRef="#br0" timeOffset="18249.0438">17909 10988,'0'-24,"0"24,0 0,0 0,0 0,0 0,-24 0,24 24,-25-24,25 25,-25 0,25 0,-25 0,0-1,25 1,-24 25,-1-25,0 0,0-1,0 26,0-25,1 0,-1-1,0 1</inkml:trace>
  <inkml:trace contextRef="#ctx0" brushRef="#br0" timeOffset="19317.1049">19075 9971,'0'-24,"25"24,-25-25,0 25,25 0,-25-25,25 25,-25 0,0 0,24-25,-24 25,0 0,0 0,0 0,0 0,0 0,0 25,0-25,0 25,-24-25,24 25,-25-1,0 26,0-25,-24 25,24-26,0 26,0-25,0 0,1 24,24-24,0 0,0 0,0-25,0 24,24-24,-24 25,25-25,25 0,-25 0,-1 0,26 0,-25 0,24 0,-24-25,25 25,-25-24,24 24,-24-25,0 25,0-25,-1 0,-24 25,25-25,-25 1,0 24,0-25,0 0,0 25,0-25,0 25,0-25,0 25,0 0,0 0,0 0,0 25,0-25,-25 25,25 0,0 0,0-1,0 1,0 0,0 0,0 0,0 24,0-24,25 0,-25 0,0-1,0 1,25 0,-25 0,0 0,0-1,0-24,25 25,-25-25,0 25,0-25</inkml:trace>
  <inkml:trace contextRef="#ctx0" brushRef="#br0" timeOffset="19541.1177">19894 9996,'0'0,"25"0,-25-25,0 25,0 0,0 25,24-25,-24 0,0 25,25 0,-25 0,0 0,0-1,25 1,-25 25,0-25,0-1,0 1,0 0,0 0,0 0,0-1,25 1,-25 0,0 0,0 0,0-25,0 24</inkml:trace>
  <inkml:trace contextRef="#ctx0" brushRef="#br0" timeOffset="19792.132">20117 10517,'0'25,"0"-25,0 0,0 0,-25 25,25-25,0 25,0-25,-25 24,1-24,24 25,0 0,-25-25,25 25,0 0,0-25,0 24,0-24,0 25,0-25,0 25,25-25,-25 0,24 25,1-25,-25 0,25 0,0 0,0 0,-1-25,1 25,0 0,-25-25,25 25,0 0,-25-25,24 1,-24 24,0-25,0 25,0-25,-24 25,-1-25,0 0,0 25,0 0</inkml:trace>
  <inkml:trace contextRef="#ctx0" brushRef="#br0" timeOffset="20136.1517">18877 11112,'0'0,"-25"25,0-25,25 0,0 0,0 0,0 0,0 0,0 0,0 0,0 0,25 0,0 0,0 0,24 0,1 0,-1-25,1 25,24 0,1 0,-1-24,1 24,24 0,0-25,0 25,0-25,1 25,24 0,-25-25,0 0,25 25,-25-24,1 24,-26-25,25 0,-24 25,-1-25,1 25,-1-25,-24 25,-26-24,26 24,-25-25,-25 25,25 0,-25 0,0 0</inkml:trace>
  <inkml:trace contextRef="#ctx0" brushRef="#br0" timeOffset="20704.1842">19050 11658,'0'-25,"0"25,0-24,25 24,-25-25,25 0,0 25,0 0,-1-25,1 25,25 0,-25 0,24 0,-24 0,25 0,-26 25,1-25,0 25,0 0,0-1,-25 1,24 0,-24 0,0 0,-24 24,24-24,-25 0,0 24,-25-24,26 0,-26 25,25-26,-24 1,24 0,0-25,0 25,0-25,1 0,-1 0,25 0,-25 0,25 0,0 0,0 0,0-25,25 25,-25 0,25 0,-1 0,1-25,0 25,0 0,0 0,24 0,1 0,-25 0,24 0,-24 0,25 0,-26 0,26 0,-25 0,0 0,-1 0</inkml:trace>
  <inkml:trace contextRef="#ctx0" brushRef="#br0" timeOffset="20913.1961">19993 11534,'0'-25,"0"25,0-24,0 24,0-25,0 25,0 0,0 0,0 25,0-25,0 24,0-24,0 25,0 0,0 0,0 24,0-24,0 0,0 0,0 24,0-24,0 0,0 0,0 0,-25 24,25-24,0 0,0 0,0-25,-25 24</inkml:trace>
  <inkml:trace contextRef="#ctx0" brushRef="#br0" timeOffset="21148.2096">19993 12105,'0'24,"0"-24,0 0,0 0,0 25,0-25,0 0,0 25,0-25,0 25,0-25,-25 25,25-25,0 25,0-25,0 24,0-24,0 25,0-25,0 0,0 25,0-25,0 0,0 25,25-25,-25 0,25 0,0 0,-25 0,24 0,-24 0,25-25,-25 25,25-25,-25 25,25 0,-25-25,0 25,0-24,0-1,0 25,0-25,-25 0,25 25,-25-25,0 0,1 1</inkml:trace>
  <inkml:trace contextRef="#ctx0" brushRef="#br0" timeOffset="21354.2214">20464 11410,'25'0,"0"0,0 25,-1-25,1 25,-25 0,25-25,0 24,0 1,-25 0,24 0,1 0,0-1,-25 1,25 0,-25 0,25 0,-25-1,24-24,-24 25,0-25</inkml:trace>
  <inkml:trace contextRef="#ctx0" brushRef="#br0" timeOffset="21541.2321">20762 11460,'-25'0,"25"0,0 0,-25 0,25 0,0 0,-25 25,25-1,-24-24,24 25,-25 25,0-25,25-1,-25 1,25 0,-25 25,25-26,0 1,-24 0,24 0,0 0,-25-1,25 1,0-25</inkml:trace>
  <inkml:trace contextRef="#ctx0" brushRef="#br0" timeOffset="21864.2505">20911 11311,'25'0,"-25"-25,24 25,1-25,0 25,0 0,24-24,-24 24,0 0,25 24,-26-24,1 25,0 0,0-25,0 25,-25 0,0-1,0 1,0 25,0-25,-25-1,0 1,0 0,0 0,25 24,-24-49,-1 25,0 0,25 0,0-25,0 25,0-25,0 24,0-24,0 0,25 25,-25-25,25 0,-1 0,1 0,0 0,0-25,0 25,-1 0,26-24,-25 24,0-25</inkml:trace>
  <inkml:trace contextRef="#ctx0" brushRef="#br0" timeOffset="22052.2613">21779 11162,'0'0,"0"0,0 0,0 0,0 0,0 0,0 0,0 25,0-25,0 25,-25 0,25-1,0 1,0 0,0 25,-25-26,25 1,0 0,0 0,0 0,-25-1,25 1,0 25,-24-25,24-1,0 1,0-25,0 25</inkml:trace>
  <inkml:trace contextRef="#ctx0" brushRef="#br0" timeOffset="22302.2756">21729 11832,'0'0,"0"25,0-25,0 0,-25 24,25-24,0 25,-24 0,24-25,-25 25,25 0,0-25,0 24,0-24,0 25,0-25,0 25,0-25,0 25,0-25,25 0,-25 0,24 25,-24-25,25 0,-25 0,25 0,0-25,-25 25,0 0,25 0,-25-25,0 25,0-25,0 0,0 25,0-24,0-1,0 25,-25-25,0 25,0-25,0 25,-123 0</inkml:trace>
  <inkml:trace contextRef="#ctx0" brushRef="#br0" timeOffset="27587.5779">8484 15156,'24'0,"1"0,-25 0,25 0,0-25,0 25,-1 0,1 0,0-25,0 25</inkml:trace>
  <inkml:trace contextRef="#ctx0" brushRef="#br0" timeOffset="27750.5872">8583 15354,'0'25,"0"-25,0 0,25 0,-25 0,24 0,-24 0,25 0,0 0,-25 0,25-25,0 25,24 0,-24-25,0 25</inkml:trace>
  <inkml:trace contextRef="#ctx0" brushRef="#br0" timeOffset="28136.6093">9649 14436,'0'-24,"0"24,0 0,0-25,0 25,-24 0,24 25,-25-25,25 24,-25 1,25 0,-25 0,25 0,-25 24,25-24,-24 25,24-1,0 1,0-1,0 1,0-25,0 24,0-24,24 25,-24-25,25-1,0-24,-25 25,25-25,0 0,-1 0,1 0,0 0,0-25,0 25,-1 0,1-24,0-1,-25 25,25-25,-25 0,0 25,0-25,0 1,0 24,-25-25,0 0,0 25,1 0,-26-25,25 25,0 0,1 0,-26 25</inkml:trace>
  <inkml:trace contextRef="#ctx0" brushRef="#br0" timeOffset="28342.6211">10021 14436,'25'0,"-25"0,25 0,0 0,0 25,-1-25,1 0,0 25,0 0,0 0,-1-1,1 1,0 0,0-25,0 25,0 0,-25-1,24 1,-24-25,25 25</inkml:trace>
  <inkml:trace contextRef="#ctx0" brushRef="#br0" timeOffset="28535.6321">10344 14337,'-25'0,"25"0,0 25,-25-25,25 25,0-25,-25 25,25-1,-24 1,24 25,-25-25,25-1,-25 26,25-25,-25 24,0-24,25 25,-24-25,24-1</inkml:trace>
  <inkml:trace contextRef="#ctx0" brushRef="#br0" timeOffset="28810.6479">10766 14139,'0'0,"24"0,1 0,-25 0,0 0,0 0,0 24,0 1,0 0,0 0,0 0,0-1,0-24,0 25,0 0,0 0,0 0,25 0,0-25,0 24,-1-24,1 25,0-25,0 25,0-25,-25 25,24-25,1 25,-25-25,25 0,-25 24,0-24,0 25,0-25,0 25,-25-25,25 25,-25-25</inkml:trace>
  <inkml:trace contextRef="#ctx0" brushRef="#br0" timeOffset="28922.6543">10790 14163,'25'-24,"0"24</inkml:trace>
  <inkml:trace contextRef="#ctx0" brushRef="#br0" timeOffset="29103.6646">11212 14064,'0'0,"0"25,25-25,-25 0,25 25,-25-25,24 25,1-25,0 24,0 1,0 0,0 0,-1 0,26-25,-25 24,0 1,-1 0,1 0,0 0,0 0,0-25,-1 24,-24 1,25-25</inkml:trace>
  <inkml:trace contextRef="#ctx0" brushRef="#br0" timeOffset="29290.6753">11609 14064,'-25'0,"25"0,0 25,-25-25,25 25,0 0,-24-1,24 1,-25 25,25-25,-25-1,0 26,25-25,-25 25,25-26,-24 1,24 0,0 0,0 0,-25-1,25-24</inkml:trace>
  <inkml:trace contextRef="#ctx0" brushRef="#br0" timeOffset="29638.6952">11758 13965,'0'0,"25"0,-25 0,0 0,0 0,0 0,0 25,0-25,0 25,24-1,-24 1,0 0,0 0,25 0,-25-25,0 24,25-24,-25 25,0-25,25 25,0-25,-25 0,24 0,1 0,0 0,-25-25,25 25,0-25,-25 25,24-24,-24-1,25 25,-25-25,0 0,25 0,-25 25,0-24,0 24,0 0,0 0,0 0,0 0,0 24,0 1,0 0,25 0,-25 0,0-1,0 1,0 0,0 25,25-26,-25-24,0 25,0 0,0 0,24-25,-24 25</inkml:trace>
  <inkml:trace contextRef="#ctx0" brushRef="#br0" timeOffset="29831.7063">12303 14015,'0'-25,"0"25,0 0,0 0,0 0,25 0,-25 0,25 25,0-25,0 24,-1 1,1 0,0-25,0 25,0 0,0-25,-1 24,1 1,0-25,-25 25,25-25,0 0,-25 25,24-25</inkml:trace>
  <inkml:trace contextRef="#ctx0" brushRef="#br0" timeOffset="29990.7154">12552 13965,'0'0,"-25"0,25 0,-25 25,25 0,-25-25,25 24,0 1,-25 25,25-25,0-1,0 1,-25 0,25 0,0 0,0-1,0 1</inkml:trace>
  <inkml:trace contextRef="#ctx0" brushRef="#br0" timeOffset="30394.7385">12800 13940,'24'-25,"-24"25,0-24,25 24,0-25,-25 25,25-25,0 25,-1-25,1 25,0 0,0-25,0 25,-1 0,1 0,0 0,0 25,-25-25,25 0,-25 25,0-25,0 25,0-25,0 25,0-1,0-24,-25 25,25-25,-25 25,25-25,0 25,0-25,0 0,0 0,0 0,0 0,0 0,0 0,25 25,-25-25,25 0,-1 0,1 0,0 0,0 0,0 0,-25 24,24-24,1 0,-25 25,25-25,-25 25,0-25,0 25,0-25,0 25,0-25,0 24,-25-24,25 25,-25-25,25 0,-24 25,24-25,-25 0,0 0,0 0,0 0,25 0,-24 0</inkml:trace>
  <inkml:trace contextRef="#ctx0" brushRef="#br0" timeOffset="30698.7559">13792 13791,'0'0,"0"0,0 0,0 0,0 0,0 25,0-25,0 0,25 25,-25-25,24 0,-24 25,25-25,0 25,-25-25,25 24,0-24,-25 0,24 25,-24-25,25 0,-25 0</inkml:trace>
  <inkml:trace contextRef="#ctx0" brushRef="#br0" timeOffset="30862.7652">13916 13791,'-25'0,"25"0,-25 0,25 0,0 0,-25 25,25 0,-24 0,24 0,-25-1,25 1,-25 0,25 0,0 0,-25-1,25 1,0 0,0 0</inkml:trace>
  <inkml:trace contextRef="#ctx0" brushRef="#br0" timeOffset="31158.7822">14089 13717,'25'0,"-25"-25,25 25,0-25,0 25,-1 0,1 0,0 0,0 0,0 0,-1 25,-24-25,25 25,-25 0,0 0,0-1,0 1,0 0,-25 0,1 0,24-1,-25 1,25-25,-25 25,25 0,0-25,-25 25,25-25,0 0,0 24,0-24,25 0,-25 0,25 0,0 0,-1 0,1 0,0-24,0 24,0 0,-1-25,1 25</inkml:trace>
  <inkml:trace contextRef="#ctx0" brushRef="#br0" timeOffset="31375.7946">14685 13568,'0'0,"0"0,0 25,0-25,0 25,25 0,-25-25,24 24,1 1,0 0,25 0,-26 0,1-1,25-24,-25 25,24 0,-24-25,0 25,0-25,-1 0,1 25</inkml:trace>
  <inkml:trace contextRef="#ctx0" brushRef="#br0" timeOffset="31542.8041">15007 13593,'0'0,"-25"0,25 25,-24-25,24 25,-25-25,25 24,-25 1,0 0,25 0,-25 0,25-1,-24 1,24 0,0 0,-25 0,25-1,0 1,-25 0</inkml:trace>
  <inkml:trace contextRef="#ctx0" brushRef="#br0" timeOffset="31738.8153">15379 13444,'25'0,"0"-25,-25 25,25 0,-25 25,24-25,-24 50,0-25,25 24,-25-24,25 25,-25-1,0 1,0-1,25 1,-25 0,0-1,0 1,25-1,-25-24</inkml:trace>
  <inkml:trace contextRef="#ctx0" brushRef="#br0" timeOffset="32634.8666">9947 15329,'0'25,"0"-25,0 0,-25 0,25 0,0 0,0 0,0 0,0 25,0-25,0 0,25 0,0 0,0 0,-1-25,26 25,-25 0,49-25,-24 25,24-25,26 25,-26-24,25-1,25 0,0 0,0 0,0 1,25-26,0 25,25 0,-26-24,26 24,0 0,-1-24,1 24,0 0,-1-25,26 26,-26-1,1-25,-1 25,1 1,0-1,-25-25,24 25,-24 1,0-1,0 0,0 0,-25 0,0 1,-25-1,0 25,0-25,-24 25,-1-25,0 25,-24 0,-25-25,24 25,-24 0,0 0,-25 0,0 0,0 0,0 0,0 0,0 0,0 0,-25 0</inkml:trace>
  <inkml:trace contextRef="#ctx0" brushRef="#br0" timeOffset="33334.9066">10518 15850,'-25'0,"25"0,-25 0,0 0,25-25,-25 25,25 0,-24 0,24-24,0 24,0 0,0-25,0 25,24-25,-24 25,25-25,0 25,0-25,0 1,-1 24,1 0,-25-25,25 25,0 0,0 25,-25-25,0 0,0 24,0 1,0-25,0 25,-25 0,25 0,-25-1,25-24,-25 25,25 0,-25-25,25 25,0-25,0 0,0 25,0-25,25 0,-25 0,25 0,0 24,0-24,-1 0,1 0,0 0,0 0,-25 25,25-25,-1 0,-24 0,25 25,-25-25,0 25,0-25,0 25,-25-25,25 24,-24 1,-1-25,0 25,0-25,0 25,1-25,-1 25,-25-25,25 24,1-24,-1 0</inkml:trace>
  <inkml:trace contextRef="#ctx0" brushRef="#br0" timeOffset="33522.9174">10914 15553,'25'0,"25"0,-25 24,24-24,-24 25,0-25,24 25,-24-25,0 25,0 0,24-1,-24-24,0 25,0 0,-25-25,25 25,0-25,-25 25,24-25,-24 0</inkml:trace>
  <inkml:trace contextRef="#ctx0" brushRef="#br0" timeOffset="33714.9284">11361 15478,'-25'0,"25"0,-25 25,25-25,-25 0,25 25,-24-25,-1 25,25 24,-25-24,25 0,-25 0,0 24,25-24,0 25,-24-26,24 1,0 0,0 0,-25 0,25-1,0 1,0 0,0-25</inkml:trace>
  <inkml:trace contextRef="#ctx0" brushRef="#br0" timeOffset="34022.946">11510 15528,'25'-25,"-1"0,1 25,0-25,25 1,-26 24,1-25,25 25,-25-25,24 25,-24 0,25 0,-26 0,1 25,0-25,-25 25,25-1,-25 1,0 0,0 0,0 0,-25-1,25 1,-25 25,0-25,1-1,24 1,-25 0,0 0,25-25,-25 25,25-25,0 0,0 0,0 0,0 0,25 0,-25 0,25 0,0 0,-1 0,1 0,-25 0,50-25,-25 25,-1-25,1 25,0-25,0 0</inkml:trace>
  <inkml:trace contextRef="#ctx0" brushRef="#br0" timeOffset="34242.9586">12303 15329,'0'0,"0"0,0 25,25-25,0 0,0 0,0 25,-1-25,1 0,25 25,-25-25,24 25,1-25,-25 24,24-24,-24 25,25-25,-25 25,-1-25,1 0,0 25,0-25</inkml:trace>
  <inkml:trace contextRef="#ctx0" brushRef="#br0" timeOffset="34437.9697">12800 15280,'-25'-25,"25"25,0 0,-25 0,25 0,-25 0,25 25,0-25,-25 24,25 1,-24-25,24 25,0 25,-25-25,25-1,-25 1,25 0,0 0,-25 0,25-1,0 1,0 0,-25 0</inkml:trace>
  <inkml:trace contextRef="#ctx0" brushRef="#br0" timeOffset="35311.0197">13519 15329,'0'-25,"-25"25,25-24,0 24,0-25,0 25,0-25,0 0,25 0,-25 25,25-24,0-1,-1 25,1-25,0 25,0 0,0-25,-25 25,24 0,1 25,-25-25,0 0,0 25,0-25,0 25,0-1,0 1,0 0,-25 0,25 0,-24-1,24 1,-25-25,25 25,0 0,0-25,0 0,0 25,0-25,0 0,0 0,25 0,-1 25,-24-25,25 0,0 0,0 0,0 0,-1 0,1 0,0 24,-25-24,25 0,-25 0,0 25,0-25,0 25,0-25,0 25,0-25,-25 25,25-25,-25 24,0-24,1 0,-1 25,25-25,-25 0,0 25,-24-25,24 0,25 0</inkml:trace>
  <inkml:trace contextRef="#ctx0" brushRef="#br0" timeOffset="35512.0312">13941 14982,'0'0,"24"0,1 0,0 25,0-25,-25 25,25-25,-1 24,1 1,0 0,0 0,0 0,-1-25,1 24,0 1,0-25,0 25,-1-25,1 0,-25 25,25-25,0 0</inkml:trace>
  <inkml:trace contextRef="#ctx0" brushRef="#br0" timeOffset="35695.0416">14313 14957,'0'0,"-25"25,25-25,-25 0,25 25,-25 0,25-25,-25 24,25 26,-24-25,-1 0,25-1,0 1,-25 25,25-25,0-1,0 1,0 0,-25-25,25 25,0 0</inkml:trace>
  <inkml:trace contextRef="#ctx0" brushRef="#br0" timeOffset="36003.0592">14586 15056,'0'-24,"24"-1,1 25,-25-25,25 25,25-25,-26 25,1-25,25 25,-1 0,-24 0,25 0,-1 0,1 0,-25 25,24 0,-24 0,0 0,-25-1,0 1,0 0,0 0,-25 0,0 24,1-24,-1 0,25 0,-25-1,0 1,0-25,25 25,0-25,0 0,0 0,0 0,0 0,0 0,25 0,0 0,0 0,0-25,-1 25,1-25,25 25,-1-24</inkml:trace>
  <inkml:trace contextRef="#ctx0" brushRef="#br0" timeOffset="36387.0812">16669 14337,'0'-25,"-25"25,25-25,0 25,-25-24,25 24,0-25,0 25,0 0,0 0,0 0,0 0,0 0,0 0,0 0,25 25,0-25,0 24,0 1,0-25,24 25,-24 0,0-25,0 25,-1-25,-24 25</inkml:trace>
  <inkml:trace contextRef="#ctx0" brushRef="#br0" timeOffset="36559.091">16892 14114,'0'0,"-24"0,24 0,-25 25,0-1,0-24,25 25,-25 25,1-25,-1 24,0-24,0 25,0-25,0 24,1-24,-1 25,0-26</inkml:trace>
  <inkml:trace contextRef="#ctx0" brushRef="#br0" timeOffset="37453.1422">17686 13196,'0'0,"25"0,-25 0,0-25,0 25,0 0,0 0,0 0,0 25,0-25,0 0,0 25,-25 0,25-25,-25 25,0 24,1-24,24 0,-25 0,0-1,25 26,-25-25,25 0,0-1,0-24,0 25,25 0,0-25,-25 25,25-25,-1 0,26 0,-25 0,0 0,24 0,-24 0,0 0,0-25,24 25,-24-25,0 25,0-25,0 1,-25 24,24-25,-24 0,0 25,0-25,0 0,0 1,0-1,-24 25,24-25,0 0,-25 25,25 0,0-25,0 25,0 0,0 25,0-25,0 25,0 0,0 0,0-1,0 1,0 25,0-25,0 24,25-24,-25 25,0-26,0 1,24 0,-24 0,0 0,0-1,25-24</inkml:trace>
  <inkml:trace contextRef="#ctx0" brushRef="#br0" timeOffset="37671.1546">18505 13171,'0'0,"24"0,-24 0,25 0,0 0,0 25,0 0,-1-25,26 25,-25 0,0-1,-1 1,26 0,-25 0,0 0,0-1,24-24,-24 25,0 0,0-25,-1 0,-24 25,25-25,0 0</inkml:trace>
  <inkml:trace contextRef="#ctx0" brushRef="#br0" timeOffset="37851.1649">18976 13122,'0'0,"0"0,-25 0,25 24,-25-24,25 25,-24 0,24 0,-25 0,0 24,25-24,-25 25,0-25,0 24,25-24,-24 0,-1 24,0-24,25 0,-25 0,25 0,-25-1</inkml:trace>
  <inkml:trace contextRef="#ctx0" brushRef="#br0" timeOffset="38270.1889">19348 13047,'25'0,"0"-25,-1 25,-24-24,25 24,0-25,0 25,0-25,-1 25,1 0,-25 0,25 0,-25 0,25 25,-25-25,0 0,0 25,0-25,0 24,0-24,-25 25,25-25,-25 25,25 0,-25-25,25 25,-24-25,24 0,-25 0,25 24,0-24,0 0,0 0,0 0,25 0,-25 0,24 0,1 0,0 0,0 25,0-25,-1 0,1 25,0-25,0 0,0 25,-1-25,-24 25,25 0,-25-25,25 24,-25-24,0 25,0 0,0-25,0 25,0-25,-25 0,0 25,25-25,-24 0,-1 24,0-24,0 0,0 0,1 0,-1 0,0 0,0-24</inkml:trace>
  <inkml:trace contextRef="#ctx0" brushRef="#br0" timeOffset="38467.2002">19943 12948,'25'25,"0"-25,0 0,24 25,-24-25,0 24,25 1,-26-25,1 25,25-25,-25 25,-1 0,26-25,-25 24,0-24,24 25,-24-25,0 25,0-25,-1 0,1 0,0 0,0 0,-25 25</inkml:trace>
  <inkml:trace contextRef="#ctx0" brushRef="#br0" timeOffset="38622.209">20514 12998,'-25'-25,"0"0,25 25,-25-25,1 25,24 0,-25 25,25-25,-25 25,25 0,-25-1,25 1,-25 0,25 0,-24 24,-1-24,25 0,-25 0,25 0,-25 0,25 24,0-24</inkml:trace>
  <inkml:trace contextRef="#ctx0" brushRef="#br0" timeOffset="38976.2293">20960 12849,'0'0,"25"0,0 0,-25 0,25 0,0 0,-1 25,-24-25,25 24,0-24,0 25,-25 0,25-25,-25 25,0 0,0-1,0 1,-25 0,0 0,0 0,0-1,1 1,-1 0,0 0,25-25,-25 25,0-25,25 25,0-25,0 0,0 0,25 0,-25 0,25 0,25 0,-26 0,1 0,25-25,-1 25,-24-25,25 25,-1 0</inkml:trace>
  <inkml:trace contextRef="#ctx0" brushRef="#br0" timeOffset="40553.3195">21729 12923,'0'0,"0"0,0-25,0 25,0 0,25 0,-25 0,0 0,25 25,-25-25,25 25,-1 0,-24-25,25 25,0-1,0 1,24-25,-24 25,0 0,0 0,0-25,-25 24,25-24,-1 25,1-25</inkml:trace>
  <inkml:trace contextRef="#ctx0" brushRef="#br0" timeOffset="40747.3306">22201 12898,'-25'0,"0"0,25 0,-25 0,0 0,1 0,-1 25,0 0,0 0,-25 0,26-1,-1 1,-25 0,25 0,1 0,-1-1,0 26,0-25,0 0,1 0,-1-1</inkml:trace>
  <inkml:trace contextRef="#ctx0" brushRef="#br0" timeOffset="40949.3422">22498 12725,'25'-50,"0"25,-25 25,25-24,-1 24,-24 24,25-24,-25 25,0 25,25-25,-25 24,0-24,25 25,-25-1,0 1,25-1,-25-24,0 25,24-1,-24-24,25 25</inkml:trace>
  <inkml:trace contextRef="#ctx0" brushRef="#br0" timeOffset="41744.3876">17909 14263,'0'0,"0"0,-24 0,24 0,0 0,0 0,0 0,0 0,0 0,24 0,1 0,0 0,0-25,24 25,26 0,-1-25,1 0,24 0,0 1,25 24,0-25,25-25,0 25,24 1,-24-1,25 0,24 0,-24 0,24 1,-24-1,24 0,1 0,-1 0,1 1,-26-1,26 0,-26 0,-24 25,25-25,-25 1,0 24,-25-25,0 25,-25 0,0-25,-25 25,1 0,-26 0,1 0,-25 0,0 0,-1 0,1-25,-25 25,0 0,0 0,0 0,-25 0,1 25</inkml:trace>
  <inkml:trace contextRef="#ctx0" brushRef="#br0" timeOffset="42492.4304">17761 14709,'0'0,"0"0,0-25,0 25,0 0,24 0,-24-24,0 24,25 0,0-25,-25 25,25-25,0 25,-1-25,1 25,25 0,-25 0,24-25,-24 25,25 0,-26 25,1-25,25 0,-25 25,-25 0,24-25,-24 25,0-1,0 1,0 0,0 0,-24 0,-1-1,0 1,0 25,0-25,1-25,-1 24,0 1,0-25,0 25,1-25,24 0,-25 0,25-25,-25 25,25-25,0 25,0-24,0 24,0-25,25 0,0 25,-25 0,24-25,1 25,0 0,0 0,0 0,-1 0,1 0,0 0,25 25,-26-25,1 0,25 25,-25-25,-1 0,26 0,-25 25,0-25,-1 0</inkml:trace>
  <inkml:trace contextRef="#ctx0" brushRef="#br0" timeOffset="42684.4414">18951 14486,'0'0,"25"0,0 25,0-25,24 25,-24-25,0 24,0-24,24 25,-24 0,0-25,24 25,-24-25,0 25,0-25,0 24,-1-24,1 0</inkml:trace>
  <inkml:trace contextRef="#ctx0" brushRef="#br0" timeOffset="42860.4515">19373 14436,'0'-24,"-25"24,0 0,0 24,25-24,-24 25,-1 0,0 0,0 0,0-1,1 1,-1 0,0 0,0 24,0-24,25 0,-24 0,-1 0,0-1,25 1</inkml:trace>
  <inkml:trace contextRef="#ctx0" brushRef="#br0" timeOffset="43264.4746">20018 14312,'0'0,"25"0,-25-25,24 25,-24 0,25-24,0 24,0-25,-25 25,49 0,-24 0,0 0,25 0,-26 0,1 25,0-1,0-24,0 25,-1 0,-24 25,0-25,0-1,0 26,0 0,-24-26,-1 26,0-25,25 24,-25-24,0 0,1 0,24 0,0-1,0-24,0 25,0-25,24 0,1 0,0 0,0 0,24-25,1 25,0-24,-1-1,26 25,-26-25,26 0,-1 0,-24 1</inkml:trace>
  <inkml:trace contextRef="#ctx0" brushRef="#br0" timeOffset="44917.5691">10815 15751,'0'-25,"0"0,-25-24,25-1,0 25,-24 1,24-1,0 0,0 0,0 25,0-25,0 25,0 0,0 0,0 0,0 25,0-25,0 25,-25 0,25 0,-25 24,25 1,-25-1,0 1,1 24,-1 1,0-26,0 26,0-1,1-24,-1 24,0-24,0-1,0 26,25-25,-24-26</inkml:trace>
  <inkml:trace contextRef="#ctx0" brushRef="#br0" timeOffset="45276.5897">12403 15106,'0'-25,"0"25,0 0,0-25,0 25,0 0,0 0,0 0,0-24,0 24,0 0,0 0,-25 24,25-24,0 25,-25 0,25 0,-25 0,0 24,1-24,-26 49,25-24,-24 25,-1-1,25 0,-24 1,-1-1,0 1,1 24,-1-25,1-24,-1 24</inkml:trace>
  <inkml:trace contextRef="#ctx0" brushRef="#br0" timeOffset="45928.627">13221 13469,'0'0,"25"0,-25 0,0 0,0 0,0 0,0 25,0 0,0-1,0 1,-25 25,25-1,0 1,-25 0,1-1,-1 1,25 24,-25 1,0-26,0 26,1-1,-1 0,0-24,0 25,0-26,25 1,-24-1</inkml:trace>
  <inkml:trace contextRef="#ctx0" brushRef="#br0" timeOffset="46274.6467">14561 13271,'0'0,"0"-25,25 25,-25-25,0 25,0-25,0 25,0 0,0 0,0 0,0 0,0 0,0 0,0 25,-25 0,25 0,-25 24,0 1,0-1,0 26,-24-1,24 1,-25-1,1 25,-1 0,1-24,-1 24,0 0</inkml:trace>
  <inkml:trace contextRef="#ctx0" brushRef="#br0" timeOffset="47552.7198">13841 14808,'0'0,"0"-24,0 24,0 0,0-25,0 25,0 0,0 0,0 25,0-25,-24 0,24 24,0 1,-25 0,25 25,-25-1,25 1,-25-1,25 1,-25 0,25 24,-24-24,24 24,-25-24,0 24,25-24</inkml:trace>
  <inkml:trace contextRef="#ctx0" brushRef="#br0" timeOffset="47848.7368">15354 14536,'0'0,"0"0,0 24,-24-24,24 25,-25 0,0 25,0-26,0 26,1-25,-1 49,0-24,0-1,0 26,-24-1,24 1,0-1,0 0,-24-24,24 25</inkml:trace>
  <inkml:trace contextRef="#ctx0" brushRef="#br0" timeOffset="48912.7976">10021 14213,'0'-25,"0"25,25 0,-25 0,0 0,0 0,0 25,0-25,-25 25,25 0,-24-1,24 26,-25 0,0-1,0 26,0-26,1 26,-26 24,25-25,-24 26,24-26,-25 25,25-24,-24 24</inkml:trace>
  <inkml:trace contextRef="#ctx0" brushRef="#br0" timeOffset="50083.8646">18703 14312,'0'0,"0"-25,0 1,0 24,0 0,-25-25,25 25,-25 25,25-25,-24 24,-1-24,0 25,0 25,0-25,1 24,-26-24,0 25,26-1,-26 1,0 0,26 24,-26-24,25-1,-24 26,24-26</inkml:trace>
  <inkml:trace contextRef="#ctx0" brushRef="#br0" timeOffset="50388.8821">20787 14114,'0'0,"0"0,-25 0,25 25,-25-25,0 24,0 1,1 0,-26 0,0 0,26 24,-26 1,0 0,-24-1,24 1,1 24,-26-24,26-1,-26 26,26-26,-26 1</inkml:trace>
  <inkml:trace contextRef="#ctx0" brushRef="#br0" timeOffset="50952.9143">18108 13097,'0'0,"25"0,-25-25,0 25,0 0,0 0,0 0,0 0,0 25,0-25,0 25,0-1,-25 26,25-25,-25 25,0 24,0-24,-24 24,-1 0,1 26,-1-26,0 25,1 0,-26-24</inkml:trace>
  <inkml:trace contextRef="#ctx0" brushRef="#br0" timeOffset="51581.9503">13618 16991,'0'0,"-25"0,25 0,0-25,0 25,0 0,0-24,25 24,-25 0,25-25,0 25,-25-25,25 25,-1 0,1-25,0 25,0 0,0-25,-1 25,1 0</inkml:trace>
  <inkml:trace contextRef="#ctx0" brushRef="#br0" timeOffset="51715.958">13742 17165,'25'0,"-25"0,25 0,-25 0,25-25,-1 25,1 0,0-25,0 0,24 25,1-24</inkml:trace>
  <inkml:trace contextRef="#ctx0" brushRef="#br0" timeOffset="52392.9967">15280 16421,'0'0,"25"0,-25 0,0 0,0 0,0 0,0 0,0 0,0 0,0 25,-25-25,0 24,0 1,1-25,-1 25,0 0,0 0,-24-1,24 1,0-25,0 25,0-25,1 25,-1-25,0 0,0 0,25 0,-25 0,25-25,0 25,0 0,0-25,0 25,0-25,0 1,25 24,-25-25,25 0,-25 25,25-25,0 25,-1 0,1-25,0 25,25 0,-26 25,1-25,25 0,-25 25,-1 0,1-25,0 49,0-24,0 0,-25 0,0 24,0-24,0 25,0-25,-25 24,0 1,25-25,-25 24,0 1,1-25,-1 24,0-24,0 0,0 0,1-1,-1-24,25 0,-25 0,25 0,-25 0,25-24,0 24,0-25,0 0,0 0,0 0,25 1,-25 24,25-25,-25 0,25 25,-1-25,1 25,25 0,-25 0,-1 0,1 0,25 0,-25 0,-1 0,1 0,0 25,0-25,24 0,-24 0,0 0,0 0</inkml:trace>
  <inkml:trace contextRef="#ctx0" brushRef="#br0" timeOffset="52712.0149">15975 16619,'-25'-25,"25"1,-25 24,25-25,-25 25,25 0,-25 0,25 0,0 0,-24 25,24-1,0-24,0 25,0 25,0-25,0-1,0 1,0 0,0 0,24 0,1-1,0 1,0-25,0 25,-1-25,1 0,0 25,25-25,-26 0,1-25,25 25,-25 0,-1-25,26 25,-25-25,0 25,-1-24,1-1,0 0,-25 0,0 0,0 25,0-24,0-1,-25 0,0 0,1 0,-1 1,-25 24,1-25,-1 0,25 25,-24 0,-1 0,25 0,-24 0,24 0</inkml:trace>
  <inkml:trace contextRef="#ctx0" brushRef="#br0" timeOffset="52913.0264">16520 16371,'50'0,"-1"0,-24 0,25 0,0 25,-1-25,-24 25,25-25,-1 25,1-25,-1 24,26 1,-26 0,1-25,0 25,24 0,-24-25,-1 24,1-24,-1 25,1-25,-25 0,0 25,24-25</inkml:trace>
  <inkml:trace contextRef="#ctx0" brushRef="#br0" timeOffset="53137.0392">17314 16272,'0'0,"0"0,0 0,0 0,0 0,0 25,0-25,0 24,0 1,0 0,-25 25,25-25,0 24,-25-24,25 25,0-1,-24-24,24 25,-25-26,25 1,-25 25,25-25,-25-1,25 1,-25 0,25 0,0-25</inkml:trace>
  <inkml:trace contextRef="#ctx0" brushRef="#br0" timeOffset="53533.0619">18157 15875,'50'0,"-25"-25,24 25,-24-25,-25 25,25 0,-25 0,25 25,-25-25,0 25,0 0,0 0,0 24,0-24,0 25,0-26,0 26,0 0,-25-1,25 1,0-1,0-24,0 25,0 0,0-1,25-24,0 25,-25-26,24 1,1 0,-25 0,25 0,0-25,24 24,-24-24,0 0,0 0,24 0,-24 0,0-24,0 24,0-25,-1 0,1 25,-25-25,25 0,-25 1,0-1,0 0,0 0,-25 0,0 1,1 24,-1-25,-25 25,1-25,24 25,-25 0,1 0,-1 25,0-25,26 25</inkml:trace>
  <inkml:trace contextRef="#ctx0" brushRef="#br0" timeOffset="53833.0791">19819 16073,'0'0,"0"0,0 0,0 0,0 0,0 0,0 0,25 0,0 0,0 0,0 0,-1-24,1 24,25 0,-25 0</inkml:trace>
  <inkml:trace contextRef="#ctx0" brushRef="#br0" timeOffset="53981.0875">19869 16297,'-25'24,"25"-24,0 25,0-25,0 0,0 0,0 0,0 0,25 0,-25 0,25 0,0 0,-1-25,26 25,-25 0,24-24</inkml:trace>
  <inkml:trace contextRef="#ctx0" brushRef="#br0" timeOffset="54772.1328">21035 15825,'0'-24,"0"-1,0 0,-25 25,25-25,0 0,0 25,0 0,0 0,0 0,0 25,0-25,0 25,0 25,0-26,0 26,25-25,-25 24,0 1,25-25,-25 24,0-24,24 25,-24-25,0-1,0 26,0-25,0 0,0-25,0 24,25 1</inkml:trace>
  <inkml:trace contextRef="#ctx0" brushRef="#br0" timeOffset="55290.1624">21357 15825,'25'-24,"-25"-26,25 25,0 0,-1 1,1 24,0-25,0 25,0 0,24 0,-24 0,0 25,0-25,-1 24,-24 1,25 0,0 25,-25-26,0 26,0-25,0 24,0-24,0 0,0 25,0-26,0 1,-25 0,25 0,0-25,0 25,0-25,25 24,-25-24,25 25,0-25,-1 0,1 0,25-25,-25 25,-1 0,26-24,0 24,-25-25,24 25,-24-25,25 0,-26 0,26 1,-25-1,0 25,-1-25,1 0,0 0,0 1,-25-1,25 0,-25 25,24-25,-24 25,0 0,0 0,0 0,0 0,0 0,0 0,0 25,0 0,0-25,0 25,0-1,0-24,0 25,0 0,25-25,-25 25,25-25,0 25,0-25,-1 0,1 0,0 0,0 0,24 0,-24 0,25 0,-25-25,-1 25,26-25,-25 25,0-25,-1 0,1 1,-25 24,0-25,0 0,-25 0,25 25,-49-25,24 1,-25 24,-24-25,0 25</inkml:trace>
  <inkml:trace contextRef="#ctx0" brushRef="#br0" timeOffset="55625.1816">21084 16867,'0'25,"0"-25,25 25,-25-25,25 0,0 0,24-25,-24 25,25-25,-1 0,26 1,-1-1,1 0,-1 0,0 0,26-24,-1 24,0-25,25 26,-25-26,25 25,-24 0,24 1,0-26,-25 25,0 0,0 0,1 25,-1-24,-25-1,25 25,-49-25,24 25,-24 0,0 0,-1-25,-24 25,0 0,0 0,-25 0,0 0,24 0,-24 0,0 0,0 0,-24 0,24-25,-25 25,25 0,-25 0,0-24,0 24,1 0</inkml:trace>
  <inkml:trace contextRef="#ctx0" brushRef="#br0" timeOffset="60826.4791">4192 13022,'-24'0,"-1"0,25 0,0 0,0 0,0 0,0 0,0 0,25 0,-1-24,1 24,0 0,25-25,-1 0,-24 25,49-25,-24-24,0 24,24 0,0-25,-24 26,24-26,1 0,-26 26,1-26,0 25,-1 0,1 1,-25-1,-25 0,25 25,-25-25,0 25,0 0,0-25,-25 25,0 0,0 0,0 0,1-24,-1 24,0 0,-25 0,25 0,1 0,-26 0,25 0,0 0,1 0,-1 0,0 24,25-24,0 0,0 0,0 0,0 0,0 0,25 0,0 0,-25 0,24 25,26-25,-25 0,0 0,-1 0,26 0,-25 0,25 25,-26-25,1 0,0 0,0 0,0 0,-1 25,-24-25,25 25,-25-25,0 24,0-24,0 25,0 0,-25 0,25 24,-24-24,-1 25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44:29.553"/>
    </inkml:context>
    <inkml:brush xml:id="br0">
      <inkml:brushProperty name="width" value="0.05292" units="cm"/>
      <inkml:brushProperty name="height" value="0.05292" units="cm"/>
      <inkml:brushProperty name="color" value="#FF0000"/>
    </inkml:brush>
  </inkml:definitions>
  <inkml:trace contextRef="#ctx0" brushRef="#br0">10592 4490,'0'0,"0"0,-25 0,25 0,0 0,0 0,0 0,0 0,0 0,0 24,0-24,0 25,25 0,-25 0,0 0,25-1,-25 1,0 0,25 0,-25 0,0-25,24 24,-24 1,0-25,0 0,0 25,25-25,-25 0,0 0,0 0,0 25,0-25,0 0,25-25,-25 25,25 0,-25 0,0-25,25 25,-25-25,24 1,1 24,-25-25,25 0,0 0,0 25,-1-25,1 1,0 24,-25-25,25 25,0-25,-1 25,1 0,0 0,-25 0,25 0,0 25,-25-25,24 0,1 25,-25-25,25 24,0-24,-25 25,25 0,-25-25,24 0,-24 25,25-25,-25 0,25 25,-25-25,25 0,0 0,-25 0,25 0,-1 0,1 0,0 0,0 0,0-25,-1 25,1-25,0 25,0-25,0 25,-1-25,1 25,0-24,0 24,0-25,-1 25,-24 0,25 0,0-25,-25 25,25 0,-25 0,74 74,-49-49,-25-25,25 0,-25 25,25-25,-25 0,24 0,1 0,-25 0,25 0,0 0,0 0,-1 0,1 0,0 0,25 0,-26-25,1 25,25 0,-25-25,24 25,-24 0,25-24,-25 24,24-25,-24 25,25-25,-26 25,1 0,25 0,-25-25,-1 25,1 0,-25 0,25 0,0 0,-25 25,25-25,-25 0,24 0,-24 0,0 0,0 0,25 0,-25 0,0 0,0 0,0 0,25 0,-25 0,0 0,25 0,-25-25,25 25,-25 0,24 0,-24-25,0 25</inkml:trace>
  <inkml:trace contextRef="#ctx0" brushRef="#br0" timeOffset="2614.1495">3250 5407,'0'0,"-25"0,25 0,-25 0,25 0,-25 0,1 25,-1-25,25 25,-25 0,0-25,0 25,1-1,-1 1,0 0,0 25,0-26,25 1,-25 0,25 0,0 0,0-1,0 1,0 0,0 0,0 0,0-25,0 25,0-25,0 24,25-24,-25 0,25 25,0-25,-25 0,25 0,0 0,-1 0,-24 0,25-25,0 25,0 0,-25-24,25 24,-25 0,0-25,0 25,0-25,0 25,0 0,0-25,0 25,-25 0,25-25,-25 25,0 0,25 0,-25 0,1 0,-1 0,0 0,0 25,0-25,25 0</inkml:trace>
  <inkml:trace contextRef="#ctx0" brushRef="#br0" timeOffset="2950.1687">3671 5730,'0'-25,"0"25,0 0,0 0,0-25,-24 25,24 0,-25 0,0 0,25 0,-25 0,0 0,1 25,-1-25,0 25,-25 0,26-1,-1 1,25-25,-25 50,0-25,25 0,-25-1,25 1,0 0,0 0,0 0,0-1,25 1,-25 0,25-25,0 25,0 0,-25-25,24 0,1 24,25-24,-25 0,-1 0,1 0,0 0,25 0,-26 0,1 0,0-24,0 24,0 0</inkml:trace>
  <inkml:trace contextRef="#ctx0" brushRef="#br0" timeOffset="3234.1849">3944 6176,'25'0,"-25"0,0 0,0 0,0-24,0 24,0 0,0 0,0 0,0 0,0 0,0 0,0 0,0 0,0 0,0 0,0 0,0 0,0 24,0-24,-25 25,25 0,0 0,0 0,0-1,0 1,-25 0,25 0,0 24,0-24</inkml:trace>
  <inkml:trace contextRef="#ctx0" brushRef="#br0" timeOffset="8134.4652">4391 5779,'0'-24,"0"24,-25 0,25 0,0 0,0-25,0 25,0 0,0 0,0 0,0 25,0-25,0 0,0 0,0 24,0-24,25 25,-25 0,25-25,-25 25,24 0,1 0,-25-25,25 24,-25 1,25-25,-25 25,25-25,-25 25,0-25,24 25,-24-25</inkml:trace>
  <inkml:trace contextRef="#ctx0" brushRef="#br0" timeOffset="8361.4782">4564 5730,'0'0,"-24"0,24 0,0 0,0-25,0 25,0 0,0 0,0 25,0-25,0 0,0 25,0-25,-25 24,25 1,0 0,-25 0,25 0,-25 0,25-1,-25 1,1 0,24 0,-25 0,0-1,25-24,0 25,-25-25,25 25,0-25,0 0</inkml:trace>
  <inkml:trace contextRef="#ctx0" brushRef="#br0" timeOffset="9338.5341">5185 5085,'0'-25,"0"25,0 0,0 0,0 0,0 0,0 0,0 0,0 0,0 0,-25 0,25 0,-25 0,0 0,25 0,-25 25,1-25,-1 0,0 0,25 0,-25 0,25 0,-25 0,25 0,0 0,0 0,0 0,0 0,0 0,0 0,0 0,0 0,0 0,0 0,0 0,0 0,0 0,0 0,0 0,0 25,0-25,0 0,0 0,0 0,0 25,0-25,0 24,0-24,0 25,0-25,0 25,0-25,0 0,0 25,0-25,0 0,0 25,0-25,25 0,-25 0,0 0,0 0,0 0,0 0,0 0,0 0,0 0,25 0,-25 0,0 0,25 0,-25 0,0 0,25-25,-25 25,24 0,-24 0,25 0,0 0,-25 0,25 0,-25 0,25 0,-25 0,24 0,-24 25,25-25,-25 0,25 24,-25-24,0 25,0-25,0 25,0-25,0 25,0 0,-25-25,25 24,-25-24,25 0,-24 25,-1-25,25 0,-25 25,0-25,0 0,25 0,-24 0,-1 0,0-25,0 25,25 0,-25 0,25 0,-25-25,25 25</inkml:trace>
  <inkml:trace contextRef="#ctx0" brushRef="#br0" timeOffset="9678.5535">5681 5383,'24'0,"-24"-25,0 25,0 0,0 0,0 0,0 0,-24 0,-1-25,0 25,25 0,-25 25,0-25,1 0,-1 25,0-25,0 24,-24 1,24 0,0 0,25 0,-25 24,0-24,25 0,-24 24,24-24,0 0,0 0,0 0,0-1,24 1,-24-25,25 25,0-25,0 25,0-25,-1 25,1-25,25 0,-25 0,-1 0,26 0,0 0,-26 0</inkml:trace>
  <inkml:trace contextRef="#ctx0" brushRef="#br0" timeOffset="10094.5773">5854 5804,'0'0,"0"0,0 0,0 0,0 0,0-25,0 25,25 0,-25 0,25-24,0 24,-25 0,24 0,1 0,0 0,0 0,0 0,-1 0,1 0,-25 0,25 0,-25 24,0-24,0 0,0 25,0-25,0 25,0-25,-25 25,25-25,-25 25,1 0,24-25,-25 24,0-24,25 25,-25-25,25 0,0 0,0 0,0 0,0 0,0 0,0 0,25 25,-25-25,25 0,-25 0,25 0,-1 0,1 25,-25-25,25 0,0 25,-25-25,25 0,-25 24,0-24,0 0,0 25,0-25,0 25,0-25,0 0,0 25,-25-25,25 0,-25 0,0 25,0-25,-24 0,24 0,-25 24,26-24,-26 0</inkml:trace>
  <inkml:trace contextRef="#ctx0" brushRef="#br0" timeOffset="12162.6956">6896 5779,'-25'0,"25"0,-25 0,25 0,0 0,0 0,0 0,0 0,0 0,0 0,0 0,25 0,0 0,0 0,0 0,-1 0,1 0,25 0,-1 0,-24 0,25 0,-25 0,0-24,24 24,-49 0</inkml:trace>
  <inkml:trace contextRef="#ctx0" brushRef="#br0" timeOffset="12362.7071">7020 5556,'0'0,"0"0,0 0,-25 0,25 25,0-25,0 0,0 25,0 0,0-1,0 1,0 0,0 0,0 24,0 1,0-25,0 0,0 24,0-24,0 0,0 25,0-26,0 1,0 0,25 0</inkml:trace>
  <inkml:trace contextRef="#ctx0" brushRef="#br0" timeOffset="14246.8148">8260 5110,'0'0,"0"0,0-25,0 25,0 0,0 0,-24-25,24 25,0 0,-25 0,25 0,-25 0,0 0,25 25,-25-25,0 25,1-25,-1 25,0-1,25 1,-25 0,0 0,25 24,0-24,0 0,0 25,0-26,0 1,0 0,0 0,25-25,-25 25,25-25,0 24,-25-24,25 0,-1 0,1 25,0-25,0 0,0-25,0 25,-1 0,-24 0,25-24,-25 24,25 0,-25-25,0 25,0 0,0-25,0 25,-25-25,25 25,-25-25,1 25,-1 0,0-24,0 24,0 0,-24 24,24-24,0 0</inkml:trace>
  <inkml:trace contextRef="#ctx0" brushRef="#br0" timeOffset="14577.8338">8806 5383,'0'0,"0"-25,0 25,0-25,0 25,0 0,-25-25,0 25,25 0,-24 0,-1 0,0 0,25 0,-25 0,0 0,1 25,-1 0,0 0,0-1,0 1,1 25,-1-25,25-1,-25 26,25-25,0 0,0-1,0 1,0 0,25 0,0 0,-1-25,-24 24,25-24,0 0,25 0,-26 25,1-25,0 0,25 0,-26-25,1 25,0 0,0 0,0 0,-1-24,1 24,-25 0</inkml:trace>
  <inkml:trace contextRef="#ctx0" brushRef="#br0" timeOffset="14886.8514">9054 5730,'0'0,"25"0,-25 0,0 0,0 0,0-25,25 25,-25 0,24 0,-24 0,25 0,0 0,0 0,0 0,-25 0,24 0,1 25,0-25,0 25,-25-25,0 24,0 1,0 0,0-25,0 25,0 0,-25 0,0-1,0 1,1 0,-1 0,0 0,0-25,25 24,-25 1,25-25,0 0,-24 25,24-25,0 0,0 0,0 0,0 0,24 0,-24 0,25 0,0 0,0 0,0-25,-1 25,1 0,25-25,-25 1,0 24,-1-25</inkml:trace>
  <inkml:trace contextRef="#ctx0" brushRef="#br0" timeOffset="15078.8624">9550 5383,'-25'0,"25"-25,0 25,0 0,0 0,0 0,0 25,0-25,0 24,0-24,25 25,0 0,-25 0,25 0,24-1,-24 1,0 0,0 0,0 0,24-25,-24 24,0 1,0-25,-25 25,24-25</inkml:trace>
  <inkml:trace contextRef="#ctx0" brushRef="#br0" timeOffset="15261.8729">9798 5383,'-25'24,"1"-24,24 25,-25-25,0 25,0 0,0 0,25-1,-24 1,-1 0,0 0,0 0,0-1,25 1,-24 0,-1 0,25 0,0-25,-25 24,25 1,0-25</inkml:trace>
  <inkml:trace contextRef="#ctx0" brushRef="#br0" timeOffset="15806.9041">10195 5035,'25'0,"-25"0,0-24,0 24,0 0,0 0,-25 0,25 0,-25-25,0 25,1 0,24 0,-25 0,0 0,0 0,0 0,1 0,-1 0,25 0,-25 25,25-25,0 0,0 0,0 0,0 0,0 0,0 0,0 0,0 0,0 0,0 0,0 0,0 0,0 0,0 0,0 0,0 24,0-24,0 0,0 25,25-25,-25 25,0-25,25 0,-25 25,0-25,0 0,0 25,24-25,-24 0,0 0,0 24,25-24,-25 0,0 0,0 0,0 0,0 0,25 0,-25 0,0 0,25-24,-25 24,25 0,-25 0,24 0,-24 0,25 0,0 0,0 0,-25 0,25 0,-1 0,1 0,-25 24,25-24,0 25,-25-25,25 25,-25 0,0-25,0 25,0-25,0 24,0-24,0 25,-25 0,25-25,-25 0,0 25,25-25,-25 25,1-25,-1 0,0 0,0 0,0 24,1-24,-1 0</inkml:trace>
  <inkml:trace contextRef="#ctx0" brushRef="#br0" timeOffset="16117.9218">10939 5283,'25'0,"0"0,-25 0,0 0,0-24,-25 24,0 0,0 0,1 0,-1 0,0 0,0 0,-24 0,-1 0,25 24,0-24,-24 25,24 0,-25-25,26 25,-1 24,0-24,25 0,-25 0,25 0,0-1,0 1,0 0,0 0,25 0,0-25,-25 24,25-24,-1 25,1-25,25 25,-25-25,24 0,-24 0,25 0,-26 0,26 0</inkml:trace>
  <inkml:trace contextRef="#ctx0" brushRef="#br0" timeOffset="16433.9399">11138 5730,'0'0,"0"0,0 0,0 0,0 0,24 0,-24 0,25 0,0 0,-25 0,25 0,0 25,-1-25,1 0,-25 24,25-24,0 0,-25 25,0 0,0-25,0 25,0 0,-25-25,0 25,0-1,1 1,-1 0,0 0,-25 0,26-25,-1 24,0 1,25-25,-25 25,25-25,0 0,0 0,0 0,0 0,0 0,25 0,0 0,0 0,-1 0,1 0,25 0,-25-25,24 25</inkml:trace>
  <inkml:trace contextRef="#ctx0" brushRef="#br0" timeOffset="18754.0726">12403 5631,'0'0,"-25"0,25 0,0 0,0-25,0 25,0 0,0 0,25-25,-25 25,24 0,1-25,0 25,0-25,25 25,-26 0,1-24,25 24,-1 0,-24-25,25 25,-25 0,24 0,-24-25</inkml:trace>
  <inkml:trace contextRef="#ctx0" brushRef="#br0" timeOffset="18958.0843">12725 5333,'0'0,"-25"0,25-25,-24 25,24 0,0 0,0 0,0 0,0 0,0 0,0 25,0-25,0 25,24 0,-24 24,25-24,-25 25,25-26,0 26,-25 0,0-26,25 1,-25 25,0-25,0-1,0 1,0 0</inkml:trace>
  <inkml:trace contextRef="#ctx0" brushRef="#br0" timeOffset="19595.1207">13767 4738,'0'0,"0"-25,0 25,0 0,0-25,0 25,0-25,-25 25,25 0,0 0,-25 0,25 0,-24 0,24 0,-25 25,0-25,25 25,-25 0,25-1,-25 1,25 25,-24-25,24 0,0 24,0-24,0 0,0 0,24-1,-24 1,25-25,-25 25,25-25,0 25,0-25,-25 0,24 0,1 0,0 0,0 0,-25 0,25 0,-1 0,-24 0,25-25,0 25,-25-25,0 25,0-25,0 25,0-24,-25-1,0 25,1-25,-1 25,0 0,0-25,-24 25,24 0,0 0,-25 25,26-25,-1 25</inkml:trace>
  <inkml:trace contextRef="#ctx0" brushRef="#br0" timeOffset="19887.1374">14387 4986,'0'0,"25"-25,-25 25,0 0,0-25,0 25,0 0,0 0,-25 0,0 0,0 0,1 25,-1-25,-25 25,25 0,1-1,-26 1,25 25,-24-25,24 24,0-24,0 25,25-1,-25-24,25 25,0-26,0 1,25 0,0 0,-25 0,25-1,0-24,-1 25,26-25,-25 0,0 25,-1-25,26 0,-25 0,0 0,-1-25,26 25</inkml:trace>
  <inkml:trace contextRef="#ctx0" brushRef="#br0" timeOffset="20278.1598">14536 5358,'0'0,"0"0,0 0,0 0,0-25,0 25,0 0,0 0,25-25,-25 25,25 0,-1 0,1 0,0 0,0 0,0 0,-1 0,1 0,-25 25,25-25,-25 0,0 25,0-25,0 25,0-1,-25 1,0-25,25 25,-24 0,-1 0,0-25,0 24,25 1,-25-25,25 0,0 25,0-25,0 0,0 0,0 0,0 0,0 0,25 25,0-25,0 0,0 0,-1 0,1 25,0-25,0 0,0 24,-1-24,1 0,-25 25,25-25,0 25,-25-25,25 25,-25-25,0 25,0-25,0 24,0-24,0 25,-25-25,0 0,25 25,-25-25,0 0,1 0,-1 0,0 0,0 0,-24 0,24 0,0-25</inkml:trace>
  <inkml:trace contextRef="#ctx0" brushRef="#br0" timeOffset="20506.1728">15206 5011,'0'0,"0"0,24 24,-24 1,0-25,25 25,-25 0,25 0,0-1,0 1,-25 25,24-25,1-1,0 1,0 0,0 0,-1 0,-24-25,25 24,0 1,-25-25,0 25,25-25</inkml:trace>
  <inkml:trace contextRef="#ctx0" brushRef="#br0" timeOffset="20666.182">15429 5135,'0'0,"-25"24,0-24,0 0,25 25,-24 0,-1-25,0 25,0 0,0-1,1 1,-1 0,0 0,0 0,25-1,-25 1,1-25,24 25,-25 0</inkml:trace>
  <inkml:trace contextRef="#ctx0" brushRef="#br0" timeOffset="21030.2028">15751 4589,'0'0,"25"0,-25 0,0 0,0 0,0 0,0 0,0 0,-25 25,25-25,-24 24,24-24,-25 25,25 0,-25 0,25 0,0-1,0 1,0 0,0-25,0 25,0 0,0 0,25-25,0 24,-25-24,24 25,1-25,0 25,-25-25,25 25,0-25,-25 25,24-25,-24 0,0 24,0-24,0 0,0 25,0-25,0 0,0 25,0-25,-24 0,-1 0,0 25</inkml:trace>
  <inkml:trace contextRef="#ctx0" brushRef="#br0" timeOffset="21162.2104">15652 4688,'25'-25,"0"25,24 0,-24-25,0 25,0 0,24 0,1 0,-25 0</inkml:trace>
  <inkml:trace contextRef="#ctx0" brushRef="#br0" timeOffset="21450.2268">16495 4911,'0'0,"-24"0,-1 25,25-25,-25 0,0 25,-24-25,24 25,0 0,0-1,0 1,1 0,-1 0,0 24,0-24,25 0,0 0,0 0,0-1,0 1,0 0,0 0,25 0,0-1,0-24,-1 25,1-25,0 25,0-25,0 0,24 0,-24 0,0 0,0 0</inkml:trace>
  <inkml:trace contextRef="#ctx0" brushRef="#br0" timeOffset="21724.2425">16744 5407,'0'0,"0"0,0-24,0 24,0 0,0 0,0 0,0 0,0 0,0 0,0 0,0 0,0 0,0 0,0 0,0 0,0 0,0 24,0-24,0 25,0 0,24 0,-24 0,0-1,0 26,0-25,0 24,0-24,-24 25,-1-25,25 24</inkml:trace>
  <inkml:trace contextRef="#ctx0" brushRef="#br0" timeOffset="31951.8275">18133 3820,'-25'0,"25"0,-25 0,25 25,0-25,0 0,0 0,0 0,25 0,-25 0,25 0,-1 0,1 0,25 0,-25-25,24 25,1 0,-1 0,1-25,0 25,-1 0,1-25,-1 25,1 0,0-24,-1 24,-24 0,25 0,-25-25</inkml:trace>
  <inkml:trace contextRef="#ctx0" brushRef="#br0" timeOffset="32899.8817">13221 4614,'0'0,"-25"24,25-24,0 0,0 0,0 0,0 0,0 0,0 0,25 0,0 0,0 0,0 0,-1-24,26 24,-25 0,24 0,1-25,0 25,-1 0,26-25,-26 25,1-25,24 25,-24 0,0-25,-1 25,26 0,-26 0,1-24,-25 24,24 0,-24 0,0 0,0 0,-1 0,-24 0,25 0,-25 0,0 0,0 0,0 0,0 0,0 0</inkml:trace>
  <inkml:trace contextRef="#ctx0" brushRef="#br0" timeOffset="33707.9279">16595 4539,'0'25,"0"-25,0 0,0 0,0 0,0 0,0 0,0 0,0 0,24 0,1 0,0 0,0 0,25 0,-26 0,26 0,0 0,-1-25,26 25,-26 0,1 0,-1 0,26 0,-26 0,1 0</inkml:trace>
  <inkml:trace contextRef="#ctx0" brushRef="#br0" timeOffset="37201.1277">2059 8930,'0'0,"0"0,0 0,0 0,25-25,-25 25,0-25,0 25,0-25,25 0,-25 1,0 24,0-25,0 0,25 0,-25 0,0 25,0-24,0-1,0 0,0 25,0-25,0 25,0-25,-25 25,25 0,0 0,0 0,0 0,0 0,0 0,0 0,0 0,-25 25,25-25,0 25,0 0,0 0,0-1,0 26,0-25,0 24,25 1,-25-25,0 24,0 1,25-25,-25 25,0-26,0 1,0 25,24-25,-24-1,0 1,0 0,0 0,0-25,0 25,0-25,0 24,0-24,0 0,0 25,0-25,0 0</inkml:trace>
  <inkml:trace contextRef="#ctx0" brushRef="#br0" timeOffset="37349.1362">2109 9376,'-25'0,"25"0,-25-25,25 25,-25 0,25 0,0 0,0 0,0 0,0 0,0 0,0 0,0 0,0 0,0 0,0 0,0 0,25 25,-25-25,25 0,0 0,-25 0,25 0,-1 0,1 0,0 0,0-25,0 25,-1 0,26 0,-25-24,0 24,-1 0</inkml:trace>
  <inkml:trace contextRef="#ctx0" brushRef="#br0" timeOffset="37964.1714">2654 8954,'-24'-24,"24"24,-25 0,25 0,0 0,0 0,0 0,0 0,0 24,0-24,0 25,0-25,0 25,0 0,0 0,0 0,0-1,25 1,-25 0,0 0,0-25,24 25,-24-1,0-24,0 25,0-25,0 0,0 25,0-25,0 0,0 0,0 0,0 0,0 0,0-25,0 25,0-25,0 25,0-24,0-1,0 0,-24 0,24 0,0-24,-25 24,25 0,0-25,0 1,0 24,0-25,0 26,0-1,0-25,0 25,25 1,-25 24,24-25,-24 0,25 25,-25 0,25-25,-25 25,25 0,-25 25,0-25,0 25,25 0,-25-25,0 49,0-24,0 0,-25 0,25 24,-25-24,0 0,25 0,-25-1,25-24,0 25,-24-25,24 25,0-25,0 0,0 0,0 0,0 0,0 0,0 0,0 0,24-25,-24 25,25 0,0 0,0 0,0 0,-1 0,1 0,0 25,0-25,0 0,-1 25,1-25,0 25,-25-25,25 25,-25-25,0 24,0 1,0-25,0 25,0 0,0-25,-25 25,25-25,-25 24,25-24,-25 0,1 0,24 25,-25-25,0 0,0 0,0 0,1 0,-1-25,-25 25,25 0,1 0,-1-24,0 24</inkml:trace>
  <inkml:trace contextRef="#ctx0" brushRef="#br0" timeOffset="38588.2071">3299 8657,'0'-25,"0"25,25-25,-25 25,25-25,-25 1,25 24,-25-25,25 0,-1 25,1 0,0-25,0 25,0 0,-1 0,1 0,0 0,-25 0,25 25,0-25,-25 25,0 0,0-1,0-24,0 25,0 0,0 0,0 24,-25-24,25-25,-25 25,25 0,-25 0,25-25,-25 24,25-24,0 0,0 0,0 0,0 0,0 0,0 0,0 0,0 0,0 0,0 0,25 0,-25 0,25 0,0 0,0 0,-1 25,-24-25,25 25,0-25,-25 25,25-25,-25 25,25-1,-25-24,0 25,0 0,0 0,0 0,0-25,0 25,-25-1,25-24,-25 25,25-25,-25 25,0-25,25 25,-24-25,-1 0,25 0,-25 0,0 0,0 0,1 0,-1 0,25 0,-25-25,0 25,0-25,25 25,-24-25,-1 25,25-24</inkml:trace>
  <inkml:trace contextRef="#ctx0" brushRef="#br0" timeOffset="39224.2434">4440 8483,'0'0,"0"-25,0 25,0-24,-24 24,24-25,-25 25,25-25,0 25,-25 0,0-25,25 25,-25 0,25 0,-24 0,-1 0,25 0,-25 0,0 25,0-25,25 25,-24 0,-1-1,25 1,-25 25,25-25,-25 24,25 1,0-25,0 24,0-24,0 25,0-26,0 1,0 0,0 0,25 0,0-1,-25 1,25-25,-1 25,1-25,0 0,0 25,0-25,-1 0,1 0,-25 0,25-25,0 25,0 0,-1-25,1 25,-25-25,25 25,0-24,-25 24,0-25,0 0,0 0,0 25,0-25,-25 1,25-1,-25 25,25-25,-25 25,1-25,-1 25,25 0,-25 0,25 0,-25 0,25 0,0 25,0-25,0 0,0 0,0 0,0 0,25-25,-25 25,25 0,-25 0,25 0,-1-25,1 25,0 0,0 0,-25-24,25 24,-1 0,1 0,-25 0,25 0,-25 24,25-24,-25 25,0 0,25 0,-25-25,0 25,0 24,0-24,0 0,0 0,0-1,0 1,0 25,0-25,0 0,24-1,1 26</inkml:trace>
  <inkml:trace contextRef="#ctx0" brushRef="#br0" timeOffset="40372.3091">2010 10244,'0'0,"0"-24,0 24,0 0,0 0,0-25,0 25,0-25,0 25,0-25,24 25,1-25,-25 25,25-24,0 24,0 0,-1-25,1 25,0 0,0 0,0 0,-25 25,24-25,-24 24,0-24,0 25,0 0,0 0,0 24,-24-24,-1 25,0-25,0-1,0 26,1-25,-1 0,0-1,0 1,0 0,1-25,24 0,-25 25,25-25,-25 0,25 0,0-25,0 25,0 0,0 0,0-25,25 25,-25 0,25 0,-1 0,-24 0,25 0,0 0,0 0,0 0,24 0,-24 0,0 0,0 25,-1-25,26 0,-25 0,0 0,24 0,-24 0,0 0</inkml:trace>
  <inkml:trace contextRef="#ctx0" brushRef="#br0" timeOffset="40940.3416">2729 10244,'-25'-24,"25"-1,-25 25,25 0,-25-25,25 25,0 0,-24 0,24 0,0 0,0 25,0-25,0 25,0-1,0 1,24 0,-24 0,0 0,25-1,-25 1,0 0,25 0,-25 0,0-1,0-24,0 25,0-25,0 0,0 25,0-25,0 0,0 0,0 0,0 0,0 0,0 0,0-25,0 25,0-25,0 25,-25-24,25-1,0 0,-25 0,25-24,0 24,0 0,0-25,0 26,0-26,0 25,0 0,25 1,0-1,-25 0,25 25,0-25,-1 25,1-25,-25 25,25 0,0 0,-25 0,25 25,-25-25,0 0,0 25,0 0,0 0,0-25,0 24,0 1,0 0,-25 0,25 0,-25-1,25-24,0 25,0-25,0 25,0-25,0 0,0 0,0 0,0 0,0 0,25 0,0 0,-1 0,1 0,0 0,0 0,0 0,0 0,-1 0,1 0,0 25,0-25,-25 25,0-25,0 24,0-24,0 25,0 0,0-25,0 25,0 0,0-25,-25 24,25-24,-25 25,0-25,1 25,-1-25,0 25,0-25,0 0,0 0,1 0</inkml:trace>
  <inkml:trace contextRef="#ctx0" brushRef="#br0" timeOffset="41437.37">3597 9996,'-25'0,"25"0,0-25,0 25,0 0,0-24,0 24,0-25,0 25,25 0,-25-25,0 25,25 0,0-25,-1 25,1 0,0 0,0 0,0 0,-1 0,1 25,0-25,-25 25,25 0,-25-1,0 1,0 0,0 0,0 0,-25 24,0-24,0 25,1-25,-1 24,-25-24,25 25,1-26,-1 1,0 0,0-25,25 25,-25-25,25 0,0 0,0 0,0 0,0 0,0 0,25-25,0 25,0 0,-25 0,25-25,24 25,-24 0,0 0,24-25,-24 25,25 0,-25-24,24 24,1 0,-25 0,0-25,24 25,-24 0</inkml:trace>
  <inkml:trace contextRef="#ctx0" brushRef="#br0" timeOffset="41980.4011">4490 9723,'0'0,"0"-24,0-1,0 25,0 0,-25-25,25 25,-25 0,1 0,24 0,-25 0,0 0,0 25,0-25,25 25,-24-1,-1 1,0 0,0 0,25 24,-25-24,1 25,24-25,0 24,0 1,0-25,0 24,0-24,0 0,24 0,-24 0,25-1,0 1,0-25,0 0,24 25,-24-25,0 0,24 0,-24 0,0 0,25-25,-26 25,1-25,25 25,-25-24,-1 24,1-25,-25 25,25-25,-25 25,0-25,0 0,0 25,0-24,-25 24,25 0,-25-25,1 25,-1 0,0 0,0 0,0 0,1 0,24 0,-25 0,25 0,0 0,0-25,0 25,0 0,25 0,-25 0,24-25,1 25,-25 0,25 0,0 0,24-25,-24 25,0 0,0 25,0-25,-1 0,-24 25,25-25,-25 25,25 0,-25-1,0 1,0 0,0 0,0 0,0 24,0-24,0 25,0-26,0 26,0-25,25 24</inkml:trace>
  <inkml:trace contextRef="#ctx0" brushRef="#br0" timeOffset="43908.5114">2258 11385,'-25'0,"25"-24,0 24,0 0,-25-25,25 25,0-25,0 25,0-25,25 25,-25 0,25-25,-25 25,24-24,1 24,0-25,-25 25,25 0,0 0,-1 0,-24 0,25 0,0 25,-25-25,0 24,25-24,-25 25,0 0,0 0,0 0,0-1,-25 1,25-25,-25 25,25 0,-25 0,25-25,-24 24,24-24,0 25,0-25,0 0,0 0,0 0,0 0,0 0,0 0,24 0,-24 0,25 0,0 0,0 0,0 0,-1 0,1 0,0 25,0-25,0 0,-1 25,-24-25,25 25,-25-25,25 24,-25 1,0-25,0 25,0 0,0-25,0 25,-25-1,25 1,-25-25,1 25,-1-25,0 25,0-25,0 25,1-25,-1 0,0 0,0 0,0 0,1 0,-1 0,0 0,0 0,0-25</inkml:trace>
  <inkml:trace contextRef="#ctx0" brushRef="#br0" timeOffset="44507.5456">2902 11286,'0'0,"0"0,0 25,0-25,0 0,0 25,0-25,0 25,0-1,0 1,0 0,25 0,-25 0,0-1,0 1,25 0,-25 0,0 0,25-1,-25 1,0-25,0 25,0-25,0 25,25-25,-25 0,0 0,0 0,0 0,0 0,0 0,0 0,0 0,0-25,0 25,0-25,-25 0,25 25,0-24,0-26,0 25,0 0,-25 1,25-26,0 25,0 0,0-24,0 24,0 0,0-24,0 24,25 0,-25 0,25 25,0-25,-1 0,1 25,-25 0,25 0,0 0,0 0,-25 0,24 25,-24 0,0-25,0 25,0 0,0 0,0-1,0 1,0 0,0 0,-24-25,24 25,-25-1,25-24,0 25,0-25,0 0,0 25,0-25,0 0,0 0,0 0,25 0,-1 0,-24 0,25 0,0 0,0 25,0-25,-1 0,1 25,-25-25,25 0,-25 24,25-24,-25 25,0-25,0 25,0 0,0-25,0 25,-25-1,25-24,-25 25,0 0,1-25,-1 25,0-25,0 25,-24-25,24 0,0 24,-25-24,26 0,-1 0,0-24,0 24</inkml:trace>
  <inkml:trace contextRef="#ctx0" brushRef="#br0" timeOffset="44975.5724">3944 11212,'0'0,"0"25,0-25,0 0,0-25,0 25,25 0,-25-25,0 25,25-25,-25 25,25-25,-25 0,25 25,-25-24,24-1,-24 0,0 25,0-25,0 25,0-25,0 25,0-24,0 24,0 0,0-25,0 25,0 0,0 0,0 25,0-25,0 0,0 24,0 1,0 0,0 25,0-26,0 26,0 0,0-1,0-24,0 25,0-1,0-24,0 25,25-25,-25 24,0-24,25 0,-25 0,0 24,0-24,0 0,25-25,-25 25,0-1,0-24</inkml:trace>
  <inkml:trace contextRef="#ctx0" brushRef="#br0" timeOffset="45144.5821">3994 11807,'0'0,"-25"0,25 0,0 0,-25 0,25 0,0 0,0 0,0 0,0 0,0 0,0 0,0 0,25-25,0 25,-25 0,25 0,0 0,-1-25,26 25,-25-24,24 24,-24-25,25 25,-25-25,24 25,1-25,-25 25</inkml:trace>
  <inkml:trace contextRef="#ctx0" brushRef="#br0" timeOffset="45716.6148">5234 10864,'0'-24,"0"-1,0 0,0 25,0-25,0 0,0 25,-25-24,25 24,-24 0,-1 0,0 0,25 0,-25 0,-24 0,24 0,0 24,0 1,-25 0,26 0,-1 0,-25 24,25 1,1-1,-1 1,25 0,-25-1,25 1,0-25,0 24,0-24,0 25,25-25,0-1,-1 1,1-25,25 25,-25-25,-1 0,26 0,-25 0,25 0,-26 0,26 0,-25 0,0-25,-1 25,1 0,0-25,-25 25,0-24,0 24,0-25,0 25,0-25,0 25,-25-25,25 25,-25-25,1 25,-1-24,0 24,0-25,25 25,-25 0,25 0,-24 0,24-25,0 25,0 0,0 0,0-25,24 25,1 0,-25-25,25 25,0 0,0-25,-1 25,1 0,0 25,0-25,0 25,-1-25,1 25,-25 0,25 0,-25-1,0 1,0 0,0 0,0 0,0-1,25 26,-25-25,0 0,25-1</inkml:trace>
  <inkml:trace contextRef="#ctx0" brushRef="#br0" timeOffset="47444.7136">3225 9624,'0'-25,"0"1,0 24,-25-25,25 0,-25 25,25-25,0 25,0 0,-24-25,24 25,-25 0,25 0,-25 0,25 0,0 0,-25 25,0-25,25 25,0-25,-24 25,24 0,0-1,0 1,0 0,0 0,0 0,0-25,0 24,24 1,-24-25,25 25,0-25,-25 0,25 0,0 0,-1 0,-24 0,25 0,0 0,0 0,0-25,-1 25,-24-25,25 25,0-24,-25 24,0-25,0 25,0-25,0 25,0-25,-25 25,25 0,-25-25,1 25,-1 0,0-24,0 24,0 0,1 0,-1 0</inkml:trace>
  <inkml:trace contextRef="#ctx0" brushRef="#br0" timeOffset="47915.7406">3374 9475,'25'0,"-25"0,0 0,0 0,0 0,0 25,0-25,0 25,0 0,0-25,0 25,24-1,-24-24,0 25,0 0,0-25,25 25,-25-25,0 25,0-25,0 0,0 0,0 0,0 24,0-24,0 0,0 0,0-24,0 24,0 0,0 0,0-25,0 0,0 25,0-25,25 0,-25 1,0-1,0 0,25 0,-25 0,0 1,25-1,-25 0,24 0,-24 0,25 25,0-24,-25 24,25-25,-25 25,0 0,25 0,-25 0,0 0,0 25,0-25,0 24,0 1,0 0,-25 0,0 0,25-1,-25 26,0-25,1 0,-1-1,25 1,-25 0,25-25,0 25,0-25,0 0,0 0,0 0,25 0,0 0,-1 0,1 0,0 0,0-25,24 25,-24 0,25-25,-25 25,24-25,-24 25,0 0,0 0,-1-24</inkml:trace>
  <inkml:trace contextRef="#ctx0" brushRef="#br0" timeOffset="48664.7834">3647 10716,'-25'0,"25"0,0 0,-25 0,0 0,25 24,-25-24,25 25,-24-25,-1 25,25 0,-25 0,25-1,-25 1,25 0,0 0,0 0,0-1,0-24,25 25,-25 0,25-25,-25 25,25-25,-1 0,-24 0,25 0,0 0,0 0,-25 0,25-25,-1 25,1 0,-25-25,25 0,0 25,-25-24,25-1,-25 25,0-25,0 0,0 25,0-25,0 25,0-24,-25-1,0 25,25-25,-25 25,-24 0,24-25,0 25,0 0,0 0,1 0</inkml:trace>
  <inkml:trace contextRef="#ctx0" brushRef="#br0" timeOffset="49139.8106">3771 10716,'0'0,"24"0,-24 24,0-24,25 0,-25 25,0-25,25 25,-25-25,25 25,-25-25,25 25,-25-25,24 24,-24-24,25 25,-25-25,0 0,0 0,0 25,0-25,0 0,0 0,0 0,0 0,0 0,0-25,0 25,0 0,0 0,0-25,0 25,0-24,0-1,0 0,0 25,0-25,-25 0,25 1,0-1,0 0,0 25,0-25,0 0,0 1,25 24,-25-25,25 25,-25-25,25 25,0 0,0-25,-25 25,24 0,1 0,0 0,-25 25,25-25,-25 25,0-25,0 25,0-1,-25 1,0 0,0 0,1 0,-1-1,0 1,0 0,0 0,25-25,-25 25,25-25,0 24,0-24,0 0,25 0,0 0,0 0,0 0,24 0,-24 0,25-24,-1 24,1-25,24 25,-24-25,0 25,-1-25,1 0</inkml:trace>
  <inkml:trace contextRef="#ctx0" brushRef="#br0" timeOffset="55944.1998">5681 8657,'-25'0,"0"0,25 0,-25 0,25 0,0 0,0 0,0 25,0-25,0 0,25 0,0 0,0 0,-1 0,1 0,25 0,-1 0,1 0,0 0,-1 0,1 0,24 0,-24 0,0 0,-1 0,26 0,-26 0,-24 0,25 0,-1-25,-24 25,0 0,0 0,-25 0,24-25,-24 25,0 0,0-25,0 25,-24 0,24-25,-25 25,0-24,25 24,-25-25,0 0,1 25,-1-25,25 25,-25 0,0-25,25 25,-25 0,25-24,0 24,0 0,0 0,0 0,0 0,0 0,0 0,25 24,-25-24,25 0,0 25,0-25,-1 25,1-25,0 25,0 0,0-25,-1 24,1 1,-25 0,25 0,-25-25,0 25,0-1,0 1,0-25,-25 25,0 0,1 0,-1-1,-25 1,1 0</inkml:trace>
  <inkml:trace contextRef="#ctx0" brushRef="#br0" timeOffset="57512.2895">7343 7441,'0'0,"0"0,0 0,0 0,0-24,0 24,0 0,0 0,0 0,0 0,0 0,0 0,0 0,0 0,0 0,0 0,0 0,-25 0,25 0,-25 0,25 0,-25 0,25 24,-25-24,1 25,-1-25,0 25,0 0,25 0,-25-1,0 1,1 0,-1 25,25-26,-25 1,25 25,0-25,0-1,0 1,0 0,25 0,0 0,-25-25,24 24,1-24,0 0,0 25,0-25,0 0,-1 0,1-25,0 25,0 0,0-24,-25 24,24-25,1 25,-25-25,0 25,0-25,0 25,0-25,0 25,0-24,-25 24,25-25,-24 25,-1 0,0 0,0-25,0 25,1 0,-1 0,25 25,-25-25,0 0,25 25</inkml:trace>
  <inkml:trace contextRef="#ctx0" brushRef="#br0" timeOffset="57968.3155">8136 7739,'0'0,"0"-25,0 25,0-25,0 25,0-24,0 24,-25-25,25 25,-24 0,-1 0,25 0,-25 0,0 0,0 0,1 0,-1 25,0-25,0 24,0 1,1 25,-1-25,0 24,0-24,25 25,-25-1,25 1,0-25,0 24,0 1,0-25,0 0,0-1,25 1,-25 0,25 0,0-25,0 25,-1-25,1 0,0 0,0 0,0 0,24 0,-24 0,0-25,24 25,-24 0,0-25,0 25</inkml:trace>
  <inkml:trace contextRef="#ctx0" brushRef="#br0" timeOffset="58180.3277">8360 8186,'0'0,"0"0,0 0,0 0,0 0,0 0,0 0,0 0,0 0,0 24,0-24,0 25,0-25,0 25,0 0,0 0,0-1,0 1,0 0,0 0,0 0,0-1,0-24,0 25,0 0,0-25</inkml:trace>
  <inkml:trace contextRef="#ctx0" brushRef="#br0" timeOffset="58456.3435">8508 7689,'0'0,"0"0,0 0,0 0,0 0,0 25,25-25,-25 25,25 0,0 0,0-1,-25 1,24 0,1 0,0 0,0-1,0 1,-1 0,-24-25,25 25,0-25,-25 25,25-25,-25 25,0-25</inkml:trace>
  <inkml:trace contextRef="#ctx0" brushRef="#br0" timeOffset="58637.3538">8781 7714,'0'0,"-25"0,25 0,0 25,-24-25,-1 25,25 0,-25-1,0 1,25 0,-25 0,1 0,-1-1,25 1,-25 0,0 0,25 0,-25 0,25-1,0-24,-24 25</inkml:trace>
  <inkml:trace contextRef="#ctx0" brushRef="#br0" timeOffset="59175.3846">9575 7367,'25'0,"-25"-25,0 25,0 0,0 0,0 0,-25 0,0-25,25 25,-25 0,1 0,-1 0,25 0,-25 0,0 0,25 0,-25 0,25 25,0-25,0 0,0 0,0 0,0 0,0 0,0 0,0 0,0 0,-24 0,24 0,0 0,0 0,0 0,0 25,0-25,0 0,0 25,0-25,0 25,0-25,0 24,0-24,0 25,0-25,0 25,0-25,0 0,0 25,0-25,0 0,0 0,24 25,-24-25,0 0,0 0,0 0,25 0,-25 0,25 0,-25 0,0-25,25 25,-25 0,25 0,-25 0,24 0,1 0,-25 0,25 0,0 0,-25 0,25 0,-1 25,-24-25,25 24,-25 1,25-25,-25 25,0 0,0-25,0 25,0-1,0 1,-25-25,25 25,-25-25,25 25,-24 0,-1-25,0 24,25-24,-25 0,0 25,1-25,-1 0,0 0,0 0,0-25,25 25</inkml:trace>
  <inkml:trace contextRef="#ctx0" brushRef="#br0" timeOffset="59495.4029">10369 7541,'25'0,"-25"0,0 0,0 0,-25 0,0 0,0 0,0 0,0 24,1-24,-1 0,0 0,-25 25,26-25,-1 25,0-25,0 25,0 0,1-25,-1 24,25 1,-25 0,25 0,0 0,0-1,0 1,0-25,25 25,-25 0,25 0,-1-25,1 24,0-24,0 25,0-25,-1 0,1 25,25-25,-25 0,-1 0,26 0,-25 0,0 0</inkml:trace>
  <inkml:trace contextRef="#ctx0" brushRef="#br0" timeOffset="59849.4231">10493 7888,'0'0,"0"0,0 0,0 0,0 0,0 0,25 0,-25 0,24 0,1 0,-25 0,25 0,0 0,0 0,-25 0,24 25,-24-25,25 0,-25 24,0-24,0 25,0 0,-25-25,25 25,-24 0,-1 0,25-25,-25 24,25 1,-25-25,25 25,0-25,0 25,0-25,0 0,25 25,0-25,0 24,-1-24,1 25,0-25,0 25,0-25,-1 25,1-25,-25 25,25-25,-25 24,0-24,0 25,0-25,0 25,0-25,-25 0,0 25,1-25,-1 0,-25 25,25-25,-24 0,-1 24,1-24,-1 0</inkml:trace>
  <inkml:trace contextRef="#ctx0" brushRef="#br0" timeOffset="60718.4728">6350 9847,'0'0,"-24"0,24 0,0 0,-25 0,25 0,0 0,0 0,0 0,0 0,25 0,-1 0,1 25,25-25,-25 0,24 0,1 0,-1 0,26-25,-26 25,1 0,24 0,-24-24,0 24,-1 0,1 0,-1-25,-24 25,0 0,0 0,0 0,-25-25,0 25,0 0,0 0,0 0,0-25,0 25,-25 0,0-25,25 25,-25 0,0-24,1 24,24 0,-25-25,0 25,25 0,-25 0,25-25,-25 25,25 0,0 0,0 0,0 0,0 0,0 0,0 0,0 0,0 0,0 0,25 25,-25-25,25 25,0-25,0 0,-25 24,24 1,1-25,0 25,0-25,0 25,-25-25,25 25,-25-25,0 24,0-24,0 25,-25 0,25-25,-25 25,0-25,-25 25,26-1,-26-24</inkml:trace>
  <inkml:trace contextRef="#ctx0" brushRef="#br0" timeOffset="62482.5737">8136 9079,'0'-25,"0"25,0-25,0 25,0 0,0-25,0 25,0 0,0 0,0 0,-25 0,25 0,-24 0,-1 0,25 25,-25-25,0 0,0 25,1 0,-1-1,0 1,0 0,25 0,-25 0,25-1,0 1,0 0,0 0,0-25,0 25,0-1,25-24,-25 25,25-25,0 0,0 0,-1 25,1-25,0 0,0 0,0-25,-1 25,-24 0,25 0,0-25,0 25,-25 0,0-24,0 24,0 0,0-25,0 25,0 0,-25 0,0 0,0-25,1 25,-1 0,0 0,0 25,-24-25,24 0,0 25,0-25</inkml:trace>
  <inkml:trace contextRef="#ctx0" brushRef="#br0" timeOffset="62786.5911">8682 9252,'25'0,"-25"-25,0 25,0 0,0 0,-25 0,0 0,0 0,1 0,-1 0,0 25,0 0,0 0,-24 0,24-1,0 1,0 0,1 25,-1-26,25 1,-25 25,25-25,0-1,0 1,0 0,25 0,0 0,-1-25,1 24,-25-24,50 0,-25 25,-1-25,1 0,25 0,-25 0,24 0,-24-25,0 25,0 0,24 0,-24-24,0 24</inkml:trace>
  <inkml:trace contextRef="#ctx0" brushRef="#br0" timeOffset="63057.6066">8856 9599,'0'0,"0"-24,0 24,0 0,0 0,0 0,0 0,24-25,-24 25,25 0,0 0,0 0,0 0,-1 0,1 25,0-25,0 24,0-24,-1 25,1-25,0 25,-25 0,0-25,0 25,0-1,0 1,-25 0,0 0,1 0,-1-1,0-24,0 25,25 0,-25-25,1 25,24-25,0 0,0 0,0 0,0 0,0 25,0-25,0 0,24 0,1-25,0 25,0 0,0-25,-1 25,1 0,0-25,0 25,24-25</inkml:trace>
  <inkml:trace contextRef="#ctx0" brushRef="#br0" timeOffset="63245.6174">9476 9277,'0'0,"0"-25,0 25,0 0,0 0,0 0,0 25,0-25,0 25,25 0,-1-1,-24 1,25 0,0 0,0 0,0-1,-1 1,1-25,0 25,0 0,-25 0,25-25,-25 24,0-24,24 0,-24 25,0-25</inkml:trace>
  <inkml:trace contextRef="#ctx0" brushRef="#br0" timeOffset="63410.6268">9773 9302,'-24'0,"24"0,-25 0,25 25,-25-25,0 24,0 1,25 0,-24 0,-1 0,0-1,0 1,0 0,1 0,24-25,-25 25,25-1,-25 1,25-25,-25 25</inkml:trace>
  <inkml:trace contextRef="#ctx0" brushRef="#br0" timeOffset="63734.6454">10220 8930,'0'0,"0"0,0-25,0 25,0 0,-25 0,25 0,-25 0,0 0,25 25,-24-25,-1 24,25 1,-25-25,25 25,0 0,0 0,0 0,0-1,0-24,25 25,0 0,-25 0,24-25,1 25,0-25,0 24,24-24,-24 25,0-25,-25 0,25 25,0-25,0 0,-25 25,0-25,0 0,0 0,0 25,0-25,0 0,-25 0,0 24,0-24</inkml:trace>
  <inkml:trace contextRef="#ctx0" brushRef="#br0" timeOffset="63857.6524">10170 9004,'25'-25,"0"25,0-25,-1 25,1-24,0 24,25 0,-25-25,24 25,-24 0,25 0</inkml:trace>
  <inkml:trace contextRef="#ctx0" brushRef="#br0" timeOffset="64114.6671">11138 9029,'0'25,"0"-25,-25 0,0 25,0-25,25 24,-49-24,24 25,0 0,0 0,-24 0,24-1,0 1,0 0,25 0,-25 0,25-1,0 1,0 0,0-25,0 25,0 0,0-1,25-24,-25 25,25-25,25 25,-26-25,1 25,25-25,-25 0,24 0,-24 0,0 0,24 0</inkml:trace>
  <inkml:trace contextRef="#ctx0" brushRef="#br0" timeOffset="64394.6831">11386 9451,'0'0,"0"0,25 0,-25-25,0 25,24 0,1 0,0 0,-25 0,25 0,24 0,-24 25,0-25,0 0,24 24,-24-24,0 25,0 0,-25-25,25 25,-25 0,0-1,0 1,-25-25,0 25,0 0,0 0,1-1,-1 1,0 0,0-25,25 25,-25-25,25 25,0-25,0 0,0 0,25 24,0-24,0 0,0 0,-1 0,26 0,0 0,-1 0,1-24,-1 24,1 0,0 0</inkml:trace>
  <inkml:trace contextRef="#ctx0" brushRef="#br0" timeOffset="65201.7293">7020 11286,'0'0,"0"0,0 0,0 0,0 0,0 0,0 0,25 0,-25 0,25 0,-1 0,26 0,-25 0,0 0,24 0,1 0,0 0,-26 0,26-25,0 25,-26 0,26 0,-25-24,0 24,-1 0,1 0,-25-25,25 25,-25 0,0 0,0-25,0 25,0 0,0 0,-25-25,25 25,-25-25,1 25,24-25,-25 25,25 0,-25-24,25 24,0 0,-25-25,25 25,0 0,0 0,0 0,0 0,0 0,25 0,-25 0,25 25,-25-25,25 24,-1-24,1 25,25-25,-25 25,-1 0,1 0,0 0,0-25,-25 24,25 1,-25 0,0-25,0 25,0 0,-25-1,0 1,0 0,0 0,-24 0,-1-1</inkml:trace>
  <inkml:trace contextRef="#ctx0" brushRef="#br0" timeOffset="65945.7718">8756 10517,'0'-25,"0"25,0 0,0 0,0 0,0-24,-24 24,24 0,-25 24,25-24,-25 0,25 25,-25 0,0 0,1 0,-1-1,25 1,-25 25,0-25,25 24,-25 1,25-25,0 24,0 1,0-25,0-1,25 1,0 0,-25 0,25 0,0-25,-1 0,1 24,0-24,0 0,0 0,-1 0,1-24,0 24,0 0,-25-25,25 25,-25-25,24 25,-24-25,0 25,0-25,0 25,-24-24,-1 24,25-25,-25 25,-25-25,26 25,-1-25,-25 25,25 0,1 0,-1 25,-25-25,25 25</inkml:trace>
  <inkml:trace contextRef="#ctx0" brushRef="#br0" timeOffset="66381.7968">9501 11112,'24'-24,"-24"24,0-25,0 25,0 0,25-25,-25 25,0-25,0 25,0-25,0 25,0-24,0 24,0-25,0 25,-25 0,25-25,-24 25,24 0,-25 0,25 0,-25 25,0-25,0 25,1-25,-26 24,25 26,-25-25,26 24,-26 1,0 0,26-1,-1 1,-25 0,50-26,-25 26,25-25,0 24,0-24,0-25,0 25,25 0,-25-25,25 25,25-25,-26 0,1 0,25 0,-25 0,24-25,-24 25,25-25,-25 25,-1-25,1 25,0-25,0 25,-25 0</inkml:trace>
  <inkml:trace contextRef="#ctx0" brushRef="#br0" timeOffset="67201.8437">9649 11584,'0'-25,"0"25,0-25,0 0,0 25,0-24,0 24,0-25,0 25,25-25,0 25,-25-25,25 25,-25 0,25 0,-1 0,-24 0,25 0,-25 0,25 25,-25-25,0 25,0 0,0-25,0 24,0 1,0-25,-25 25,25 0,0-25,-25 25,25-25,0 24,0-24,0 25,0-25,0 0,25 0,-25 25,25-25,0 0,0 0,-25 0,24 25,1-25,0 0,0 25,-25-25,25 24,-25-24,0 0,0 25,0 0,0-25,0 25,0-25,-25 25,25-25,-25 24,0-24,0 0,-24 25,24-25,0 0,-24 25,24-25,0 0,0-25,0 25</inkml:trace>
  <inkml:trace contextRef="#ctx0" brushRef="#br0" timeOffset="67449.8579">10344 10840,'25'0,"-25"24,25-24,-25 25,24 0,-24 0,25 0,0-1,0 1,-25 0,25 25,-1-26,1 26,0-25,0 0,24 0,-24-1,0 1,0-25,-25 25,25 0,-1-25,-24 0,25 25</inkml:trace>
  <inkml:trace contextRef="#ctx0" brushRef="#br0" timeOffset="67626.868">10716 10988,'0'25,"-25"-25,0 25,1 0,-1 0,25-1,-25 1,-25 0,26 0,-1 0,0 0,0 24,-24-24,24 0,0 0,0-1,0 1,0 0,1-25</inkml:trace>
  <inkml:trace contextRef="#ctx0" brushRef="#br0" timeOffset="68145.8977">11336 10542,'0'-25,"-25"25,0 0,25 0,-24 0,-1 0,25 25,-25-25,0 25,0 0,25-25,0 24,0 1,0 0,0 0,0 0,25-1,0 1,0 0,0-25,-1 25,-24 0,25-1,0-24,0 25,0 0,0-25,-25 25,0-25,0 25,0-25,0 0,0 24,0-24,-25 0,0 0,0 0,0 25</inkml:trace>
  <inkml:trace contextRef="#ctx0" brushRef="#br0" timeOffset="68277.9052">11162 10666,'25'-25,"-25"25,25-25,0 25,0-24,-1 24,-24-25,50 25,-25 0,0-25,0 25,-1 0,26 0,-25 0,0 0</inkml:trace>
  <inkml:trace contextRef="#ctx0" brushRef="#br0" timeOffset="68557.9212">12105 10815,'0'0,"0"-25,0 25,-25 0,0 0,1 0,-1 0,0 0,0 25,-24-25,24 25,-25-1,25 1,1 25,-26-25,25-1,0 1,25 25,-24-25,24-1,0 26,0-25,0 0,0-25,24 25,1-1,0 1,0-25,0 25,-1-25,26 0,0 0,-26 25,26-25,0 0,-1 0,1-25</inkml:trace>
  <inkml:trace contextRef="#ctx0" brushRef="#br0" timeOffset="68706.9298">12452 11336,'0'0,"0"0,0 25,0-25,0 24,0-24,0 25,0 0,0 0,0 0,0-25,0 49,0-24,0 0,0 0,0-1,0 1,0 0</inkml:trace>
  <inkml:trace contextRef="#ctx0" brushRef="#br0" timeOffset="71431.0856">12031 8533,'-25'0,"0"0,25 0,-25 0,25 0,0 0,0 0,0 0,0 0,0 0,0 0,0 0,25 0,-25 0,25 0,0 0,-1 0,1 0,25 0,-25 0,-1-25,26 25,-25 0,0 0,-1-25</inkml:trace>
  <inkml:trace contextRef="#ctx0" brushRef="#br0" timeOffset="71614.096">12179 8310,'0'0,"-24"0,24 0,0 0,0 0,0 0,0 0,-25 24,25-24,0 25,0 0,0 0,0 0,0 24,0-24,0 25,0-1,0-24,0 25,0-1,0 1,0-25,25 24,-25 1,0-25,24 24</inkml:trace>
  <inkml:trace contextRef="#ctx0" brushRef="#br0" timeOffset="72086.123">12576 10418,'0'0,"-24"0,24 0,0 0,0 0,0 0,0 0,24 0,1 0,-25 0,25-25,0 25,24 0,-24 0,0-25,25 25,-26 0,26 0,-25-24,24 24,-24 0,0 0,0 0,-25-25,25 25</inkml:trace>
  <inkml:trace contextRef="#ctx0" brushRef="#br0" timeOffset="72246.1322">12824 10170,'0'0,"-24"0,24 0,0 0,0 0,0 0,0 0,0 0,0 25,0-25,0 25,0-1,0 1,0 0,0 0,0 0,0-1,0 26,0-25,0 24,0-24,0 25,0-25</inkml:trace>
  <inkml:trace contextRef="#ctx0" brushRef="#br0" timeOffset="73964.2305">17612 5507,'24'0,"1"0,0 0,0 0,0-25,0 25,24-25,1 25,-1-25,-24 0,25 25</inkml:trace>
  <inkml:trace contextRef="#ctx0" brushRef="#br0" timeOffset="74148.241">17810 5556,'0'0,"25"0,-25 0,25 0,0-25,-1 25,1 0,25-24,-25 24,24-25,1 0,-1 25,26-25,-26 0,1 1</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46:13.737"/>
    </inkml:context>
    <inkml:brush xml:id="br0">
      <inkml:brushProperty name="width" value="0.05292" units="cm"/>
      <inkml:brushProperty name="height" value="0.05292" units="cm"/>
      <inkml:brushProperty name="color" value="#FF0000"/>
    </inkml:brush>
  </inkml:definitions>
  <inkml:trace contextRef="#ctx0" brushRef="#br0">9773 1687,'0'-25,"25"-25,-25 25,0-24,0 24,0 0,0 0,0 1,0 24,0-25,0 25,0 0,0 0,0 0,0 0,0 0,0 0,0 0,0 0,0 25,0-25,-25 24,1 26,24 0,-50-1,25 26,0-1,-24 1,-1 24,1 0,-1 0,0 0,-24 25,24-24,1-1,-26 0,50-24,-24-1,-1 0,25-24,1 0,-1-1,25 1,-25-25,25-1,0 1,0 0,0-25,0 25,0-25,0 0</inkml:trace>
  <inkml:trace contextRef="#ctx0" brushRef="#br0" timeOffset="4537.2595">10269 1984,'0'0,"0"0,0-24,0 24,0-25,0 25,0-25,-24 25,24-25,-25 25,0 0,25 0,-25 0,0 0,-24 0,24 25,0 0,-24 0,24-1,0 1,-25 0,26 25,-1-26,0 26,25 0,-25-26,25 26,0-25,0 24,0-24,25 0,0 0,0 0,-1-25,1 24,0-24,25 25,-26-25,26 0,-25 0,24-25,1 25,0 0,-1-24,-24-1,25 25,-25-25,24 0</inkml:trace>
  <inkml:trace contextRef="#ctx0" brushRef="#br0" timeOffset="4905.2806">10542 2009,'-24'-25,"24"25,-25-24,0 24,25-25,-25 25,25 0,0 0,0 0,0 0,0 0,0 25,0-25,0 24,0 1,0 0,0 0,0 24,25-24,-25 25,0-1,25-24,-25 25,0-1,25 1,-25-25,0 24,0-24,0 0,24 0,-24 0,0-1,0 1,0-25,0 25,25-25,-25 0,0 0,0 0,0 0,0 0,0-25,0 0,0 25,0-24,25-1,-25 0,0-25,0 26,25-1,-25 0,25 0,-25 0,24 1,1-1,-25 25,25-25,0 25,0 0,-1 0,-24 25,25-25,0 25,0-25,-25 24,25 1,-25 0,24 0,-24 0,0-1,25 1,-25-25,0 25,0 0,0-25,25 25,-25-25,0 24,25-24</inkml:trace>
  <inkml:trace contextRef="#ctx0" brushRef="#br0" timeOffset="5529.3163">11113 2282,'0'0,"0"25,0-25,0 0,0 0,0 25,0-25,0 0,25 0,-25 0,24 0,1 24,-25-24,25 0,0 0,-25 0,25-24,-1 24,-24 0,25 0,-25-25,25 25,-25 0,25-25,-25 25,0-25,0 25,0-25,0 25,0-24,-25 24,25-25,-25 25,25-25,-25 25,1 0,-1 0,0 0,0 25,25-25,-25 25,1-1,-1 1,0 0,25 0,-25 0,25 24,0-24,0 0,0 0,0-1,0-24,25 25,-25 0,25-25,0 25,-1-25,1 0,0 0,0 0,24 0,-24 0,25 0,-25-25,24 25,-24-25,25 25,-25-25,-1 1,1 24,0-25,0 0,0 0,-1 0,-24 1,25-1,-25 0,0-25,0 26,0-1,0 25,0-25,0 0,-25 25,1-25,24 25,0 0,-25 0,25 0,-25 0,25 0,-25 0,25 25,0-25,0 25,0-25,0 25,0 0,0-1,25 1,-25-25,25 25,0 0,-1 0,1-1,0-24,0 25,0-25,24 25,-24 0,-25-25,25 25,0-25,-25 24,24-24,-24 25,0-25,0 25,0-25,0 25,-24-25,-1 0,0 0,0 25,0-25,1 0,-26 0,25 0,0-25,1 25,-1 0</inkml:trace>
  <inkml:trace contextRef="#ctx0" brushRef="#br0" timeOffset="5821.333">12006 2133,'25'-25,"24"25,-24-24,-25-1,25 25,0-25,-25 25,0 0,0-25,0 25,-25 0,0 0,0 0,0 0,1 25,-1-25,0 25,0-25,25 25,-25-1,25-24,0 25,0 0,0 0,0 0,25-1,0 1,0 0,0-25,-1 25,26 0,-25-1,0-24,-1 25,1-25,0 25,0 0,0-25,-25 25,24-25,-24 24,0-24,0 25,-24-25,-1 25,25-25,-25 25,0-25,-24 0,24 0,0 0,0 0,0 0</inkml:trace>
  <inkml:trace contextRef="#ctx0" brushRef="#br0" timeOffset="9867.5644">13345 1513,'0'-25,"0"0,0 1,0-1,-25 0,25 0,0 0,0 1,0 24,0 0,0-25,0 25,0 0,0 0,0 25,0-25,0 24,0-24,0 25,0 25,-24-1,24 1,-25 0,25 24,-25-24,0 24,0 25,1-24,-1 24,-25-25,25 1,1-1,-1 1,0-1,0-24,0-1,25 1,-24-25,24-1,0 1,0 0,0 0,0-25,0 25</inkml:trace>
  <inkml:trace contextRef="#ctx0" brushRef="#br0" timeOffset="10307.5896">13618 1637,'-25'0,"25"0,0 0,0-25,25 25,-25 0,25 0,0-25,0 25,-1 0,1-24,25 24,-25-25,24 25,1 0,-1-25,1 25,0-25,-26 25,26-25,-25 25,-25 0,25 0,-25 0,0 0,0 0,0 0,-25 0,0 0,0 25,-24-25,24 25,0-25,-25 0,26 25,-1-25,0 0,0 0,25 25,-25-25,25 0,0 24,0-24,0 25,-24 0,24 0,0 0,0 0,0 24,0-24,0 25,0-26,24 26,-24-25,0 0,0 24,0-24,0 0,0 0,0-1,0 1,0 0,0 0,0 0,0-1,0 1,0-25,0 25</inkml:trace>
  <inkml:trace contextRef="#ctx0" brushRef="#br0" timeOffset="11031.631">14089 2034,'0'0,"0"25,0-25,0 0,0 0,0 0,25 0,-25 0,25-25,-25 25,25 0,0 0,-1 0,1 0,-25-25,25 25,0 0,0-25,-1 25,1-24,-25 24,25 0,0-25,-25 25,0 0,0-25,0 25,0 0,-25-25,0 25,25 0,-25 0,-24 0,24 0,0 0,0 0,-24 25,24 0,0-25,0 25,1-1,-1 1,0 0,25-25,-25 25,25 0,0-1,0 1,0 0,0-25,25 25,0 0,-25-25,25 24,-1-24,26 25,-25-25,0 0,-1 0,26 0,-25-25,24 25,-24 0,25-24,-25 24,-1-25,26 25,-25-25,-25 0,25 0,0 25,-25-24,24-1,-24 0,0 0,0 0,0 1,0-1,-24 0,24 0,-25 0,0 25,25-24,0 24,-25 0,25-25,0 25,0 0,0 0,0 25,0-25,0 0,0 24,0-24,0 25,0 0,0 0,0 0,25-1,-25 1,0 0,0 0,25-25,-25 25,0-1,0 1,0-25,0 25,0-25,0 25,25-25,-25 0,0 25,0-25,0 0,0 0,0 0,0-25,0 25,0 0,0-25,0 25,0-25,0 0,0 25,0-24,0-1,0 0,24 25,-24-25,0 0,25 25,-25 0,25-24,-25 24,25 0,0 0,-25 24,24-24,1 0,-25 25,25-25,-25 25,25-25,-25 25,25-25,-25 25,0-25,0 24,0-24,0 0,24 25,-24-25,0 25</inkml:trace>
  <inkml:trace contextRef="#ctx0" brushRef="#br0" timeOffset="11467.6559">14982 1910,'0'0,"0"0,0 0,0 0,0 0,0 0,0 0,0 0,0 0,0 25,0-25,0 25,0-25,25 24,-25 1,25 0,-25-25,0 25,0 0,0-1,25 1,-25 0,0-25,0 25,0-25,0 25,0-25,0 0,0 0,0 0,0 0,0 0,0 0,0-25,0 25,0-25,25 0,-25 0,0 1,24 24,-24-50,0 50,25-25,-25 0,25 1,-25 24,25-25,0 25,-1 0,-24 0,25 0,0 0,0 25,-25-25,25 24,-25-24,24 25,-24-25,25 25,-25-25,25 25,-25-25,0 25,0-25,25 24</inkml:trace>
  <inkml:trace contextRef="#ctx0" brushRef="#br0" timeOffset="11647.6662">15627 1910,'0'-25,"0"0,0 25,0 0,0 0,0 0,0 25,0-25,0 25,0-25,0 25,0 0,0-1,25 1,-25 0,0 0,0-25,0 25,25-1,-25-24,0 25,0-25,0 0,25 0</inkml:trace>
  <inkml:trace contextRef="#ctx0" brushRef="#br0" timeOffset="11776.6736">15652 1612,'-25'-25,"25"-24,-25 24,25 0,-24 0,24 25,0-24,0 24,0 0,0 0,0 0,0 0</inkml:trace>
  <inkml:trace contextRef="#ctx0" brushRef="#br0" timeOffset="12011.6871">16099 1587,'0'0,"-25"25,25-25,-25 25,0 0,0 0,25 0,-24-25,-1 24,25 1,0 0,0 0,0-25,25 25,-25-1,24 1,26-25,-25 25,0 0,-1-25,1 25,0-1,0-24,0 25,-25-25,0 25,0-25,0 0,-25 25,0-25,0 25,-24-25,-1 0,0 24,1-24,-1 0</inkml:trace>
  <inkml:trace contextRef="#ctx0" brushRef="#br0" timeOffset="12694.7261">13916 843,'25'-24,"-1"-1,-24 0,0 0,0 0,0 1,0-1,0 0,0 0,-24 25,24-25,-25 25,0 0,25 0,-25 0,0 25,1-25,-1 25,0-25,25 25,-25 0,25-1,-25-24,25 25,0 0,25 0,-25 0,25-25,0 24,0 1,24 0,-24-25,0 25,24-25,1 25,-25-1,0-24,24 25,-24 0,0-25,-25 25,25 0,-25-25,0 24,0-24,0 25,-25 0,0-25,25 25,-25-25,0 25,1-25,-1 0,0 0,0 0,0 0</inkml:trace>
  <inkml:trace contextRef="#ctx0" brushRef="#br0" timeOffset="13099.7493">14337 843,'25'0,"-25"0,0 25,0-25,0 25,0-25,0 25,0-25,0 25,25-25,-25 24,0 1,0-25,25 0,-25 25,0-25,0 0,25 25,-25-25,0 0,0 0,24 0,-24 0,0 0,25 0,-25-25,0 25,25 0,-25-25,0 25,0-25,0 25,0-24,0-1,0 0,0 0,0 25,-25-25,25 1,-25 24,25-25,-24 25,-1 0,25 0,-25 0,0 0,25 0,-25 25,1-25,24 24,-25-24,25 25,-25 0,25 0,0-25,0 25,0-1,0 1,0-25,0 25,0 0,25-25,-25 25,25-25,-25 0,24 24,1-24,-25 0,25 0,0 25,0-25,-1 0,1-25,0 25,0 0</inkml:trace>
  <inkml:trace contextRef="#ctx0" brushRef="#br0" timeOffset="13539.7745">14288 943,'0'0,"0"0,0 0,0 0,0 0,0 0,0 24,0-24,0 25,0-25,25 25,-25 0,0 0,24-1,-24 1,0 0,25 0,-25 0,0-25,25 24,-25-24,0 25,0-25,0 0,25 25</inkml:trace>
  <inkml:trace contextRef="#ctx0" brushRef="#br0" timeOffset="13696.7834">14288 645,'-25'0,"25"-25,0 25,0-25,0 25,0 0,0 0,0-24,0 24,0 0,0 0</inkml:trace>
  <inkml:trace contextRef="#ctx0" brushRef="#br0" timeOffset="14738.843">14461 744,'0'0,"0"25,0-25,25 25,-25 0,0-25,25 24,-25 1,25 0,-25 0,25 0,-25-25,0 24,25 1,-25 0,0-25,24 25,-24 0,0-25,0 24,0-24,0 0,0 0,0 0,25 0,-25 0,0 0,0 0,0 0,0 0,25-24,-25 24,0-25,25 25,-25-25,0 0,25 25,-25-25,0 25,24 0,-24-24,25 24,-25 0,0 24,25-24,-25 0,25 25,-25-25,0 0,25 25,-25-25,24 0,-24 25,25-25,-25 0,25 0,0 0,-25 0,25 0,-1 0,1-25,0 25,-25 0,25-25,0 25,-1 0,1-25,-25 25,25-24,0-1,-25 25,25-25,-25 0,0 0,0 1,0 24,0-25,-25 0,25 0,-25 25,0-25,0 25,1 0,24 0,-25 0,0 0,0 25,25-25,-25 25,25-25,0 25,0-25,0 25,0-25,0 24,0-24,0 0,0 25,25-25,-25 0,25 0,-25 0,0 0,25 0,0 0,-25 0,24 0,-24 0,25 25,0-25,-25 0,25 25,0-25,-1 25,-24-1,25-24,0 25,0 0,0 0,-1 0,-24-1,25 1,0 25,-25-25,25-1,-25 1,0 0,0 25,0-26,0 1,0 0,-25 0,25 0,-25-1,0 1,25-25,-24 0,-1 0,25 0,-25 0,25-25,0 1,-25-1,25 0,0 0,0 0,0 1,0-26,0 25,25-24,-25 24,25-25,-25 1,25 24,-1-25,1 1,25-1,-25 25,-1-24,1-1,25 0,-25 26,-1-26,1 0,25 26,-25-26,-25 25,25-25,-1 26,-24-1,25 0,-25 0,0 0,0 25,0-24,-25 24,25 0,-24 0,-1 0,0 24,0 1,0 0,0 0,1 0,-1-1,0 26,0-25,25 25,-25-26,25 26,0-25,0 0,25-1,-25 1,25 0,0 0,0 0,-1-1,1-24,0 25,0-25,25 25,-1-25,-24 0,25 0,-1 0,-24-25,25 25,-26-25,1 25,0-24,0-1,0 0,-25 25,0-25,0 0,0 1,0 24,0-25,-25 25,25 0,0 0,-25 0,25 25,0-25,0 24,0-24,0 25,0 0,25 0,0-25,-1 25,1-1,0 1</inkml:trace>
  <inkml:trace contextRef="#ctx0" brushRef="#br0" timeOffset="34464.9713">7913 5060,'25'0,"24"0,-24 0,25 0,-1 0,1 0,0 0,-1-25</inkml:trace>
  <inkml:trace contextRef="#ctx0" brushRef="#br0" timeOffset="59961.4296">8335 9054,'-25'0,"25"0,-25-25,25 25,0-25,-25 25,25 0,0-25,-24 25,24 0,0 0,0-25,0 25,0 0,0 0,0 0,0 0,0 25,0-25,0 0,0 25,0 0,0-25,0 50,0-26,0 1,24 0,-24 25,0-1,0-24,0 25,0-26,0 26,0-25,0 24,0-24,0 0,25 0,-25 0,0-1,0 1,0-25,0 25,0-25,25 25,-25-25,0 0</inkml:trace>
  <inkml:trace contextRef="#ctx0" brushRef="#br0" timeOffset="60461.4582">8657 9327,'-25'-25,"25"25,0 0,0 0,-24-25,24 25,0 0,0-25,0 25,-25-25,25 25,0-24,0 24,0-25,25 25,-25-25,24 0,1 25,0-25,0 25,0-24,-1 24,26 0,-25 0,0 0,-1 0,1 0,0 0,-25 24,25 1,-25 0,0 0,0 0,-25-1,25 26,-25 0,-24-1,24 1,0-1,-25 1,26 0,-1-26,-25 26,25-25,25-25,-24 25,24-1,0-24,0 0,0 25,0-25,0 0,0 0,24 0,-24 0,25 0,0 0,0-25,24 25,-24 0,25-24,-25 24,24 0,1-25,-25 25,24-25,1 25,-25-25,-1 25,1-25,0 25,0 0</inkml:trace>
  <inkml:trace contextRef="#ctx0" brushRef="#br0" timeOffset="60942.4857">9773 9451,'25'-25,"-25"0,0 25,0-25,0 0,-25 1,25-1,-24 0,-1 25,0-25,0 25,0 0,1 0,-1 0,0 0,0 0,0 25,-24 0,24 0,0 24,-24 1,24-1,0 1,0 0,0-1,25 1,-25-1,25-24,0 25,0-1,0-24,0 0,25 0,0 0,-25-1,25-24,25 25,-26 0,1-25,25 0,-25 25,24-25,1 0,-1 0,1 0,0 0,-26-25,26 25,0 0,-26-25</inkml:trace>
  <inkml:trace contextRef="#ctx0" brushRef="#br0" timeOffset="61301.5063">10071 9971,'-25'0,"25"0,0 0,0 0,0 0,-25 0,25 0,0-24,0 24,0 0,0-25,0 25,25 0,-25-25,25 25,0-25,0 25,-1 0,26-25,-25 25,0 0,-1 0,1 0,0 0,0 0,0 0,0 25,-25-25,0 25,0-25,0 25,0 0,0-1,-25 1,0 25,0-25,0 0,0 24,1-24,-1 0,0 0,25-1,-25 1,25-25,0 25,0-25,0 0,0 0,25 0,0 0,0 0,-1 0,26 0,0-25,24 25,-24-25,24 25,-24 0,24-24,1 24,-1-25,-24 25</inkml:trace>
  <inkml:trace contextRef="#ctx0" brushRef="#br0" timeOffset="66779.8196">11138 9475,'0'0,"-25"0,25 0,0 0,0 0,0 0,0 0,0 0,0 0,0 0,0 0,0 0,25 0,-1 0,1 0,0 0,0 0,24 0,-24 0,25 0,0 0,-1-24,1 24,-1 0,1 0,0-25,-1 25,1 0,-1-25,1 25,0-25,-26 25,26 0,-25-25,-25 25,25 0,-25-24,0 24,0 0,0-25,0 25,0 0,-25-25,25 25,-25-25,0 25,0 0,1-25,24 25,-25 0,0 0,0 0,0 0,25 0,-24 0,24 0,0 0,0 0,0 0,0 25,0-25,24 0,1 0,0 25,0-25,0 0,-1 25,1-25,25 0,-25 25,-1-25,1 24,0-24,0 25,-25-25,25 25,-25 0,0-25,0 25,-25-1,0-24,0 25,0 0,-24 0,24 0,-25-25,1 24</inkml:trace>
  <inkml:trace contextRef="#ctx0" brushRef="#br0" timeOffset="67947.8864">8583 10765,'0'0,"0"0,0 0,0 0,0 25,0-25,0 0,0 0,25 0,-25 0,24 0,1 0,0 25,25-25,-26 0,26 0,24 0,-24-25,24 25,26 0,-26-25,25 25,1-25,-1 25,0-24,0 24,25-25,-25 25,25-25,-24 25,-1-25,0 25,0-25,-24 25,24 0,-25-24,-24 24,24 0,-24 0,0 0,-26 0,1 0,0 0,-25 0,0 0,0 0,0 0,0 0,-25 0,0 0</inkml:trace>
  <inkml:trace contextRef="#ctx0" brushRef="#br0" timeOffset="68302.9067">8756 10939,'-24'25,"-26"-25,25 24,25-24,-25 0,25 0,0 0,0 25,0-25,0 0,0 0,25 0,0 0,0 0,24-25,1 25,0 0,-1-24,26 24,-1-25,25 25,-24-25,24 0,-25 0,26 1,-1-1,0 0,0 25,-24-25,24 0,-25 1,25 24,-24-25,-26 0,26 25,-25-25,-26 25,1 0,0 0,0 0,-25-25,0 25,0 0,0 0,0 0,0 0,0 0,0 0,0 0,0 0</inkml:trace>
  <inkml:trace contextRef="#ctx0" brushRef="#br0" timeOffset="69951.001">13072 8483,'0'-25,"0"25,0-24,0 24,0 0,0-25,0 25,0 0,0 0,0 0,0 0,0 0,0 0,0 0,0 25,0-25,0 24,0 26,0-25,0 24,0-24,0 25,25-1,-25 1,0 0,0-1,0 1,0-25,0 24,0-24,25 0,-25 0,0 0,0-25,0 24,0 1,0-25,0 25,0-25,0 0,0 0,25 25,-25-25,0 0,0 0,0 0</inkml:trace>
  <inkml:trace contextRef="#ctx0" brushRef="#br0" timeOffset="70455.0298">13395 8582,'0'0,"-25"-24,25 24,0 0,0-25,0 25,0-25,25 25,-25 0,25-25,-1 25,1 0,0-25,0 25,25 0,-26 0,1 0,25 25,-25-25,-1 25,1 0,0 0,-25-1,25 1,-25 0,0 25,0-26,-25 26,0-25,0 24,1-24,-26 25,25-25,0-1,1 1,-26 0,25 0,25-25,-25 25,25-25,0 0,0 0,0 0,0 0,0 0,0 0,0 0,25 0,0 0,-25 0,25 0,24 0,-24 0,0 0,25 0,-26-25,26 25,0 0,-1-25,-24 25,25 0,-1-25,-24 25</inkml:trace>
  <inkml:trace contextRef="#ctx0" brushRef="#br0" timeOffset="70687.0431">14437 8260,'0'0,"0"0,0 0,0 0,0 0,0-25,0 25,0 0,-25 25,25-25,0 25,0-25,0 25,0-1,0 26,0-25,0 0,0 24,0-24,0 0,0 24,0-24,0 0,0 0,0 0,0-1,0 1,0 0,0-25</inkml:trace>
  <inkml:trace contextRef="#ctx0" brushRef="#br0" timeOffset="70983.06">14486 8930,'0'0,"0"24,0-24,0 0,-25 25,25-25,-24 25,-1-25,25 25,-25 0,0 0,25-25,-25 24,25 1,-24 0,24 0,0 0,0-25,0 24,0 1,0-25,0 25,0 0,0-25,24 0,1 25,-25-25,25 0,0 0,0 0,-1 0,1 0,0-25,0 25,-25 0,25-25,0 25,-1-25,-24 25,25-25,-25 25,0-24,0-1,0 0,0 25,0-25,-25 0,25 1,-24 24,-1-25,0 25,0 0,0 0</inkml:trace>
  <inkml:trace contextRef="#ctx0" brushRef="#br0" timeOffset="71423.0852">12800 9798,'0'0,"-25"0,25 0,0 0,0 0,0 0,0 0,0 0,0 0,0 0,0 0,0 0,0 0,25 0,-1 0,1 0,25 0,-1 0,1 0,24 0,-24-25,24 25,26 0,-26-25,25 25,1-25,24 25,-25 0,25-24,0 24,-25-25,50 0,-25 25,0-25,0 25,0-25,0 25,0 0,-25-24,25 24,-25-25,1 25,-26 0,0-25,1 25,-1 0,-24-25,0 25,-1 0,-24 0,0 0,-25 0,0 0,0 0,0 0,0 0</inkml:trace>
  <inkml:trace contextRef="#ctx0" brushRef="#br0" timeOffset="72028.1198">12924 10492,'0'0,"0"-24,0 24,0-25,0 25,0-25,24 25,-24 0,25-25,0 25,0-25,0 25,-1 0,26 0,-25 0,24 0,-24 0,0 25,0 0,0-25,-1 25,-24 0,0-1,0 1,0 25,0-25,-24-1,-1 26,0-25,0 24,0-24,-24 0,24 25,0-26,-24 1,24 0,25-25,-25 25,0-25,25 0,0 0,0 0,0 0,0 0,0 0,0 0,25 0,0-25,-25 25,25 0,24-25,-24 25,0-25,24 25,1-24,0 24,-1-25,1 25,-25 0,24-25,1 25,-25 0,24-25,-24 25,0-25,0 25,0 0</inkml:trace>
  <inkml:trace contextRef="#ctx0" brushRef="#br0" timeOffset="72247.1323">14015 10021,'25'0,"-25"-25,25 25,-25 0,0 0,24 0,-24 0,0 25,0-25,0 25,25 0,-25 0,0-1,25 26,-25-25,0 0,0-1,0 26,0-25,0 0,0-1,0 26,0-25,0 0,0-1,0 26,0-25,0 0,0-1</inkml:trace>
  <inkml:trace contextRef="#ctx0" brushRef="#br0" timeOffset="72519.1479">14189 10840,'0'24,"0"-24,0 0,0 25,0-25,-25 25,25-25,-25 25,25-25,0 25,-25-1,25-24,0 25,0 0,0-25,0 25,0-25,0 25,0-25,0 24,0-24,25 0,0 0,-25 0,25 0,-1 0,-24 0,25-24,0 24,0 0,0-25,-25 25,24-25,1 25,-25-25,0 0,0 1,0 24,0-25,0 0,0 0,-25 25,1-25,-1 1,0-1,0 25,0 0,1-25</inkml:trace>
  <inkml:trace contextRef="#ctx0" brushRef="#br0" timeOffset="72775.1625">14635 10220,'0'0,"0"0,0 0,0 0,0 24,25-24,-25 25,25-25,-25 25,25 0,-1 0,1-1,-25 26,25-25,0-25,0 25,-1-1,-24 1,25 0,-25-25,25 25,-25-25,25 0,-25 25</inkml:trace>
  <inkml:trace contextRef="#ctx0" brushRef="#br0" timeOffset="72976.174">14908 10195,'0'0,"0"0,-25 0,25 0,0 0,0 0,0 25,0-25,-25 24,25 1,-24 0,24 0,-25 0,0-1,25 1,-25 25,0-25,25-1,-24 1,24 0,-25 0,25 0,-25-1,25 1,0 0,-25-25</inkml:trace>
  <inkml:trace contextRef="#ctx0" brushRef="#br0" timeOffset="73255.19">15280 10046,'0'-25,"0"25,0 0,0 0,0 0,0 0,0 25,0-25,0 25,0 0,0 24,0-24,0 0,0 24,25-24,-25 25,25-25,-25-1,0 26,24-25,-24 0,0-1,0-24,0 25,0 0,25-25,-25 0,0 25,0-25,0 0,0 0</inkml:trace>
  <inkml:trace contextRef="#ctx0" brushRef="#br0" timeOffset="73583.2088">15478 10071,'0'0,"0"0,0 0,0 0,0 0,0 0,0 0,0 25,0-25,-24 24,24 1,0 0,0 0,-25 0,25 24,0-24,0 0,0 0,0-1,0 1,25 0,-25-25,0 25,24-25,1 25,-25-25,25 24,0-24,0 0,-25 0,24 0,1 0,0 0,0-24,0 24,0 0,-25-25,24 25,1-25,-25 0,25 0,-25 1,0 24,0-25,0 0,0-25,0 26,-25-1,25 0,-25 0,1 0,-1 25,0-24,0-1,0 25,0 0</inkml:trace>
  <inkml:trace contextRef="#ctx0" brushRef="#br0" timeOffset="73807.2216">16123 9798,'25'0,"0"0,0 25,0-25,-1 24,-24-24,25 25,-25 0,25 0,-25 24,0-24,0 0,0 25,0-25,0 24,0-24,0 0,0 24,0-24,0 0,0 0,0 24,0-24,0 0,0 0,0 24,0-24,-25 0,25 0</inkml:trace>
  <inkml:trace contextRef="#ctx0" brushRef="#br0" timeOffset="74091.2378">16272 10840,'0'0,"0"0,0 0,0 0,0 24,0-24,0 0,0 0,0 0,0 25,0-25,0 0,-25 25,25-25,0 25,0-25,0 25,0-25,0 24,0 1,0-25,0 0,0 25,25-25,-25 0,25 0,-25 25,25-25,-25 0,25 0,-1-25,1 25,0 0,-25 0,25-25,0 25,-1-25,-24 25,25-24,-25-1,25 25,-25-25,0 0,0 0,0 25,-25-24,0-1,1 25,-1-25,0 25,-25 0,1 0</inkml:trace>
  <inkml:trace contextRef="#ctx0" brushRef="#br0" timeOffset="75987.3463">16446 9203,'0'0,"0"0,0 0,0 0,0 0,0 0,0 0,0 0,0 0,0 0,0 0,0 0,0 0,25-25,-25 25,24 0,1 0,0 0,0 0,24 0,-24 0,0 0,0 0,25 0,-26 0,1 0</inkml:trace>
  <inkml:trace contextRef="#ctx0" brushRef="#br0" timeOffset="76155.3559">16520 9376,'-25'25,"25"-25,0 25,-24-25,24 0,0 0,0 0,0 0,24 0,-24 0,25 0,0 0,0 0,0 0,-1 0,1 0,25-25,0 25,-26 0,26-25,0 25</inkml:trace>
  <inkml:trace contextRef="#ctx0" brushRef="#br0" timeOffset="76675.3856">17587 8533,'-25'0,"25"-25,0 25,0 0,0-25,0 25,0 0,0 0,0 0,0 0,0 0,0 0,0 25,0 0,0-25,0 25,25 24,-25-24,0 0,25 24,-25-24,24 25,-24-25,0-1,0 26,0-25,0 0,0-1,0-24,0 25,0 0,0-25,25 25,-25-25,0 25,0-25,0 0,0 0</inkml:trace>
  <inkml:trace contextRef="#ctx0" brushRef="#br0" timeOffset="77059.4076">17860 8582,'25'0,"-25"-24,0 24,24-25,-24 0,25 25,-25-25,25 25,0 0,0-25,-1 25,1 0,0 0,0 0,0 25,-1-25,1 25,0 0,0-25,0 25,-25-1,0 1,0 0,0 0,0 0,-25-1,25 26,-25-25,0 0,0-1,1 1,-1-25,0 25,0-25,0 25,1-25,24 0,0 0,-25 0,25-25,0 25,0-25,0 25,0 0,0-25,0 25,25 0,-25-24,24 24,-24 0,25 0,0 0,0 0,-25 24,25-24,-1 0,1 25,0-25,0 0,0 25,-1-25,1 0,25 0,-25 25,-1-25,1 0,0 0,0 0</inkml:trace>
  <inkml:trace contextRef="#ctx0" brushRef="#br0" timeOffset="77267.4195">18629 8409,'0'0,"0"0,0 0,0 0,0 25,0-25,24 0,1 24,0 1,0-25,0 25,-1 0,1 0,0-1,0-24,0 25,24 0,-24 0,0-25,0 25,0-25,-1 24,1-24,-25 0,25 25</inkml:trace>
  <inkml:trace contextRef="#ctx0" brushRef="#br0" timeOffset="77483.4318">19001 8334,'0'0,"-25"0,25 0,0 0,0 0,0 25,0-25,-25 25,25 0,0-25,-25 25,25 24,-24-24,-1 0,25 0,-25 24,0-24,25 0,-25 0,0-1,25 1,-24 0,24 0,-25 0,0-1,25-24,0 25,-25-25,25 0</inkml:trace>
  <inkml:trace contextRef="#ctx0" brushRef="#br0" timeOffset="77723.4456">19150 8285,'0'0,"24"0,-24 0,0 25,0-25,0 24,25-24,-25 25,0 0,25 0,-25 0,0 24,0-24,25 0,-25 24,0-24,0 0,0 0,25 0,-25-1,0 1,0 0,24 0,-24 0,0-25,0 24,25-24,-25 0,0 25,0-25</inkml:trace>
  <inkml:trace contextRef="#ctx0" brushRef="#br0" timeOffset="77934.4576">19398 8310,'0'0,"0"0,0 0,0 0,0 0,0 0,24 0,-24 0,0 24,25 1,-25-25,0 25,25 25,-25-26,25 1,-25 0,25 25,-25-26,0 1,24 0,-24 0,0 0,0-1,25 1,-25 0,0 0,0-25,25 25,-25-25,0 0</inkml:trace>
  <inkml:trace contextRef="#ctx0" brushRef="#br0" timeOffset="78159.4705">19770 8260,'0'0,"0"0,0 25,24-25,-24 0,25 25,0-1,-25-24,25 25,0 0,24 0,-24 0,0-1,0 1,0-25,-1 25,1 0,25-25,-50 25,25-25,-1 24,1-24,-25 0,25 0,-25 0,25 0</inkml:trace>
  <inkml:trace contextRef="#ctx0" brushRef="#br0" timeOffset="78327.4801">20167 8285,'0'0,"0"0,0 0,0 0,-25 0,25 0,0 25,-25-25,25 24,-25 1,25 0,-25 0,1 0,24-1,-25 26,0-25,0 0,0-1,25 26,-24-25,-1 0,25-1,-25 1,0-25</inkml:trace>
  <inkml:trace contextRef="#ctx0" brushRef="#br0" timeOffset="78651.4986">20563 8086,'0'0,"0"0,0 0,0 0,25 25,-25-25,0 25,25-25,-25 25,25 0,-25-1,25 1,-25 0,0 25,24-26,-24 1,0 0,0 0,25 0,-25-1,0 1,0-25,0 25,0 0,0-25,0 0,0 25,0-25,0 0</inkml:trace>
  <inkml:trace contextRef="#ctx0" brushRef="#br0" timeOffset="78975.5172">20911 8111,'0'0,"0"-25,0 25,0 0,0 0,0 0,0 25,-25-25,25 0,-25 25,25 0,0-25,-25 25,25-1,-25 1,25 0,0 0,0 0,0-1,0 1,0 0,25 0,0 0,-25-25,25 24,-25-24,25 25,0-25,-1 0,-24 0,25 0,0 0,0 0,0 0,-1 0,1 0,0-25,0 25,-25 0,25-24,-1 24,-24-25,0 0,0 25,0-25,0 0,0 1,0-1,0 0,-24 0,24 0,-25 25,0-24,0-1,0 25</inkml:trace>
  <inkml:trace contextRef="#ctx0" brushRef="#br0" timeOffset="79191.5295">21506 7789,'0'0,"25"0,-25 24,0 1,0-25,25 25,-25 0,0 0,24 24,-24-24,0 0,0 25,25-26,-25 26,0-25,0 0,25-1,-25 1,0 0,0 0,0 0,25-1,-25 1,0-25,0 25</inkml:trace>
  <inkml:trace contextRef="#ctx0" brushRef="#br0" timeOffset="79464.5451">21704 8582,'-24'25,"24"-25,0 25,-25-25,25 25,0-25,-25 25,25-25,0 24,0 1,-25-25,25 25,0-25,0 25,0-25,0 25,0-25,0 24,25-24,-25 25,25-25,-25 0,25 0,-25 0,24 0,1 0,-25 0,25 0,-25 0,25-25,-25 25,25 0,-25-24,0 24,0-25,0 25,0-25,0 0,0 0,-25 25,0-24,0-1,0 25,1 0</inkml:trace>
  <inkml:trace contextRef="#ctx0" brushRef="#br0" timeOffset="80143.584">18058 9401,'-25'0,"25"0,0 0,0 0,0 0,0 0,0 0,0 0,0 0,0 0,25 0,0 0,0 0,24 0,1 0,0 0,-1 0,26-25,-1 25,25 0,0 0,1 0,-1 0,25 0,0-25,0 25,0 0,0 0,0 0,0 0,0 0,0 0,0 0,0 0,0 0,0 0,-25 0,25-24,-24 24,24 0,-25 0,0 0,25-25,-25 25,1 0,-26-25,25 25,-24 0,-1 0,0-25,1 25,-26 0,1-25,0 25,-1 0,-24 0,0-24,0 24,0 0,-25 0,0 0,24 0,-24-25,0 25,0 0,0 0,0 0,-24 0</inkml:trace>
  <inkml:trace contextRef="#ctx0" brushRef="#br0" timeOffset="80875.6259">18902 9971,'0'0,"-25"-24,25 24,0 0,0 0,0 0,0 0,0 0,0 0,0 0,0 0,25 0,-1 0,-24 0,25 0,0 0,0 24,0-24,-1 0,1 25,0-25,0 25,-25-25,0 25,0-25,0 25,0 0,0-25,-25 24,0 1,0 0,1 0,-1-25,-25 25,25-25,1 24,-1-24,0 0,25 0,-25 0,25 0,-25 0,25 0,0-24,0 24,0 0,0 0,0-25,0 25,25 0,0 0,-25 0,25 0,0 0,-1 0,1 0,0 0,0 25,24-25,-24 0,25 24,-25-24,24 0,-24 0,0 25,24-25,-24 0,0 0</inkml:trace>
  <inkml:trace contextRef="#ctx0" brushRef="#br0" timeOffset="81067.6368">19571 9922,'0'0,"0"0,0 0,0 0,0 0,25 25,-25-25,25 24,0-24,-1 25,-24 0,25-25,0 25,0 0,0 0,-1-25,-24 24,25 1,0-25,0 25,-25-25,25 25</inkml:trace>
  <inkml:trace contextRef="#ctx0" brushRef="#br0" timeOffset="81242.6468">19943 9872,'-24'0,"24"0,-25 0,25 0,-25 0,0 25,25 0,-25-25,0 25,1-1,-1 1,0 0,0 0,0 0,1 0,-1-1,0-24,25 25,-25 0,25 0,-25-25</inkml:trace>
  <inkml:trace contextRef="#ctx0" brushRef="#br0" timeOffset="81478.6603">20439 9897,'25'25,"-25"-25,25 25,0-25,-25 24,25 1,-25-25,0 25,24 0,-24 0,0 0,0-1,25 1,-25 0,0 0,0-25,0 25,0-1,0-24,0 25,0-25,0 25,0-25,0 0</inkml:trace>
  <inkml:trace contextRef="#ctx0" brushRef="#br0" timeOffset="81786.678">20787 9971,'0'-24,"0"24,0 0,0 24,0-24,0 0,0 0,0 25,0-25,0 25,0 0,-25 0,25-25,0 25,0-1,0 1,0 0,0-25,0 25,25 0,-1-25,-24 24,25-24,0 0,0 25,0-25,0 0,-1 0,1 0,0 0,0 0,0 0,-1-25,-24 25,25 0,-25-24,0 24,0-25,0 25,0-25,0 0,0 25,-25-25,1 1,-1-1,0 0,-25 0,26 25,-1-25,0 0,-25 25,25-24,1 24</inkml:trace>
  <inkml:trace contextRef="#ctx0" brushRef="#br0" timeOffset="81978.6889">21283 9823,'25'0,"-1"0,1 0,0 24,0-24,0 0,-25 25,24 0,-24 0,0 0,0-1,0 1,0 25,0-25,0 0,0-1,0 26,0-25,0 0,-24-1,24 1,0 0</inkml:trace>
  <inkml:trace contextRef="#ctx0" brushRef="#br0" timeOffset="82267.7055">21382 10691,'0'25,"0"-25,0 24,0-24,0 25,0-25,0 25,0-25,0 25,0-25,0 0,0 25,0-25,0 24,0-24,0 0,0 25,0-25,25 0,-25 25,25-25,-25 0,24 0,1 0,-25 0,25 0,0 0,0 0,-25-25,24 25,-24-25,25 25,-25 0,0-24,0-1,0 25,0-25,-25 0,1 0,-1 25,0-24,-25-1,26 0,-26 0</inkml:trace>
  <inkml:trace contextRef="#ctx0" brushRef="#br0" timeOffset="82542.7212">20613 10120,'0'0,"0"0,0 0,0 0,25 0,0 0,-1 0,1 25,25-25,-1 25,1-25,25 25,-26 0,26-25,-1 24,0-24,1 25,-1-25,1 25,-1-25,0 25,1-25,-1 0,-24 25,-1-25,1 0</inkml:trace>
  <inkml:trace contextRef="#ctx0" brushRef="#br0" timeOffset="83106.7535">20687 8334,'0'0,"0"0,25 0,0-24,0 24,0 0,-1 0,26 0,0 0,-1 24,26-24,-1 0,1 25,-1-25,25 0,0 25,-24-25,24 25,0-25,-24 25,24-25,-25 24,1-24,-26 25</inkml:trace>
  <inkml:trace contextRef="#ctx0" brushRef="#br0" timeOffset="83722.7887">19298 9897,'0'0,"0"0,25 0,-25 0,0 0,0 0,0 0,0 0,0 0,0 0,0 0,0 0,0 0,0 0,0 0,0 25,-25-25,25 25,-24-25,-1 24,25 1,-25 0,-25 25,26-25,-1-1,-25 26,1 0,-1-1,0-24,1 25,-1-1,25 1,-24-25,-1 24,25-24,-24 0,24 0,25-1,-25-24,25 0</inkml:trace>
  <inkml:trace contextRef="#ctx0" brushRef="#br0" timeOffset="84214.8168">18405 8384,'0'-25,"25"25,-25 0,0-25,0 25,0 0,0 0,0 0,0 0,0 25,-25-25,1 25,-1 0,0 0,0 24,-24-24,24 25,-25-1,1 1,-1-25,0 24,1 1,-1-1,1-24,24 25,-25-25,25-1,-24 1,24 0,0-25,0 25</inkml:trace>
  <inkml:trace contextRef="#ctx0" brushRef="#br0" timeOffset="84598.8388">18182 7590,'0'0,"0"-25,0 25,0 0,0 0,0 0,0 25,-25-25,25 0,-24 25,24 0,-25 0,0-1,25 26,-25-25,0 24,25 1,-24-25,24 24,0-24,0 0,0 25,0-25,0-1,0-24,0 25,24 0,-24-25,25 0,-25 25,25-25,0 0,0 0,-1 0,1-25,0 25,0-25,-25 25,25-25,-1 1,1-1,-25 25,0-25,0 0,0 0,0 25,-25-25,25 25,-24 0,-26 0,25 0,0 25,-24 0</inkml:trace>
  <inkml:trace contextRef="#ctx0" brushRef="#br0" timeOffset="85118.8686">17885 12303,'0'0,"-25"0,25 25,0-25,0 0,0 0,0 0,25 0,-25-25,24 25,1 0,-25 0,25 0</inkml:trace>
  <inkml:trace contextRef="#ctx0" brushRef="#br0" timeOffset="85274.8775">17885 12526,'0'0,"0"0,0 0,0 0,0 0,24 0,1 0,-25 0,25-24,0 24,0 0,-1-25,26 25,-25-25</inkml:trace>
  <inkml:trace contextRef="#ctx0" brushRef="#br0" timeOffset="85654.8992">19298 11931,'0'-25,"25"25,-25 0,0 0,0 0,0 0,-25 0,25 0,-24 0,-1 25,0-25,25 25,-25 0,0-1,1 1,-1 0,0 25,0-26,0 1,25 25,-24-25,24 0,0 24,0-24,0 0,0 0,24-1,1 1,-25 0,25-25,0 25,24-25,-24 25,0-25,25 0,-26 0,26 0,-25 0,24-25,-24 25,0 0,0-25,0 25,-1 0,-24-25,25 25,-25-25,0 25,0 0,-25-24,25 24,-24 0,-1-25,0 25,0 0,-24 0,24 0,0 0,-25 0,26 0,-1 25,-25-25</inkml:trace>
  <inkml:trace contextRef="#ctx0" brushRef="#br0" timeOffset="85999.9189">20142 11906,'25'-25,"-1"25,1 0,-25-24,0 24,0 0,0 0,-25 24,25-24,-24 25,-1-25,0 25,0 0,0 0,1 24,-1-24,0 0,0 0,25-1,-25 26,25-25,0 0,0 0,0-1,0-24,25 25,0 0,0-25,-25 25,25-25,-1 0,26 0,-25 0,0 0,-1 0,1 0,0-25,0 25,0-25,-25 25,24 0,-24-25,0 1,0 24,0-25,-24 25,24-25,-25 25,0-25,-25 25,26 0,-26 0,0 0,26 0</inkml:trace>
  <inkml:trace contextRef="#ctx0" brushRef="#br0" timeOffset="86250.9333">19249 12948,'0'0,"0"25,0-25,0 0,0 0,25 0,-25 0,24 0,1 0,0 0,25-25,-26 25,26 0,0-25,24 0,-24 25,24-24,-24-1,24 25,25-25,-24 0,-1 25,25-25,-24 1,-1 24,1-25,-1 25,0-25,-24 25,0-25,-1 25,-24 0,0 0,0 0,-25 0,0 0</inkml:trace>
  <inkml:trace contextRef="#ctx0" brushRef="#br0" timeOffset="91097.2105">1811 15230,'0'-25,"0"0,-25 1,25 24,0-25,-25 25,25-25,0 25,0 0,0 25,0-25,0 25,0-25,0 24,0 26,25-25,-25 24,0-24,0 25,25 0,-25-1,0-24,0 25,0-1,0-24,25 25,-25-26,0 1,0 0,0 0,25 0,-25-25,0 24,0-24,25 25</inkml:trace>
  <inkml:trace contextRef="#ctx0" brushRef="#br0" timeOffset="91449.2306">2084 15230,'0'0,"0"-25,0 0,0 25,25-24,-25 24,0-25,25 25,-1-25,1 25,0 0,0 0,0 0,-1 0,1 0,0 25,0 0,0-25,-1 24,1 26,-25-25,0 0,0 24,0-24,-25 0,1 25,24-1,-25-24,0 0,0 24,0-24,1 0,-1-25,25 25,-25-25,25 0,-25 0,25 0,-25 0,25 0,0-25,0 25,0 0,0-25,0 25,0 0,25-25,0 25,-25 0,25 0,0 0,-1 0,1 0,25 0,-25 0,-1 0,26 0,0 0,-26 0</inkml:trace>
  <inkml:trace contextRef="#ctx0" brushRef="#br0" timeOffset="93185.3299">2977 15429,'0'0,"0"0,-25-25,25 25,0 0,0-25,0 25,0 0,0 25,0-25,0 25,0-1,0 1,25 0,-25 0,25 24,-25-24,0 25,25-1,-25-24,0 25,0-1,24-24,-24 0,0 0,0 0,0-1,0 1,0 0,0-25,0 0,0 0,0 0</inkml:trace>
  <inkml:trace contextRef="#ctx0" brushRef="#br0" timeOffset="93413.343">3002 15577,'0'-24,"-25"-26,25 25,-25-24,0 24,25-25,0 25,-25 0,25 1,0-1,0 0,25 0,-25 25,25 0,0-25,0 25,0 0,-1 0,1 25,0-25,25 0,-26 25,1-25,0 25,0 0,0-25,-25 24,24 1,-24 0,0-25,0 25,0 0,0 0,-24-1,24 1,-25-25,0 25,0 0,0 0</inkml:trace>
  <inkml:trace contextRef="#ctx0" brushRef="#br0" timeOffset="94245.3906">3523 15379,'0'25,"24"-25,-24 0,0 0,0 0,25 0,-25 25,0-25,25 0,-25 0,0-25,25 25,-25 0,25 0,-1-25,-24 25,25-25,-25 25,25-25,-25 25,25-25,-25 25,0-24,0 24,25-25,-25 25,0-25,0 25,0 0,0-25,-25 25,25 0,0-25,-25 25,25 0,-25 0,25 0,0 0,-25 0,25 0,-24 0,24 0,-25 25,25-25,-25 0,25 25,0-25,-25 25,25-25,0 25,0-1,0-24,0 25,0 0,25 0,-25-25,0 25,25 0,0-25,-25 24,24-24,-24 25,25-25,0 0,-25 0,25 0,0 0,-25 0,24-25,-24 25,25 0,-25-24,25 24,-25-25,0 25,0-25,25 0,-25 25,0-25,0 0,25 1,-25-1,0 25,24-25,-24 0,0 25,25-25,-25 1,25 24,0 0,-25 0,25 0,-25 0,25 0,-25 0,0 24,24-24,-24 25,0 0,0 0,0-25,0 25,0-25,0 24,0-24,0 0,25 25,-25-25,0 0,0 0,25 0,-25 0,0-25,25 25,-25 0,25-24,-25 24,24-25,-24 25,25-25,0 0,-25 0,25 25,-25-24,25-1,-25 0,0 0,0 0,0 25,0-24,0-1,0 25,0 0,0 0,0-25,0 25,0 0,0 25,0-25,0 0,0 25,24-25,-24 24,25 1,-25 0,0 0,25-25,0 25,-25-1,25-24,-1 25,-24-25,25 25,-25-25,25 25,-25-25,0 0,25 25,-25-25,0 0,0 24,0-24,-25 0,25 0,-25 0,25 0,-25 0,1 25,-1-25,25 0,-25 0,0 0</inkml:trace>
  <inkml:trace contextRef="#ctx0" brushRef="#br0" timeOffset="94981.4327">5061 15056,'49'0,"-24"-24,-25 24,25-25,-25 25,0 0,0-25,-25 25,0 0,0 0,1 0,-1 0,0 0,-25 0,25 25,1-25,-1 25,0-25,0 24,25 1,-25 0,25 0,0-25,0 25,0-1,0-24,25 25,-25-25,25 25,0-25,0 0,-25 0,24 0,1 0,0 0,-25 0,25-25,-25 25,25 0,-25-25,0 25,0-24,25 24,-25-25,0 0,0 25,0-25,0 0,0 25,0-24,24 24,-24-25,0 25,25 0,-25-25,0 25,25 0,-25 0,25 0,-25 0,25 25,-25-25,24 0,-24 25,25-25,-25 24,0-24,0 25,25 0,-25-25,0 25,0-25,0 25,0-25,0 24,0-24,0 0,25 0,-25 0,0 0,0 0,0 0,0-24,25 24,-25 0,0-25,24 25,-24-25,25 25,-25-25,25 0,0 25,-25-24,25 24,-1-25,-24 25,25 0,0-25,-25 25,25 0,0-25,-1 25,1-25,0 25,0-24,-25 24,25-25,-1 25,1-25,0 0,-25 25,25-25,-25 25,0-24,0 24,0-25,0 25,0 0,0 0,-25 0,25 0,-25 0,0 0,25 0,0 0,-24 25,24-25,0 0,0 24,0 1,0-25,24 25,-24-25,25 25,0 0,-25-25,25 24,0-24,-1 25,-24-25,25 0,-25 25,25-25,-25 0,0 25,0-25,0 25,0-25,0 0,-25 24,0-24,25 0,-24 0,-1 25,0-25,25 0</inkml:trace>
  <inkml:trace contextRef="#ctx0" brushRef="#br0" timeOffset="95128.4411">6425 15106,'25'25,"24"0,-49-25,25 24,0 1,-25-25,0 25,0 0,0-25</inkml:trace>
  <inkml:trace contextRef="#ctx0" brushRef="#br0" timeOffset="98379.627">7318 14982,'0'-25,"0"25,0-25,0 25,25-24,-25 24,0-25,0 0,0 25,0-25,0 25,0-25,0 25,0-24,0 24,0-25,-25 25,25 0,-25-25,0 25,25 0,-25 0,1 0,-1 0,25 25,-25-25,0 25,0-1,0 1,25-25,-24 25,24 0,-25 0,25-1,0 1,0 0,0 0,25 0,-25-1,0-24,24 25,1 0,-25-25,25 0,0 0,0 0,-25 0,25 0,-1 0,-24 0,25 0,0-25,-25 25,25 0,-25-25,25 25,-25-24,24 24,-24 0,0-25,0 25,0-25,0 25,0 0,0 0,0-25,0 25,0 0,0 0,0 0,0 0,0 0,0 0,0 0,0 0,0 0,0 0,0 0,0 0,0 0,0 25,0-25,0 0,0 0,0 0,0 0,0 0,0 0</inkml:trace>
  <inkml:trace contextRef="#ctx0" brushRef="#br0" timeOffset="99250.6768">7169 14560,'0'0,"0"-24,0-1,0 0,0 25,0-25,0 0,0 25,0 0,0-24,0 24,0 0,0 0,0 0,0 0,0 24,0-24,0 25,25 0,-25 0,25 0,-25 24,0-24,24 25,-24-1,25 1,-25 24,0-24,0-1,25 1,-25 0,0-26,0 26,25-25,-25 0,25-1,-25 1,24-25,-24 25,25-25,0 0,0 0,-25 0,25 0,-1 0,1-25,0 25,0-25,0 1,-25-1,24 25,-24-25,25 0</inkml:trace>
  <inkml:trace contextRef="#ctx0" brushRef="#br0" timeOffset="100058.7231">7144 15007,'0'0,"0"0,0 0,0-25,25 25,0 0,0-25,-1 25,1-25,0 25,0-24,24-1,-24 0,25 0,-25 25,24-25,-24 25,25-24,-26 24,1-25,-25 25,25 0,-25 0,25 0,-25 0,0 25,0-25,0 0,-25 24,25-24,0 0,-25 25,25-25,0 25,0-25,0 25,0-25,0 0,0 25,25-25,-25 24,25-24,-25 0,25 0,-1 0,-24 0,25 0,0 0,0 0,0-24,-25 24,24 0,1-25,-25 25,25-25,0 0,-25 25,0-25,25 25,-25-24,0 24,0-25,-25 25,25-25,-25 25,0 0,25 0,-25-25,1 25,-1 0,0 25,0-25,0 0,25 25,-24 0,-1-1,25 1,-25 0,25 0,0 0,0-1,0 1,0 0,25 0,-25-25,25 25,-25-1,24-24,1 0,0 25,0-25,24 0,-24 0,0 0,25-25,-1 25,-24-24,25 24,-26-25,26 0,-25 0,0 25,0-25,-1 1,1-1,-25 0,0 25,0-25,0 0,0 1,0 24,0-25,-25 0,25 25,-24 0,24-25,0 25,0 0,0 0,0 0,0 0,0 25,0-25,0 0,0 25,0 0,24-25,-24 24,0 1,25 0,-25 0,0 0,0-25,0 24,25 1,-25 0,0-25,0 0,0 25,0-25,0 0,0 0,25 0,-25 0,0 0,0 0,25-25,-25 25,0-25,0 0,24 1,-24-1,25 0,-25 0,25 0,-25 1,25-1,0 0,-1 0,1 25,0-25,0 25,0 0,-1 0,-24 25,25-25,0 25,0-25,-25 25,25 0,-25-1,0 1,24-25,-24 25,0 0,0 0</inkml:trace>
  <inkml:trace contextRef="#ctx0" brushRef="#br0" timeOffset="100587.7533">8856 14660,'0'0,"0"-25,0 25,0-25,0 25,0 0,24 0,-24 0,0 0,25 0,-25 25,25-25,-25 25,25-25,-25 24,0-24,25 25,-25 0,24-25,-24 25,25-25,-25 25,0-25,25 0,-25 24,0-24,0 0,0 0,0 0,0 0,25 0,-25 0,0 0,0-24,25 24,-25-25,0 25,24-25,-24 0,25 0,-25 25,25-24,0-1,0 25,-25-25,24 25,1 0,0 0,-25 0,25 0,0 0,0 0,-25 0,24 25,-24-25,25 25,-25-25,25 24,-25-24,0 25,25-25,-25 25,0-25,0 0,25 0,-25 0,0 25,24-25,-24 0,25-25,-25 25,0 0,25-25,-25 25,25 0,-25-25,0 1,0 24,0-25,0 0,0 25,0-25,0 0,0 25,0-24,0 24,0 0,0 0,0 0,0 0,0 0,0 24,25-24,-25 25,24 0,-24-25,0 25,25 0,-25-25,0 24,25-24,-25 25,0-25,25 25,-25-25,0 0</inkml:trace>
  <inkml:trace contextRef="#ctx0" brushRef="#br0" timeOffset="100702.7599">9600 14337,'-50'-25,"25"0,1 25,24-24,-25 24,0-25,25 25,0 0</inkml:trace>
  <inkml:trace contextRef="#ctx0" brushRef="#br0" timeOffset="100982.7759">10071 14312,'-25'0,"25"25,-25-25,1 25,24-25,-25 25,25 0,-25-25,25 24,0 1,0-25,25 25,-25-25,25 25,-1-25,1 25,0-25,0 24,24-24,-24 25,0-25,0 0,-25 25,25-25,-25 25,24-25,-24 0,0 25,0-25,-24 0,-1 24,0-24,0 0,0 0,1 0,-1 0,0 25,0-25,0 0</inkml:trace>
  <inkml:trace contextRef="#ctx0" brushRef="#br0" timeOffset="101758.8203">11212 14560,'0'0,"0"-24,0 24,0 0,0-25,0 25,0 0,-25-25,25 25,-25 0,1-25,-1 25,0-25,0 25,0 0,1 0,-1 0,0 0,0 0,0 25,1-25,24 25,-25-25,25 25,-25 0,25-1,0 1,0-25,0 25,25 0,-25 0,25-25,-1 24,-24-24,25 0,0 0,0 0,0 0,-1 0,1 0,0-24,-25 24,25-25,0 0,-25 25,24-25,-24 0,25 1,-25-1,0 0,0-25,0 26,0-1,0-25,0 0,0 1,-25 24,1-25,24 1,-25-1,0 1,25 24,-25 0,25 0,-25 25,25 0,0 0,0 0,0 25,0 0,0 0,0 24,0 1,0-1,0-24,0 25,25-1,-25 1,25-25,-25 25,25-26,-25 1,25 0,-1-25,-24 25,25-25,0 25,0-25,-25 0,25-25,-1 25,-24 0,25-25,0 25,-25-25,25 0,-25 25,0-24,0-1,0 0,0 0,0 25,0-25,0 0,0 25,0-24,0 24,0 0,0 0,0 24,0-24,0 25,0 0,0 0,0 0,0 0,0-1,0-24,25 25,-25 0,25 0,-1-25,1 25,0-25,0 24,0-24,-1 0,1 0,0 0,0 0,0-24,-1 24,1 0,0-25,0 25,0-25,-25 25,0-25,0 0,0 25,0-24,-25-1,0 0,0 0,0 25,1-25,-26 0,0 25,1-24,24 24,-25 0</inkml:trace>
  <inkml:trace contextRef="#ctx0" brushRef="#br0" timeOffset="102550.8656">11857 14188,'25'0,"0"0,-25 0,24 25,-24-25,0 0,0 25,0-25,0 25,0-25,0 24,0 1,0 0,0-25,0 25,0 0,0-25,25 25,-25-1,0-24,25 25,-25-25,25 0,0 0,-25 25,24-25,1 0,0 0,0 0,0 0,-25-25,24 25,1-25,0 25,-25-24,25 24,-25-25,0 0,25 0,-25 0,0 0,0 1,0-1,0 25,0-25,0 0,0 25,0 0,0 0,0 0,0 0,24 0,-24 25,0 0,0-25,25 25,-25-1,0 1,25 0,-25 0,25 0,0 0,-25-1,24-24,-24 25,25-25,0 25,0-25,0 0,0 0,-1 0,1 0,0-25,0 25,0-25,-1 25,-24-24,25-1,0 0,0 0,-25 0,25 0,-25-24,0-1,0 25,0-24,0-1,0-24,0 24,0-24,0 24,-25 1,25-1,-25 0,25 26,0-1,0 0,0 25,0 0,0 25,-25-25,25 25,0 24,0-24,0 25,0-1,0 1,0-1,0 1,0 0,25-26,-25 26,0 0,0-26,25 26,-25-25,0 0,0-1,0-24,0 25,25-25,-25 0,0 0,24 0,-24 0,0 0,25-25,-25 25,25-24,-25-1,25 0,-25 0,25 0,-25-24,24 24,1 0,-25 0,25 1,0-1,24 25,-24 0,0 0,25 0,-26 0,1 0,0 25,0-1,0-24,-1 25,1 0,-25 0,25 0,-25-1,0 1,0 0,-25 0,0 0,1-1,-1 1,0-25,0 25,-24 0,-1-25,25 25,-24-25,-1 0,25 0,-24 0,24 0,0-25</inkml:trace>
  <inkml:trace contextRef="#ctx0" brushRef="#br0" timeOffset="102734.8761">13097 13568,'25'0,"25"0,-26 0,1 25,25-25,-25 25,-1 24,1-24,0 25,0-25,0 24,-1 1,1-1,-25-24,25 25,-25-25,25 24,-25-24,0 0,0 0,25-1,-25 1,0 0,0 0,25-25</inkml:trace>
  <inkml:trace contextRef="#ctx0" brushRef="#br0" timeOffset="103215.9036">13990 14039,'0'0,"25"0,-25 25,25-25,-25 25,0-25,25 0,-25 25,24-25,-24 0,25 0,-25 0,25 0,-25 0,25 0,0-25,-25 25,24 0,1-25,-25 25,25 0,-25-25,25 25,-25-24,0 24,0-25,0 0,0 25,0-25,-25 25,25-25,-25 25,0-24,25 24,-24 0,-1 0,0 24,25 1,-25 0,0 0,25 0,-24-1,24 26,-25-25,25 24,0-24,0 0,25 25,-1-26,-24 1,25-25,25 25,-25-25,24 25,-24-25,25 0,-1 0,1 0,-1 0,1-25,0 25,-25 0,24-25,1 0,-25 25,-1-24,1-1,25 0,-25 0,-25 0,24 1,1-1,0 0,0 0,-25 25,25-25,-1 25,1 0,0 0,25 0,-26 0,1 0,0 25,25 0,-26-25,1 25,-25 0,25-1,-25 1,0 0,0-25,0 25,-25 0,0-1,1-24,-1 25,-25-25</inkml:trace>
  <inkml:trace contextRef="#ctx0" brushRef="#br0" timeOffset="104702.9887">14784 14387,'0'0,"0"0,0 0,0 0,0-25,0 25,0 0,0-25,25 25,-25-25,25 25,-25-25,24 1,-24-1,25 25,0-25,-25 0,25 0,-25 1,0-1,0 0,0 0,0 0,0 1,-25-1,0 0,25 0,-25 25,1-25,-1 25,0 0,0 0,0 0,1 0,-1 0,25 0,-25 25,25-25,0 0,0 25,0-25,0 25,0-25,25 0,-25 25,25-25,-1 0,1 24,0-24,25 0,-26 0,1 0,0 25,25-25,-26 0,1 0,0 25,0-25,0 0,-25 25,24-25,-24 25,0-25,0 24,0-24,-24 25,24 0,-25-25,25 25</inkml:trace>
  <inkml:trace contextRef="#ctx0" brushRef="#br0" timeOffset="106011.0635">7417 15900,'-25'-25,"25"25,0-25,0 0,0 25,0 0,0-24,0 24,0 0,0 0,0 0,0 24,0-24,0 25,0 0,0 25,0-26,0 26,0 0,0-1,0 1,-25-1,25 1,0 0,-24-1,24 1,0 0,0-26,0 26,0-25,24 0,-24-1,25-24,0 25,0-25,0 0,-1 0,1 0,25 0,-1 0,1 0,0-25,-1 25,1-24,24 24,-24-25,24 25,1-25,-1 0,1 0,-1 1,0 24,1-25,-26 0,26 0,-26 25,1-25,0 25,-1-25,1 25,-25 0,-1-24,1 24,-25 0,25-25,-25 25,0 0,0 0,-25-25,0 25,1-25,-1 25,0-25,0 25,0-24,-24 24,24 0,-25-25,26 25,-1 0,0-25,0 25,0 0,25 0,-24 0,24 0,0 0,0 0,0 0,0 0,24 25,-24-25,25 0,0 25,0-25,0 24,-1-24,26 25,-25-25,24 25,-24-25,25 25,-25-25,-1 25,26-1,-25-24,0 25,-1 0,-24 0,25 0,-25 0,0-1,-25 1,25 25,-24-25,-1-1,-25 26,1 0,24-26,-25 26</inkml:trace>
  <inkml:trace contextRef="#ctx0" brushRef="#br0" timeOffset="113076.4676">9302 15429,'0'0,"25"0,-25 0,0 0,0 0,0 24,0-24,25 25,-25 0,25 0,-25 24,0 1,24-25,-24 24,25 1,-25 0,0-26,25 26,-25 0,0-26,25 1,-25 0,0 0,0 0</inkml:trace>
  <inkml:trace contextRef="#ctx0" brushRef="#br0" timeOffset="113398.4861">9724 15726,'0'-25,"0"1,0-1,0 0,0 25,25-25,-25 0,24 25,1-24,0 24,0-25,0 25,-1 0,1 0,0 0,0 0,-25 25,25-25,-1 24,-24 1,0 0,0 25,0-26,0 26,-24 0,-1-1,25 1,-25-1,0 1,0 0,1-26,24 1,-25 0,25 0,0 0,0-25,0 0,0 0,0 0,25 0,-25 0,24 0,1 0,0-25,25 25,-26-25,26 25,0-25,-26 0,26 1,0 24,-1-25,1 0</inkml:trace>
  <inkml:trace contextRef="#ctx0" brushRef="#br0" timeOffset="113948.5175">10989 15974,'0'-25,"0"25,0-24,0 24,0-25,-25 25,25 0,-25 0,25 0,-25 0,1 25,-1-25,0 24,0 1,25 25,-25-25,1 24,-1 1,25-25,0 24,-25 1,25-1,0-24,0 25,25-25,0 24,-25-24,24 0,1 0,25-25,-25 25,-1-25,26 24,0-24,-1 0,1-24,-25 24,24-25,1 25,-1-25,1 0,0 25,-25-25,24 1,-24 24,25-25,-26 0,1 25,-25-25,25 25,-25-25,25 25,-25 0,0 0,0-25,0 25,0 0,0 25,0-25,0 0,0 25,0-25,0 25,0 0,0-25,0 25,0-25,0 24,0-24,25 25,-25-25,0 0,24 0,1 0,-25 0,25 0,0 0,-25 0,25 0,-1-25,1 25,-25-24,25 24,0-25,-25 25,25-25,-25 25,0-25,24 25,-24-25,0 25,0 0,0 0,0 0,0 25,0-25,0 25,25 0,-25 0,0 24,0-24,25 25,-25-1,0 1,0-1,0 1,0 0,25-1</inkml:trace>
  <inkml:trace contextRef="#ctx0" brushRef="#br0" timeOffset="114244.5344">10989 17859,'-50'50,"1"-25,24 24,-25-24,25 0,1 0,24 0,0-25,0 0,0 0,24 0,1 0,25 0,-1-25,26 25,-26-50,51 25,-26 1,25-26,1 0,24 1,0-1,0 1,24-1,1 0,0-24,-25 24,25 1,0-1,0-24,-25 24,0 25,-25-24,25 24,-50-25,1 50,-1-25,-24 1,-1 24,-24 0,0-25,-25 25</inkml:trace>
  <inkml:trace contextRef="#ctx0" brushRef="#br0" timeOffset="124409.1158">1761 16197,'0'25,"-24"-25,24 0,0 0,0 0,0 0,24 0,-24 0,50 0,-25-25,25 25,-1-24,1 24,24-25,1 0,24 25,-25-25,25 0,1-24,24 24,-25 0,25 0,0 1,0-1,0-25,0 25,0 1,0-1,-25 0,25 0,0 0,-24 1,24-1,-25 0,0 0,0 0,-24 1,24 24,-50-25,26 0,-26 25,1 0,0-25,-26 25,1 0</inkml:trace>
  <inkml:trace contextRef="#ctx0" brushRef="#br0" timeOffset="124731.1342">2406 16049,'-99'24,"0"1,25 0,-1 0,26 0,-26-25,50 24,-24-24,24 25,25-25,0 0,0 0,0 0,25 0,0 0,24 0,1-25,24 25,1-24,-1-1,25 25,0-25,1 0,24 0,0-24,24 24,-23 0,23 0,1-24,0 24,0 0,24-24,-24 24,25-25,-25 25,0 1,-1-26,1 25,0 0,-25 1,0-1,0 0,-25 0,1 0,-1 25,-25-24,-24 24,-1-25,1 25,-25 0</inkml:trace>
  <inkml:trace contextRef="#ctx0" brushRef="#br0" timeOffset="133274.6229">1538 6846,'-25'-25,"25"0,-24 1,24-1,-25 0,25 0,-25 0,25 25,0-24,-25-1,25 0,0 25,0-25,0 25,0 0,0 0,0 0,-25 0,25 0,0 0,0 0,0 0,0 0,0 0,0 25,0 0,0 0,25-1,-25 1,0 0,0 25,25-1,-25-24,0 25,0-25,25-1,-25 26,25-25,-25-25,24 25,-24-1,25-24,0 0,-25 0,25 0,0 0,-1 0,-24-24,25 24,0-25,0 0,0 0,-1 0,1 1,0-1,0 0,0 0,0 0,-1 0,1 1,-25-1,25 0,0 25,-25-25,25 25,-25-25,0 25,24 0,-24 0,0 0,25 0,-25 0,0 0,25 0,-25 25,0-25,25 25,-25-25,25 25,-25-25,24 25,1-25,-25 0,25 24,-25-24,25 0,0 0,-1 0,1 0,0 0,0 0,0 0,-1-24,1 24,0-25,0 25,0-25,24 0,-24 0,0 1,-25-1,25 25,-1-25,1 0,0 0,0 1,-25-1,25 25,-1-25,-24 25,25 0,-25 0,25 0,-25 0,0 0,25 25,-25-25,0 0,25 25,-25-25,24 24,-24-24,25 25,-25-25,25 25,-25-25,25 25,-25-25,25 0,0 0,-1 0,-24 0,25 0,0 0,0 0,0 0,-1-25,1 25,25-25,-25 25,-1-25,1 25,0-24,0-1,0 25,-1-25,1 25,0-25,0 0,0 25,-1 0,1-24,0 24,-25 0,25 0,0 24,-25-24,24 0,-24 25,25 0,-25-25,25 25,0-25,-25 25,25-1,-25-24,24 25,1-25,-25 0,25 25,0-25,0 0,-1 0,1 0,0 0,0 0,0 0,0 0,-1 0,1 0,0 0,25-25,-26 25,1 0,25 0,-25-25,-1 25,26 0,-25 0,0-24,24 24,-24 0,0-25,0 25,24 0,-24 0,0-25,0 25,-1 0,26 0,-25 0,0 0,-1 0,1 0,0 0,-25 0,25 0,0 25,-1-25,1 0,0 25,0-25,0 24,-25-24,25 25,-1-25,1 25,0-25,0 0,0 25,-1-25,1 0,0 0,0 0,0 0,-1 0,1 0,0 0,25 0,-26 0,1 0,25 0,-25 0,24 0,1 0,-25 0,24-25,-24 25,25 0,-26 0,26 25,-25-25,0 0,-1 0,26 25,-25-25,0 0,-1 24,1-24,0 0,-25 25,25-25,0 0,0 25,-1-25,-24 0,25 0,0 0,0 0,0 0,24 0,-24 0,0 0</inkml:trace>
  <inkml:trace contextRef="#ctx0" brushRef="#br0" timeOffset="134274.6801">2109 7541,'-25'0,"0"-25,0 0,25 0,-24 25,24-25,-25 25,25 0,0-24,0 24,0 0,0 0,0 0,0 0,0 24,0-24,0 0,25 25,-25-25,24 25,-24 0,25 0,-25-25,25 24,-25 1,0 0,25-25,-25 25,0-25,0 25,0-25,0 24,0-24,0 0,25 0,-25 0,0 0,0 0,0-24,0 24,0 0,0-25,0 0,0 25,0-25,0 0,24 1,-24-1,0 25,25-25,-25 0,25 25,-25 0,25-25,0 25,-25 0,24 25,1-25,0 25,0-25,-25 25,25 0,-1-25,1 24,-25 1,25 0,-25 0,25 0,-25-25,25 24,-25 1,24-25,-24 25,25-25</inkml:trace>
  <inkml:trace contextRef="#ctx0" brushRef="#br0" timeOffset="135810.768">2853 7590,'25'-25,"-25"25,24-24,-24 24,0-25,0 25,0-25,0 0,0 25,0-25,-24 25,24-24,0 24,-25-25,25 25,-25-25,0 25,25-25,-25 25,1 0,24 0,-25 0,0 25,25-25,-25 0,0 25,25 0,-24-25,24 24,-25 1,25 0,0-25,0 25,0 0,0-25,0 24,0-24,25 25,-25-25,0 25,24-25,-24 0,25 0,-25 0,25 0,-25 0,25 0,-25 0,25 0,-25 0,24-25,-24 25,0-25,25 25,-25-24,0 24,25-25,-25 0,0 25,0-25,0 0,0 25,0-24,0 24,0 0,0-25,0 25,0 0,0 25,0-25,0 24,0-24,0 25,0-25,0 25,0-25,0 25,0 0,0-25,0 24,25-24,-25 0,0 25,25-25,-25 0,24 0,-24 0,25 0,-25 0,25 0,0 0,-25 0,25 0,0-25,-25 25,24 0,1-24,-25 24,25-25,-25 25,25-25,-25 25,0-25,0 0,0 25,0-24,0-1,0 0,0 25,-25-25,25 0,0 25,0 0,0-24,0 24,0 0,0 0,0 24,0-24,0 0,0 25,0-25,0 25,0 0,0-25,25 25,-25-1,0-24,0 25,0-25,0 0,25 25,-25-25,0 0,24 25,-24-25,0 0,0 0,0 0,0 0,0 0,0 0,0 0,0 0,25 0,-25 0,0 0,0-25,0 25,0 0,0-25,25 25,-25-25,0 25,0-24,0 24,25 0,-25-25,0 25,25 0,-25 0,0 0,24 0,-24 0,25 0,-25 0,0 25,25-25,-25 24,25-24,-25 0,0 25,25-25,-25 25,0-25,0 0,0 25,0-25,0 0,0 0,0 25,24-25,-24 0,0 0,0 0,0 0,0 0,0 0,0 0,0-25,25 25,-25 0,0-25,25 0,-25 25,0-25,25 1,-25-1,25 25,-25-25,24 25,1-25,-25 25,25 0,-25 0,25 25,0-25,-1 0,-24 25,25-25,-25 25,25-1,0-24,-25 25,25 0,-25-25,24 25,-24-25,25 25,0-25,-25 24,25-24,0 0,-1 0,1 0,0 0,0 0,0 0,0-24,-25 24,24 0,1-25,0 25,0-25,-25 25,25-25,-25 25,24-25,-24 25,25-24,-25 24,0-25,0 0,0 25,0-25,0 0,-25 25,25-24,-24 24,-1-25,25 25,-25 0,0 0,0 0,25 0,-24 0,-1 25,25-25,-25 24,25 1,-25-25,25 25,0 0,0 0,0-25,0 24,0 1,0-25,0 25,0-25,0 25,25-25,-25 0,25 0,-25 0,25 25,-1-25,-24 0,25 0,0-25,-25 25,25 0,-25 0,25 0,-25-25,0 25,24-25,-24 25,0 0,25-25,-25 25,0-24,0 24,0 0,25 0,-25-25,0 25,0 0,0 25,25-25,-25 0,0 24,0-24,25 25,-25-25,0 25,24-25,-24 25,0-25,25 0,-25 25,0-25,25 0,-25 0,25 0,0 0,-25 0,24 0,1 0,-25-25,25 25,0 0,-25 0,25-25,-25 25,24-25,-24 25,0-25,0 25,0-24,0 24,0-25,0 25,0-25,0 25,25 0,-25-25,0 25,0 0,25 0,-25 0,25 0,0 25,-1-25,1 25,0-25,0 25,0-25,-25 24,24 1,1-25,-25 25,0-25,0 25,0-25,0 25,0-25,0 24,0-24,-25 0,1 25,-1-25,0 0,0 0,0 0,1 0,-1 0,25 0</inkml:trace>
  <inkml:trace contextRef="#ctx0" brushRef="#br0" timeOffset="136246.7929">4812 7094,'25'0,"0"0,25 0,-26 0,1 0,0 0,0 25,-25-25,25 25,0 0,-25-1,0 1,0 25,24-25,-24-1,0 1,0 0,0 0,0 0,0-1,0 1,0 0,25 0,-25 0,0-25,25 24,-25-24,25 25,-25-25,25 0,-1 25,1-25,0 0,0 0,0 0,-1 0,26 0,-25-25,0 25,-1 0,1-25,25 25,-25-24,-1-1,-24 25,25-25,0 0,-25 0,25 25,-25-24,0-1,0 25,0 0,0-25,0 25,0 0,0 0,0 0,0 0,0 25,-25-25,25 25,0-25,-25 24,25 1,0-25,0 25,0 0,0-25,25 25,-25-25,25 24,0-24,-1 0,-24 25,50-25,-25 0,0 0,-1 0,1 0,0 0,0 0,0 0,-1-25,1 25</inkml:trace>
  <inkml:trace contextRef="#ctx0" brushRef="#br0" timeOffset="136402.8018">5185 7342,'-50'0,"50"0,-25 0,25 0,0 0,25 0,-25 0,50 0,-26 0,26-25,0 25,24 0,0-24,1 24,24-25,0 25,0-25</inkml:trace>
  <inkml:trace contextRef="#ctx0" brushRef="#br0" timeOffset="159345.1141">18058 15304,'0'0,"-25"0,25 0,0 0,0 0,0 0,0 0,0 0,25 0,-25 0,0 0,25 0,-25 25,25-25,0 0,-1 25,1-25,0 25,0-25,0 25,24 0,-24-25,25 24,-26 1,26-25,0 25,-26 0,26 0,0-25,-26 24,26 1,0-25,-26 25,26-25,-25 25,0-25,24 25,-24-25,0 24,0-24,0 0,-1 0,1 25,-25-25,25 0,-25 0,25 0,-25 0,0 0,0 0,0 0,0 0,0 0,0 0,0 0,0 0,0 0,0 0,0 0,0 0</inkml:trace>
  <inkml:trace contextRef="#ctx0" brushRef="#br0" timeOffset="160032.1533">19968 15032,'0'0,"0"0,0-25,0 25,0 0,0 0,0 0,0 0,0 0,-25 0,25 25,-24-25,24 0,-25 24,0-24,0 25,0 0,-24 0,24 0,0 24,-25-24,26 25,-1-26,-25 26,25-25,-24 25,24-26,-25 1,26 0,-1 25,0-50,0 24,0 1,1 0,24-25,-25 25,25-25,0 0,0 25,0-25,0 0,-25 0,25 24,0-24,0 0,0 0,0 0,0 0,0 0,0 0,0 0,0 0,0 0</inkml:trace>
  <inkml:trace contextRef="#ctx0" brushRef="#br0" timeOffset="160717.1925">19125 15677,'0'24,"0"-24,0 0,-25 0,25 0,0 25,0-25,-25 25,25-25,0 25,0-25,0 25,0-25,0 24,0-24,0 0,0 0,0 25,25-25,-25 0,25 0,-25 0,25 0,-25 0,24 0,-24-25,25 25,-25 0,25 0,-25-24,25 24,-25 0,0-25,0 25,0 0,0-25,0 25,0 0,0-25,0 25,0 0,0 0,-25 0,25 0,-25 0,25 0,-25 0,25 0,-24 25,24-25,0 25,0-25,0 0,0 25,0-25,0 0,0 0,0 0,0 0,24 0,-24 0,25 0,-25 0,25 0,-25 0,25-25,0 25,-25 0,24-25,1 25,-25-25,0 25,0 0,0-25,0 25,0 0,0 0,-25 0,1-24,-1 24,0 0,0 0,0 24,1-24,-1 25,0-25</inkml:trace>
  <inkml:trace contextRef="#ctx0" brushRef="#br0" timeOffset="163192.3341">18257 16694,'0'0,"0"0,0 0,0 0,0 0,0 24,0-24,0 0,0 25,0 0,0 0,24-25,-24 49,0-24,25 0,-25 0,0 0,0-1,25 1,-25 0,0 0,0 0,0-1,25 1,-25-25,0 25,0-25,0 25,0-25,0 0,0 0,0 0,0 0,0 0,25-25,-25 25,0 0,0-25,0 0,0 25,0-24,0-1,0 0,0 0,0 0,0-24,0 24,0 0,0 0,0 1,0-1,0 0,-25 0,25 0,0 25,-25-24,25 24,0 0,0 0,0 0,0 0,0 24,0-24,0 25,0 0,0 0,0 0,0 24,0-24,0 0,0 24,0-24,0 0,0 25,0-26,0 1,0 0,0 0,0 0,0-1,0-24,0 25,0-25,0 25,0-25,0 0,0 0,0 0,0 0,0 0</inkml:trace>
  <inkml:trace contextRef="#ctx0" brushRef="#br0" timeOffset="164032.3821">19224 16743,'0'0,"0"-25,0 25,0 0,0 0,0-24,0 24,0 0,0 0,-25 0,25 0,0 0,0 0,0 0,0 24,0-24,25 25,-25 0,0-25,0 25,0 0,0-1,25 1,-25 0,0 0,0 0,0-1,0 1,0-25,0 25,0-25,0 25,0-25,0 0,0 0,0 0,0 0,0 0,0 0,0 0,0 0,0 0,0 0,0-25,0 25,0-25,0 25,0-25,0 25,0-24,0-1,-25 0,25 0,0 0,-25 1,25-1,0 0,-25 25,25-25,0 25,0-25,0 25,-24 0,24 0,0 0,0 0,0 0,0 25,0 0,24 0,-24 0,0-1,0 1,25 0,-25 0,0 0,0-1,0 1,25 0,-25-25,0 25,0-25,0 25,0-25,0 0,0 0,0 0,25 0,-25 0,0 0,0 0,0 0,0-25,0 25,0 0,0 0</inkml:trace>
  <inkml:trace contextRef="#ctx0" brushRef="#br0" timeOffset="201916.549">1935 8012,'0'0,"0"0,0 0,25 0,-25 0,25 0,-25 0,25 0,-1 0,1 0,25 0,-25 0,24 0,1 0,-1 0,1 0,24 0,1 0,-1 0,1-25,-1 25,0 0,26 0,-26 0,25 0,1 0,-26-25,25 25,0 0,1 0,-26-25,25 25,-24 0,24-24,-25 24,26 0,-26-25,0 25,26 0,-26-25,0 25,1-25,-26 25,26 0,-26-25,26 25,-26-24,1 24,-25 0,24 0,-24-25,0 25,-25 0,25 0,-25 0</inkml:trace>
  <inkml:trace contextRef="#ctx0" brushRef="#br0" timeOffset="202352.5739">2382 7913,'0'0,"0"0,0 0,0 0,0 0,0 0,0 0,24 0,-24 0,25 0,0 0,0 0,24 0,-24 0,25 0,24-25,-24 25,24 0,1 0,-1 0,25 0,-24 0,24-25,25 25,-25 0,0 0,1-25,24 25,-25 0,25 0,-25-25,0 25,25 0,-24 0,-1-24,0 24,0 0,-24 0,24-25,-25 25,1 0,-1 0,1-25,-1 25,-24 0,-1-25,1 25,-25 0,-1 0,1-25,0 25,-25 0,0 0,0 0,0 0,0 0</inkml:trace>
  <inkml:trace contextRef="#ctx0" brushRef="#br0" timeOffset="202813.6003">1786 8136,'0'0,"0"0,0 0,25 0,0 0,-25-25,25 25,0 0,24 0,-24-25,25 25,-1 0,26-24,-26 24,50 0,-24 0,24-25,-25 25,26 0,24 0,-25-25,25 25,-25 0,25-25,0 25,-25 0,25 0,0-25,-24 25,24 0,-25 0,25-25,-25 25,0 0,1-24,-1 24,-25 0,25 0,-24-25,-1 25,1 0,-26-25,26 25,-26 0,-24 0,25-25,-25 25,-1 0,1 0,-25 0,0 0,0-25,0 25,-25 0</inkml:trace>
  <inkml:trace contextRef="#ctx0" brushRef="#br0" timeOffset="203224.6238">1811 7987,'-25'0,"0"0,1 0,24 0,0 0,0 0,0 0,0 0,0 0,24 0,1 0,0 0,0 0,25 0,-1 0,26-25,-1 25,0 0,1 0,24 0,0-25,0 25,25-24,-24 24,24 0,-25 0,25-25,0 25,0 0,0 0,0-25,0 25,0 0,0 0,-25-25,25 25,0 0,-24 0,-1-25,0 25,0 0,0 0,-24-24,24 24,-49 0,24 0,-24 0,-1-25,-24 25,0 0,0 0,0 0,-25 0,0 0,0 0,0 0,-25-25,0 25</inkml:trace>
  <inkml:trace contextRef="#ctx0" brushRef="#br0" timeOffset="214446.2657">18405 16644,'-24'0,"24"-25,-25 25,25-25,-25 25,25 0,0-24,-25 24,25 0,0 0,0 0,0-25,0 25,0 0,0 0,0 0,0 0,0 0,0 0,0 25,0-25,0 24,0 1,0 0,0 0,0 24,0 1,25 0,-25-1,0 1,0-1,0 26,0-26,0 1,0 0,0-26,0 26,0-25,0 0,0-1,0 1,0-25,0 25,0-25,0 0,0 0,0 0,0 0,0 0,0 0,0-25,0 25,25-25,-25 1,0-1,0 0,0-25,0 26,0-26,0 0,0 1,0-1,0 1,0-1,-25 0,25 1,-25 24,25-25,-25 26,25-1,-24 0,24 0,0 25,0 0,0 0,0 0,0 0,0 25,0 0,0 24,0-24,0 25,0-1,0 1,0 24,0-24,24 24,-24-24,0 0,0 24,0-24,0-1,0-24,0 0,0 24,25-24,-25-25,0 25,0 0,0-25,25 0,-25 25,0-25,25 0</inkml:trace>
  <inkml:trace contextRef="#ctx0" brushRef="#br0" timeOffset="215222.31">19125 16545,'0'-25,"0"0,0 25,0-25,0 25,0-24,0 24,0-25,0 25,0 0,0 0,0 0,0 0,0 0,0 0,0 25,0-1,0 1,0 0,0 25,0-26,0 51,0-26,0 1,0 24,0-24,0 0,0 24,-25-24,25-1,0-24,0 25,0-26,0 1,-25 0,25 0,0 0,0-25,0 0,0 24,0-24,0 0,0 0,0 0,0-24,0 24,0-25,0 0,0 0,0 0,0 1,0-26,0 0,0 1,0 24,0-25,0 1,0-26,0 26,0-1,0 1,0-1,0 0,-25 1,25 24,-24-25,24 26,0-1,0 25,-25 0,25 0,0 0,0 25,0-1,25 1,-25 25,24-1,-24 26,25-26,-25 26,25-26,-25 26,25-1,-25-24,0 24,0-24,0-1,0 1,0 0,0-26,0 1,0 0,0 0,25 0,-25-25,0 0,0 24,0-24,0 0,0 0,0-24,0 24,0 0</inkml:trace>
  <inkml:trace contextRef="#ctx0" brushRef="#br0" timeOffset="218890.5199">21407 13940,'0'0,"-25"-25,25 25,0-24,0 24,0-25,0 25,-25 0,25 0,0 0,0 25,0-25,0 24,0 1,0 0,0 25,0-1,0 1,0-1,0 1,0 0,0-1,0-24,0 25,0-1,0-24,0 25,0-25,0-1,0 1,0-25,0 25,0-25,0 25,0-25</inkml:trace>
  <inkml:trace contextRef="#ctx0" brushRef="#br0" timeOffset="219222.5388">21580 13990,'25'-25,"-25"0,25 0,0 25,-25-24,25-1,-1 25,1-25,25 25,-25 0,-1 0,26 0,-25 0,24 25,-24-25,0 25,0-1,0 1,-25 0,0 0,0 24,0-24,-25 25,0-25,0 24,-24 1,-1-1,0-24,1 25,-1 0,1-26,24 1,0 0,0 0,0-25,25 25,0-25,0 0,0 0,25 0,0 0,0 0,0 0,-1 0,26 0,0 0,-1 0,1-25,24 25,-24 0,0-25,24 25,-24 0,-1 0,1-25,-1 25</inkml:trace>
  <inkml:trace contextRef="#ctx0" brushRef="#br0" timeOffset="219842.5743">22771 14412,'25'-25,"-25"0,0 25,25-25,-25 25,0-25,0 25,0-25,0 25,-25 0,25 0,-25 0,0 0,0 0,1 25,-26 0,0 0,26 0,-26 24,0-24,1 25,24-1,-25 1,26 0,-26-1,25 1,0-25,25 24,-24-24,24 25,0-26,24 1,-24 0,25 0,0 0,25-25,-26 24,26 1,0-25,-1 0,26 25,-26-25,1 0,24 0,-24-25,-1 25,1 0,0-25,-26 25,1 0,25-24,-25 24,0 0,-25-25,24 25,-24 0,25 0,-25 0,0 0,0 0,0-25,0 25,0 0,0 0,-25-25,25 25,0 0,0 0,0-25,0 25,0 0,0 0,0-24,0 24,0 0,25 0,-25 0,25 0,-25 0,25 0,0 0,-1 24,26-24,-25 25,-25-25,25 25,-1 0,-24 0,0-1,-24 1,-1 0,0 25,0-26,-24 1,24 25,-25-25,25 24,-24-24,24 0,0 0,0 0,0-25,25 24,0-24,25 0,0 0,0 0,0 0,24 0,1 0,0-24,24 24,0-25,1 25,-1-25,1 25,24-25,-25 25,25-25,-24 25,-1-25,-24 25</inkml:trace>
  <inkml:trace contextRef="#ctx0" brushRef="#br0" timeOffset="220707.6238">20836 14362,'0'0,"-25"-25,1 25,24 0,-25 0,25 0,0 0,0 0,0 0,0 0,0 25,0 0,25 0,-25-1,24 1,1 25,0-1,0 1,0 0,24-26,-24 26,0 0,-25-1,25 1,0-25,-1 24,-24-24,25 0,-25 0,0-1,25 1,-25 0,0-25,0 0,0 25,0-25,0 0,0 0</inkml:trace>
  <inkml:trace contextRef="#ctx0" brushRef="#br0" timeOffset="220918.6359">21010 14412,'0'-25,"0"25,0-25,0 0,0 25,0 0,0 0,0 0,0 0,0 0,0 25,0 0,0 0,0 24,0-24,0 25,0-1,-25 1,0 24,1-24,-1-1,0 26,-25-26,25 1,1 0,-26-1,25 1,-24-1,24 1,0-25,0 0,25-1</inkml:trace>
  <inkml:trace contextRef="#ctx0" brushRef="#br0" timeOffset="221565.6729">19670 15255,'0'0,"0"0,0-25,0 25,0 0,0 0,0-25,0 25,0 0,0 0,0 0,0 0,0 25,0-25,0 25,-24 0,24-1,0 1,0-25,-25 25,25 0,0 0,0 0,0-25,0 0,0 24,0-24,0 0,0 0,0 0,25-24,-25 24,24-25,-24 25,25-25,0 0,-25-25,25 26,-25-1,0-25,0 25,0-24,0 24,-25-25,0 26,0-1,1 0,-1 0,0 25,-25 0,1 0,24 25,-25 0,1 0,-1 24,1-24,24 25,-25-1,1 1,24-1,0 1,0-25,0 25,1-26,24 1,-25 0,25 0,0 0,25-25,-1 24,1-24,0 0,0 0,24 0,1 0,0-24,-1-1,26 25,-26-25,1 0,-25 0,24-24,-24 24,-25 0,0 0,-25 25,0-25,-24 25,-1 0,-24 0,-1 25,1 25,-25-25,24 24,-24 1,25 24,-1-24,1 0,-1 24,1-24,24-1,1-24,-1 0,25 0,1-1,-1 1,25-25,0 0,0 0,0 0</inkml:trace>
  <inkml:trace contextRef="#ctx0" brushRef="#br0" timeOffset="223210.767">19720 14312,'0'25,"0"-25,0 0,0 0,0 0,-25 0,25 25,-25-25,1 0,-26 25,25 0,-24-25,-1 24,0 1,1-25,-26 25,26-25,-1 25,1-25,-1 25,0-25,26 0,-26 0,25 0,0-25,25 25,-24-25,24 25,0-25,0 0,0 1,0-26,0 25,24 0,1-24,0 24,0-25,0 25,24 1,1-26,-1 25,1 25,0-25,-1 1,1 24,-1 0,1 0,0 0,-1 0,1 24,-25-24,24 25,-24 0,25 25,-26-26,1 26,0 0,0-1,0 1,-25 24,25-24,-25 0,0-1,-25 26,25-26,-25 26,0-26,0 26,-24-26,24 26,-25-26,1 1,-1-1,0 26,-24-50,24 24,-24 1,24-25,-24 24,24-24,-24 0,24-25,-24 25,24-25,1 0,24 0,-25 0,25-25,1 0,-1 0,0 1,25-26,0 25,25-25,-25 26,25-26,-1 25,26-24,-25 24,25 0,-1 0,1 25,-1-25,1 25,24 25,-24-25,0 25,-1 0,1 24,-1-24,1 25,0-1,-1-24,1 25,-1 0,-24-1,25 1,-1-25,-24 24,25-24,0 25,-1-26,1 1,-1 0,1 0,0-25,-1 25,1-25,-1 0,1 0,0 0,-26-25,26 25</inkml:trace>
  <inkml:trace contextRef="#ctx0" brushRef="#br0" timeOffset="234708.4246">19522 15280,'0'0,"0"0,0 0,0 0,0 0,0 0,0 0,0 0,0 0,0 0,-25 0,25 24,0-24,-25 0,25 25,-25-25,0 0,1 25,-1-25,0 25,0-25,0 0,1 25,-1-25,0 0,0 25,0-25,1 0,-1 0,25 0,-25 0,25-25,-25 25,25 0,-25-25,25 25,0-25,-24 0,24 0,0 1,0-1,0 0,0 0,0 0,0 1,0 24,0-25,0 0,24 25,-24 0,25-25,0 25,-25 0,25-25,0 25,-1 0,1 0,0 0,0 25,24-25,-24 0,0 25,0-25,0 25,24 0,-24-25,0 24,0 1,-1 0,1 25,0-26,0 1,0 0,-1 0,1 25,0-26,0 1,0 0,24 0,-24 0,0-25,0 24,24 1,1-25,-25 0,24 25,1-25,0 0,-26 0,26 0</inkml:trace>
  <inkml:trace contextRef="#ctx0" brushRef="#br0" timeOffset="247120.1345">4837 12080,'0'0,"-25"0,25 0,0 0,0-25,0 25,0 0,0 0,0 0,0 0,0 0,0 0,0 25,0-25,0 0,0 25,0-25,25 24,-25 1,0 0,0-25,25 25,-25 0,0 0,0-25,0 24,0-24,0 25,0-25,0 0,0 25,0-25,0 0,0 0,0 0,0 0,0 0,0-25,0 25,-25-25,25 25,0-24,0-1,0 25,0-25,0 0,0 0,0 25,0-25,0 1,25 24,-25 0,0-25,25 25,0 0,-1 0,-24 0,25 0,0 25,0-25,-25 24,25-24,-25 25,25-25,-25 25,24-25,-24 25,0 0,0-25,25 25</inkml:trace>
  <inkml:trace contextRef="#ctx0" brushRef="#br0" timeOffset="247408.151">5457 12030,'0'0,"0"0,0-25,-24 25,24 0,0 0,-25 0,25 0,-25 0,0 0,25 25,-25-25,1 25,-1 0,25 0,-25-1,0 1,25 0,-25 0,25 0,0 24,-24-24,24 0,0 0,0 0,0-1,24 1,-24 0,25-25,-25 25,25 0,0-25,0 24,-1-24,1 0,0 0,0 0,0 0,24 0</inkml:trace>
  <inkml:trace contextRef="#ctx0" brushRef="#br0" timeOffset="247732.1695">5532 12353,'0'0,"0"0,0 0,0 0,0 0,0-25,25 25,-25 0,24 0,-24 0,25 0,0 0,0 0,0 0,-1 0,1 0,0 25,0-25,0 25,-1-25,-24 24,0-24,0 25,0 0,0 0,0-25,0 25,-24-1,24 1,-25-25,25 25,-25-25,25 25,-25-25,25 0,0-25,-25 25,25 0,0-25,0 0,0 25,-24-24,24-1,0 0,0 0,24 0,-24 1,25-1,0 0,-25 0,25 0,0 25,-1-24,1-1,0 0</inkml:trace>
  <inkml:trace contextRef="#ctx0" brushRef="#br0" timeOffset="247908.1796">6177 12030,'0'0,"0"0,0 25,0-25,0 0,0 0,0 0,0 0,25-25,-1 25,-24 0,25 0,0 0,0 0,0-25,-1 25,1 0</inkml:trace>
  <inkml:trace contextRef="#ctx0" brushRef="#br0" timeOffset="248060.1883">6202 12229,'0'0,"0"0,0 25,0-25,0 0,0 0,0 0,24 24,-24-24,25 0,-25 0,25 0,0 0,0 0,-1-24,26 24,-25 0</inkml:trace>
  <inkml:trace contextRef="#ctx0" brushRef="#br0" timeOffset="248880.2352">7070 11733,'0'-25,"0"0,0 25,0-25,-25 25,25-25,0 25,0-24,0 24,0 0,0 0,0 0,0 0,0 0,0 0,0 24,0-24,0 25,25 0,-25 0,0 0,0 24,0-24,24 25,-24-1,0-24,0 25,0-26,0 26,0-25,0 0,0-1,0 1,0 0,0 0,0-25,25 0,-25 25,25-25,-25 0,25 0,0 0,0 0,-1 0,1 0,-25 0,25 0,0-25,0 25,-1 0,-24-25,25 25,0 0,-25 0,25-25,-25 25</inkml:trace>
  <inkml:trace contextRef="#ctx0" brushRef="#br0" timeOffset="249276.2578">7293 11658,'-25'-25,"25"25,0-24,0 24,0 0,-25-25,25 25,0 0,0 0,0 0,0 0,0 25,0-25,0 0,0 24,25-24,-25 25,25 0,-25 0,0 0,25-1,-25-24,0 25,0 0,0-25,0 25,0-25,0 0,0 0,0 25,0-25,0 0,0 0,0 0,0-25,0 25,0 0,0-25,25 0,-25 25,0-25,0 1,24-1,-24 25,25-25,-25 0,25 25,-25 0,25-25,0 25,-1 0,1 25,-25-25,25 25,0-25,0 25,-25 0,24-1,-24 1,25-25</inkml:trace>
  <inkml:trace contextRef="#ctx0" brushRef="#br0" timeOffset="249675.2806">6598 12675,'-24'25,"24"-25,0 0,0 0,0 0,0 0,0 0,0 0,24-25,1 25,-25 0,50 0,-25-25,-1 25,26 0,0-24,-1-1,1 25,24-25,1 0,-26 0,26 25,24-24,-25-1,1 0,24 0,-25 0,26 1,-26 24,0-25,26 0,-26 25,0-25,1 0,-1 25,-24 0,0-24,-1 24,1 0,-25-25,-1 25,-24 0,25 0,-25 0,0 0,0 0</inkml:trace>
  <inkml:trace contextRef="#ctx0" brushRef="#br0" timeOffset="250164.3086">6946 12898,'0'0,"0"0,0-24,0 24,0-25,0 25,0 0,0 0,0-25,0 25,0 0,0 0,0 25,0-25,0 25,0-25,0 24,24 1,-24 0,0 25,0-26,0 26,0-25,0 24,0-24,0 25,0-25,0 0,0-1,0 1,25 0,-25-25,0 25,25-25,0 0,-25 0,25 0,-1 0,1-25,0 25,0 0,0-25,0 0,-1 25,1-24,0-1,0 25,0-25,-25 0,24 0</inkml:trace>
  <inkml:trace contextRef="#ctx0" brushRef="#br0" timeOffset="250472.3262">7144 12923,'0'0,"0"-25,0 25,0 0,0 0,0 0,0-24,0 24,25 0,-25-25,25 25,0 0,-1 0,1 0,25 0,-25 0,-1 0,1 25,0-25,-25 24,25-24,-25 25,0-25,0 25,0-25,0 25,0-25,0 0,0 25,0-25,0 0,0 0,0 0,0 0,0 0,0-25,0 25,-25 0,25-25,0 25,0-25,0 0,0 1,0-1,0 0,0 0,0 25,0-25,25 1,-25-1,25 0</inkml:trace>
  <inkml:trace contextRef="#ctx0" brushRef="#br0" timeOffset="250868.3489">7789 12650,'0'0,"0"0,0 0,0-24,0 24,0 0,0 0,0 0,0 0,0 0,0 0,0 0,25 24,-25-24,0 25,25 0,-25 0,0 0,24-1,-24 26,0-25,25 24,-25 1,0-25,0 24,0-24,0 0,0 0,0 0,0-1,25-24,-25 25,0-25,25 25,-25-25,0 0,25 0,-25 0,24 0,1-25,0 25,0-25,0 25,-1-24,26 24,-25-25,25 25,-26-25,26 0,0 25,-1-25,-24 25,25-24,-26 24,26-25,-25 25,0 0</inkml:trace>
  <inkml:trace contextRef="#ctx0" brushRef="#br0" timeOffset="251356.3768">7938 12650,'0'0,"0"-24,0 24,0 0,0 0,0 0,0 0,0 0,0 0,0 0,0 24,25-24,-25 25,24-25,-24 25,25 0,-25 0,25-1,-25 1,25 0,-25 0,0-25,25 25,-25-25,0 24,0-24,0 25,0-25,24 0,-24 0,0 0,0 0,0 0,0 0,0-25,0 25,0 0,0-24,0-1,0 25,0-25,0 0,0 0,0 25,0-24,0 24,25-25,-25 25,25-25,-25 25,25 0,-25 0,25 0,-25 0,25 25,-1-25,-24 0,25 25,-25-25,25 24,-25-24,0 25,25-25,-25 25,0-25,0 25,0-25,0 25</inkml:trace>
  <inkml:trace contextRef="#ctx0" brushRef="#br0" timeOffset="251527.3866">8409 12725,'0'0,"0"0,0 0,0-25,0 25,0 0,25 0,-25 0,25-25,-25 25,25 0,-1 0,-24-25,25 25,0 0,0 0,-25-24,25 24,-25 0</inkml:trace>
  <inkml:trace contextRef="#ctx0" brushRef="#br0" timeOffset="251816.4031">8583 12477,'0'0,"0"0,0 0,0 0,0 0,0 0,25 0,-25 0,24 0,1 25,0-25,0 0,0 24,-1-24,1 25,0-25,0 25,0-25,-1 25,1-25,-25 25,25-1,-25-24,25 25,-25-25,0 25,0-25,0 25,0-25,-25 0,25 25,0-25,-25 0,25 0,0 0,-25-25,25 25,0-25,0 0,0 25,0-25,0-24,0 24,25 0,-25-24,25 24,0 0,0-25,-1 26,1-1</inkml:trace>
  <inkml:trace contextRef="#ctx0" brushRef="#br0" timeOffset="254055.5312">8335 9947,'0'0,"25"0,-1 0,1 0,0 0,25-25,-26 25,1 0,0 0,25 0,-26-25,26 25,-25 0,0-25,24 25,-24 0,0 0,0-25,-1 25,1 0,0 0,-25 0,0 0,25 0,-25 0,0 0,0 0,0 0,0 0,-25 0,25 0,-25 0,0 0,25 0,-24 0,-1 0,0 0,0 0,0 25,-24-25,24 0,0 0,0 0,-24 25,24-25,0 0,0 0,1 0,-1 25,25-25,-25 0,0 0,25 0,0 0,0 0,0 0,0 0,0 0,25 0,-25 0,25 0,0 0,-1 0,1 0,0 0,25 0,-26-25,26 25,-25 0,24-25,1 25,0 0,-1-25,-24 25,25 0,-26-24,1 24,0 0,0 0,0 0,-25 0</inkml:trace>
  <inkml:trace contextRef="#ctx0" brushRef="#br0" timeOffset="254844.5763">13519 9599,'0'0,"-25"0,25 0,0 0,0 0,0 0,0 0,0 0,0 0,0 0,0 0,0 0,0 0,25 0,0 0,0 0,-1-24,1 24,0 0,0-25,24 25,-24 0,25-25,-25 25,24-25,-24 25,25 0,-26 0,1-25,0 25,0 0,0 0,-25 0,24 0</inkml:trace>
  <inkml:trace contextRef="#ctx0" brushRef="#br0" timeOffset="256248.6566">13494 11237,'0'0,"0"0,25 0,-25 0,0 0,25 24,0-24,-25 0,24 0,1 0,0 0,0-24,0 24,-1 0,1 0,25 0,-25 0,-1 0,26-25,-25 25,24 0,-24 0,25 0,-25 0,-1-25,1 25,0 0</inkml:trace>
  <inkml:trace contextRef="#ctx0" brushRef="#br0" timeOffset="256971.698">15602 10815,'0'0,"-24"0,24 0,0 0,0 0,0 0,0 0,0 0,0 0,0 0,0 0,24 0,1 0,0 0,0 0,0 0,24 0,-24 0,25 0,-25-25,24 25,1 0,-25 0,24 0,-24 0,25 0,-26-25,1 25,0 0,0 0,0 0,-25 0,24 0,-24 0,0 0,0 0,0 0,0 0,0 0,-24 0,24 0,-25 0,25 0</inkml:trace>
  <inkml:trace contextRef="#ctx0" brushRef="#br0" timeOffset="263858.0919">16123 15255,'0'0,"0"25,0-25,0 0,25 0,0-25,0 25,0 0,24 0,-24-25,49 25,-24-25,0 0,24 1,0 24,1-25,-1 0,-24 0,24 0,1 1,-1-1,1 0,-26 0,26 0,-26 1,1-1,-1 0,-24 25,25-25,-25 0,-1 25,-24 0,25-24,-25 24,0 0,0-25,-25 25,1 0,24 0,-25 0,-25-25,25 25,1 0,-1 0,0 0,-25 0,26 0,-1 0,25 0,-25 0,0 0,25 0,0 0,0 0,0 0,25 0,-25 0,25 0,0 0,-25 25,24-25,1 0,25 0,-25 0,-1 25,1-25,25 0,-25 0,-1 24,1-24,0 25,0-25,-25 0,25 25,-25 0,0-25,0 25,-25-1,0 1,0 0,0 0,-24 0,-1-1,1 26,-1-25,0 24,1-24</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50:54.361"/>
    </inkml:context>
    <inkml:brush xml:id="br0">
      <inkml:brushProperty name="width" value="0.05292" units="cm"/>
      <inkml:brushProperty name="height" value="0.05292" units="cm"/>
      <inkml:brushProperty name="color" value="#FF0000"/>
    </inkml:brush>
  </inkml:definitions>
  <inkml:trace contextRef="#ctx0" brushRef="#br0">2233 9054,'0'0,"0"-25,0 25,0 0,0 0,0 0,0 25,25-25,-25 0,24 25,1-25,0 0,0 24,-25-24,25 25,-1-25,1 25,0-25,-25 25,25-25,-25 25,25-25</inkml:trace>
  <inkml:trace contextRef="#ctx0" brushRef="#br0" timeOffset="192.011">2332 8930,'0'0,"0"0,0 0,0 0,0 0,0 0,0 24,0-24,0 25,0 0,0 0,0 0,-25 0,25-1,-25 1,25 25,-24-25,-1-1,25 26,-25-25</inkml:trace>
  <inkml:trace contextRef="#ctx0" brushRef="#br0" timeOffset="832.0476">3299 12129,'0'0,"0"0,0 0,0 0,0 0,0 0,0 0,0 0,0 0,0 0,0 0,25 25,-25-25,25 25,0-25,0 25,-1-25,1 25,-25-25,25 25,0-25,0 24,-1-24,1 25,-25-25,25 0,0 25,-25-25,0 0</inkml:trace>
  <inkml:trace contextRef="#ctx0" brushRef="#br0" timeOffset="993.0568">3547 12105,'0'0,"0"0,0 0,0 0,0 0,0 0,0 0,0 24,-24-24,24 25,0-25,-25 25,25 0,0 0,-25 0,25-1,-25 1,25 0</inkml:trace>
  <inkml:trace contextRef="#ctx0" brushRef="#br0" timeOffset="1749.1001">5383 9624,'0'0,"0"0,0 0,0 0,0 0,0 0,0 0,0 25,25-25,-25 0,25 25,-1-25,1 25,0-25,0 24,0-24,-1 25,1-25,0 25,0-25,0 25,-1-25,1 25,0-25,-25 0</inkml:trace>
  <inkml:trace contextRef="#ctx0" brushRef="#br0" timeOffset="1908.1091">5656 9624,'0'0,"0"0,0 0,-25 0,25 0,0 0,0 0,0 25,0-25,-25 25,25 0,-25-1,25 1,-24 25,24-25,-25-1,0 26,25-25</inkml:trace>
  <inkml:trace contextRef="#ctx0" brushRef="#br0" timeOffset="2464.141">8062 12402,'0'-24,"0"24,0 0,0 0,0-25,0 25,0 0,0 0,0 0,25 0,-25 0,24 0,1 0,0 25,0-25,0 0,0 24,-1-24,1 0,0 25,0-25,0 25,-1-25,1 0,-25 0</inkml:trace>
  <inkml:trace contextRef="#ctx0" brushRef="#br0" timeOffset="2608.1492">8335 12278,'0'0,"0"0,-25 0,25 0,-25 0,25 0,-25 25,25-25,-24 25,24 0,-25 0,25-1,-25 26,25-25,-25 0</inkml:trace>
  <inkml:trace contextRef="#ctx0" brushRef="#br0" timeOffset="3260.1865">8756 7987,'0'0,"0"0,0 0,0 0,25 0,-25 0,25 25,-25-25,25 0,0 25,-1-25,-24 25,25-25,0 0,0 24,0-24,-1 0,1 25,0-25,0 0,0 0</inkml:trace>
  <inkml:trace contextRef="#ctx0" brushRef="#br0" timeOffset="3404.1947">9128 7838,'0'0,"-24"-25,24 25,-25 0,25 0,-25 25,25-25,-25 25,25-25,-25 25,1 0,24 24,-25-24,25 25</inkml:trace>
  <inkml:trace contextRef="#ctx0" brushRef="#br0" timeOffset="3937.2252">12130 10443,'0'0,"25"0,-25 25,0-25,24 0,-24 24,25-24,-25 25,25-25,0 25,0-25,-1 0,-24 25,25-25,0 25,0-25,0 0</inkml:trace>
  <inkml:trace contextRef="#ctx0" brushRef="#br0" timeOffset="4089.2339">12502 10368,'-25'0,"0"0,0 0,1 25,-1-25,0 25,0-25,0 25,1 0,-1-1,0 1,0 0,0 0,1 0,-1-1</inkml:trace>
  <inkml:trace contextRef="#ctx0" brushRef="#br0" timeOffset="8403.4807">20613 5209,'-25'0,"25"0,0-25,0 25,0 0,-25 0,25 0,0 0,0-25,0 25,0 0,0 0,0 25,0-25,0 25,0-25,25 25,-25-25,25 25,-25-1,25 1,-25 0,0 0,0 0,0-25,25 24,-25 1,0-25,0 25,0-25,0 25,0-25,0 0,0 0,0 0,0 0,0 0,0 0,0 0,24-25,-24 25,0-25,0 0,0 1,0-1,25 0,-25 0,0 25,25-25,-25 1,25-1,-25 25,25 0,-25-25,24 25,1 0,-25 0,25 25,0-25,0 0,-25 25,25-25,-25 24,24-24,-24 25,0 0,0-25,0 25,25 0,-25-1,0-24,0 25,0-25</inkml:trace>
  <inkml:trace contextRef="#ctx0" brushRef="#br0" timeOffset="8704.4979">21159 5259,'0'-25,"0"25,0-25,0 25,0 0,0-25,0 25,0 0,0 0,-25 0,25 0,0 0,-25 0,25 0,0 25,0-25,0 25,0-25,0 25,0-1,0 1,0-25,0 25,0-25,25 25,-25-25,25 25,0-25,-25 24,24-24,1 0,-25 0,25 0,0 0,0 0,-1 0,-24 0,25 0,-25 0,25-24,-25 24,0 0,0-25,0 25,0-25,0 25,0-25,-25 0,25 25,-25-24,1-1,-1 25,0-25</inkml:trace>
  <inkml:trace contextRef="#ctx0" brushRef="#br0" timeOffset="9067.5186">21308 5110,'24'0,"-24"0,0 25,25-25,-25 0,0 0,25 0,-25 24,0-24,0 25,25-25,-25 25,0 0,0 0,0-25,25 24,-25 1,0-25,0 25,0 0,24-25,-24 25,0-25,0 24,0-24,0 0,0 0,0 0,25 0,-25 0,0 0,0 0,0 0,0-24,0 24,0-25,0 0,0 25,25-25,-25 0,0 1,0-1,25 0,-25 25,0-25,25 25,-25 0,0 0,24 0,-24 0,25 0,0 0,-25 0,25 25,-25-25,25 25,-25 0,24-25,-24 24,0-24,0 25,0-25,0 25,25-25,-25 25,0-25,0 0</inkml:trace>
  <inkml:trace contextRef="#ctx0" brushRef="#br0" timeOffset="9239.5285">21928 5184,'0'0,"0"0,0 0,24 0,-24 0,0 0,25 0,-25 0,25 0,-25 0,25 0,-25-25,25 25,0 0,-1 0</inkml:trace>
  <inkml:trace contextRef="#ctx0" brushRef="#br0" timeOffset="9797.5604">22622 4986,'0'0,"0"0,0 0,0 0,-25 0,25-25,-24 25,-1 0,25 0,-25 25,0-25,0 0,1 25,24-1,-25-24,0 25,25 0,-25 0,25 0,0-25,0 24,0 1,0 0,0-25,25 25,-25-25,25 25,0-25,-25 24,24-24,1 0,0 0,25 0,-26 0,1 0,0 0,0 0,0 0,-1-24,1 24,0-25,0 25,-25 0,25-25,-25 25,24-25,-24 25,0-25,0 25,0 0,0-24,0 24,0 0,-24 0,24 0,-25 0,25 24,-25-24,25 0,-25 25,25-25,-25 25,25-25,0 0,0 25,0-25,0 25,0-25,25 0,-25 24,25-24,-25 0,25 0,-25 25,25-25,-1 0,-24 0,25 0,0 0,0-25,-25 25,25 0,-1 0,-24-24,0 24,25-25,-25 25,0-25,0 0,0 25,-25-25,1 1,24-1,-25 0,0 0,0 0,0 25,1-24,24 24,-25 0,25 0,-25-25,25 25,0 0,0 0,0 0,0 0,0 0,25 0,-25 0</inkml:trace>
  <inkml:trace contextRef="#ctx0" brushRef="#br0" timeOffset="10091.5772">23143 4614,'0'0,"0"-25,0 25,0 0,25 0,-25 0,0 0,0 0,0 0,0 25,0-25,25 24,-25 1,0 0,25 25,-25-26,0 26,24-25,-24 25,0-1,0-24,0 25,0-26,0 1,0 25,0-25,0-1,0 1,0 0,0 0,0-25,0 25,0-25</inkml:trace>
  <inkml:trace contextRef="#ctx0" brushRef="#br0" timeOffset="10308.5896">23466 4614,'0'-25,"0"25,0-25,0 25,0 0,0 0,0 25,0-25,0 25,0-1,0 1,0 25,24-25,-24 24,0-24,0 25,0-25,0 24,0-24,0 25,0-26,0 1,25 0,-25 0,0 0,0-1</inkml:trace>
  <inkml:trace contextRef="#ctx0" brushRef="#br0" timeOffset="10503.6008">23664 5011,'0'0,"0"0,0 0,0 0,0 0,0 24,0-24,0 25,0-25,0 25,0 0,0 0,0-1,0 1,0 0,0 0,0-25,0 25,0-1,0-24,0 25,0-25,25 25,-25-25,0 0</inkml:trace>
  <inkml:trace contextRef="#ctx0" brushRef="#br0" timeOffset="10617.6073">23738 4961,'0'-25,"0"25,0-25,0 25</inkml:trace>
  <inkml:trace contextRef="#ctx0" brushRef="#br0" timeOffset="10947.6262">23937 4986,'0'25,"0"-1,0 1,0 0,0-25,0 25,0 0,0-1,0-24,0 25,0 0,0 0,0-25,0 25,0-1,0-24,0 0,0 25,0-25,0 0,0 0,0 0,0 0,0 0,0 0,0 0,25 0,-25 0,0-25,24 25,-24-24,0-1,25 25,-25-25,25 0,-25 25,25-25,-25 25,25-24,-25 24,25 0,-25 0,24 24,-24-24,25 25,-25-25,0 25,0-25,0 25,0 0,0-25,0 24,0-24,0 25,0-25,0 0</inkml:trace>
  <inkml:trace contextRef="#ctx0" brushRef="#br0" timeOffset="11668.6674">24433 5110,'0'0,"0"25,0-25,0 0,0 0,0 0,0 0,0 0,25 0,-25 24,25-24,-25 0,24 0,1 0,-25-24,25 24,0 0,-25 0,25 0,-25-25,24 25,-24 0,25 0,-25-25,0 25,0-25,0 25,0 0,0-25,0 25,0-24,0 24,0-25,-25 25,1 0,24-25,-25 25,25 0,-25 25,0-25,0 0,25 25,-24-25,-1 24,25 1,-25-25,25 25,0 0,0-25,0 25,0-1,0-24,0 25,25-25,-25 25,25-25,-25 25,24-25,1 0,0 25,0-25,0 0,-1 0,1 0,0 0,0 0,0 0,-1 0,-24 0,25 0,0-25,-25 25,25 0,0-25,-25 25,0-25,0 25,0-25,0 25,0-24,0 24,0-25,0 25,0 0,0 0,-25 0,25 0,0 0,-25 25,25-25,-25 24,25-24,0 0,0 25,0-25,0 25,0-25,0 25,0-25,0 0,0 0,0 25,0-25,0 0,25 0,-25 0,0 0,25 0,-25 0,0 0,25 0,-25 0,24 0,-24-25,25 25,-25 0,25 0,-25-25,25 25,-25 0,25-25,-25 25,0 0,24 0,-24 0,0 0,0 0,0 0,0 0,0 0,0 0,0 25,0-25,0 0,0 25,0-25,25 0,-25 25,0-25,25 24,-25-24,25 0,-25 25,25-25,-1 0,1 25,0-25,25 0,-25 0,-1 0,26 0</inkml:trace>
  <inkml:trace contextRef="#ctx0" brushRef="#br0" timeOffset="22482.2859">16247 6598,'0'0,"-24"-25,24 25,0-25,0 25,0 0,0 0,0 0,0 0,0 0,0 0,0 0,0 0,0 25,0 0,0 0,0 0,0 24,24 1,-24-1,0 26,0-25,0 49,0-25,0 1,0-1,0 25,0-24,-24-26,24 26,0-26,0 1,0-1,0-24,0 25,24-25,-24-1,25-24,-25 25,25-25,-25 25,25-25,0 0,-25 0,24 0,1-25,0 25,0-25,0 1,-25-1,24 25,1-25,0 0,0 0,0 1,-25-1,24 0,1 0,-25 0,25 1,-25-26,25 25,-25 0,25 1,-25 24,0-25,0 0,0 25,0-25,0 25,0-25,0 25,-25 0,0 0,25 0,-25 0,25 0,-25 0,25 0,-24 0,24 0,-25 25,25-25,0 25,0-25,0 25,0-25,0 25,25-25,-25 24,24-24,1 25,-25 0,25-25,0 25,0-25,0 25,-1-1,26-24,-25 25,0-25,-1 25,1 0,-25-25,25 25,-25-25,0 24,0 1,0 0,0 0,-25 0,0-25,1 49,-1-24,0 0,-25 0,26-1,-1 1</inkml:trace>
  <inkml:trace contextRef="#ctx0" brushRef="#br0" timeOffset="24306.3903">17959 7094,'0'0,"0"-25,-25 25,25 0,0-24,0 24,0 0,0 24,0-24,0 25,0-25,0 25,0 0,0 0,0 24,0-24,25 0,-25 0,0-1,0 1,0 0,0-25,0 25,25-25,-25 25,0-25,0 24</inkml:trace>
  <inkml:trace contextRef="#ctx0" brushRef="#br0" timeOffset="24650.4099">18157 7193,'0'0,"0"-24,0 24,0-25,0 25,0-25,0 25,0 0,-24 0,24 0,-25 0,25 0,-25 25,25-25,-25 25,25-1,0 1,0 0,0 0,0 0,0-1,0 1,0-25,0 25,25 0,-25-25,25 25,0-25,-1 24,1-24,0 0,0 0,0 0,24 0,-24 0,25 0,-26-24,26 24,-25-25,0 25,24-25,-24 25,-25-25,25 0,-25 1,0 24,0-25,0 0,0 0,-25 0,0 1,0-1,1 25,-26-25,25 25,-24-25,24 25,0 0,-25 0,26 0,-1 25,0-25,0 25,0-25,25 25</inkml:trace>
  <inkml:trace contextRef="#ctx0" brushRef="#br0" timeOffset="25124.437">19199 7491,'0'0,"0"-25,0 0,0 1,0-1,0 0,-25 0,25 25,0-25,-24 25,24 0,-25-24,25 24,-25 24,0-24,0 25,1-25,-1 25,0 25,-25-26,26 26,-1-25,0 24,0 1,0 24,0-24,1 0,24-1,0 1,0-25,0 24,0-24,24 0,1 0,0 0,25-25,-25 24,24-24,-24 0,25 0,-1 0,1 0,-25 0,24-24,-24 24,0-25,0 25,-1-25,1 25</inkml:trace>
  <inkml:trace contextRef="#ctx0" brushRef="#br0" timeOffset="26534.5177">19398 7937,'0'0,"0"-24,0-1,0 25,0-25,0 0,24 0,-24 1,25 24,0-25,-25 25,25-25,0 25,-1 0,1 0,0 0,0 0,-25 0,25 25,-1 0,-24-1,0 1,0 25,0-25,0 24,0 1,-24-25,-1 24,0 1,0 0,-24-1,24 1,0-25,0-1,25 26,-25-25,25-25,0 25,0-25,0 24,0-24,25 0,0 0,0 0,24 0,1-24,0 24,-1-25,26 25,-26-25,26 25,-1-25,1 25,24-25,-25 25,1-24,-26 24,26 0,-26 0,1 0,-1 0,-24 0</inkml:trace>
  <inkml:trace contextRef="#ctx0" brushRef="#br0" timeOffset="32830.8778">7690 4961,'0'-25,"-25"25,25 0,-25-25,25 25,0 0,0 0,0 0,0 0,0 0,0 0,25 25,0-25,24 25,1-25,-25 25,49 0,-24-1,24 1,-24 0,24 0,1 0,-1-1,1 1,-1 0,0-25,-24 25,24 0,1-25,-1 24,-24-24,24 0,-24 0,-1 0,1 25,-25-25,0 0,-1 0,1 0</inkml:trace>
  <inkml:trace contextRef="#ctx0" brushRef="#br0" timeOffset="33534.9181">7392 3870,'0'-25,"0"25,0-25,0 0,0 0,0 25,0-24,0 24,0-25,0 25,0 0,0 0,0 0,0 25,0-25,0 24,0 1,0 0,0 0,0 24,0 1,0-25,0 24,0 1,0-25,0 24,0-24,0 25,0-25,0-1,25 1,-25 0,0-25,0 25</inkml:trace>
  <inkml:trace contextRef="#ctx0" brushRef="#br0" timeOffset="33925.9405">7194 4142,'0'0,"0"0,0-24,0 24,0 0,25-25,-25 25,24 0,-24-25,25 25,0 0,0-25,24 25,-24 0,25 0,-25 0,24 0,-24 25,25-25,-26 0,1 25,0-25,0 25,0-1,-1-24,1 25,-25 0,25-25,-25 25,0 0,0-25,0 24,0-24,-25 25,0-25,25 25,-24-25,-1 0,25 0,-25 0,25 0,-25-25,25 25,0-25,-25 1,25-1,0 0,0 0,0 0,25 1,0-1,-25 0,25 0,0 25,-25-25,24 1,1 24,0-25,0 25,0 0,-1 0,1 25,0-25,0 24,0-24,-25 25,24 0,-24 0,25-25,-25 25,0-1,0 1,0 0</inkml:trace>
  <inkml:trace contextRef="#ctx0" brushRef="#br0" timeOffset="34065.9485">7888 3721,'0'0,"0"0,-25 0,25-25,0 25,0 0,0 0</inkml:trace>
  <inkml:trace contextRef="#ctx0" brushRef="#br0" timeOffset="35438.0269">8459 3919,'0'0,"0"0,0-25,0 25,0-24,-25-1,0 25,25-25,-25 25,1 0,-1-25,0 25,0 0,0 0,1 0,-1 0,0 0,0 25,25-25,-25 25,0 0,1-25,24 24,-25 1,25-25,0 25,0 0,0 0,0-1,0 1,0 0,0 0,0-25,25 25,-25-1,24-24,-24 25,25-25,0 0,0 25,-25-25,25 0,0 0,-1 0,-24 0,25 0,0 0,-25-25,25 25,-25 0,0-25,0 25,25-24,-25 24,0-25,0 0,0 25,0-25,0 25,0-25,0 25,0-24,0 24,0 0,0 0,-25 0,25 0,0 0,0 24,0-24,0 25,0-25,0 25,0-25,0 25,0-25,25 25,-25-25,0 0,24 24,-24-24,25 0,0 0,0 0,-25 0,25 0,-1-24,1 24,0 0,-25-25,25 25,0-25,-25 25,24-25,-24 25,0-25,0 1,0 24,0-25,0 0,0 25,0-25,0 25,0 0,0 0,0 0,0 0,0 0,0 0,0 25,0 0,0-25,0 25,0-1,0 1,0-25,0 25,0-25,0 25,0-25,0 25,0-25,0 0,0 0,0 0,0 0,0 0,25 0,-25 0,0-25,25 25,-25 0,0-25,25 25,-25-25,25 25,-25-25,24 25,-24-24,25 24,-25 0,25 0,-25 0,25 0,-25 0,25 0,-25 0,24 0,1 0,-25 0,25 0,0 0,0 0,-1-25,1 25,0 0,0-25,0 25,-1 0,1-25,0 25,0-25,0 1,-25 24,24-25,-24 25,0-25,0 0,0 25,0-25,0 25,0-24,-24 24,24-25,-25 25,0 0,25 0,-25 0,25 0,-25 25,25-1,-24-24,24 25,0 25,0-25,0 24,0-24,0 25,0-1,0 1,24-25,-24 24,0 1,25-1,-25 1,0 0,0-1,0-24,0 25,0-26,0 26,0-25,0 0,0-1,0-24,0 0,0 0,0 0,0 0,0 0,0-24,0-1,-25 25,25-25,0 0,0 0,0 1,0-1,25-25,-25 25,25 1,0-1,0-25,-1 25,1-24,0 24,25-25,-25 1,24-1,-24 1,25-1,-26 0,26 1,-25-1,0 1,-1-26,1 25,0 1,-25-26,0 26,0-1,0 1,0 24,0-25,0 25,0 1,0 24,0-25,-25 25,25 0,-25 25,1-25,-1 24,0 1,0 0,0 0,25 24,-24-24,24 25,-25-25,25 24,0-24,0 25,0-1,0-24,25 25,-25-25,24-1,-24 26,25-25,0 0,0-1,0 1,-1-25,1 25,0 0,0-25,0 0,-1 0,1 0,0 0,0 0,0 0,-1-25,1 25,0-25,0 25,-25-25,25 1,-25-1,24 0,-24 25,0-25,0 0,25 25,-25-24,0 24,0 0,0 0,0 24,0-24,0 25,-25 0,25 0,0 0,0-1,0 1,25 0,0 0,0-25,0 25,-1-1</inkml:trace>
  <inkml:trace contextRef="#ctx0" brushRef="#br0" timeOffset="35982.0581">10518 3696,'0'0,"0"-25,0 25,0 0,0 0,-25-25,25 25,-25 0,25 0,-25 0,0 25,1-25,-1 0,0 25,0-25,0 25,25 0,-25-1,25-24,0 25,0 0,25 0,0 0,0-1,0-24,24 25,-24 0,25 0,-1-25,-24 25,0-25,25 24,-26-24,-24 25,25-25,-25 25,0-25,-25 25,1-25,-1 25,-25-25,1 24</inkml:trace>
  <inkml:trace contextRef="#ctx0" brushRef="#br0" timeOffset="40691.3274">17835 10220,'0'-50,"0"25,0 0,-25 1,25 24,0-25,0 25,0 0,0 0,0 0,0 25,0-25,0 24,25 1,-25 0,25 0,-25 24,25-24,-25 25,24-25,-24 24,0-24,0 0,0 0,0 24,25-24,-25 0,0-25,0 25,0-1,0-24,0 25</inkml:trace>
  <inkml:trace contextRef="#ctx0" brushRef="#br0" timeOffset="40992.3446">18232 10319,'25'0,"-25"-25,0 25,0 0,0 0,0 0,0 0,0 0,-25 25,25-25,0 25,-25-1,25 1,-25-25,25 25,0 0,0 0,0-1,0 1,0-25,0 25,0-25,25 25,0-25,0 0,-1 0,1 0,0 0,25 0,-26 0,1 0,25-25,-25 25,24-25,-24 25,0-25,0 1,-1 24,1-25,-25 0,0 0,0 0,0 1,-25-1,1 0,-1 0,0 0,-25 25,1-24,-1 24,25-25,-24 25,-1 0,1 25,24-25</inkml:trace>
  <inkml:trace contextRef="#ctx0" brushRef="#br0" timeOffset="41288.3616">19398 10592,'24'0,"1"0,0 0,-25 0,0 0,0-25,0 25,0 0,-25 0,-24 25,24-25,0 24,-25-24,1 25,24 0,-25 0,1 0,24 24,-25-24,26 0,-1 24,25-24,-25 25,25-25,0-1,0 1,25 0,0 0,-1 0,1-25,25 24,-1 1,-24-25,50 25,-26-25,1 0,-1 0,1 0,24 0,-24 0,0 0</inkml:trace>
  <inkml:trace contextRef="#ctx0" brushRef="#br0" timeOffset="41616.3803">19894 11137,'0'0,"-25"0,25 0,0-25,0 25,0 0,0 0,0-24,0 24,25 0,-25 0,25-25,-1 25,1 0,0 0,0 0,24 0,-24 0,-25 25,25-25,-25 24,25-24,-25 25,0-25,0 25,-25 0,0 0,25 0,-25-1,1 1,-1 0,25 0,-25 0,0-1,25-24,0 25,0 0,0-25,25 25,-25-25,25 25,0-25,24 24,-24-24,0 25,24-25,-24 25,0-25,0 25,24 0,-49-25,25 24,0 1,-25 0,0-25,0 25,-25 0,25-1,-25 1,-24 0,24 0,-25 0,1-1,-1 1,1 0</inkml:trace>
  <inkml:trace contextRef="#ctx0" brushRef="#br0" timeOffset="42872.4522">7491 4167,'-24'-25,"-1"25,25 0,-25-24,25 24,-25 0,25 0,0-25,0 25,0 0,0 0,0-25,0 25,0-25,0 25,0 0,0-25,0 25,0 0,0 0,0 0,0 0,0 0,0 25,0 0,0 0,0 0,25-1,-25 1,25 0,-25 25,25-26,-1 1,-24 0,25-25,25 25,-25-25,-1 25,26-25,-25 0,24 0,1 0,-25 0,24-25,1 25,0-25,-1 0,1 0,-1 1,1-1,0 0,24 0,-24-24,24-1,-24 25,24-24,1-1,-26 0,26 1,-1-1,-24 25,24 1,-24-1,-1 0,1 0,-25 25,24 0,-24 25,25-25,-26 25,1 0,0-25,0 24,0 1,0 0,-1 0,26 0,-25-25,24 24,1-24,24 25,1-25,-1 0,1 0,-1 0,25 0,0 0</inkml:trace>
  <inkml:trace contextRef="#ctx0" brushRef="#br0" timeOffset="43695.4992">6251 3398,'25'-25,"0"1,0-1,-25 0,24 0,-24 0,0 1,0-26,0 25,0 0,0-24,0 24,-24 0,-1 0,0 25,25-24,-25 24,0 0,1 24,-1-24,0 25,0 0,0 0,0 0,1 24,-1-24,25 0,-25 24,25-24,0 0,0 0,0 0,0-1,0 1,25-25,-25 25,25-25,-25 0,24 0,1 0,-25 0,25 0,0 0,-25 0,25-25,0 25,-25-25,24 25,-24-24,0-1,25 0,-25 25,0-25,0 25,0-25,0 25,0 0,25 0,-25 0,0 25,0-25,0 25,25 0,-25 0,0-1,25 1,-25 0,0 25,0-26,24 1,-24 0,0 25,0-26,0 1,25 0,-25 0,0 0,0-25,0 25,0-1</inkml:trace>
  <inkml:trace contextRef="#ctx0" brushRef="#br0" timeOffset="44723.5581">6400 3225,'0'-25,"0"25,25 0,-25-25,0 25,0 0,0 0,0 0,0 0,0 25,0 0,0-25,0 24,0 1,0 0,25 0,-25 0,0-1,24-24,-24 25,25 0,-25-25,25 25,-25-25,25 0,0 25,-25-25,24 0,1 0,0-25,0 25,0 0,-25-25,24 25,1-25,-25 25,25-25,-25 1,25-1,-25 0,0 25,0-25,0 0,25 1,-25-1,0 25,0-25,0 25,0 0,0 0,0 25,0-25,0 25,0-1,0-24,0 25,24 0,-24 0,0 0,25-25,-25 24,25-24,-25 25,25-25,0 0,-25 25,24-25,1 0,0 0,0-25,0 25,-1 0,1-25,0 25,0-24,0 24,-25-25,25 25,-1-25,-24 0,0 0,0 25,0-24,0-1,0 0,0 0,-24 25,-1-25,25 25,-25-24,0 24,0 0,25 24,-25-24,1 0,24 25,-25 0,0-25,25 25,0 0,0-25,0 24,0 1,0-25,0 25,0-25,25 0,-25 25,25-25,-25 0,24 0,-24 0,25 0,-25 0,25 0,-25-25,25 25,-25 0,25-25,-25 25,25-25,-25 25,0 0,24-24,-24 24,25-25,-25 25,25 0,-25-25,25 25,0 0,-25 0,24 0,-24 0,25 0,0 0,-25 25,25-25,0 0,-1 0,1 25,0-25,-25 0,25 0,0 0,-1 0,1 0,0 0,-25 0,25 0,0 0,-1 0,1 0,0 0,0-25,-25 25,25 0,-1-25,-24 25,25 0,-25-25,25 25,-25 0,0-25,0 25,0 0,-25 0,0-24,25 24,-24 0,-1 0,0 0,0 0,0 0,25 24,-24-24,-1 25,25 0,-25 0,25-25,0 25,0-1,0 1,0 0,0-25,25 25,-25 0,0-25,25 0,-1 0,-24 24,25-24,0 0,0-24,0 24,-25-25,24 25,1-25,0 0,-25 0,25 1,-25-1,25 0,-25-25,0 26,0-26,0 0,0 1,0-1,0 1,-25 24,25-25,0 25,-25 1,25-1,0 0,0 25,0 0,0 0,0 25,0 0,0-1,0 1,0 25,25-1,-25 1,25 0,-25-1,24 1,-24-1</inkml:trace>
  <inkml:trace contextRef="#ctx0" brushRef="#br0" timeOffset="44843.5649">8484 3324,'0'0,"0"-25,0 25,0 0,0 0,24 0,-24 0,0 0,0 0</inkml:trace>
  <inkml:trace contextRef="#ctx0" brushRef="#br0" timeOffset="48904.7972">18009 13866,'-25'0,"25"0,-25-25,25 25,0-25,-25 25,25 0,0 0,0 0,-25 0,25 0,0 0,0 25,0-25,0 25,25-25,-25 25,0-1,25 1,-25 0,0 25,0-26,0 1,0 0,25 0,-25 0,0 24,0-24,0-25,0 25</inkml:trace>
  <inkml:trace contextRef="#ctx0" brushRef="#br0" timeOffset="49202.8143">18207 14064,'0'-25,"0"1,0 24,0-25,0 0,0 25,0 0,-25-25,25 25,-25 0,25 0,-24 0,24 25,-25 0,25-25,0 25,-25-1,25 1,0 0,0 0,0 0,25-25,-25 24,25-24,-1 25,1-25,0 0,0 0,24 0,-24-25,25 25,-25-24,24-1,1 25,-25-25,24 0,-24 0,0 25,0-24,-1-1,-24 25,0-25,0 0,-24 25,24-25,-25 25,-25 0,25-24,-24 24,24 0,-25 0,1 0,-1 24,1-24</inkml:trace>
  <inkml:trace contextRef="#ctx0" brushRef="#br0" timeOffset="49734.8447">19100 14015,'50'0,"-1"0,1-25,-25 25,-1 0,1-25,-25 25,0 0,0 0,-25 0,1 25,-1-25,-25 25,25-1,-24 1,-1 0,25 25,-24-26,24 26,0-25,0 24,1-24,24 25,0-25,0 0,0-1,24 1,1 0,0-25,0 25,24-25,1 0,0 25,-1-25,1 0,24 0,-24 0,-1 0,1 0,24 0,-49 0,25-25,-1 25,-24 0,0 0,0 0,0-25,-25 25,24 0,-24 0,0-25,0 25,0 0,0 0,0 0,0 0,0 0,0 0,0 0,0 25,0-25,0 0,0 25,0-25,0 25,0-1,0-24,0 25,0-25,0 0,25 25,-25-25,0 0,25 0,0 0,-25 0,25 0,0 0,-25 0,24 0,1-25,0 25,0 0,-25-25,25 25,-1 0,-24-24,25 24,-25 0,25 0,-25 0,0 0,0 0,0 0,0 24,0 1,0 0,0 25,0-26,0 26,0 24,0-24,-25 24,25-24,-25 24,25-24,-24 24</inkml:trace>
  <inkml:trace contextRef="#ctx0" brushRef="#br0" timeOffset="66948.8293">3895 15404,'-25'-25,"25"0,0 0,-25 25,25-25,0 25,0 0,0 25,25-25,-25 25,25 0,-1 0,1 24,0-24,0 25,0-1,0 1,-25 0,24 24,1-24,0-1,-25 26,0-26,0 1,0-1,0 1,0 0,0-26,0 26,0-25,0-25,0 25,0-25,0 24,0-24</inkml:trace>
  <inkml:trace contextRef="#ctx0" brushRef="#br0" timeOffset="67239.8459">4068 16148,'0'-25,"0"25,25-25,-25 0,0 25,25-24,0-1,-25 0,25 25,-1-25,1 0,0 1,0-1,0 0,-1 0,26 0,-25 1,0-26,-25 25,24 0,1 1,0-26,-25 25,25 0,-25 1,0-1,0 0,0 0,0-24,0 24,0 0,-25 25,25-25,-25 0,25 25,0-25,-25 25,25 0,0 25,0-25,0 25,0 0,0 25,0-1,25 1,-25-1,0 1,0 24,25-24,-25 24,0-24,0 24,0-24,25 0,-25-1,0 1,0-25,0-1,0 1,0 0,25 0</inkml:trace>
  <inkml:trace contextRef="#ctx0" brushRef="#br0" timeOffset="67767.8761">4961 15875,'0'0,"0"0,0 0,0 0,0 0,0 0,25 0,-25 0,0 0,0 0,25 0,-25 0,25 0,-25-25,0 25,25-25,-25 25,24-24,-24-1,25 25,-25-25,0 0,0 25,0-25,0 1,0 24,0-25,-25 0,1 25,24-25,-25 25,0-25,0 25,-25 0,26 25,24-25,-25 25,0 0,25 0,-25-1,25 1,0 25,25-1,-25-24,25 25,-25-25,25-1,-1 1,1 0,0 0,-25 0,25-25,0 24,0-24,-1 0,1 0,0 0,-25 0,25 0,0 0,-25 0,24-24,1 24,-25-25,0 0,25 0,-25 25,0-25,0-24,0 24,0 0,0 0,0-24,0 24,0 0,-25 0,25 1,0-1,0 25,0 0,0 0,0 0,25 0,-25 0,25 25,-25-1,25-24,-1 25,-24 0,25 0,0 0,0-25,-25 24,25-24,-1 25,-24-25,25 25,0-25,0 0,-25 0,25 0,-1 0,-24 0,25 0,-25-25</inkml:trace>
  <inkml:trace contextRef="#ctx0" brushRef="#br0" timeOffset="67916.8846">5606 15652,'-25'-50,"1"25,24 1,-25-26,25 50,-25-25,25 25,-25 0,25 0,0 0,-25 25,25 0,0 0,0-1,0 26,-24-25,24 24,0 1,0 0,-25-1,25-24,0 25,0-1,0-24,0 0,0 24,0-24,0 0</inkml:trace>
  <inkml:trace contextRef="#ctx0" brushRef="#br0" timeOffset="69232.9599">6028 15453,'0'-24,"0"-1,0 25,0-25,-25 0,25 25,-25-25,0 25,25 0,-24 0,-1 0,25 25,-25 0,0-25,25 50,-25-26,25 1,-24 0,24 25,0-26,0 1,0 25,24-25,1-1,-25-24,25 25,-25 0,25-25,0 0,-1 0,-24 0,25 0,0 0,0-25,-25 0,25 25,-1-24,-24-1,25 0,-25 0,0-24,0 24,0 0,0 0,0-24,0 24,-25 0,25 0,0 0,-24 0,24 25,0 0,0 0,0 0,0 0,0 25,0-25,0 25,0 0,0 0,24 0,-24-25,0 24,25 1,-25-25,25 25,-25-25,25 0,-25 25,25-25,0 0,-25-25,24 25,1 0,0-25,0 25,0-25,-1 25,1-24,0-1,0 0,0 0,-1 0,-24 0,25 1,0-1,-25 0,0 0,0 0,0 1,0-1,0 0,0 25,0 0,0 0,0 0,0 0,0 0,-25 25,25-25,-25 25,25-1,-24 1,24-25,-25 25,25 0,0-25,0 25,0-25,0 24,0-24,0 0,0 0,0 0,0 0,25 0,-25-24,24 24,-24 0,25-25,-25 25,25-25,0 0,-25 25,25-25,-25 25,24-24,-24 24,25 0,-25 0,25 0,-25 0,25 0,-25 24,25-24,-1 25,-24 0,25 25,0-26,0 26,-25-25,25 25,-1-1,-24 26,25-26,0 1,-25 24,25 1,-25-26,0 26,25-26,-25 26,0-26,24 1,-24-1,0-24,0 25,0-25,0-1,0 1,0-25,0 25,0-25,0-25,0 25,-24-25,24 1,-25-1,25 0,0 0,-25-24,25-1,0 0,0 1,0-1,25 1,-25-1,25 0,-1-24,1 24,0 1,25-1,-26-24,1 24,25 1,-25 24,0-25,-1 0,1 1,0-1,0 1,-25-1,25 0,-25 1,0-1,-25 25,0-24,25-1,-25 25,0 1,1-1,-1 25,0 0,0 0,0 0,0 25,25-25,-24 24,-1 26,0-25,25 0,-25 24,0 1,25-25,0 24,0-24,0 25,0-26,0 1,0 0,25 0,-25 0,25-25,-25 24,25-24,-25 0,25 0,-1 0,-24 0,25 0,-25 0,25-24,-25 24,25-25,-25 0,0 0,25 0,-25 1,0-1,0 0,25 0,-25 0,0 1,24-1,-24 0,25 25,-25-25,25 25,-25 0,25 0,0 0,-25 0,24 0,1 25,-25-25,25 25,-25-25,25 25,-25-1,25-24,-25 25,24-25,-24 25,0 0,0-25,0 25,25-25,-25 0,0 24,0-24,0 0,0 0,0 0,0 0,0 0,25 0,-25-24,0 24,0-25,0 25,25 0,-25-25,25 25,-25 0,0 0,24 0,1 0,-25 0,25 0,-25 0,25 25,-25-25,25 0,-25 25,24-25,-24 24,0-24,25 0</inkml:trace>
  <inkml:trace contextRef="#ctx0" brushRef="#br0" timeOffset="69595.9807">8186 14858,'0'0,"0"0,25-25,-25 25,0 0,0 0,25 0,-1-25,-24 25,25-24,0 24,0-25,0 0,-1 25,26-25,-25 25,0-25,-25 25,24-24,1 24,-25-25,25 25,-25 0,0-25,0 25,0 0,-25 0,25 0,-25-25,1 25,24 0,-25-25,0 25,0 0,0 0,25-24,-24 24,24 0,0 0,0 0,0 0,0 0,0 0,0 0,24 0,1 0,-25 0,25 24,0-24,0 0,-1 25,26-25,-25 25,0 0,-1-25,-24 25,25-1,0 1,-25 0,0 0,0 0,0-1,0 26,0-25,-25 0,0 24</inkml:trace>
  <inkml:trace contextRef="#ctx0" brushRef="#br0" timeOffset="70976.0596">9228 13543,'0'-24,"24"-26,-24 25,0 0,0 1,0-1,0 25,0-25,0 25,0 0,0 0,25 25,-25-25,0 25,0-1,0 1,25 25,-25-25,0 24,0-24,0 25,0-1,0-24,0 0,0 0,0-1,0 1,0 0,0 0,0-25,0 25,0-25,25 0</inkml:trace>
  <inkml:trace contextRef="#ctx0" brushRef="#br0" timeOffset="71291.0776">9575 13494,'0'-25,"0"0,0 0,0 25,-25 0,25 0,0 0,0 0,-25 0,25 0,-24 25,24 0,0 0,-25 0,25-1,-25 26,25-25,0 24,0-24,0 0,0 0,25 0,-25-1,25 1,-25 0,24-25,1 25,0-25,0 0,0 0,-1 0,1-25,0 25,0 0,0-25,-1 0,1 25,0-24,0-1,0 0,-25 0,0 25,0-25,0 1,0-1,-25 0,25 0,-25 0,-25 1,26-1,-26 25,25-25,-24 25,24 0,-25 0,25 25,-24-25,24 25,0-1,0 1</inkml:trace>
  <inkml:trace contextRef="#ctx0" brushRef="#br0" timeOffset="71839.109">10567 13717,'25'0,"0"0,0 0,-25 0,0 0,0 0,0 25,0-25,-25 25,0-1,-25 1,26 0,-26 25,25-1,-24 1,-1-1,25 1,-25 24,26-24,-26 24,25-24,0 25,1-26,24 1,0-25,0-1,0 26,0-50,24 25,1 0,0-25,25 24,-1-24,1 0,0-24,24 24,-24 0,24-25,0 0,-24 25,24-25,-24 0,24 1,-24-1,0 25,-26-25,26 0,-25 0,0 1,-1-26,1 25,0 0,-25 0,25 25,-25-24,0-1,0 25,0 0,0 0,0 0,0 0,-25 0,25 25,-25-1,25 1,-25 0,1 0,-1 25,0-1,0-24,25 25,-25-1,25-24,-24 25,24-26,0 26,0-25,24 0,-24-25,25 24,0 1,0-25,24 0,-24 25,25-25,-1-25,1 25,-25 0,25-25,-1 25,1-24,-1-1,1 25,-25-25,0 0,-1 0,1 25,-25-24,0-1,-25 25,25 0,-24 0,-26 0,25 0,-24 25,-1-1,0 1,1 0,24 25,-25-26,1 26</inkml:trace>
  <inkml:trace contextRef="#ctx0" brushRef="#br0" timeOffset="72240.1319">9922 16520,'-99'50,"25"-1,-1 1,1-1,-1 1,26-25,-1 0,1-1,24 1,0-25,0 25,25-25,25 0,0 0,0 0,24-25,1 0,24 1,25-26,-24 0,49 1,0-1,0-24,25-1,24 1,1-1,0 1,-1 0,26-1,-1-24,1 25,-26-1,26 1,-1-1,-24 1,-1 0,1 24,-25 0,0 1,-25-1,0 25,-25 0,-25 1,1-1,-1 0,-24 25,-25-25,-1 25,1 0,0 0,-25 0,0 0,0 0,-25 0,0 0,25 0,-24 0,-1 0,-25 25,25-25,-24 0,-1 25</inkml:trace>
  <inkml:trace contextRef="#ctx0" brushRef="#br0" timeOffset="78883.5119">11187 14387,'0'0,"-25"0,25 25,-24-25,24 24,0 1,-25 0,25 0,-25-25,25 25,0-1,-25 1,25 0,0 0,0 0,-25-1,25 1,0-25,0 25,0 0,0 0,25-25,-25 24,25-24,-25 25,25-25,-25 25,25-25,-1 0,1 0,0 0,0 0,0 0,-1-25,1 25,0 0,25-25,-25 25,-1-24,-24 24,25-25,0 25,-25-25,0 25,0 0,0-25,0 25,0 0,0 0,0-25,-25 25,0 0,25 0,-24 0,-1 0,0 0,0 0,0 0,-24 25,24-25,0 25,0-25,0 25,1-25,-1 25,0-25,0 24,25-24,-25 0,25 25,-24-25,24 0,0 0,0 0,0 0,0 0,0 0,0 0,24-25,-24 25,0-24,25 24,-25-25,25 0,-25 25,25-25,-25 0,0 1,25-1,-25 0,24 0,-24 0,25-24,-25 24,0 0,25-24,-25 24,0-25,25 25,-25-24,0 24,25 0,-25 0,0 25,0-25,0 25,0 0,0-24,0 24,0 0,0 0,0 24,0-24,0 0,-25 25,25-25,-25 25,25 0,-25 24,0-24,25 25,-24-25,-1 24,0 1,0 24,25-24,-25 0,1-1,-1 1,25-1,-25 1,25-25,0 24,0-24,0 0,0 0,25 0,-25-25,25 0,-25 24,24-24,1 0,0 0,0 0,0 0,-1-24,1 24,0-25,0 25,0-25,24 0,-24 0,0 1,0 24,-25-25,25 0,-25 0,24 0,-24 25,0-24,0-1,0 25,0 0,-24-25,24 25,-25 0,25 0,-25 0,0 0,25 0,-25 25,0-25,1 25,-1-25,25 24,-25-24,0 25,25-25,-25 25,25-25,-24 0,24 0,0 0,0 0,0 0,0 0,0 0,0 0,0 0,0-25,0 25,24-25,-24 1,0-1,25 25,-25-25,0 0,25 0,-25 1,0-26,0 25,25 0,-25 1,0-1,0-25,0 25,0 1,0-1,0 0,0 0,0 0,0 0,0 1,0 24,0-25,0 25,0 0,0 0,0 0,-25 0,25 0,-25 25,25-25,-25 24,25 1,-24 0,-1 0,0 25,25-26,-25 26,0 0,1-1,-1-24,0 25,25-1,-25-24,0 0,25 24,0-24,-24 0,24-25,0 25,0 0,0-25,0 0,24 24,-24-24,25 0,-25 0,25 0,-25 0,25-24,0 24,-1-25,1 25,0-25,25 0,-26 0,1 25,0-24,25-1,-26 0,-24 25,25-25,0 25,-25-25,0 25,0-24,0 24,0 0,0 0,0 0,-25 0,0 0,1 0,-26 24,25-24,-24 25</inkml:trace>
  <inkml:trace contextRef="#ctx0" brushRef="#br0" timeOffset="84121.8115">13320 12626,'0'0,"0"0,0 0,0 0,25 24,-25-24,25 0,-25 25,25-25,0 25,-25 0,24-25,1 25,-25-25,25 24,0 1,-25-25,25 0</inkml:trace>
  <inkml:trace contextRef="#ctx0" brushRef="#br0" timeOffset="84272.8201">13519 12675,'0'0,"0"-25,0 25,0 0,-25 0,25 0,0 0,0 0,0 0,0 0,0 25,-25-25,25 25,-25 0,25 0,-24-1,24 1,-25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3:57:12.113"/>
    </inkml:context>
    <inkml:brush xml:id="br0">
      <inkml:brushProperty name="width" value="0.05292" units="cm"/>
      <inkml:brushProperty name="height" value="0.05292" units="cm"/>
      <inkml:brushProperty name="color" value="#FF0000"/>
    </inkml:brush>
  </inkml:definitions>
  <inkml:trace contextRef="#ctx0" brushRef="#br0">12601 10021,'-25'0,"-24"0,24 25,0-25,0 0,0 0,1 0,24 25,-25-25,25 0,0 0,0 0,0 0,25 0,-1 0,1 0,25 0,-25 0,24 0,1 0,24 0,-24 0,24 0,1 0,24 0,-25 0,26-25,-1 25,0 0,25-25,-25 25,25 0,0-25,0 25,0-25,0 25,0 0,-24-24,24 24,0-25,-25 25,0 0,0 0,1-25,-1 25,-25 0,-24 0,24 0,-24-25,-25 25,24 0,-24 0,-25 0,25 0,-25 0,0 0,0 0,0 0,-25 0,25 0,-25 0</inkml:trace>
  <inkml:trace contextRef="#ctx0" brushRef="#br0" timeOffset="1723.0985">9947 11757,'0'0,"0"0,-25 0,25 0,0-24,0 24,0 0,0 0,0 0,0 0,0 24,0-24,0 25,0-25,25 25,-25 0,25 0,-25-1,25 1,-25 0,24 25,-24-50,0 24,25 1,-25 0,0 0,0-25,0 25,0-25,0 24,0-24,0 0,0 0,0 0,0 0,0 0,0 0,0 0,0-24,0 24,0-25,0 25,-25-25,25 0,0 0,0 1,0-1,0 0,0 25,0-25,0 25,0-25,0 25,0 0,25 0,0 0,-25 25,25-25,0 25,-25 0,24-25,1 25,0-1,-25 1,25 0,-25 0,25 0,-25-25,24 24,-24 1,25 0,-25-25</inkml:trace>
  <inkml:trace contextRef="#ctx0" brushRef="#br0" timeOffset="2032.1162">10518 12005,'0'-24,"0"-1,0 25,-25-25,25 25,-25 0,25-25,-25 25,0 0,25 0,-24 0,-1 0,25 25,-25 0,0-25,25 25,-25-1,25 1,0 0,0 0,0 0,0-1,0 1,25-25,-25 25,25-25,-25 25,25-25,0 0,-1 0,-24 0,25 0,0 0,0-25,0 25,-1 0,-24-25,25 25,-25-25,25 1,-25 24,0-25,0 0,-25 25,25-25,-25 0,1 1,24 24,-25-25,0 0,0 0,0 25,1-25,24 25,-25-24,0 24</inkml:trace>
  <inkml:trace contextRef="#ctx0" brushRef="#br0" timeOffset="2360.135">10468 11881,'25'0,"-25"25,25-25,-25 0,24 0,-24 25,25-25,-25 0,25 25,-25-25,25 25,-25-1,25-24,-25 25,24-25,-24 25,25 0,-25-25,0 0,25 25,-25-25,0 24,0-24,0 0,0 0,25 0,-25 0,0 0,0 0,0 0,0 0,0-24,0 24,0-25,0 0,0 25,0-25,0 0,0 1,0 24,0-25,0 0,25 25,-25-25,24 25,1 0,-25 0,25 0,0 0,0 0,-25 25,24-25,1 25,-25 0,25-25,-25 24,25 1,-25 0,0-25,0 25,0 0,0-1</inkml:trace>
  <inkml:trace contextRef="#ctx0" brushRef="#br0" timeOffset="2524.1443">11212 12005,'0'0,"0"0,0 0,25 0,-25 0,0-24,25 24,-1 0,1-25,0 25,0-25,25 25,-26-25,26 25,0-25,-26 1,26 24</inkml:trace>
  <inkml:trace contextRef="#ctx0" brushRef="#br0" timeOffset="5905.3377">6648 10319,'-25'0,"25"-25,-25 25,25 0,0 0,0-25,0 25,0 0,0 0,0 0,0 0,0 0,25 0,-25 0,25 0,0 0,0 0,24 0,-24 0,25 0,24 0,0 0,1 0,24 0,0 0,1 0,24 0,0 0,0-25,0 25,0 0,24-24,-23 24,-1-25,0 25,0 0,0-25,0 25,0 0,-25 0,0 0,25 0,-25 0,-24 0,24-25,0 25</inkml:trace>
  <inkml:trace contextRef="#ctx0" brushRef="#br0" timeOffset="6557.375">4812 11733,'0'24,"0"-24,0 0,0 0,0 0,0 0,0 0,0 0,0 0,0 0,25 0,0 0,0 0,0 0,24 0,1 0,0 0,24-24,0 24,26 0,-1-25,25 25,0-25,0 0,25 25,-1-25,1 1,25 24,-25-25,0 0,-1 25,1-25,0 25</inkml:trace>
  <inkml:trace contextRef="#ctx0" brushRef="#br0" timeOffset="11956.6838">5532 10368,'0'0,"25"0,-1 0,1 0,0 0,25 0,-1 0,1-24,-1 24,26 0,-1-25,25 25,-24-25,24 0,0 25,25-25,-24 1,24 24,-25-25,25 0,-25 25,25-25,0 0,-25 25,25-24,-24 24,24-25,-25 25,0-25,0 25,25-25,-49 25,24-25,0 25,-24-25,-1 25,0-24,1 24,-26 0,1-25,24 25</inkml:trace>
  <inkml:trace contextRef="#ctx0" brushRef="#br0" timeOffset="12565.7187">12279 9773,'-25'0,"25"0,-25 0,25 0,0 0,0 0,0 0,0 0,0 0,0 0,0 0,25 0,-25 0,25 0,-1 0,26 0,0 0,-26-25,51 25,-25 0,24 0,-24 0,24-25,0 25,26 0,-26-24,25 24,0-25,1 25,-1-25,25 25,-25-25,25 25,-25-25,25 25,-24 0,-1-24,0 24,0-25,0 25,1 0,-26 0,1 0,-1-25,0 25,-24 0,0 0,-26 0,1 0,0 0,0 0,-25 0</inkml:trace>
  <inkml:trace contextRef="#ctx0" brushRef="#br0" timeOffset="13364.7644">4416 11733,'0'0,"0"0,24 0,-24 0,25-25,0 25,0 0,0 0,24 0,1 0,-1-25,26 25,-26 0,26 0,24-25,-24 25,-1 0,25-25,0 25,1 0,-1-24,0 24,25-25,-25 25,0 0,1-25,24 25,-25 0,0 0,0-25,1 25</inkml:trace>
  <inkml:trace contextRef="#ctx0" brushRef="#br0" timeOffset="14009.8013">10542 12402,'0'0,"-24"25,24-25,-25 0,25 25,0-25,0 0,0 0,0 25,0-25,25 0,-25 0,24 0,-24 0,50 0,-25 0,0 0,24-25,1 25,-1 0,26-25,-26 25,26-25,24 25,-25-24,26 24,-1-25,0 0,0 25,1-25,-1 25,25-25,-25 25,0 0,0-24,1 24,-1 0,0 0,-24-25,-1 25,25 0,-49 0,24 0</inkml:trace>
  <inkml:trace contextRef="#ctx0" brushRef="#br0" timeOffset="24423.3969">2654 13271,'-24'0,"24"-25,-25 25,25 0,-25 0,0 0,25 0,-25 0,1 25,-1-1,0 1,0 0,-24 25,24-26,0 51,0-26,0 26,1-1,-1 1,25-1,-25 0,25-24,0 24,0 1,0-26,25 1,-25-25,25 24,-1-24,1-25,25 25,-25-25,-1 0,26 0,0 0,-26 0,26-25,-25 0,24 25,-24-24,0-1,0-25,0 25,-1 1,1-1,-25 0,0-25,0 26,-25-1,25 0,-24 0,-26 25,25-25,-24 25,-1 0,0 0,1 25,-1 0,1 0,-26 0,26 24,24-24</inkml:trace>
  <inkml:trace contextRef="#ctx0" brushRef="#br0" timeOffset="25934.4833">3523 13667,'0'-24,"0"24,24-25,-24 25,0-25,0 25,-24 0,24 0,-25 0,25 0,-25 0,0 0,0 25,1-25,-1 25,0-1,0 26,0-25,25 0,-24 24,24-24,0 25,0-26,0 26,0-25,24 0,-24-1,25 1,0 0,-25-25,25 25,24-25,-24 0,0 0,0 0,24 0,-24-25,0 25,25-25,-26 25,1-25,0 1,0-1,0 0,-1 0,1 0,-25 25,25-24,-25-1,0 0,0 0,0 0,0 25,0-24,0 24,-25-25,25 25,0 0,0 0,0 0,0 25,-25-25,25 24,0 1,0-25,0 25,0 0,0 0,0-1,25 1,-25 0,25 0,-25 0,25-25,0 24,-1-24,-24 25,25-25,0 0,0 0,0 0,0 0,-1-25,1 25,0 0,0-24,-25 24,25-25,-25 0,0 25,0-25,0 25,0-25,-25 1,0 24,0-25,0 0,1 25,-26-25,25 25,-25-25,26 25,-1 0,0 0,0-24,25 24,0 0,0 0,0 24,0-24,0 0,25 0,-25 0,25 0,0 0,-1 0,1 0,0-24,25 24,-25 0,-1-25,26 0,-25 25,0-25,-1 0,1 1,0-1,0 0,0 0,-1 0,-24 1,0-1,25 0,-25 0,0-24,0 24,-25 0,1 0,24 0,-25 1,-25-1,25 0,1 25,-1 0,0 0,-25 0,50 0,-24 25,-1 0,25 24,-25 1,25-1,0 1,0 24,0 1,0-26,0 26,0-26,25 26,-25-26,25-24,-1 25,1-25,0-1,25 1,-26-25,1 25,25-25,-25 25,-1-25,26 0,-25-25,0 25,-1-25,1 0,-25 1,25-1,0 0,-25-25,25 26,-25-26,24 0,-24 1,0-26,0 1,0 0,0-1,-24 1,24-1,-25 1,0 24,0-24,0 24,1 25,-1 1,25-1,-25 25,0 0,25 25,0-1,-25 26,25 0,0-1,-24 1,24 24,0 1,0-1,0 1,24-26,-24 26,25-26,0 1,0-1,0 1,-1-25,1 0,0-1,0 1,24-25,-24 25,0-25,25 0,-26 0,26-25,-25 25,0-25,-1 1,1-1,0 0,-25 0,25-24,-25 24,0-25,0 25,-25-24,0 24,25 0,-25 0,1 1,24 24,0 0,0 0,0 24,0 1,0 0,0 0,0 24,0-24,0 25,24-25,-24-1,25 26,-25-25,25-25,-25 25,0-1,25-24,-25 25,25-25,-25 0</inkml:trace>
  <inkml:trace contextRef="#ctx0" brushRef="#br0" timeOffset="26047.4898">4763 13271,'-25'-25,"25"25,0 0,-25 0</inkml:trace>
  <inkml:trace contextRef="#ctx0" brushRef="#br0" timeOffset="26371.5083">5061 13419,'0'0,"0"0,0 0,0 25,0-25,0 0,0 25,0 0,24 0,-24-1,0 1,0 0,25 0,-25 0,0-1,0 1,0 0,0 0,0 0,0-1,0 1,0-25,0 25,0-25,25 0,-25 0,0 0,0 0,0 0,0-25,25 25,-25-25,0 1,25 24,-25-25,24 0,-24 0,25 0,0 1,-25-1,25 25,0-25,-1 25,-24 0,25 0,0 25,-25-25,25 25,0-25,-25 24,0 1,24 0,-24-25,0 25,25 0</inkml:trace>
  <inkml:trace contextRef="#ctx0" brushRef="#br0" timeOffset="27187.555">5730 13618,'0'0,"0"0,0 0,25 0,-25 0,0 0,25 0,0 0,-25 0,24-25,1 25,-25 0,25-25,0 25,0-25,-1 25,-24-24,25 24,0-25,-25 25,0-25,25 25,-25-25,0 25,0 0,-25-25,25 25,-25 0,0-24,25 24,-24 0,-1 0,-25 0,25 0,1 24,-1-24,0 25,0 0,0 0,1 0,24 24,-25-24,25 0,-25 24,25-24,0 0,0 0,25 0,-25-1,25 1,-1 0,1 0,0-25,0 25,0-25,24 0,-24 0,25 0,-1 0,1 0,-1 0,1-25,0 25,-1-25,1 0,0 25,-1-25,1 1,-25-1,24 0,-24 0,0 25,0-25,-25 1,0-1,0 0,0 0,-25 0,0 1,25-1,-50 25,26-25,-1 25,0 0,0 25,0-25,1 25,-1-1,0 1,0 0,25 0,-25 0,25-1,0 1,0 0,0-25,0 25,0 0,25-25,-25 0,25 24,0-24,0 0,-1 0,1 0,0 0,0-24,-25 24,25 0,-1-25,1 25,0-25,-25 25,25-25,-25 0,0 25,25-24,-25-1,24 0,-24 25,0-25,0 25,0 0,0-25,0 25,0 0,0 25,0-25,0 25,25-25,-25 25,0 0,0-1,0 1,0 0,0 0,0 0,25-25,-25 24,0-24,25 25,-25-25,25 0,-25 0,24 0,1 0,-25 0,25 0,0 0,0-25,-1 25,1-24,0-1,0 25,0-25,-1 25,1 0,-25-25,25 25,0 0,-25 0,25 0,-25 0,0 0,24 0,-24 25,0-25,25 0,-25 25,0-25,0 25,0-25,25 0,-25 24,0-24</inkml:trace>
  <inkml:trace contextRef="#ctx0" brushRef="#br0" timeOffset="27306.5618">7640 13791,'25'0,"25"0,-26 0,1 25,0-25,0 0,0 0,-1 25,1-25,0 25,-25-25</inkml:trace>
  <inkml:trace contextRef="#ctx0" brushRef="#br0" timeOffset="29423.6829">10418 13146,'0'0,"-24"0,-1 0,25 0,0 0,0 0,0 0,0-24,0 24,25 0,-1-25,1 25,0 0,0-25,0 25,24 0,-24-25,25 25,-26 0,26-25,-25 25,0 0</inkml:trace>
  <inkml:trace contextRef="#ctx0" brushRef="#br0" timeOffset="29835.7065">10245 13171,'0'0,"0"0,0 0,0 0,0 0,0 0,0 0,0 25,0-25,0 0,0 25,0-25,0 25,0-25,0 25,0-1,0 1,0 0,0 0,0-25,0 25,0-1,0 1,0-25,0 25,0-25,0 0,0 0,0 0,0 0,0 0,0 0,0 0,0 0,0 0,0 0,0-25,0 25,24-25,-24 25,25-24,0 24,-25-25,25 25,0 0,24-25,-24 25,0 0,25 0,-26 0,26 25,0-25,-26 25,1-25,0 24,0 1,0 0,-1 0,-24 0,0-1,0 1,0 25,-24-25,24-1,-25 1,0 0,0 0,-24 0,24-1,-25-24,25 25,-24 0,-1-25,25 25,-24-25,-1 0,0 25,26-25,-26 0,25 0</inkml:trace>
  <inkml:trace contextRef="#ctx0" brushRef="#br0" timeOffset="30526.746">11286 13469,'0'0,"0"0,0 0,0 0,0 0,0 0,0 0,0 25,0-25,0 25,0-1,25 1,-25 0,25 0,-25 0,25-1,-25 1,0 0,0 0,0 0,25-25,-25 24,0-24,0 25,0-25,0 0,0 0,0 0,0 0,0 0,0 0,0-25,0 25,0-24,0-1,0 25,0-25,0 0,0 0,25-24,-25 24,24 0,1 0,0 1,0 24,0-25,-1 25,1-25,0 25,0 0,0 25,-1-25,1 25,0-1,-25-24,25 25,0 0,-25 0,0-25,0 25,0-1,0 1</inkml:trace>
  <inkml:trace contextRef="#ctx0" brushRef="#br0" timeOffset="30826.7632">12031 13320,'0'0,"0"0,0 0,-25 0,25 0,-25 0,0 25,0 0,25 0,-24-1,-1 1,25 0,-25 0,25 0,0 24,0-24,0 0,0-25,25 25,-25-1,25-24,-1 0,1 25,0-25,0 0,24-25,-24 25,0 0,0-24,24 24,-24-25,0 0,0 25,-25-25,25 0,-25 1,0-1,0 0,-25 25,0-25,0 0,0 1,1 24,-26-25,25 0,-24 25,24-25</inkml:trace>
  <inkml:trace contextRef="#ctx0" brushRef="#br0" timeOffset="31159.7822">12229 13295,'25'25,"-25"-25,25 25,-1-25,-24 25,25-25,0 25,-25-25,25 24,-25 1,25 0,-25 0,0-25,24 25,-24-1,0 1,0-25,0 25,0-25,25 25,-25-25,0 0,0 25,0-25,0 0,0-25,0 25,0 0,0-25,0 0,0 25,0-25,0 1,0-1,0 0,25 0,-25 0,0 1,25 24,0-25,0 25,-1 0,1 0,0 0,0 0,0 25,-1-25,1 24,0-24,-25 25,25 0,-25-25,25 25,-25-25,0 25,0-1</inkml:trace>
  <inkml:trace contextRef="#ctx0" brushRef="#br0" timeOffset="31318.7913">12924 13419,'0'0,"0"0,0 0,24 0,-24 0,25 0,-25 0,25-24,0 24,0 0,-1-25,1 25,0-25,25 25,-1 0</inkml:trace>
  <inkml:trace contextRef="#ctx0" brushRef="#br0" timeOffset="32622.8659">2307 14833,'0'0,"0"0,0 0,0 0,25 0,-25 0,25 0,0 0,-1 0,1 0,25 0,-25 0,49 0,-24 0,24 0,0 0,26 0,-26-25,50 25,-25-24,25-1,25 25,-25-25,25 0,0 0,25 1,-26-1,26 0,0 0,-1 0,1-24,0 24,-1 0,1 0,-1-24,-24 24,25 0,-25 0,0 0,24 1,-49-1,25 0,-25 25,0-25,-25 0,0 25,1 0,-26-24,1 24,-26 0,1 0,-1 0,1 0,-25 0,-25-25,25 25,-25 0,0 0,0 0,0 0,0 0,0 0,0 0,0 0,0 0,0 0,0 0,0 0,0 0,0 0,0 0,0 0,0 0,0 0,0 0,24 0,-24 0,0 0,0-25,0 25</inkml:trace>
  <inkml:trace contextRef="#ctx0" brushRef="#br0" timeOffset="33995.9444">13866 13246,'0'-25,"0"0,0 25,0 0,0 0,-25 0,25 0,-24 0,-1 0,25 25,-25-25,0 25,0 0,1 24,24-24,-25 0,25 24,-25-24,25 0,0 0,0 0,25-1,-25 1,25 0,-25-25,24 25,1-25,0 0,0 0,24 0,-24-25,0 25,0-25</inkml:trace>
  <inkml:trace contextRef="#ctx0" brushRef="#br0" timeOffset="34890.9956">14238 13395,'0'-25,"25"25,0-25,0 25,-25-25,0 25,0-25,0 25,0 0,0 0,0 0,0 0,0 25,-25-25,25 0,-25 25,0-25,25 25,0 0,-25-1,25-24,0 25,0 0,0-25,0 25,25 0,-25-25,25 24,-25-24,25 0,-25 0,25 25,-1-25,1 0,-25 0,25-25,0 25,0 0,-25-24,24 24,-24-25,25 25,-25-25,25 0,-25 25,0-25,0 1,0-1,-25 0,0 0,1 0,-1 1,0 24,0-25,0 0,1 25,-1-25,0 25,25 0,-25 0,25 0,0 0,0 0,0 0,0 0,0 0,25 0,-25 0,25 0,0 0,-25 0,24-25,1 25,0 0,0-25,0 25,-1 0,1-24,0-1,0 25,0-25,0 0,-1 0,-24 25,25-24,0-1,-25 0,0 0,25 0,-25 25,0-24,0-1,0 0,-25 0,25 25,-25-25,25 1,-25 24,25 0,-24 0,24 0,-25 24,25 1,-25 0,25 0,0 0,0 24,0 1,0-25,0 24,0 1,0-25,0 24,25-24,-25 0,25 0,-1 0,1-1,0 1,0 0,0-25,-1 0,1 25,25-25,-25 0,-1-25,1 25,25 0,-25-25,-1 0,1 25,0-49,0 24,-25 0,25 0,-1-24,-24-1,25 0,-25 1,0-1,0 1,0-1,0-24,-25 24,1 0,-1 1,0-1,25 25,-25 1,0-1,-24 25,24 0,0 25,0-1,1 26,24 0,-25-1,0 1,0 24,25-24,0 24,0-24,0 24,25-24,-25-1,25-24,0 25,-1-25,1 24,0-24,25 0,-26-25,26 25,-25-25,24 25,-24-25,25 0,-25-25,24 25,-24-25,25 0,-26 0,1 1,0-1,0 0,-25-25,25 25,-1-24,-24 24,0 0,0-24,0 24,0 25,0-25,0 25,0 0,0 25,0-25,25 25,-25-1,25 1,-25 25,0-25,25-1,-25 1,25 0,-25 0,24 0,-24 0,25-25,-25 0,25 24,-25-24,25 0</inkml:trace>
  <inkml:trace contextRef="#ctx0" brushRef="#br0" timeOffset="35011.0025">15652 12774,'0'0,"-25"0,25-24,-25 24,25 0,0 0,-24 0</inkml:trace>
  <inkml:trace contextRef="#ctx0" brushRef="#br0" timeOffset="35295.0187">15776 12923,'25'25,"-25"-25,25 25,-25 0,0-1,25-24,-25 25,0 0,24-25,-24 25,0 0,0-25,25 24,-25-24,0 25,0-25,0 0,0 0,0 0,25 0,-25 0,0 0,25 0,-25-25,0 25,25-24,-1 24,-24-25,25 0,0 25,0-25,0 25,-1-25,1 25,0 0,0 0,0 0,-25 25,24-25,1 25,-25-25,25 25,-25-25,25 25,-25-25,25 24,-25-24</inkml:trace>
  <inkml:trace contextRef="#ctx0" brushRef="#br0" timeOffset="35951.0562">16719 13047,'0'0,"0"0,0 0,0 0,0 0,0 0,0-25,0 25,0 0,0 0,25 0,-25-24,24 24,1-25,0 25,-25 0,25-25,0 25,-1-25,1 25,0-25,-25 1,25 24,-25-25,0 25,0-25,0 0,0 0,-25 25,0-24,0 24,1-25,-1 25,-25 0,25 0,1 0,-26 25,25-25,0 24,0 1,1 0,-1 0,0 0,25-1,-25 1,25 0,0 0,0 0,0-1,25 1,-25 0,25 0,0-25,-1 25,1-25,25 0,-25 24,24-24,1 0,0 0,-1 0,1 0,-1 0,1 0,0-24,-1 24,1-25,-25 25,24 0,-24-25,25 0,-26 25,1-25,-25 1,25-1,-25 0,0 0,-25 25,25-25,-25 25,1-24,-1 24,0 0,-25 24,26-24,-1 25,0-25,0 25,25 0,-25 0,25-25,0 24,0 1,0-25,0 25,0-25,25 25,-25-25,25 0,0 0,0 0,-1 0,1 0,0 0,0 0,0 0,-1 0,1 0,0-25,-25 25,25 0,0-25,-1 25,1 0,-25-25,25 25,0 0,-25 0,25 0,-1 0,-24 0,25 0,-25 0,25 25,-25-25,0 0,25 25,-25-25,25 0,-25 25,25-25,-25 0,24 0,1 0,0 0,0 0,24 0,-24 0,0 0</inkml:trace>
  <inkml:trace contextRef="#ctx0" brushRef="#br0" timeOffset="36999.1162">2679 14808,'50'0,"24"0,-24-24,49 24,-24-25,24 25,25-25,0 0,0 0,0 1,25-1,-1-25,1 25,25 1,0-26,-1 25,1-24,-1 24,26-25,-25 25,24-24,0 24,1-25,-26 25,26-24,-1 24,-24 0,24-24,-24 24,0 0,-25 0,24 0,-24 1,0-1,0 25,-25-25,0 0,0 25,-25-25,0 25,-24-24,-1 24,0-25,-24 25,0 0,-1 0,-24 0,0-25,0 25,-25 0,0 0,0 0,0 0,0 0,0 0,0 0,0 0,0 0,0 0,0 0,0 0,0 0,0 0,0 0,0 0</inkml:trace>
  <inkml:trace contextRef="#ctx0" brushRef="#br0" timeOffset="39157.2396">10220 14511,'0'0,"0"0,0 0,0-25,0 25,0 0,25 0,-1 0,-24 0,50 0,-25 0,0 0,24 0,1 0,24 0,1 0,-1 0,25 0,1 0,-1 0,0 0,25 0,25-25,-25 25,25 0,-25 0,49 0,-24-25,25 25,-25 0,24-24,1-1,0 25,24-25,-24 0,-1 0,26 25,-26-25,26 1,-26-1,1 0,0 0,-1-24,1 24,0 0,-1 0,-24 0,25 1,-25-1,-25 25,24-25,-24 0,0 0,-24 1,24 24,-25-25,-25 25,1-25,-1 25,1-25,-26 25,1-25,-1 25,-24 0,0 0,0 0,-25-24,25 24,-25 0,0 0,0 0,0 0,0 0,0 0,0 0</inkml:trace>
  <inkml:trace contextRef="#ctx0" brushRef="#br0" timeOffset="44561.5487">3845 14957,'0'0,"0"0,25 0,-25 0,25 25,-25-25,24 25,1 0,0-1,0 1,0 25,0-1,24 1,-24 0,25-1,-1 1,1 0,-1 24,1-24,24-1,1 1,-26-25,51 24,-26-24,0 0,26 0,-1-25,-25 0,50 24,-24-24,-1 0,25-24,-25 24,25-25,0 25,0-25,0 0,0 0,0 1,0-26,0 25,25-24,-50-1,25 25,0-24,0-1,-24 0,24 1,-25-1,0 0,0 1,0-1,-24 1,-1-1,1 0,-1 1,-24 24,24-25,-24 1</inkml:trace>
  <inkml:trace contextRef="#ctx0" brushRef="#br0" timeOffset="44977.5725">7963 14560,'0'0,"-25"0,25 25,0-25,-25 0,25 0,0 0,0 0,0 0,0 0,0 0,25 0,0 25,-1-25,1 0,25-25,-25 25,24 0,26-25,-26 25,26-24,-1 24,-24-25,24 25,1 0,-26 0,1 0,-1 0,1 25,0-1,-26 1,1 0,0 0,-25 24,0 1,0 0,0-1,-25 26,0-26,1 26</inkml:trace>
  <inkml:trace contextRef="#ctx0" brushRef="#br0" timeOffset="45737.616">12725 15478,'0'0,"25"-25,-25 25,0 0,0 0,0 0,0 0,-25 0,25 0,-25 25,25 0,-24 0,-1 24,0 1,0 0,0-1,1 1,-26-1,25 1,0 0,0-1,1-24,-1 0,0 0,0-1,25-24,0 25,0-25,0 0,0 0,0-25,0 25,0-24,0-1,0 0,25-25,-25 1,25 24,0-25,-25-24,24 24,1 1,0-26,-25 26,25-1,-25-24,25 24,-25-24,0 24,0 0,0 26,0-1,25 0,-25 0,0 25,0 0,0 0,0 25,0-25,0 25,24 0,-24 24,0-24,25 25,-25-26,25 26,-25-25,25 25,0-26,-1 1,26 0,-25 0,24 0,-24-1,25 1,-25 0,24 0,1-25,-1 25,1-25,0 24,-1-24,1 25,-1-25,1 25,0-25,-26 25,1-25,25 25,-50-25,25 24,-25 1,0-25,0 25,0 0,-25 0,0-1,-25 1,26 0,-26 0,0 0,-24 24,24-24,1 0,-26 0,26-1,-26 1,26 0,-1 0,1 0,-1-1,25 1,-24-25,24 25,0-25,25 0,-25 0</inkml:trace>
  <inkml:trace contextRef="#ctx0" brushRef="#br0" timeOffset="46052.634">13519 14784,'0'0,"-25"-25,0 25,0-25,-24 25,24 0,0 0,-24 25,24-25,0 25,-25-25,26 24,-1-24,0 25,25 0,-25-25,25 0,0 25,0-25,0 0,25 25,0-25,0 0,24 0,1 0,-1 0,26 0,-26 0,26 0,-25 24,24-24,-24 0,-1 25,-24-25,25 25,-26 0,1-25,0 25,0-1,-25 1,25 0,-25 0,0 0,-25-1,0 1,0 0,0 0</inkml:trace>
  <inkml:trace contextRef="#ctx0" brushRef="#br0" timeOffset="46417.6549">14982 15453,'-24'25,"-1"-25,0 25,0-25,25 0,-25 0,25 0,0 0,0 0,25 0,-25-25,25 25,0-25,0 25,-1-24,26-1,-25 25</inkml:trace>
  <inkml:trace contextRef="#ctx0" brushRef="#br0" timeOffset="46572.6638">15156 15553,'-25'24,"0"1,25-25,0 0,-24 25,24-25,0 0,24 0,-24 0,25 0,-25 0,25 0,0 0,0-25,-1 25,26-25,-25 1,24-1,1 0</inkml:trace>
  <inkml:trace contextRef="#ctx0" brushRef="#br0" timeOffset="46872.6809">15206 14932,'-50'25,"25"0,0-25,1 25,-1-25,25 25,-25-25,25 24,0-24,25 25,-25-25,25 25,-1-25,26 0,-25 25,24-25,1 0,0 0,-1 0,26 0,-26 0,26 25,-26-25,26 24,-26-24,26 25,-26 0,1 0,-25 0,24 24,-24-24,0 25,-25-25,25 24,-25-24,0 25,-25-1,25-24,-25 25,0-26,25 26,-24-25,-1 0</inkml:trace>
  <inkml:trace contextRef="#ctx0" brushRef="#br0" timeOffset="47161.6975">16446 14560,'0'-49,"0"24,0 0,25 0,-25 1,0-1,0 25,0-25,24 25,-24-25,25 25,-25 0,25 0,0 0,0 0,-1 0,1 0,0 25,0 0,0 0,0 24,-25 1,24-1,-24 1,0 24,0 1,0-1,0 1,-24-1,24 0,-25 1,25-1,0-24,0-1,0 1,0 0,25-25,-1-1,1 1,0 0</inkml:trace>
  <inkml:trace contextRef="#ctx0" brushRef="#br0" timeOffset="47268.7036">17488 15850,'24'25,"-24"0,25 0,-25-1,0 1,0 0,0-25,0 25,25-25,-25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19:56.063"/>
    </inkml:context>
    <inkml:brush xml:id="br0">
      <inkml:brushProperty name="width" value="0.05292" units="cm"/>
      <inkml:brushProperty name="height" value="0.05292" units="cm"/>
      <inkml:brushProperty name="color" value="#FF0000"/>
    </inkml:brush>
  </inkml:definitions>
  <inkml:trace contextRef="#ctx0" brushRef="#br0">2803 12129,'0'0,"0"0,0-24,0 24,0 0,-25 0,25 0,0 0,-24 0,24 0,-25 0,25 0,-25 24,0-24,25 25,-25 0,1 0,24 0,-25 0,0-1,25 26,0-25,-25 24,25 1,0 0,0-1,0 1,0-25,0 24,25-24,-25 0,25 0,0-1,-25 1,24-25,1 25,0-25,0 0,0 0,-1 0,1 0,0 0,0-25,0 25,-25-25,24 1,1 24,-25-25,0 0,0 0,0 0,0 25,0-24,-25-1,25 0,-24 25,-1-25,0 25,-25 0,26 0,-1 0,0 0,0 0,0 25,1-25,-1 25</inkml:trace>
  <inkml:trace contextRef="#ctx0" brushRef="#br0" timeOffset="600.0344">3200 12378,'0'0,"0"-25,0 25,0 0,0 0,0 0,0 0,0 0,0 0,0 25,0-25,25 24,-25-24,0 25,25-25,-25 25,0 0,25-25,-25 25,0-25,0 24,0-24,0 25,0-25,24 0,-24 0,0 0,0 0,0 0,0 0,0 0,0-25,0 25,0-24,-24 24,24-25,0 0,-25 0,25 0,0-24,0 24,-25 0,25-24,0 24,0 0,0-25,0 25,0 1,25-1,-25 0,25 25,-25-25,24 25,-24-25,25 25,-25 0,25 0,-25 25,0-25,0 0,0 25,25 0,-25 0,0-1,0 1,0 0,-25 0,25 0,-25 0,25-1,-25 1,25 0,-24 0,24 0,0-25,0 0,0 0,0 24,0-24,0 0,24-24,-24 24,25 0,-25 0,25 0,0-25,0 25,-1 0,1 0,0 0,0 0,0 0,-1 0,1 25,-25-25,25 24,-25-24,0 25,25 0,-25 0,0-25,0 25,0-1,-25-24,25 25,-25 0,25-25,-25 25,1-25,-1 25,25-25,-25 0,0 24,0-24,1 0,-26 0,25 0,25-24,-25 24,1 0</inkml:trace>
  <inkml:trace contextRef="#ctx0" brushRef="#br0" timeOffset="899.0515">3696 12229,'0'0,"0"0,0 25,0-25,-25 24,25-24,-24 25,24 0,0 0,-25 0,25-25,0 24,0 1,0 0,25 0,-25-25,0 25,24-25,1 0,0 24,-25-24,25 0,0 0,-1 0,1 0,0 0,0-24,-25 24,25 0,-1-25,1 25,-25-25,25 25,-25-25,0 25,0-25,0 25,-25-24,25 24,-25-25,25 25,-24-25,-1 25,0 0,0-25,0 25,25 0,-24 0</inkml:trace>
  <inkml:trace contextRef="#ctx0" brushRef="#br0" timeOffset="1572.09">3994 12229,'25'-25,"-25"25,25 0,-25-25,0 25,0 0,0 0,0 0,0 0,0 0,0 0,0 0,0 0,0 0,0 0,0 25,0-25,24 25,-24-25,25 25,-25-25,25 24,0-24,-25 25,25-25,-1 0,1 25,0-25,-25 0,25 0,0 0,-1 0,1-25,0 25,-25 0,25-25,0 25,-25 0,24-24,-24-1,0 25,25-25,-25 25,0-25,0 25,0-25,0 25,0 0,0 0,0 0,0 0,0 0,0 0,0 25,0-25,0 25,0 0,0 0,0-1,25 1,-25 25,0-25,25-1,-25 26,0-25,25 24,-25-24,0 0,0 25,0-26,0 26,0-25,0 0,0 24,0-24,-25 0,25 0,-25-25,25 24,-25-24,25 0,-25 0,25 0,-24 0,24-24,0 24,0-25,0 0,0 0,0 0,0-24,0 24,0-25,24 26,-24-26,25 0,0 1,0-1,0 25,-1-24,1-1,-25 1,25-1,0 25,0-25,-25 1,24 24,-24-25,0 26,0-26,0 25,0 25,-24-25,24 25,-25 0,0 0,25 0,-25 0,0 25,25-25,-24 25,24 0,0-25,0 25,0-1,24 1,1-25,0 25,0 0,24-25,-24 0,25 25,-1-25,-24 0,25 24,-25-24,24 0,-24 25,0-25,0 25,-25-25,0 25,0-25,0 25,-25-25,0 25</inkml:trace>
  <inkml:trace contextRef="#ctx0" brushRef="#br0" timeOffset="2573.1472">3126 13171,'0'0,"0"0,0 0,0 0,0 0,25 0,-25 0,24-25,1 25,0 0,0 0,0-24,-25 24,24 0,1 0,-25 0,25 0,-25-25,0 25,0 0,0 0,-25 25,0-25,1 0,-1 24,0-24,-25 25,26-25,-1 25,-25-25,25 25,1-25,-1 25,0-25,0 0,0 25,25-25,-25 0,25 0,0 0,0 0,0 0,0 0,0 0,0 0,0 0,0 0,0 0,0 24,0-24,0 25,0-25,25 25,-25 0,0-25,0 25,0-1,0-24,0 25,0 0,0-25,25 25,-25 0,0-25,0 24,0-24,0 0,0 0,0 0,0 0,0 0,0 0,25 0,-25 0,0 0,0-24,25 24,-25 0,25-25,-25 25,24-25,1 25,-25 0,25 0,0-25,24 25,-24 0,0 25,0-25,0 0,-1 25,1-25,0 25,0-1,0 1,-25-25,0 25,24 0,-24 0,0-1,0 1,0 0,-24 0,24-25,-25 25,0-1,0-24,25 25,-25-25,1 25,-1-25,0 0,-25 25,26-25,-1 0,0 0,0-25,-24 25</inkml:trace>
  <inkml:trace contextRef="#ctx0" brushRef="#br0" timeOffset="3259.1865">4267 13122,'0'0,"0"-25,0 25,0-25,-25 25,25 0,-25-25,0 25,1 0,-1 0,0 0,0 0,0 0,1 0,-1 25,0-25,0 25,0 0,0-1,1 1,24 0,-25 25,0-1,25-24,0 25,0-1,0 1,0 0,0-1,0-24,25 25,0-26,-1 1,-24 0,25-25,25 25,-25-25,0 25,-1-25,1 0,0 0,0 0,0 0,-25 0,24-25,-24 25,0 0,0-25,0 25,0-25,0 25,-24-25,24 25,-25 0,0-24,25 24,-25-25,0 25,25 0,-24 0,24 0,0-25,0 25,0 0,0 0,0 0,0-25,24 25,-24 0,25 0,0-25,-25 25,25 0,0 0,-25 0,24 0,-24 0,25 0,-25 0,0 0,25 25,-25-25,0 25,25-25,-25 0,0 25,0-25,25 0,-25 25,0-25,0 0,24 0,-24 0,0 0,0 0,0 0,25 0,-25 0,0-25,0 25,0-25,25 25,-25-25,0 0,0 1,0 24,0-25,0 0,0 25,0-25,0 25,0 0,0 0,0 0,0 0,0 0,0 0,0 0,0 0,0 25,25-25,-25 25,0-25,0 25,25-25,-25 0,0 24,24-24,-24 0,0 0,25 0</inkml:trace>
  <inkml:trace contextRef="#ctx0" brushRef="#br0" timeOffset="3395.1942">4316 13221,'0'0,"0"0,-24 0,24 0</inkml:trace>
  <inkml:trace contextRef="#ctx0" brushRef="#br0" timeOffset="4059.2322">4490 13271,'0'0,"25"24,-25-24,0 0,25 0,-25 25,0-25,24 25,-24-25,25 25,-25-25,25 25,0-25,0 24,-25 1,24-25,1 25,-25 0,25-25,-25 25,0-1,0 1,0-25,0 25,0-25,0 25,0 0,-25-25,25 24,-25-24,25 0,-24 0,-1 0,25 0,-25 0,0 0,25 0,-25-24,25-1,0 25,0-25,0 0,0 0,0-24,25 24,-25 0,25-24,0 24,0-25,-1 1,1 24,0-25,0 25,24-24,-24 24,0-25,0 1,-25 24,25-25,-25 25,24 1,-24-26,0 25,0 0,0 1,0-1,0 0,-24 25,24 0,0 0,-25 0,25 25,-25-25,25 25,0-1,-25 1,25 25,-25-25,25 24,0-24,0 25,0-26,0 26,25-25,0 0,-25-1,25 1,0 0,-1 0,1 0,25-25,-25 25,0-25,-1 0,26 0,-25 0,0 0,-1 0,1 0,0 0,0-25,0 25,-25 0,24-25,-24 0,0 25,0-25,0 0,0 25,0-24,-24-1,24 25,0-25,0 25,0-25,0 25,0-25,24 25,1 0,-25 0,25 0,0 0,0 0,-1 0,1 25,0-25,0 0,0 25,-25 0,24-25,-24 25,0-25,0 24,0 1,0-25,0 25,-24-25,-1 25,25-25,-25 25</inkml:trace>
  <inkml:trace contextRef="#ctx0" brushRef="#br0" timeOffset="5091.2912">3647 14263,'0'0,"0"0,0 0,0 0,0 0,0 24,0-24,0 25,0 0,0 0,0 0,24 0,-24-1,25 26,-25-25,0 24,25-24,-25 0,0 0,25 0,-25-1,0 1,25 0,-25-25,24 0,-24 25</inkml:trace>
  <inkml:trace contextRef="#ctx0" brushRef="#br0" timeOffset="5299.3031">3845 14263,'0'-25,"0"0,0 0,0 0,0 1,0 24,0 0,0 0,0 0,0 0,0 24,0 1,0 0,25 0,-25 0,25 24,-25-24,0 25,24-25,-24 24,0-24,25 0,-25 24,0-24,0 0,0 0,25 0,-25-1,0 1,0-25</inkml:trace>
  <inkml:trace contextRef="#ctx0" brushRef="#br0" timeOffset="5603.3205">3448 14784,'0'0,"0"0,0 0,0 0,0 0,25 24,0-24,-25 25,25 0,-1-25,26 25,-25 0,0-1,-1 1,1 0,0-25,0 25,0 0,24-1,-24-24,0 25,0 0,-1-25,-24 0,25 0,0 0,0 0,0-25,0 25,-1-25,1 1,-25-1,25 0,0-25,0 1,-25 24,24-25,-24 1,25 24,-25-25,0 26,0-26,0 25,0 0,0 25</inkml:trace>
  <inkml:trace contextRef="#ctx0" brushRef="#br0" timeOffset="18884.0802">2282 12080,'0'-25,"-24"0,24 25,-25-25,25 25,-25-24,25 24,-25 0,0 0,25 24,-24-24,-1 25,0-25,0 25,25 0,-25 0,1-1,-1 1,0 25,0-25,25 0,-25-1,25 1,-24 0,24 0,0 0,-25-1,25-24,0 25,0 0,0-25,25 0,-25 25,0-25,0 0,24 0,-24 25,0-25,25 0,-25 0,25 0,-25 0,25 24,-25-24,25 0,-25 0,24 0,-24 0,0 25,0-25,25 0,-25 25,0-25,0 25,0 0,0-1,0 1,-25 0,25 0,-24 0,24 24,-25-24,25 0,-25 0,25 24,-25-49,25 25,0 0,0-25,0 25,0-25,0 0,0 0,0 0,0 0,0 0,25 0,-25 0,0 0,25 0,-25 0,0 0,25 0,-25 0,24 0,-24 24,25-24,-25 0,25 25,-25 0,0 0,0 0,25 24,-25 1,0 0,-25-1,25 1,0 24,-25-24,25-1,-25 26,25-26,0 1,0 0,0-1,0-24,0 0,0 0,25-1,-25 1,25-25,25 0,-26 0</inkml:trace>
  <inkml:trace contextRef="#ctx0" brushRef="#br0" timeOffset="23227.3286">1265 10468,'0'0,"-24"-25,24 25,0 0,-25 0,25 0,0 0,-25 25,25-25,0 24,-25-24,25 25,0 25,-25-25,25-1,0 26,0 0,-24-1,24-24,0 25,0-1,-25 1,25-25,0 24,0-24,0 0,0-25,-25 25,25-25,0 0,0 0,0 0,0 0,0-25,0 25,0-25,0 0,0-24,0 24,0-25,-25 25,25-49,0 24,0 1,0-26,0 1,-25 0,25-1,0 26,0-26,0 26,0-26,0 50,0-24,0 24,0 25,25-25,-25 25,25 25,-25-25,25 25,-25 0,25-1,-1 26,1-25,0 24,0 1,0 0,-1 24,1-24,0-1,0 1,0-1,-25-24,24 25,1-25,-25-1,0 1,25 0,-25 0,0-25,25 0,-25 25,0-25,0 0,0 0,0-25,0 25,0-25</inkml:trace>
  <inkml:trace contextRef="#ctx0" brushRef="#br0" timeOffset="23759.359">1166 10517,'-25'-25,"25"25,0 0,0 0,0 0,0 0,0-24,0 24,0 0,0 0,25 0,-25 0,0 0,25-25,-25 25,0 0,25 0,0 0,-25 0,24 0,1 0,-25 0,25 0,0 0,0 25,-1-25,-24 0,25 24,0-24,0 25,0 0,-1-25,1 25,0 0,0-1,0 1,-25-25,24 25,-24 0,25-25,-25 25,0-25,0 24,0-24,0 0,0 25,0-25,0 0,0 0,0 0,0 0,0-25,-25 25,25 0,-24-24,24-1,-25 0,0 25,25-50,-25 26,25-1,0 0,-25 0,25-24,0 24,0 0,0-25,0 26,25-1,-25 25,25-25,0 25,0-25,-1 25,1 0,0 0,0 25,0-25,-1 25,26-25,-25 25,0-25,0 24,-25 1,24 0,1 0,-25-25,0 25,25-1,-25-24,0 25,0-25,0 0,0 25,0-25,0 0,0 0,0-25,0 25,-25 0,25-25,0 25,-25-24,25-1,-24 0,24 0,-25 0,25 1,0-26,0 25,0 0,0 25,0-24</inkml:trace>
  <inkml:trace contextRef="#ctx0" brushRef="#br0" timeOffset="25276.4458">1985 10145,'0'-25,"0"25,0 0,0 0,0 0,-25 0,25 0,0 0,0 0,0 0,0 0,0 0,0 0,0 0,0 0,0 0,25 0,-25 0,0 0,0 0,0 0,0 0,0 0,0 0,0 0,0 0,0 0,0 0,0 0,0 0,0 0,0 0,0 0,0 0,0 25,0-25,0 0,0 0,0 0,0 0,25 0,-25 0,0 0,0 0,0 0,0 0,0 0,0 0,0 0,0 0,0 0,0 0,0 0,0 0,0 0,0 0,0 0,0-25,0 25,0 0,0 0,0 0,0 0,24 0,-24 0,0 0,0-24,0 24,0 0,0 0,0 0,0 0,0 0,0 0,0-25,0 25,0 0,0 0,0 0,0 0,0 0,0-25,0 25,0 0,0 0,0 0,0 0,0 0,-24 0,24 0,0 0,0 0,0 0,-25 0,25 25,0-25,0 0,-25 25,25-25,0 24,0-24,0 25,0 0,0-25,0 25,25 0,-25-25,25 24,-25 1,24-25,1 0,-25 25,25-25,0 0,-25 0,25 0,-1 0,1 0,0-25,-25 25,25 0,0-25,-25 1,24 24,-24-25,25 25,-25-25,0 0,0 0,0 25,0-24,0-1,-25 0,25 25,-24-25,24 25,-25-25,25 25,-25 0,25-25,-25 25,25 0,0 25,0-25,0 25,0-25,0 25,0 0,25-25,-25 25,25-1,-25 1,25 0,-25-25,24 25,1 0,0-25,0 24,0-24,-1 0,1 0,0 0,0 0,-25 0,25 0,-1 0,1 0,0-24,-25 24,25-25,-25 25,25-25,-25 25,0-25,0 0,0 1,0-1,0 25,0-25,0 0,-25 0,25 0,-25 25,25-24,-25 24,25-25,0 25,0 0,0 0,0 0,0 0,0 0,0 0,0 0,0 25,0-25,0 0,0 24,0-24,25 0,-25 25,0-25,25 0,-25 0,25 0,-25 0,0 0,24 0,-24 0,25 0,-25 0,25 0,0-25,-25 25,25-24,-1 24,-24-25,25 0,0 25,-25-25,25 0,-25 1,25-1,-25 25,0-25,0 0,0 0,-25 25,25-24,-25 24,25 0,-25-25,25 25,-25 0,1 0,24 25,0-25,-25 24,25-24,0 25,0 0,0 0,0 0,0 24,0-24,25 0,-25 24,24-24,1 25,0-25,-25 24,25-24,0 25,-1-25,1 24,0-24,0 25,-25-26,25 26,0-25,-25 24,24-24,-24 0,25 25,-25-26,0-24,0 25,0 0,25-25,-25 25,0-25,0 0,0 0,0-25,0 25,-25-25,25 25,-25-25,25 1,0-1,0 0,0 0,0 0,0-24,0 24,25 0,-25-24,25 24,0-25,0 1,-1 24,1-25,0 1,0-1,0 25,24-25,-24 1,0-1,0 1,-1-1,1 25,-25-24,25-1,-25 0,0 1,0 24,0-25,0 26,-25-1,0 0,25 0,-24 25,-1 0,25 0,-25 0,0 25,25 0,-25 0,25-1,0 26,0-25,0 24,0 1,0-25,0 0,25 24,0-24,0 0,0 0,-1-25,1 24,25 1,-25-25,-1 0,1 25,0-25,0 0,0 0,-1 0,1 0</inkml:trace>
  <inkml:trace contextRef="#ctx0" brushRef="#br0" timeOffset="25639.4665">1886 10939,'-50'49,"-25"-24,26 0,-1 25,25-50,-24 24,24-24,0 25,0-25,25 0,0 0,0 0,25-25,0 25,0-24,24-1,1 0,24 0,1-24,-1-1,26 25,24-24,0-1,0-24,0 24,24 0,1 1,0-1,0 1,0-26,0 26,-1-1,-24 0,25 1,-25-1,0 1,-24-1,-1 25,0-25,-25 26,1-1,-26 0,1 25,-25-25,0 25,-1-25,1 25,-25 0,0 0,0 0,-25 0,25 0,-24 0,-1 0,0 25,0-25</inkml:trace>
  <inkml:trace contextRef="#ctx0" brushRef="#br0" timeOffset="26451.513">3275 15652,'-25'0,"25"0,0 0,0 25,0-25,0 0,0 24,0 1,0-25,0 50,0-25,0-1,0 26,0 0,25-26,-25 26,0 0,24-1,-24 1,0-25,25 24,-25 1,0-25,25 24,-25-24,0 0,25 0,-25 0,0-1,0-24,25 0,-25 25,0-25,0 0</inkml:trace>
  <inkml:trace contextRef="#ctx0" brushRef="#br0" timeOffset="26696.527">3523 15677,'0'-25,"0"25,0 0,0 0,0 0,24 0,-24 0,0 25,0-25,0 24,0 1,25 25,-25-25,25 24,-25 1,0-25,25 24,-25 1,0-1,25-24,-25 25,0-25,0 24,24-24,-24 0,0 24,0-24,25 0,-25 0,0 0,0 0,0-1,0-24,25 25</inkml:trace>
  <inkml:trace contextRef="#ctx0" brushRef="#br0" timeOffset="26930.5404">4143 15602,'25'0,"-1"0,1 0,0 0,-25 0,25 0,-25 0,25 25,-25 0,0 24,24-24,-24 0,0 25,0-26,0 26,0-25,0 24,0-24,0 0,0 0,0 0,0-1,0 1,0 0,0 0,0-25</inkml:trace>
  <inkml:trace contextRef="#ctx0" brushRef="#br0" timeOffset="27203.556">4341 16346,'0'25,"0"0,0 0,0-25,0 25,0-1,0 1,0 0,0 0,0 0,0-1,0 1,0-25,0 25,25 0,-25 0,0-25,25 24,-25-24,25 0,-25 25,24-25,-24 0,25-25,-25 25,25 0,-25-24,25-1,0 25,-25-25,24 0,-24 0,0 1,0-1,0 0,0 25,0-25,-24 0,-1 1,0-1,25 25,-25-25,-24 25,24 0,0 0,0 0,0 25</inkml:trace>
  <inkml:trace contextRef="#ctx0" brushRef="#br0" timeOffset="27570.577">3324 17314,'-25'24,"1"1,-1 0,0 0,0 0,0-25,1 24,-1-24,25 25,0-25,0 0,0 0,0 0,0 0,25 0,-1 0,1 0,25-25,-1 25,1-24,0-1,24 0,0 0,1 0,24 1,-25-26,26 25,24-24,-25 24,0-25,0 25,1 1,24-1,-25-25,-25 25,25 25,-24-24,24-1,-49 0,24 25,-24-25,-1 0,1 25,-25 0,0-24,-1 24,-24 0,25 0,-25 0,0 0,0 0,0 0,-25 0,25 0,0 0,-24 0,24 0,-25 0,25 0</inkml:trace>
  <inkml:trace contextRef="#ctx0" brushRef="#br0" timeOffset="28607.6363">7020 11013,'0'-25,"0"1,0-1,0 0,0 25,0-25,0 25,0 0,0 0,0 0,0 0,0 25,0 0,0 24,0 1,0 0,0-1,0 26,0-1,0 25,0 1,0-1,0 0,0 25,25 0,-25 25,0 0,0 0,0-1,0 1,25 0,-25 25,0-26,0 1,0 25,0-25,0 24,0-24,0 0,0 0,0 0,0-25,24 25,-24-25,0 0,0 24,0-24,0 0,0 1,0-1,0 0,0 0,0 0,0-25,0 25,0-25,0 0,-24 1,24-1,0-25,0 25,0-24,0-1,0-24,0-1,0 1,0 0,0-26,0 1</inkml:trace>
  <inkml:trace contextRef="#ctx0" brushRef="#br0" timeOffset="31251.7875">7963 11063,'-25'0,"25"0,0 0,-25 25,0-25,25 0,-25 24,1-24,-1 25,0 0,25 0,-25 25,0-26,1 1,-1 25,25-25,-25 24,25 1,-25-25,25 24,0-24,0 25,0-26,0 1,25 0,-25 0,25 0,-25-1,25 1,-1-25,-24 25,25-25,0 0,0 0,0 0,-1 0,-24 0,25-25,0 25,-25 0,25-25,-25 1,25 24,-25-25,0 25,0-25,0 0,0 25,-25-25,25 1,-25 24,0-25,25 25,-25 0,1 0,-1 0,0 0,0 0,0 0,1 0,-1 25</inkml:trace>
  <inkml:trace contextRef="#ctx0" brushRef="#br0" timeOffset="31845.8215">8260 11385,'25'0,"-25"0,0-24,0 24,0 0,0 0,0 24,0-24,0 25,0-25,-25 25,25 0,0 0,0-25,0 24,0 1,0-25,0 25,0-25,0 25,0-25,0 0,0 25,0-25,0 0,0 0,0 0,0 0,0-25,0 25,0 0,0-25,0 25,0-25,0 0,0 1,25-1,-25 0,0 0,0-24,25 24,-25 0,25-25,-25 26,25-26,-25 25,24 0,1 0,0 1,-25-1,25 0,0 25,-1 0,-24 0,25 0,-25 0,0 0,0 25,0 0,0-25,0 24,0 1,-25 0,25 25,-24-25,-1-1,25 26,-25-25,0 0,25-1,0-24,-25 25,25-25,0 25,0-25,0 0,0 0,25 0,-25 25,25-25,0 0,-25 0,25 0,24 0,-24 0,0 0,0 0,-1 0,1 0,0 25,-25-25,25 0,-25 24,0 1,0-25,0 25,0-25,0 25,0-25,0 25,0-25,0 24,-25-24,25 0,-25 25,25-25,-25 0,1 0,-1 0,0 0,0 0,0 0,1 0,-1-25,0 25,0-24</inkml:trace>
  <inkml:trace contextRef="#ctx0" brushRef="#br0" timeOffset="32145.8387">8831 11336,'25'0,"-25"0,0 25,0-25,-25 24,25-24,-25 25,25-25,-25 25,25 0,0 0,0-25,0 24,0 1,0-25,0 25,0 0,25-25,0 0,-25 25,25-25,-1 0,-24 0,25 0,0 0,0 0,0 0,-25 0,24-25,1 25,-25-25,25 25,0-25,-25 25,0-25,0 1,0 24,0-25,0 25,-25-25,25 0,-25 25,0-25,1 25,-1 0,0 0,0 0</inkml:trace>
  <inkml:trace contextRef="#ctx0" brushRef="#br0" timeOffset="32821.8773">9352 11336,'25'0,"-25"-25,24 25,-24 0,0 0,0 0,0 0,0 0,0 0,0 0,0 0,-24 0,24 25,0-25,0 25,-25-25,25 24,0-24,0 25,0-25,25 25,-25-25,24 25,-24-25,25 0,-25 0,25 0,0 0,0 0,-25 0,24 0,1 0,-25 0,25-25,0 25,-25 0,25-25,-25 25,0 0,24 0,-24-25,0 25,0 0,0 25,25-25,-25 0,0 25,0 0,0-25,25 25,-25-1,0 26,0-25,0 0,0 24,0 1,0-25,0 24,0 1,0-1,0-24,0 25,-25-1,25 1,-25-25,1 0,24 24,-25-24,25-25,-25 25,0-25,25 0,0 0,-25 0,25-25,0 0,0 0,0 1,0-1,0-25,0 25,25-24,-25 24,25-25,-25 1,25 24,0-25,-1 1,1-1,0 1,0 24,24-25,-24 1,0-1,0 25,0-24,-1-1,1 25,0 0,-25 1,25-1,-25 0,0 0,0 25,0 0,0 0,0 0,0 0,0 0,0 25,-25-25,25 25,0-25,0 25,0-25,0 24,0 1,0-25,25 25,0 0,-1-25,1 25,0-1,0-24,0 25,-1-25,1 25,-25-25,25 25,-25-25,0 25,0-25,0 24,0 1,0-25,-25 25,0-25,1 25,-26-25,0 25</inkml:trace>
  <inkml:trace contextRef="#ctx0" brushRef="#br0" timeOffset="33585.921">11162 11063,'0'-25,"0"0,0 25,0-25,0 1,25 24,-25 0,0 0,0 0,0 24,0-24,0 50,25-25,-25 0,0 24,0 1,25 0,-25-26,0 26,0 0,0-26,0 26,0-25,0 0,0-1,0 1,0 0,0 0</inkml:trace>
  <inkml:trace contextRef="#ctx0" brushRef="#br0" timeOffset="33876.9377">11187 11460,'0'-25,"0"0,0 0,0 1,25-1,-25 0,25 0,0 25,-1-25,1 25,0-24,0 24,0 24,0-24,-1 25,1-25,0 25,-25 0,25 0,-25-1,0 1,25 0,-25-25,0 25,24 0,-24-25,0 24,25-24,-25 0,25 0,-25 0,25 0,-25 0,25 0,-1 0,-24-24,25 24,0-25,-25 25,25-25,-25 0,25 0,-25 25,0-24,0-1,-25-25,0 25,0 1,0 24,1-25,-26 0,25 25,-24-25,-1 25,25 25,-24-25,24 25</inkml:trace>
  <inkml:trace contextRef="#ctx0" brushRef="#br0" timeOffset="34648.9819">11956 11311,'50'0,"-50"-25,25 0,-25 25,0-24,0-1,0 25,0-25,-25 25,0 0,0 0,25 0,-25 0,1 0,-1 25,0-25,25 0,-25 25,25-25,0 24,0-24,0 25,25-25,-25 25,25-25,0 25,-25-25,24 25,1-25,0 24,-25-24,25 25,0-25,-1 25,1-25,-25 25,25 0,0-1,-25 1,25 0,-25 0,24 0,-24-1,0 1,0 25,0-25,0-1,0 26,-24-25,24 0,-25 24,0-24,0 0,0 0,-24-1,24 1,0-25,0 25,1-25,-1 0,0-25,0 25,0-25,25 1,0-1,0 0,0 0,0 0,0-24,0 24,0-25,25 26,0-1,0-25,0 25,-1 1,1-26,0 25,25 0,-26 1,1-1,25 0,-25 0,-1-24,26 24,-25 0,-25 0,25 0,-1 1,-24-1,0 0,0 0,0 0,0 0,0 25,0-24,-24 24,24 0,-25 0,25 0,-25 24,0 1,25 0,-25 0,1 0,24 0,0-1,-25 1,25 0,0 0,0 0,0-1,0-24,25 25,-25-25,24 25,-24-25,25 0,0 0,0 0,0 0,-1 0,1 0,0 0,0-25,0 25,-1-25,1 1,0-1,0 0,0 0,0 0,-1 1,-24-1,25-25,-25 0,25 26,-25-26,0 0,0 1,0-1,0 1,0 24,0 0,-25-25,25 50,0-24,0 24,0 0,0 24,0 1,0 0,0 25,0-26,0 26,25 24,-25-24,0 0,0-1,25-24,-25 25,0-1,0-24,0 0,0 0,0 0,0-1,0-24</inkml:trace>
  <inkml:trace contextRef="#ctx0" brushRef="#br0" timeOffset="35245.0159">12328 10988,'25'0,"0"-24,0 24,-1 0,1-25,0 25,25-25,-25 25,24-25,1 25,-1-25,1 25,-25-24,24-1,1 25,0-25,-26 0,26 25,-25-25,0 1,-25-1,24 0,-24 25,0-25,25 0,-25 25,0-24,0 24,0-25,-25 25,25 0,-24 25,24-25,-25 24,25-24,-25 25,0 0,25 25,0-26,-25 1,25 25,-24-1,24-24,0 25,0-25,0-1,0 26,0-25,0 0,0-1,24-24,-24 25,25-25,-25 25,0-25,25 0,-25 0,0 0,25 0,-25-25,25 25,-1 0,-24-25,25 25,0 0,0-24,-25 24,25 0,-1 0,-24 0,25 24,-25-24,25 0,-25 25,25-25,-25 25,25-25,-25 0,0 25,24-25,-24 25,0-25,25 0,-25 0,25 25,0-25,0 0,-1 0,1 0,0 0,0-25,0 25,0 0,-1-25,1 25,0-25,-25 25,25-25,0 25,-1-25,-24 25,25-24,-25 24,0-25,0 25,0 0,0 0,0 0,0 25,0-25,0 24,0 1,0-25,0 25,0 0,0 0,25-25,0 25,0-1,-1-24,1 0,0 25,25-25</inkml:trace>
  <inkml:trace contextRef="#ctx0" brushRef="#br0" timeOffset="36241.0729">8459 12105,'0'0,"0"-25,0 25,0 0,0 0,0 0,0 0,-25-25,25 25,-25 0,0 0,1 0,-1 0,-25 25,25-25,-24 0,-1 25,0-25,26 0,-26 24,25-24,0 0,1 0,-1 0,0 25,25-25,-25 0,25 0,0 0,0 0,0 0,0 0,0 0,0 0,0 0,25 0,-25 0,25 0,-25 0,25 0,-25 25,24-25,-24 0,25 0,-25 25,0-25,25 0,-25 25,0-25,0 0,25 25,-25-25,0 0,0 24,0-24,0 0,0 0,0 0,0 25,0-25,0 0,0 0,0 0,0 0,0 0,25 0,-25-25,0 25,24 0,-24 0,0 0,25-24,0 24,-25 0,25 0,0 0,0-25,-1 25,1 0,0 25,0-25,0 0,-1 24,-24-24,25 25,0-25,-25 25,0 0,0 0,0-1,0 1,0-25,-25 25,25 0,-25 0,25-1,-24 1,-1-25,0 25,0-25,0 25,1-25,-1 0,0 0,0 0,0 0,0 0,1 0,-1 0,25-25</inkml:trace>
  <inkml:trace contextRef="#ctx0" brushRef="#br0" timeOffset="36853.1079">9203 12477,'0'-25,"0"25,0-25,0 0,-25 1,0 24,25-25,-25 0,1 25,-1-25,-25 25,25 0,1 0,-26 0,25 0,0 0,1 25,-1 0,0 0,0-1,0 1,1 25,-1-25,25 24,0-24,0 25,0-1,0-24,0 0,0 0,25 24,-25-24,24-25,1 25,0 0,0-25,0 0,-1 0,1 24,0-24,0 0,-25-24,25 24,-1 0,-24-25,25 25,-25 0,0-25,25 0,-25 25,0-25,0 25,0-24,0 24,0-25,0 25,0 0,0 0,0-25,0 25,0 0,0 0,0 0,0 0,0 0,0 0,0 0,0 25,0-25,0 0,25 0,-25 0,25 25,-25-25,24 0,-24 0,25 0,-25 0,25 0,-25 0,25 0,-25 0,25 0,-25 24,0-24,0 0,24 0,-24 0,0 0,0 0,0 0,0 0,25 0,-25 0,0 25,0-25,0 0,0 0,0 0</inkml:trace>
  <inkml:trace contextRef="#ctx0" brushRef="#br0" timeOffset="37365.1372">9426 12626,'0'0,"0"-25,0 25,0-25,0 25,0 0,0 0,0 0,0 0,0 0,0 0,0 25,0-25,0 25,0-1,25 1,-25-25,0 25,0 0,0 0,0-1,25-24,-25 25,0 0,0-25</inkml:trace>
  <inkml:trace contextRef="#ctx0" brushRef="#br0" timeOffset="37601.1507">9401 12303,'0'0,"0"-25,-24 25,24-24,0 24,0-25,0 25,0 0,0 0,0 0,0 0</inkml:trace>
  <inkml:trace contextRef="#ctx0" brushRef="#br0" timeOffset="38221.1862">9798 12675,'25'0,"-25"25,25-25,-25 25,0-25,0 25,25-25,-25 24,0 1,0-25,0 25,0-25,0 25,0-25,-25 25,25-1,-25-24,25 0,-25 25,25-25,0 0,0 0,0 0,0 0,0 0,0 0,0-25,0 25,0-24,25-1,0 25,-25-25,25 0,-1 0,1 1,0-26,0 25,0 0,-1 1,26-26,-25 25,0-24,24 24,-24-25,0 25,24-24,-24 24,-25 0,25 0,-25-24,25 24,-25 25,0-25,0 0,-25 0,25 25,-25 0,0 0,25 0,-24 0,-1 0,0 25,0 0,0 0,1 0,-1 0,25-1,-25 26,25-25,0 24,0-24,0 25,0-25,25 24,-25-24,25 0,-1 0,1-25,0 24,25 1,-26-25,1 0,25 0,-25 0,24 0,-24 0,25 0,-1 0,-24-25,0 25,25-24,-26 24,1-25,0 0,-25 0,25 25,-25-25,25 1,-25 24,0 0,0-25,0 25,0 0,24 0,-24 0,25 25,-25-25,25 0,-25 24,25 1,-25-25,25 25,-25 0,24-25,-24 25,0-1,0-24,0 25,0 0,-24-25,-1 25,25-25,-25 25,0-25</inkml:trace>
  <inkml:trace contextRef="#ctx0" brushRef="#br0" timeOffset="38565.2058">11807 12378,'0'-25,"0"0,-24 0,24 0,0 1,0 24,0-25,0 25,0-25,0 25,0 25,0-25,0 25,0-1,24 1,-24 0,0 25,25-26,-25 26,0 0,0-26,0 26,0-25,0 24,0-24,0 0,-25 0,25 0</inkml:trace>
  <inkml:trace contextRef="#ctx0" brushRef="#br0" timeOffset="38877.2237">11634 12675,'0'-25,"25"1,-1 24,-24-25,25 0,25 25,-25-25,-1 25,26 0,-25 0,0 0,-1 0,26 0,-25 25,-25-25,25 25,-1 0,-24-25,25 24,-25 1,0 0,25 0,-25-25,0 25,0-25,25 24,-25-24,25 0,-25 0,24 0,-24 0,25 0,0 0,-25-24,25 24,0-25,-1 25,-24-25,25 0,-25 25,25-25,-25 1,0-1,0 0,-25 0,0 0,25 1,-24-1,-26 0,25 25,0-25,-24 25,24 0,-25 0,26 0,-1 25</inkml:trace>
  <inkml:trace contextRef="#ctx0" brushRef="#br0" timeOffset="39685.2699">12502 12650,'50'-24,"-1"24,1 0,-25-25,-1 0,1 25,0-25,-25 0,0 1,0 24,0-25,-25 0,0 0,1 0,-1 1,-25 24,25-25,1 25,-26 0,25-25,0 25,0 0,25 25,-24-25,24 0,0 25,0-1,0 1,0 0,24 25,1-26,0 26,-25-25,25 24,0-24,0 25,-1-25,1 24,0-24,0 25,0-26,-25 1,24 25,-24-25,0 24,0-24,0 0,0 0,-24 24,-1-24,0 0,0 0,0 0,1 24,-26-49,0 25,25 0,-24-25,24 25,-25-25,26-25,-26 25,25-25,0 0,25 0,-24 1,24-1,0 0,0 0,0-25,0 26,24-1,1 0,0 0,0-24,24 24,1 0,-25 0,24-24,1 24,0 0,-1-25,1 26,0-1,24-25,-24 25,-26-24,26 24,0-25,-1 26,-24-1,0-25,0 25,-1 1,1-1,-25 0,0 0,0 25,0-25,0 1,-25 24,25 0,-24-25,-1 25,0 0,0 0,0 25,1-25,-1 0,0 24,0-24,0 25,25 0,-24 0,24 0,0-1,0 1,0 25,0-25,0-1,0 26,0-25,24 0,1-1,-25 1,25-25,0 25,0-25,-1 0,1 0,0 0,0 0,0 0,-1-25,1 25,0-25,0 25,0-24,-1-1,1 0,0 0,0 0,0-24,-25 24,24-25,-24 1,25-1,-25 1,0-1,0 0,0 1,0-1,0 25,0-24,0 24,0 0,0 25,-25 0,25 0,0 0,0 25,0 24,0-24,0 25,0-1,0 1,0 0,0 24,0-24,0-1,0 1,0-25,0 24,0 1,25-25,-25 0,0-1,0 1</inkml:trace>
  <inkml:trace contextRef="#ctx0" brushRef="#br0" timeOffset="40242.3018">13072 12303,'25'0,"-25"0,25 0,0-25,-25 25,25 0,-1 0,1-24,0 24,25-25,-26 25,26-25,-25 25,24-25,-24 25,25-25,-25 0,0 1,-1-1,1 25,0-25,0 0,-25 0,25 1,-25 24,0-25,0 25,0 0,0 0,0 0,-25 0,25 25,0-1,-25 1,25 0,-25 0,25 24,-25-24,25 25,-24-25,24 24,0-24,-25 25,25-25,0-1,0 1,0 0,0 0,0-25,0 25,0-25,0 24,0-24,25 0,-25 0,24 0,-24 0,25 0,-25 0,25 0,-25 0,25 0,-25 0,25 0,-25 25,24-25,-24 0,0 0,25 25,-25-25,0 0,0 25,25-25,-25 0,25 0,-25 25,0-25,25 0,-1 0,-24 0,25 0,0 0,0 0,0 0,-1-25,1 25,0-25,0 25,0-25,-1 25,-24-25,25 25,0-24,-25 24,25-25,-25 25,0 0,0 0,0-25,0 25,0 0,0 25,0-25,0 0,0 25,0-25,0 24,0-24,25 25,-25 0,0 0</inkml:trace>
  <inkml:trace contextRef="#ctx0" brushRef="#br0" timeOffset="40341.3074">14734 12849,'50'0,"0"25,-26-1,1-24,0 0,-25 0</inkml:trace>
  <inkml:trace contextRef="#ctx0" brushRef="#br0" timeOffset="42663.4403">8310 13643,'0'0,"0"0,0 0,0 0,0 0,0 0,0 0,0 0,0 24,0 1,0-25,0 25,0 0,25 0,-25-1,0 26,0-25,0 0,0-1,0 26,0-25,0 0,0 24,0-24,0 0,0 0,0-1,0-24,0 25,0 0</inkml:trace>
  <inkml:trace contextRef="#ctx0" brushRef="#br0" timeOffset="43083.4643">8310 13519,'0'0,"0"0,25 0,-25 0,25 0,-1 0,1 0,0 0,0 0,24 0,1 0,0 0,-1 0,1 0,24 0,1 0,-1 0,0 0,26 0,-26 0,25-25,-24 25,24 0,-25 0,26 0,-26 0,0 0,1 25,-1-25,1 0,-1 0,-24 24,-1-24,1 0,-1 25,-24-25,0 25,0-25,0 25,-25 0,25-25,-25 24,0 1,0 0,0 0,-25 0,25-1,0 26,-25-25,25 24,-25 1,25 0,-25-1,25 1,0-1,0 1,0 0,-25-1,25 1,0 0,0-26,0 1,25 25,-25-25,0-1,25-24,-25 25,0 0,25-25,-25 0,0 0</inkml:trace>
  <inkml:trace contextRef="#ctx0" brushRef="#br0" timeOffset="43440.4847">8136 14412,'-25'0,"1"0,-1 0,25 0,0 0,0 0,25 0,-1 0,1 24,25-24,-25 0,24 0,26 0,-26 0,26 25,-1-25,1 0,-1 0,25 0,-24 0,24 0,0-25,0 25,0 0,-24 0,24-24,0 24,-24 0,24 0,-25 0,1 0,-26-25,26 25,-26 0,1 0,0 0,-26 0,1 0,0 0,0 0,-25 0,25 0,-25 0,0 0,0 0,0 0,-25 0,0 0</inkml:trace>
  <inkml:trace contextRef="#ctx0" brushRef="#br0" timeOffset="44243.5306">11162 13816,'0'-25,"0"25,0-24,-24 24,24 0,0 0,0-25,0 25,0 25,0-25,0 0,0 24,0 1,0 0,0 0,24 24,-24 1,0-25,0 24,0 1,0 0,0-1,0-24,0 25,0-26,0 26,0-25,0 0,0 0,0-1,0-24,0 25,0-25,0 0,0 0</inkml:trace>
  <inkml:trace contextRef="#ctx0" brushRef="#br0" timeOffset="44680.5556">11138 13742,'24'0,"-24"0,0 0,25 0,-25-25,25 25,0 0,0 0,24 0,1-25,0 25,-1 0,26 0,-1-25,0 25,1 0,-1 0,25-24,1 24,-26 0,25 0,0 0,1 0,-1 0,0 0,-24 0,24 0,-25 0,1 0,-1 0,0 24,-24-24,24 0,-24 25,0-25,-26 25,26-25,-25 25,0-25,-1 25,-24-1,25-24,-25 25,25 0,-25 0,0 0,0-1,0 1,0 0,0 25,0-26,0 1,-25 0,25 0,0 0,0 24,0-49,0 25,0 0,0 0,0-1,0-24,0 25,0-25,0 25,0 0,0-25,0 0,0 25,0-25,0 25,-25-25</inkml:trace>
  <inkml:trace contextRef="#ctx0" brushRef="#br0" timeOffset="45046.5766">11237 14412,'-25'0,"0"0,0 0,25 0,0 0,0 0,0 0,25 0,0 0,0 0,0 0,24 0,1 0,-25 0,49 0,-24 0,24 0,-24 0,24 0,25 0,-24-25,-1 25,25 0,-24-25,24 25,-25 0,26-25,-1 25,-25 0,1 0,-1 0,1-25,-26 25,1 0,-1 0,1 0,-25 0,24 0,-24 0,-25 0,25 0,-25 0,0 0,0 0,0 0,0 0,0 0,0 0,0 0,-25 0,25 0</inkml:trace>
  <inkml:trace contextRef="#ctx0" brushRef="#br0" timeOffset="46239.6448">8707 13965,'0'0,"0"0,0 0,0 0,0 0,0 0,0 0,0 25,25-25,-25 25,0-25,0 24,0 1,0 0,0 0,0 0,0-1,0-24,24 25,-24-25,0 25,0-25,0 25,0-25,0 0,0 0,0 0,0 0,0 0,0 0,0-25,0 25,0 0,0-25,0 25,0-25,0 1,0 24,0-25,0 0,0 0,0 0,0 1,0-1,0 25,0-25,25 0,-25 0,25 25,-25-24,25 24,-25-25,25 25,-1 0,1 0,-25-25,25 25,-25 0,25 25,-25-25,0 0,0 0,25 25,-25-25,0 24,0-24,0 25,0 0,0-25,-25 25,25-25,0 25,0-1,0-24,0 0,-25 25,25-25,0 0,0 0,0 0,0 0,0 0,0 0,0 0,25 0,-25 0,0-25,25 25,-25 0,24 0,-24 0,25 25,0-25,0 0,-25 25,25-25,-25 25,24-25,-24 25,25-25,-25 24,0-24,0 25,0-25,0 0,0 25,0-25,0 0,-25 0,25 25,-24-25,24 0,-25 0,0 0,0 0,25 0,-25 0,1 0,-1 0,25 0,-25-25,0 25</inkml:trace>
  <inkml:trace contextRef="#ctx0" brushRef="#br0" timeOffset="46507.6601">9252 13915,'25'0,"-25"0,0 0,0 0,0 0,0 0,0 0,-25 25,25-25,0 25,0-25,-24 25,24 0,0-25,0 24,0-24,0 0,24 25,-24-25,25 0,-25 0,25 0,-25 0,25 0,-25 0,25 0,-25 0,25 0,-25-25,24 25,-24-24,25 24,-25 0,0-25,0 25,0-25,0 25,-25-25,25 25,-24-25,-1 25,25 0</inkml:trace>
  <inkml:trace contextRef="#ctx0" brushRef="#br0" timeOffset="47115.6949">9501 13866,'24'0,"1"0,-25 0,25 0,-25 25,25-25,-25 0,25 24,-25-24,24 25,-24-25,25 0,-25 25,25-25,-25 0,25 25,-25-25,25 0,-1 0,-24 0,25 0,-25 0,25-25,0 25,-25 0,25-25,-25 25,0-25,24 25,-24 0,0-24,0 24,0 0,0 0,0 0,0 0,0 0,0 0,0 0,0 24,0-24,0 25,0-25,0 25,0 0,0 0,0-1,0 26,0-25,0 0,0-1,25 1,-25 25,0-25,0-1,0 1,0 0,0-25,0 25,0 0,0-25,0 0,0 0,0 0,0 0,0 0,0 0,0 0,0-25,0 0,0 25,0-25,0 0,0 1,0-26,0 25,0 0,0-24,0 24,25-25,-25 26,25-26,-25 25,25 0,-25 1,24-1,1 0,-25 25,25-25,-25 25,0-25,25 25,-25 0,0 0,0 0,0 0,0 0,0 0,0 0,0 25,0-25,0 0,0 25,0-25,0 25,0 0,0-25,0 24,25-24,-1 25,-24-25,25 25,-25-25,25 0,-25 25,0-25,25 0,-25 0,0 0,0 25,-25-25,25 0,-25 0,0 24,1-24,-1 0</inkml:trace>
  <inkml:trace contextRef="#ctx0" brushRef="#br0" timeOffset="47918.7408">11907 13940,'0'-25,"0"25,0-24,-25 24,25-25,-25 25,25 0,-25 0,0 0,1 0,-1 0,0 0,0 25,0-25,1 24,24 1,-25 0,0 0,25 24,-25-24,25 0,0 0,0 0,0-1,25 1,-25 0,25 0,0-25,-25 25,24-25,1 0,0 0,0 0,0 0,-1 0,1 0,0-25,0 25,0 0,-25-25,24 25,1-25,-25 25,0-25,25 25,-25-24,0 24,0-25,0 25,0 0,0 0,0-25,0 25,0 0,0 0,0 0,0 0,0 0,0 0,0 0,0 25,0-25,25 0,-25 0,0 0,25 0,-25 25,0-25,24 0,-24 0,0 0,25 0,-25 0,0 0,25 0,-25 0,0 0,0 0,0 0,25 0,-25 0,0 0,0 0,0 0,0 0,0 0,0 0,0 24,0-24,0 0,0 0</inkml:trace>
  <inkml:trace contextRef="#ctx0" brushRef="#br0" timeOffset="48051.7484">12055 13940,'0'0</inkml:trace>
  <inkml:trace contextRef="#ctx0" brushRef="#br0" timeOffset="48583.7789">12204 13990,'25'0,"-25"0,25 25,-25-25,25 24,-25-24,24 25,-24-25,25 25,0-25,-25 25,0 0,25-25,-25 24,0-24,0 25,0-25,0 0,0 25,0-25,0 0,0 0,0 0,0 0,0 0,0 0,0 0,0 0,0 0,0-25,0 25,0-25,0 25,0-24,0-1,25 25,-25-25,24 0,-24 0,0 1,25-1,-25 0,25 0,-25 0,25 1,-25-1,0 0,25 25,-25-25,25 0,-25 1,0 24,0-25,0 25,0-25,0 25,0 0,0 0,0 0,-25 0,25 25,-25-25,25 0,0 25,-25-1,25-24,0 25,0 0,0-25,0 25,0-25,0 25,0-25,25 24,-25-24,25 0,0 25,-25-25,24 0,1 0,0 0,0 0,0 0,-1 0,-24 0,25 0,0-25,0 25,0 0,-1 0,-24 0,25 0,0 0,-25 25,0-25,25 0,-25 25,0-25,0 25,0-25,-25 25,25-1,-25-24,0 25,1 0</inkml:trace>
  <inkml:trace contextRef="#ctx0" brushRef="#br0" timeOffset="50083.8647">8310 15404,'-25'0,"25"0,0 0,0 0,0-25,0 25,0 0,0 0,0-25,25 25,-25 0,25 0,0-25,-25 25,24-25,1 25,0 0,0 0,0-24,-1 24,26 0,-50 0,25 24,0-24,-1 25,1-25,-25 25,25 0,-25 0,0-25,0 25,0-1,0 1,-25 25,25-25,-25-1,1 1,24 0,-25 0,0 0,0-1,0 1,1 0,-1-25,0 25,25-25,-25 0,0 0,25 0,-24 0,24 0,0-25,-25 25,25-25,0 25,0-25,0 1,0 24,25-25,-25 25,0-25,24 25,1 0,-25 0,25 0,0 0,0 0,-1 0,1 0,0 25,0-25,0 0,-1 25,1-25,0 24,0-24,-25 25,25-25,-1 0,-24 0</inkml:trace>
  <inkml:trace contextRef="#ctx0" brushRef="#br0" timeOffset="50416.8837">9054 15156,'0'0,"0"-25,0 25,0 0,0-25,0 25,0 0,0 0,0 0,0 25,0-25,0 25,0-1,0 1,0 0,0 0,0 0,25 24,-25-24,0 0,0 0,0 0,0-1,25 1,-25 0,0-25,0 25,24 0,-24-25,0 24</inkml:trace>
  <inkml:trace contextRef="#ctx0" brushRef="#br0" timeOffset="50683.899">9054 15726,'0'25,"0"-25,0 25,-25-25,25 25,0-25,0 24,0 1,0-25,0 25,0-25,0 25,0-25,25 25,-25-25,0 0,25 0,-25 0,25 0,-25 0,0 0,24 0,-24-25,25 25,-25 0,25-25,-25 25,0-25,25 25,-25-25,0 25,0-24,0 24,-25-25,25 0,-25 25,0-25,25 25,-24-25,-1 25,0 0,25 0,-25 0,0-24</inkml:trace>
  <inkml:trace contextRef="#ctx0" brushRef="#br0" timeOffset="50978.9159">9724 15131,'0'0,"0"0,0-25,-25 25,25 0,0 0,0 0,0 0,0 25,0-25,25 25,-25-1,25 1,-25 0,24 0,1 0,0 24,0-24,-25 0,25 0,-1 0,1-25,-25 24,25 1,0-25,0 25,-25-25,24 25,-24-25,25 0,-25 0,0 0,25 0,-25 0</inkml:trace>
  <inkml:trace contextRef="#ctx0" brushRef="#br0" timeOffset="51158.9262">10021 15205,'0'-25,"0"25,0 0,-24 25,24-25,0 0,-25 25,25-25,0 25,-25 0,25-1,-25 1,0 0,25 0,-24 25,24-26,-25 1,0 0,0 0,25 0,-25-1,25 1,-24 0,24 0</inkml:trace>
  <inkml:trace contextRef="#ctx0" brushRef="#br0" timeOffset="51539.948">10369 15081,'0'0,"25"0,-25 0,0 0,0 0,0 25,0-25,-25 25,25 0,0-1,-25 1,25 25,-25-25,25 24,0-24,-25 0,25 25,0-26,0 1,0 0,25 0,-25 0,0-1,25 1,-25-25,25 25,-25-25,25 0,-1 0,-24 25,25-25,-25 0,25-25,-25 25,25 0,-25-25,25 25,-25-25,24 25,-24-24,0 24,0-25,0 25,0-25,-24 0,24 25,-25-25,0 25,0-24,0 24,1 0,-1 0,0 0,0 0,0 0</inkml:trace>
  <inkml:trace contextRef="#ctx0" brushRef="#br0" timeOffset="51759.9605">10815 15106,'25'0,"0"25,0-25,-1 0,-24 25,25-1,-25-24,25 25,-25 0,25 0,-25 0,0-1,0 1,0 0,0 0,0 0,0 0,0-1,0-24,0 25,0 0,0-25,0 25</inkml:trace>
  <inkml:trace contextRef="#ctx0" brushRef="#br0" timeOffset="52063.9779">10914 15925,'0'0,"0"24,-24 1,24-25,0 0,0 25,0-25,0 25,0-25,0 25,0-25,0 24,0-24,0 0,24 0,-24 0,25 0,-25 0,25 0,-25 0,25 0,0-24,-25 24,24-25,1 25,-25-25,25 0,-25 25,0-25,0 1,0 24,0-25,0 0,0 25,-25-25,0 25,25-25,-24 25,-1 0,0-24,0 24,25 0,-25 0</inkml:trace>
  <inkml:trace contextRef="#ctx0" brushRef="#br0" timeOffset="52319.9926">11311 15230,'25'0,"-25"0,0 0,0 0,0 0,25 0,-25 0,0 25,25 0,-25-1,25 1,-1 0,1 0,-25 0,25 0,0 24,0-24,-1 0,1 0,0-1,0 1,0-25,-1 25,-24 0,25-25,0 25,-25-25,25 0</inkml:trace>
  <inkml:trace contextRef="#ctx0" brushRef="#br0" timeOffset="52535.0049">11659 15205,'0'0,"0"25,0-25,0 25,-25-25,25 25,0-1,0 1,-25 25,25-25,0 0,-25 24,25-24,0 0,-25 0,1 24,24-24,-25 0,25 0,-25-1,25 1,-25-25,25 25,-25 0,25-25</inkml:trace>
  <inkml:trace contextRef="#ctx0" brushRef="#br0" timeOffset="53103.0374">12353 14982,'50'0,"-26"0,-24 0,25 0,-25 0,0 0,0 0,-25 0,1 0,-1 0,0 0,0 0,0 25,1-25,-26 0,25 25,0-25,1 0,-1 24,0-24,0 0,0 0,25 25,0-25,-24 0,24 0,0 0,0 0,0 0,0 25,0-25,0 0,0 25,0-25,0 25,0-25,0 24,24-24,-24 25,0-25,0 25,0 0,0-25,0 25,0-1,0-24,0 0,0 25,0-25,0 25,0-25,0 0,0 0,25 0,-25 0,0 0,0 0,0 0,0 0,25 0,-25-25,0 25,25 0,-25-25,25 25,-25 0,24 0,-24-24,25 24,0 0,-25 0,25 0,0 0,-1 0,1 24,-25-24,25 25,0-25,-25 25,25 0,-25 0,24-25,-24 25,0-1,0 1,0-25,0 25,-24-25,-1 25,25 0,-25-25,0 24,25-24,-25 25,1-25,-1 0,0 25,0-25,0 0,1 0,-1 0,0 0,25-25,-25 25,0-25,25 25</inkml:trace>
  <inkml:trace contextRef="#ctx0" brushRef="#br0" timeOffset="53328.0502">12725 14908,'25'24,"0"1,0 0,-25 0,24 0,-24-1,0 1,25 0,-25 25,0-26,0 26,0-25,0 24,0-24,0 0,-25 25,25-25,0-1,0 1,0 0,0-25,0 25,-24-25,24 25,0-25,0 24</inkml:trace>
  <inkml:trace contextRef="#ctx0" brushRef="#br0" timeOffset="53611.0664">12824 15726,'0'25,"-24"-25,24 25,-25 0,25-1,-25 1,25-25,0 25,-25 0,25 0,-25-1,25 1,0 0,0 0,0 0,0-1,0-24,0 25,0-25,25 25,-25-25,25 0,0 0,-25 0,25 0,-1 0,1-25,0 25,-25 0,25-25,0 25,-25-24,24-1,-24 25,0-25,0 0,0 0,0 1,0-1,-24 25,24-25,-25 0,0 0,-25 25,26-24,-1 24,-25 0,1 0</inkml:trace>
  <inkml:trace contextRef="#ctx0" brushRef="#br0" timeOffset="54137.0965">9252 16446,'0'0,"0"24,0-24,25 0,0 0,0 0,0 25,0-25,24 0,1 0,24 0,-24 0,24 0,25 0,-24 0,24 0,0 0,25 0,-25 0,26 0,-26 0,25 0,0 0,25 0,-25 0,0 0,24 0,-23 0,23 0,1 0,-25 0,25 0,0 25,-25-25,25 0,-25 0,25 0,-25 0,0 0,0 0,0 0,-25 0,25 0,-25 0,-24 0,24 0,-25 0,-24-25,24 25,-24 0,-1 0,-24 0,0 0,0-25,0 25,-25 0,24 0,-24 0,0 0,0-24,0 24,-24 0,24 0,-25-25,25 25,-25 0,25 0,-25 0</inkml:trace>
  <inkml:trace contextRef="#ctx0" brushRef="#br0" timeOffset="59663.4126">14189 7764,'0'0,"0"0,0-25,0 25,0 0,24-25,-24 0,25 25,0-24,0-1,0 0,-1 0,26 0,-25-24,24 24,-24-25,25 26,0-26,-1 0,1 26,-1-26,1-24,0 24,-1 0,1 1,-1-1,-24-24,0 24,0 0,0 1,-1 24,-24-25,0 26,0-1,0 25,0-25,0 25,-24-25,24 25,-25 0,0 0,25 0,-25 0,25 0,0 0,0 0,-25 0,25 0,0 0,0 0,0 0,0 0,0 0,0 0,0 0,0 0,0 0,0 0,0 0,0 0,0 0,0 0,0 0,0 0,0 0,0 0,0 0,0 0,0 0,-24 0,24 0,0 0,0 0,-25 0,25 25,-25-25,25 0,0 0,-25 0,25 0,0 0,-25 0,25 0,-24 0,24 25,0-25,0 0,-25 0,25 0,0-25,0 25,0 0,0 0,-25 0,25 0,0 0,0 0,0 0,0 0,0 0,0 0,0 0,0 0,0 0,0 25,25-25,-25 0,25 0,-25 0,24 0,1 0,0 0,25 0,-26 0,1 0,25-25,-25 25,24 0,1 0,-25-25,24 25,-24 0,0 0,0 0,-1 25,1-25,-25 25,25-25,-25 25,0 24,0-24,0 25,0-26,-25 26,0 0,25 24,-24-24,24-1,-25 1,0 0,25-1</inkml:trace>
  <inkml:trace contextRef="#ctx0" brushRef="#br0" timeOffset="65441.7431">17537 13221,'-25'25,"25"-25,-24 0,24 0,0 0,0 0,0 0,0 0,0 0,0 0,0 0,0 0,24 0,1 0,-25 0,25 0,25 0,-26 0,26 0,0 0,-1-25,26 25,-1 0,1 0,24-25,0 25,0 0,25-25,0 25,25 0,-25 0,25-25,0 25,-25 0,25 0,-1 0,1 0,0 0,-25 0,25 0,0 0,-25 0,25 0,-25 0,24 0,-23 25,-1-25,24 0,-24 0,0 0,-24 0,24 0,-25 0,25 0,-50 0,26 0,-26 0,0 0,1 0,-26 0,1 0,0 0,-1 0,-24 0,0 0,0 0,-25-25,24 25,-24 0,0 0,0 0,0 0,0 0,0 0,0 0,0 0,0 0,0 0,0 0,0 0,0 0,0 0,0 0,-24 0,24 0,0 0,-25 0</inkml:trace>
  <inkml:trace contextRef="#ctx0" brushRef="#br0" timeOffset="67069.8362">17364 11832,'0'-25,"0"25,0 0,0-25,0 25,-25 0,25 0,0 0,0 0,0 0,0 25,0-25,0 25,0 0,0-1,0 26,25-25,-25 24,0 1,24 0,-24-1,0 1,0 0,25-1,-25 1,0-1,0 1,0 0,0-26,0 1,0 25,0-25,0-25,0 24,25-24,-25 25,0-25,0 0</inkml:trace>
  <inkml:trace contextRef="#ctx0" brushRef="#br0" timeOffset="67601.8667">18033 11435,'100'0,"-1"-25,0 25,0 0,25-25,0 25,0-24,25 24,-25-25,25 25,0 0,24-25,-24 25,0-25,25 25,-25 0,24 0,-24-25,0 25,0 0,0 25,-1-25,-24 0,0 0,0 25,-24-25,-1 25,0-25,-25 0,26 25,-51-25,26 24,-26-24,1 25,-25-25,24 25,-24-25,0 0,-25 25,25-25,-25 0,0 25,0-25,0 0,0 0,0 24,0 1,-25-25,25 25,0 0,-25 0,25-1,0 1,0 25,0-25,0 24,-25-24,25 25,0-1,0-24,0 25,25-26,-25 26,0-25,25 24,-25-24,0 0,25 25,-25-25,0-1,0 1,0 0,0 0,25 0,-25-25,0 24</inkml:trace>
  <inkml:trace contextRef="#ctx0" brushRef="#br0" timeOffset="67956.887">18356 12750,'-75'24,"1"-24,0 25,24-25,0 25,1-25,24 0,25 25,0-25,0 0,0 0,25 0,0 25,-1-25,26 0,0 0,-1 0,26 0,-26-25,50 25,-24 0,24-25,0 25,25-25,0 0,0 1,25-1,0 25,0-25,0 0,-1 0,1 1,25-1,-25 0,0 0,-25 25,24-25,-48 25,24-24,-50 24,1 0,-1-25,-24 25,-26 0,1 0,-25 0</inkml:trace>
  <inkml:trace contextRef="#ctx0" brushRef="#br0" timeOffset="68760.9329">18009 12005,'0'-24,"0"24,24 0,-24 0,0-25,0 25,0 0,0 0,-24 0,24 0,0 0,-25 25,25-25,0 0,-25 24,25 1,0 0,-25 0,25 0,0-1,0 1,0-25,0 25,0 0,0 0,0 0,0-25,0 24,25-24,-25 0,25 25,-25-25,25 0,-25 0,24 0,1 0,-25-25,25 25,0 0,-25-24,25 24,-1-25,-24 25,25-25,0 25,-25-25,0 25,25 0,-25-25,0 25,0 0,0 0,0-25,0 25,0 0,0 25,0-25,0 0,0 0,0 25,0-25,0 25,0-25,0 25,0-25,0 0,25 25,-25-25,24 0,-24 0,25 0,-25 0,25 0,0 0,0-25,-25 25,24-25,1 25,0-25,0 25,-25-25,25 25,-25-25,24 25,-24-24,0-1,0 25,-24-25,-1 25,0-25,25 25,-25-25,0 25,1-24,-1 24,0 0</inkml:trace>
  <inkml:trace contextRef="#ctx0" brushRef="#br0" timeOffset="68972.9451">18902 11906,'24'0,"1"0,0 25,-25-25,25 0,-25 25,25 0,-25-25,0 24,0 1,0 0,24 0,-24 0,0-1,0-24,0 25,0 0,0 0,0-25,0 25,0-25,0 25,0-25,0 24,0-24,0 0</inkml:trace>
  <inkml:trace contextRef="#ctx0" brushRef="#br0" timeOffset="69108.9529">19026 11683,'0'0,"0"0,0 0,0-25,0 25</inkml:trace>
  <inkml:trace contextRef="#ctx0" brushRef="#br0" timeOffset="69316.9647">19323 11708,'0'0,"0"25,0-25,0 0,25 24,-25 1,0 0,0-25,0 50,25-26,-25 1,0 0,0 0,0 0,0-1,25 1,-25 0,0 0,0 0,0-1,0-24,0 25,0-25,0 25,0-25,0 0</inkml:trace>
  <inkml:trace contextRef="#ctx0" brushRef="#br0" timeOffset="69704.9869">19224 11956,'0'0,"0"0,0-25,0 25,0 0,25 0,-25-25,25 25,-25 0,24 0,1-25,-25 25,25 0,0-24,0 24,-1-25,1 25,0-25,0 25,-25-25,25 25,-25-25,24 1,-24 24,0 0,0-25,0 25,0 0,0 0,0 0,0 0,0 0,0 0,0 0,0 25,-24-1,24 1,0 0,0 0,0 0,0-1,-25 1,25 0,0 25,0-50,0 24,0 1,0 0,0-25,0 0,0 25,0-25,0 0,0 0,0-25,25 25,-25 0,24-25,1 25,0-25,-25 1,25 24,0-25,-1 25,1 0,0-25,0 25,-25 0,25 0,-1 25,-24-25,0 0,25 25,-25-25,0 24,0 1,0-25,0 25,0-25,0 25</inkml:trace>
  <inkml:trace contextRef="#ctx0" brushRef="#br0" timeOffset="70230.017">20241 11807,'0'-25,"0"25,0-25,0 25,0 0,-25 0,25 0,0 0,-25 0,25 0,0 25,-24-25,24 25,-25 0,25 0,-25-1,25 1,0-25,0 25,0 0,0 0,0-1,0 1,25-25,-25 25,25-25,-25 0,24 25,-24-25,25 0,0 0,-25 0,25 0,0-25,-25 25,24 0,1-25,-25 25,25-25,-25 25,0-24,25 24,-25-25,0 25,0-25,0 25,0 0,0 0,0 0,0 0,0 0,0 0,0 25,0-25,0 25,0-25,0 24,0-24,0 25,0-25,25 0,-25 25,24-25,1 0,-25 0,25 0,0 0,-25 0,25 0,-1 0,-24-25,25 25,-25 0,25-25,-25 25,0-24,0 24,0-25,-25 25,25-25,-25 0,1 25,-1-25,0 25,0-24,-24 24,24 0</inkml:trace>
  <inkml:trace contextRef="#ctx0" brushRef="#br0" timeOffset="70574.0366">20638 11857,'0'0,"25"24,-25-24,24 0,-24 25,25-25,-25 25,0 0,0-25,0 25,25-1,-25-24,0 25,0 0,0-25,0 25,0-25,0 25,0-25,0 0,0 0,0 0,0 0,0 0,0 0,0 0,0 0,0-25,0 25,0-25,0 25,0-25,25 0,-25 1,0-1,25 0,-25 25,24-25,-24 25,25-25,-25 25,25 0,-25 0,25 0,0 25,-25-25,25 0,-25 25,24 0,-24-25,25 25,-25-1,25-24,-25 25,0-25,25 25,-25-25</inkml:trace>
  <inkml:trace contextRef="#ctx0" brushRef="#br0" timeOffset="70985.0602">21357 11956,'0'-25,"0"25,0-25,0 25,0-25,0 25,0-24,-25 24,25-25,-24 25,-1 0,0 0,0 0,0 0,1 0,24 0,-25 25,0-25,0 24,0 1,25 0,0 0,0-25,0 25,0-1,0 1,0-25,0 25,0 0,25-25,-25 0,25 25,0-25,0 0,-25 0,24-25,1 25,0 0,0-25,0 25,-1-25,1 0,-25 25,25-24,-25-1,25 0,-25 0,25-24,-25 24,0-25,0 25,0-24,0 24,0-25,0 26,0-26,0 25,0 0,0 25,0 0,0 0,0 0,0 25,0 0,0 0,0 0,0 24,0 1,0-25,0 24,0 1,0-25,0-1,0 26,24-25,-24 0,0-1,0 1</inkml:trace>
  <inkml:trace contextRef="#ctx0" brushRef="#br0" timeOffset="71297.078">21605 11509,'25'0,"-25"0,0 0,0 0,0 0,0 0,0 0,0 25,0-25,0 25,25 0,-25-25,0 25,0-1,0 1,0 0,0-25,0 25,0-25,0 25,0-25,0 24,0-24,0 0,0 0,0 0,0 0,0 0,0-24,0 24,0-25,25 25,-25-25,24 0,1 0,0 25,-25-24,25-1,0 25,-1-25,1 25,0 0,25 0,-26 25,1-25,-25 25,25-1,0 1,-25 0</inkml:trace>
  <inkml:trace contextRef="#ctx0" brushRef="#br0" timeOffset="72224.131">17562 13965,'0'0,"0"0,0 0,0 0,0 0,25 0,-25 0,25 0,-1 0,26 0,-25 0,25 0,-26-25,26 25,0 0,-1 0,-24-25,25 25,-26 0,26-24,-25 24,0 0,-1-25,-24 25,25 0,-25 0,0 0,0 0,-25 0,25 0,-24 0,-1 0,0 0,0 0,25 25,-25-25,1 0,-1 24,0-24,25 0,-25 25,25-25,0 25,-25-25,25 25,0 0,0-1,0 1,0 25,0-25,0-1,0 26,0-25,0 24,0-24,0 0,0 25,0-25,0-1,0 26,0-25,-24 0,24-1,0 1,-25 0</inkml:trace>
  <inkml:trace contextRef="#ctx0" brushRef="#br0" timeOffset="72533.1487">18157 14362,'0'0,"0"0,0 0,0 0,0 0,0 0,-24 0,24 0,0 25,-25-25,25 25,0-1,-25-24,25 25,0 0,0 0,0 0,0-1,25-24,-25 25,25-25,-25 25,24-25,1 0,0 0,0 0,24 0,-24 0,0 0,0-25,24 25,-24-25,0 25,0-24,0-1,-1 0,1 25,-25-25,0 0,0 1,0-1,-25 25,1-25,-1 0,-25 25,25-25,-24 0,24 25,-25 0,26-24,-26 24</inkml:trace>
  <inkml:trace contextRef="#ctx0" brushRef="#br0" timeOffset="72733.1601">18728 13891,'49'0,"-24"0,0 0,0 0,0 24,-25-24,25 25,-25 0,24 0,-24 24,0-24,0 25,0-25,0-1,25 26,-25-25,0 0,0-1,0 1,0 0,0 0,0 0,-25 0</inkml:trace>
  <inkml:trace contextRef="#ctx0" brushRef="#br0" timeOffset="72861.1675">18753 14188,'0'0,"0"-25,0 25,0-24,0 24,0 0,0 0,24-25,-24 25,25 0,0 0,0 0</inkml:trace>
  <inkml:trace contextRef="#ctx0" brushRef="#br0" timeOffset="73413.199">19373 14114,'25'0,"-1"0,-24-25,25 25,-25 0,0 0,0 0,0 0,0-25,-25 25,25 0,-24 0,-1 0,25 0,-25 0,0 25,25-25,-25 25,1-25,24 25,0-1,-25 1,25 0,0-25,0 25,0 0,0-1,0-24,25 25,-25-25,24 0,1 25,-25-25,25 0,0 0,0 0,-1-25,-24 25,25-25,0 25,0-24,-25 24,25-25,-1 25,-24-25,0 0,25 0,-25 25,0-24,0-1,0 25,0-25,0 25,0 0,0 0,0 0,0 25,0-25,0 25,0-25,0 24,0 1,0 0,0 0,0 0,0-1,0-24,0 25,25-25,-25 25,25-25,-25 25,25-25,-1 0,1 0,-25 0,25-25,0 25,0 0,-1-25,1 0,0 25,0-24,0-1,0 0,-25 0,24 0,1-24,-25 24,25-25,-25 26,0-26,0 0,0 1,0-1,0 1,-25-1,25 0,-25 26,25-1,-24 0,24 0,-25 25,25 0,-25 25,25 0,0 0,0 24,0-24,0 25,0-1,0 1,0-1,25 1,-25 0,25-1,-25 1,24-25,1 24,0-24,0 0,24 0,-24-1</inkml:trace>
  <inkml:trace contextRef="#ctx0" brushRef="#br0" timeOffset="73893.2265">21159 14163,'0'0,"0"-24,-25 24,25 0,-25-25,25 25,-25 0,25 0,-24 0,24 25,-25-25,25 24,-25 1,25 0,0-25,0 25,0 0,0-1,0 1,0 0,25 0,-25-25,25 25,-25-25,24 25,1-25,0 0,-25 0,25 0,0 0,-1 0,1 0,-25 0,25-25,-25 25,25 0,-25-25,25 0,-25 25,0-25,0 0,0 25,0-24,0 24,0-25,0 25,0 0,0 0,0 0,0 25,0-25,0 24,0 1,0-25,0 25,24 0,-24-25,25 25,-25-25,25 25,-25-25,25 0,0 24,-1-24,1 0,0 0,0-24,0 24,-1 0,1-25,0 0,-25 25,25-25,0 0,-25 25,24-25,-24 1,0-1,0 0,-24 0,-1 0,0 1,0-1,0 0,1 0,-1 25,0-25,0 25</inkml:trace>
  <inkml:trace contextRef="#ctx0" brushRef="#br0" timeOffset="74833.2803">21804 14188,'49'0,"-24"0,25 0,-26-25,1 25,0 0,-25-24,25 24,-25-25,0 25,0-25,0 25,0-25,-25 25,25-25,-25 25,0 0,1 0,24 25,-25-25,0 25,0-25,0 25,25 0,-24-1,24 1,0-25,0 25,0 0,0 0,24-25,-24 24,25-24,0 25,0-25,0 0,-1 25,-24-25,25 0,0-25,0 25,0 0,0-25,-1 25,-24-24,25 24,-25-25,25 0,-25 25,0-25,0 0,0 25,0-24,0-1,0 25,0 0,0 0,0 0,0 0,0 0,0 0,0 25,0-25,-25 24,25-24,0 25,0 0,0 0,0-25,0 25,25-1,-25-24,0 25,25-25,-25 25,25-25,-1 0,-24 0,25 0,0 0,-25 0,25 0,0 0,-1 0,1-25,0 25,0-25,-25 25,25-24,-1 24,1-25,0 0,-25 0,25 25,0-25,-25 1,24-1,-24 25,0-25,0 25,25 0,-25-25,0 25,0 0,0 0,0 0,0 0,0 25,0-25,0 0,0 25,0-25,25 25,-25-25,25 24,-25-24,25 25,-25-25,24 0,1 25,-25-25,25 25,0-25,0 0,-25 0,24 25,1-25,-25 0,25 24,-25-24,0 25,25-25,-25 25,0-25,0 25,0 0,25-25,-25 25,0-25,0 24,0-24,0 0,24 25,-24-25,0 0,0 0,0 0,0 0,0 0,0 0,0 0,0 0,0-25,0 25,0-24,0 24,0-25,0 25,0-25,0 0,0 25,0-25,0 0,0 1,0 24,25-25,-25 0,0 25,25-25,-25 0,25 25,0-24,0-1,-25 25,24-25,1 0,-25 0,25 25,0-24,-25-1,25 25,-25-25,0 0,0 25,0-25,0 25,0-24,0 24,0 0,0 0,0 0,0 0,0 0,0 0,24 0,-24 0,25 24,-25-24,25 25,0 0,-25 0,25 0,-1-1,1 1,-25 0,25 0,-25 0,0-1,-25 1,0 0,1 0,-26-25,0 25</inkml:trace>
  <inkml:trace contextRef="#ctx0" brushRef="#br0" timeOffset="76669.3853">14958 10468,'-25'0,"0"-25,0 0,0 25,1-25,-1 0,25 1,-25 24,25-25,0 0,0 25,0 0,25-25,-25 25,25 0,-1-25,26 25,-25 0,24 0,-24 0,25 0,-1 0,1 0,0 25,-1-25,-24 25,25 0,-26 0,1-1,0 26,-25 0,0-1,0 1,0-1,-25 1,25 24,-49 1,24-1,-25 25,25-24,-24 24,-1 0,1-24,-1 24,0-25,1 26,-1-26,25 0,-24 1,24-1,0 1,25-26,-25 1,25 24,0-24,0 0,0-26,0 26,25 0,0-1,25-24,-26 25,26-26,0 1,-1 0,1 0,-1-25,1 25,0-25,-1 0,1 24,-1-24,-24 0,0 0,0 0,0 0,-25 0,0 25,0-25,0 0,-25 25,0 0,0 0,0-1,1 1,-26 25,0-25,26 24,-26 1,0-1,26 1,-26 0,0 24,26-24,-1 24,-25 1,25-1,1 0,-1 1,0-1,25 1,-25-1,25 0,0 1,0-1,0 1,0-1,0 0,25 1,-25-1,0-24,25 24,-25-24,0 24,0-24,0 0,0 24,0-24,0-1,-25 1,0-1,0 1,1 0,-1-26,-25 26,1-25,-1 24,0-24,-24 0,-1 0,1 0,0 0,-26-25</inkml:trace>
  <inkml:trace contextRef="#ctx0" brushRef="#br0" timeOffset="77957.459">8930 16495,'0'0,"0"0,0 0,-25 0,25 0,0 0,0 0,0 0,0 0,0 0,0 0,0 0,0 25,25-25,-25 25,0-25,25 25,-25-1,25-24,-1 25,-24 0,25-25,-25 25,25-25,-25 25,25-25,-25 0,25 0,-1 0,-24 0,25 0,0-25,0 25,0-25,-1 0,1 0,0 1,0-1,0 0,0-25,-1 26,1-1,-25-25,25 25,0 0,0 1,-25-1,24 0,-24 25,25-25,-25 25,0 0,25 0,-25 0,0 25,25-25,-25 25,25 0,-1-1,-24 1,25 0,0 0,-25 0,25 0,-25 24,25-24,-1 0,1 0,-25-1,25-24,0 25,0-25,-1 25,1-25,25 0,-25 0,-1 0,26 0,-25 0,0-25,24 0,-24 1,25-1,-1 0,-24 0,25 0,-25 1,24-1,-24-25,25 25,-26 0,26 1,-25-1,24 0,-24 25,25 0,-25-25,-1 25,26 25,-25-25,0 0,24 25,-24-25,0 25,0-1,-1 1,26-25,-25 25,0 0,24-25,-24 25,0-25,24 25,-24-25,25 0,0 0,-1 0,1 0,-1 0,1 0,0-25,24 25,-24-25,-1 25,26-25,-26 0,26 25,-26 0,1-25,-1 25,1 0,0 0,-26 0,26 25,-25-25,0 0,-1 25,1 0,0-25,-25 25,25-25,-25 25,0-25,0 0,25 24</inkml:trace>
  <inkml:trace contextRef="#ctx0" brushRef="#br0" timeOffset="79848.5671">13990 10964,'0'0,"0"0,-25 0,25 0,0 0,-24 0,24 0,0 0,0 0,0 0,0 0,0 0,0 0,0 0,0 0,0-25,24 25,-24 0,25-25,25 0,-25 0,24 25,26-24,-26-26,26 25,-1 0,-24 1,24-1,1-25,-1 25,-24 1,24-1,-24 25,-1-25,-24 0,25 25,-50-25,24 25,-24 0,0 0,0 0,0 0,0 0,0 0,-24 0</inkml:trace>
  <inkml:trace contextRef="#ctx0" brushRef="#br0" timeOffset="80233.5891">14164 10641,'0'0,"0"0,0-25,0 25,0 0,25-24,-25 24,0 0,0-25,24 25,-24 0,0 0,25 0,-25 0,0-25,0 25,25 0,-25 25,0-25,0 0,0 25,0-1,0-24,0 25,0 0,0 25,0-26,0 1,0 25,0-25,-25 24,25-24,0 0,0 24,0-49,0 25,0 0,0-25,25 0,0 0,-25 0,25 0,24 0,-24-25,0 25,0-25,24 1,-24 24,25-25,-25 0,24 0</inkml:trace>
  <inkml:trace contextRef="#ctx0" brushRef="#br0" timeOffset="81517.6626">14437 11832,'0'0,"0"0,0 0,0 25,0-25,0 0,0 0,0-25,0 25,24 0,1-25,0 25,0-25,0 0,24 1,-24 24,25-25,-1 0,1 0,24 0,-24 1,0-1,24 0,-24 0,-1 0,1 1,-1 24,-24-25,25 25,-25-25,-25 25,24 0</inkml:trace>
  <inkml:trace contextRef="#ctx0" brushRef="#br0" timeOffset="81830.6805">14511 11460,'0'0,"0"0,0-25,0 25,0 0,0 0,0 0,0-25,0 25,0 0,0 0,0 0,0 25,0-25,0 0,0 25,0 0,0-25,0 24,0 1,0 0,0 0,0 0,0-1,0 1,0 0,0 0,0 0,0-1,0 1,0-25,25 25,-25-25,25 25,0-25,-1 0,26 0,-25-25,24 25,1-25,0 25,24-25,-24 25</inkml:trace>
  <inkml:trace contextRef="#ctx0" brushRef="#br0" timeOffset="87180.9865">5581 11261,'0'-24,"0"-1,0 25,0-25,0 0,0 0,0 0,-24 1,24-26,-25 25,25 0,-25 1,0-1,0 0,1 0,-1 0,-25 1,25-1,1 0,-26 0,0 0,1 1,-1 24,1-25,-1 25,0-25,-24 25,24-25,-24 25,24 0,1 0,-26-25,1 25,24 0,-24 0,24 25,-24-25,-1 0,26 0,-26 25,1-25,24 25,-24-25,-1 25,26-25,-26 24,1-24,24 25,-24 0,0-25,24 25,-24 0,-1-1,1 1,24 0,-24 0,-1 0,26-1,-26 1,26 0,-26 0,1 0,24 24,-24-24,24 0,1 25,-26-26,26 1,-1 25,-24-25,24 24,0-24,1 25,-1-26,1 26,-1 0,25-26,-25 26,1 0,-1-1,25 1,-24-25,24 24,-25 1,26-1,-1 1,0 0,0-1,0 1,1 0,-1-1,0 1,25-1,-25 26,25-26,-25 1,25 24,0-24,-24 24,24-24,0 24,0-24,-25 24,25-24,0 24,0 1,0-1,0 1,0-1,0 1,0-1,0 0,25 1,-25-1,0 1,24-1,-24 0,25 1,-25-1,25 1,0-1,-25 1,25-1,-25-24,24 24,1 0,-25-24,25 24,0 1,-25-1,25-24,-1 24,1 1,0-1,0-24,0 24,-1 1,1-26,0 26,0-1,0 0,-1-24,26 24,-25 1,0-26,0 26,24-26,-24 1,25 24,-26-24,26 0,0 24,-1-24,-24-1,25 1,-1 24,1-24,-1 0,1-1,0 1,-26-1,26 1,0-25,-1 24,1-24,-1 25,1-25,0-1,-1 1,1 0,0 0,-1 0,1-25,-1 24,1 1,0-25,-1 25,1-25,24 0,-24 0,-1 0,1 0,0 0,-1 0,1 0,24 0,-24 0,-1-25,1 25,0-25,-1 25,1-24,0-1,-1 0,1 0,-1 0,1 1,0-26,-1 25,1 0,-1-24,1 24,0-25,-1 26,1-26,-1 0,1 1,0-1,-1 1,1-1,-25 0,24 1,1-1,0 0,-1-24,-24 24,25-24,-1 0,1-1,-1 1,1-1,0-24,-1 25,1-25,24 24,-24-24,-1 0,1-1,0 26,-1-25,1 0,-1-1,-24 1,25 0,0 25,-26-26,26 1,-25 0,24 0,-24-1,0 26,25-25,-26 0,1-1,0 1,0 25,0-25,-1 24,1-24,0 24,0 1,-25 0,25-26,-1 26,-24 0,0-1,25 1,-25-1,0 1,0 0,0 24,0-24,0-1,-25 1,25-1,0 1,-24-1,-1 1,25-25,-25 24,0 1,-24 0,24-1,0 1,-25 24,1-24,24-1,-25 26,1-1,-1 0,1 1,-26-1,25 1,1 24,-1 0,-24 0,-1 0,26 1,-26 24,1 0,0 0,-26 0,26 0,0 24,-26 1,1 0</inkml:trace>
  <inkml:trace contextRef="#ctx0" brushRef="#br0" timeOffset="89145.0989">16247 15949,'0'25,"-24"-25,24 0,-25 0,25-25,-25 25,25 0,0 0,0 0,0 0,0 0,0 0,0 0,25 0,-25 25,25-25,-25 0,24 0,1 0,0 25,25-25,-26 0,1 0,0 0,0 0,0 0,-1 0,1 0,0 0</inkml:trace>
  <inkml:trace contextRef="#ctx0" brushRef="#br0" timeOffset="89301.1078">16272 16173,'-25'0,"25"24,-24-24,24 0,0 25,0-25,0 0,0 0,24 25,-24-25,25 0,-25 0,25 0,0 0,0 0,-1 0,1 0,0 0,0 0,0 0</inkml:trace>
  <inkml:trace contextRef="#ctx0" brushRef="#br0" timeOffset="96345.5107">2977 12898,'0'0,"0"0,0 25,0-25,0 0,0 0,0 0,0 0,0 0,0 0,25 0,0 0,-1 0,1 0,0 0,25-25,-1 25,1 0,-1-24,1 24,24-25,-24 25,24-25,-24 0,24 25,1-25,-1 1,1 24,-1-25,-24 25,24-25,1 25,-26-25,1 25,-1 0,1-25,0 25,-26 0,1 0</inkml:trace>
  <inkml:trace contextRef="#ctx0" brushRef="#br0" timeOffset="97188.5589">2754 14436,'0'0,"0"-24,0 24,0 0,0 0,0 0,24 0,-24 0,0 0,0 0,25 0,0 0,0 0,0 0,24-25,-24 25,25 0,24 0,-24-25,24 25,1-25,-1 25,25-25,-24 25,24-25,0 25,0-24,25 24,-24-25,-1 25,25-25,-25 25,0-25,0 25,25 0,-24-25,-1 1,0 24,-24-25,24 25,-25-25,1 25,-26 0,26-25,-26 25,-24 0,25 0,-26 0,1 0,0-25,-25 25,0 0,0 0,0 0,0 0,0 0,0 0,-25 0,25 0,0 0</inkml:trace>
  <inkml:trace contextRef="#ctx0" brushRef="#br0" timeOffset="107361.1408">22250 9847,'0'-24,"0"24,0 0,25-25,-25 25,0 0,0 0,0-25,0 25,0 0,0 0,0 0,0 0,0 0,0 0,0 0,0 0,0 25,0-25,-25 25,25-25,-25 24,25 1,-24 0,-1 0,0 24,0-24,0 25,1-25,-26 24,0 1,25 0,-24-1,-1 1,1-25,24 24,-25-24,25 0,-24 0,24-1,0 1,25-25,-25 25,25-25,-24 0,24 0,0 0,0 0,0-25,0 25,0 0,0-25,0 25,0-24,0 24,0 0,0-25,0 0,0 25,0-25,0 25,0-25,0 25,0-24,0 24,24 0,-24-25,0 25,0 0,0 0,0 0,0 0,0 0,0 0,0 0,0 0,0 25,0-25,25 24,-25 1,0-25,0 25,0 0,0 0,0-1,0 1,-25-25,25 25,0 0,0-25,0 0,0 25,25-25,-25 0,25 0,0-25,0 25,24-25,-24 25,25-25,-1 0,1 1,-25-1,24 0</inkml:trace>
  <inkml:trace contextRef="#ctx0" brushRef="#br0" timeOffset="109350.2545">13965 13370,'25'0,"-25"0,25 25,-25-25,25 0,-25 24,0 1,0 0,0 0,0 0,0-1,-25 26,25-25,-25 24,0 1,25 0,-24-1,-1 1,0-1,0 1,25 0,-25-1,25-24,-24 25,24-26,0 26,0-25,0 0,0-25,24 24,1 1,-25-25,25 25,0-25,0 0,-1 0,1 0,0 0,0 0,0 0,-1-25,1 25,0 0,0-25,0 25,-25 0,24 0,-24 0,0 0,0 0,0 0,0 0,0 0,-24 0,-1 0,25 25,-25-25,0 25,0 0,-24 0,24 0,0-1,0 1,1 0,-1 25,0-26,25 1,-25 25,0-25,25 24,0-24,0 25,0-1,0 1,0-1,0-24,25 25,-25-1,25 1,-25-25,25 24,-25-24,25 25,-25-25,24-1,-24 26,25-25,-25 0,0 0,0-1,0 1,0-25,-25 25,25 0,-24 0,-1-25,0 24,0 1,0-25,-24 25,24-25,-25 25,26-25,-26 25,0-25,26 0,-26 24</inkml:trace>
  <inkml:trace contextRef="#ctx0" brushRef="#br0" timeOffset="110729.3334">19348 14660,'74'0,"1"0,-1 0,25 24,1-24,-1 0,0 0,25 0,0 0,0 0,0 0,0 0,0 0,25 0,-25 25,0-25,0 0,25 0,-25 25,0-25,0 0,0 25,0-25,0 0,-25 25,1-25,-1 0,0 0,0 24,-24-24,-1 0,-24 25,-1-25</inkml:trace>
  <inkml:trace contextRef="#ctx0" brushRef="#br0" timeOffset="111129.3563">18951 14808,'-25'0,"1"0,-1 0,25 0,0 0,25 0,-1 0,1 0,25-24,-1 24,1 0,24 0,-24-25,49 25,-24 0,-1-25,25 25,0 0,1-25,24 25,-25 0,0-25,25 25,-25 0,1 0,24 0,-25 0,0 0,0 0,1 0,-1 0,0 0,0 0,-24 0,-1 0,0 0,1 0,-1 0,1 0,-26 0,26 0,-26 0,1-24,-1 24,1 0,-25 0,0 0,0 0,-1 0,-24 0,25 0,-25 0,0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22:02.268"/>
    </inkml:context>
    <inkml:brush xml:id="br0">
      <inkml:brushProperty name="width" value="0.05292" units="cm"/>
      <inkml:brushProperty name="height" value="0.05292" units="cm"/>
      <inkml:brushProperty name="color" value="#FF0000"/>
    </inkml:brush>
  </inkml:definitions>
  <inkml:trace contextRef="#ctx0" brushRef="#br0">12477 8979,'-25'0,"25"0,0 0,0 0,0 0,0 0,0 0,0 0,0-25,0 25,0 0,0 0,25 0,0-24,-25 24,50 0,-26-25,1 0,25 25,-1-25,-24 25,25-25,-25 1,24 24,-24 0,0-25</inkml:trace>
  <inkml:trace contextRef="#ctx0" brushRef="#br0" timeOffset="200.0114">12576 9153,'0'0,"0"25,0-25,0 0,0 0,0 0,0 0,0 0,25 0,-25 0,25 0,0 0,0-25,-1 25,26-25,-25 25,24-25,-24 1,25-1,-1 0,-24 0,25 25,-1-25,-24 0,25 1,-25-1,24 0</inkml:trace>
  <inkml:trace contextRef="#ctx0" brushRef="#br0" timeOffset="519.0297">12998 8434,'-25'-25,"0"25,1 0,-1-25,25 25,-25 0,25 0,-25 0,25 0,0 0,0 0,0 0,0 0,0 0,25 25,-25-25,25 0,-25 25,25-25,-1 24,1-24,0 0,0 25,24-25,-24 0,25 25,-25-25,24 0,-24 25,0-25,24 25,-24-25,0 24,-25 1,25-25,-25 25,0 0,0 0,0 24,0-24,-25 0,0 24,0 1,1 0,-1-26,0 26,0 0,0-1,1 1,-1 0,25-26</inkml:trace>
  <inkml:trace contextRef="#ctx0" brushRef="#br0" timeOffset="1432.0819">14015 7813,'-25'-24,"25"-1,-25 0,25 0,-24 0,24 1,0 24,0 0,-25 0,25 0,0 0,-25 0,25 0,0 24,-25 1,25 0,-25 0,25 24,0-24,0 25,-24-1,24-24,0 25,0 0,0-26,0 26,0-25,24 24,-24-24,25 0,-25-25,25 25,-25 0,25-25,0 0,-1 0,1 0,0 0,0 0,0 0,-1-25,1 25,-25-25,25 25,0-25,0 0,-1 1,-24-1,25 25,-25-25,25 0,-25 0,0 25,0-24,25 24,-25 0,0 0,0 0,0 0,0 0,0 24,0-24,0 25,0-25,0 25,25-25,-25 25,24-25,-24 25,25-25,-25 0,25 0,0 0,0 0,-25 0,24 0,1 0,0-25,0 25,-25-25,25 25,0-25,-25 0,0 25,0-24,0-1,0 25,0-25,-25 25,25-25,-25 25,0-25,0 25,-24-25,24 25</inkml:trace>
  <inkml:trace contextRef="#ctx0" brushRef="#br0" timeOffset="1792.1025">14635 7863,'0'0,"25"0,0 25,-25-25,0 0,25 0,-25 0,24 25,-24-25,25 24,-25 1,25 0,-25 0,25 0,-25-25,0 25,0-1,0 1,25-25,-25 25,0-25,0 25,0-25,0 0,0 0,0 0,0 0,24 0,-24 0,0-25,0 25,0-25,25 0,-25 1,0-1,0 0,25 0,-25 0,25 0,-25 1,25-1,-25 0,24 0,1 25,-25 0,25 0,0 0,-25 0,25 0,-25 0,24 25,1 0,-25-25,0 25,0-1,0-24,0 25,25 0,-25-25,0 25,25-25,-25 25</inkml:trace>
  <inkml:trace contextRef="#ctx0" brushRef="#br0" timeOffset="2351.1344">15503 7913,'0'0,"25"-25,0 0,-25 25,0-25,0 0,0 1,0 24,0-25,0 0,-25 0,25 0,-25 25,0-24,-24 24,24-25,0 25,0 0,-24 0,24 25,0-25,0 24,1 1,-1 0,0 0,0 0,25-1,-25 1,25 0,0 0,0 0,25-25,-25 24,25-24,0 25,-25-25,25 0,-1 0,1 0,0 0,25 0,-26-25,1 25,0-24,0-1,0 0,-1 0,1 0,0 1,-25-1,25-25,-25 25,25 1,-25-26,0 0,0 1,0-1,0 1,0-1,0 0,0-24,-25 49,25-24,-25 24,25 0,0 0,-25 25,25 0,0 0,0 25,0 0,-25 0,25-1,0 26,0 0,0-26,0 26,0 0,0-26,0 26,25-25,-25 24,25-24,0 0,0 0,-1 0,1-1,0-24,25 25,-25-25,-1 0,1 0,0 0,0 0,-25 0,25-25,-1 25,-24-24,25-1,-25 0,0 25,0-25,0 0,0 1,0 24,0-25,0 25,25 0,-25 0,0 0,25 25,-25-25,0 24,25 1,-25 0,24-25,-24 25,0 0,0-1,25-24,-25 25,0-25,25 25,-25-25,0 0</inkml:trace>
  <inkml:trace contextRef="#ctx0" brushRef="#br0" timeOffset="2467.1411">15925 7144,'0'0,"-25"-25,25 25</inkml:trace>
  <inkml:trace contextRef="#ctx0" brushRef="#br0" timeOffset="2668.1526">16297 7020,'0'0,"0"0,0 25,0-25,0 24,0-24,0 25,0 0,0 0,0 24,0-24,0 25,0-25,0 24,0-24,0 25,0-26,0 1,0 0,0 0,0 0,0-1</inkml:trace>
  <inkml:trace contextRef="#ctx0" brushRef="#br0" timeOffset="2873.1643">16272 7441,'0'-24,"0"-1,25 25,-25-25,25 0,-25 0,25 25,-1-24,1 24,0-25,25 25,-26 0,26 0,-25 0,24 25,-24-25,25 24,-25-24,0 25,-25 0,24-25,-24 25,0 0,0-25,0 24,0-24,0 25</inkml:trace>
  <inkml:trace contextRef="#ctx0" brushRef="#br0" timeOffset="2999.1715">16719 7069,'0'-24,"0"-1,0 0,0 25,0-25,0 25,0 0,0 0,0 0</inkml:trace>
  <inkml:trace contextRef="#ctx0" brushRef="#br0" timeOffset="3479.199">17289 7193,'0'0,"0"0,0-24,0 24,-25-25,1 25,-1-25,0 25,0-25,0 25,1 0,-1 0,0 25,0-25,0 0,25 25,-24 0,24-1,-25-24,25 25,0 0,0 0,0 0,0-1,0-24,0 25,25 0,-25-25,24 0,-24 25,25-25,0 0,-25 0,25 0,0 0,-25-25,24 25,1-25,0 25,-25-25,25 25,-25-24,25-1,-1 0,-24 25,25-25,0 0,-25 25,25-24,0 24,-25-25,24 25,-24 0,25 0,0 0,-25 25,25-25,0 0,-25 24,24-24,-24 25,25-25,-25 25,0 0,0-25,0 25,0-25,25 0,-25 24,0-24,0 0,0 0,25 0,-25 0,25 0,-25 0,24-24,-24 24,25-25,0 0,0 0,0 0,0 1,-1 24,1-25,0 0,0 25,0-25,-1 25,1 0,0 0,-25 25,25-25,-25 25,0 0,0-25</inkml:trace>
  <inkml:trace contextRef="#ctx0" brushRef="#br0" timeOffset="3867.2212">15280 8657,'-99'25,"24"-1,26 1,-26 0,26-25,24 25,0-25,0 0,1 0,24 0,0 0,24-25,1 25,25-25,-1 0,26 1,-1-1,25-25,1 1,24 24,0-25,25 1,-1-1,1-24,0 24,25 0,-26 1,1-26,25 26,-25-1,0 0,-1 1,1-26,-25 51,25-26,-50 0,25 26,-24-26,-1 25,0 0,-25 1,-24-1,24 0,-49 25,25-25,-25 25,-1-25,-24 25,0 0,0 0,0 0,0 0,0 0,-24 0</inkml:trace>
  <inkml:trace contextRef="#ctx0" brushRef="#br0" timeOffset="7247.4145">8087 10294,'0'0,"0"0,24 0,-24 25,0-25,25 0,-25 25,25-25,0 24,-25 1,25-25,0 25,-1 0,-24-25,25 25,0-1,0-24,0 25,-1-25,1 0,0 0,0 0,0 0,-1 0,1 0,0 0,0 0,0-25,-1 25,1-24,0 24,25-25,-26 0,1 25,0-25,0 0,0 1,-1 24,1-25,0 25,0-25,0 25,-1 0,1-25,0 25,0 0,0 0,-1 0,1 25,0-25,0 0,0 25,-1-25,-24 25,25-25,0 24,0-24,0 25,-25-25,25 25,-1-25,1 0,0 0,0 0,24 0,-24 0,0 0,0 0,0 0,24-25,-24 25,0-25,24 25,-24-24,25-1,-1 25,-24-25,25 0,-25 25,24-25,1 25,-25-24,24 24,-24 0,0 0,24 0,-24 0,0 0,0 0,25 24,-26-24,1 25,0-25,0 25,0-25,-1 25,1-25,0 25,0-25,0 0,24 24,-24-24,0 0,24 25,-24-25,25 0,-25 0,24 0,-24 25,25-25,-26 0,26 0,-25 0,24 25,-24-25,25 0,-25 25,24-25,-24 0,25 24,-25-24,-1 25,26-25,-25 0,24 25,-24-25,0 25,0-25,24 0,-24 25,0-25,0 0,24 0,-24 24,0-24,0 0,24 0,-24 0,0 0,0 0,24 0,-24-24,0 24,0 0,0 0,-25 0,24-25,1 25,-25 0,0 0,0 0</inkml:trace>
  <inkml:trace contextRef="#ctx0" brushRef="#br0" timeOffset="9443.5401">4143 11956,'0'0,"0"0,0 0,0 0,0 0,0 0,0 0,0 0,0 0,0 0,0 0,25 0,-25 0,24 0,1 0,-25 0,25 0,0 0,0 0,-1 0,1 0,0 0,25 0,-26 0,1 25,25-25,-25 0,24 0,1 0,-25 0,24 0,1 0,-1 0,-24 0,25 24,-1-24,1 0,0 0,-1 0,1 0,0-24,24 24,-24 0,-1 0,26 0,-26-25,1 25,24 0,1 0,-1-25,0 25,-24 0,24-25,1 25,-1 0,1 0,-26 0,26 0,-1-25,1 25,-1 0,0 0,1 0,-26 0,26 0,-1 0,1 0,-26 0,26 0,-1 0,1 0,-1-24,0 24,1 0,-1 0,1 0,-1 0,0 0,1 0,-26 0,26 0,-1 0,1 0,-26 0,26 0,-1 0,-24 0,24 0,-24 0,24 0,-24 0,24-25,-24 25,24 0,-24 0,-1 0,26 0,-26 0,26 0,-26 0,1-25,24 25,-24 0,0 0,24 0,-24 0,-1 0,1 0,24-25,-24 25,0 0,-1 0,1 0,24 0,-24 0,-1 0,1 0,0 0,-1 0,1 0,-1 0,1 0,0 0,-1 0,-24 0,25 0,-1 0,1 0,0 0,-1 0,1 0,-25 0,24 0,1 25,-1-25,1 0,-25 0,24 0,1 0,-25 0,24 0,1 0,-25 0,24 0,1 0,-25 0,25 25,-26-25,26 0,0 0,-26 0,26 0,0 0,-26 0,26 0,-25 25,24-25,-24 0,25 0,-25 0,24 0,1 0,-25 0,24 0,-24 0,25 0,-1 0,-24 0,25 0,-1 0,1 0,-1 0,1 0,0 0,-1 0,1 0,0 0,24 0,-24 0,-1 0,1 0,-1 0,1 0,0 0,-1 24,1-24,-1 0,1 0,24 0,-24 0,0 0,-1 0,26 0,-26 0,1 0,0 0,24 0,-24 0,-1 0,26 0,-26 0,1 0,24 0,-24 0,24 0,-24 0,-1 0,26 0,-26 0,1 0,0 0,24 0,-24 0,-1 0,26 0,-26 0,26 0,-26 0,1 0,24-24,-24 24,24 0,-24 0,0 0,24 0,-24 0,-1 0,26 0,-26 0,1 0,24 0,-24 0,24-25,-24 25,24 0,-24 0,0 0,24 0,-24 0,-1 0,26 0,-26 0,1 0,-1 0,1 0,24 0,-24 0,0 0,-1 0,1 0,0 0,-1 0,26 0,-26 0,1 0,-25 0,24 0,1 25,-1-25,1 0,0 0,-1 0,1 0,-1 0,1 0,-25 0,24 0,1 0,-25 24,25-24,-26 0,26 0,-25 0,24 25,-24-25,25 0,-25 0,24 0,-24 25,25-25,-26 0,26 0,-25 0,24 0,-24 0,25 25,-25-25,24 0,-24 0,25 0,-26 0,26 0,-25 0,24 0,1 0,-25 0,24 0,-24 0,0 0,25 0,-25 0,-1 0,1 0,0 0,0 0,0 0,-1 0,-24 0,0-25,0 25,0 0,-24 0,24 0</inkml:trace>
  <inkml:trace contextRef="#ctx0" brushRef="#br0" timeOffset="10056.5752">11931 12080,'0'0,"0"0,0 0,0 25,0-25,25 0,-25 24,0-24,0 25,0 0,25 0,-25 0,0 24,0-24,0 0,25 25,-25-26,0 1,0 25,0-25,0-1,0 1,25 0,-25 0,0 0,0-1,0-24,24 0,-24 25</inkml:trace>
  <inkml:trace contextRef="#ctx0" brushRef="#br0" timeOffset="10271.5875">12229 12179,'25'-25,"-25"0,25 1,-25 24,0-25,24 25,-24 0,0 0,0 25,0-25,0 24,0 1,0 0,25 0,-25 0,0 0,0 24,25-24,-25 25,0-26,0 26,0-25,0 24,25-24,-25 0,0 0,0 0,0-1,0 1,0 0,0-25,0 25,0-25</inkml:trace>
  <inkml:trace contextRef="#ctx0" brushRef="#br0" timeOffset="10556.6038">11807 12725,'0'0,"0"0,0 0,0 0,0 0,0 0,25 25,-25-25,25 24,0 1,0-25,-1 25,1 0,0 0,0-1,-25 1,25 0,-1-25,1 25,0-25,-25 25,25-25,0 0,-1 0,1 0,0 0,0 0,0-25,-1 0,1 25,0-25,0 0,0 1,-1-26,1 25,0 0,0-24,-25 24,25-25,-25 26,0-1,0 0,0 0,0 0,0 1,0 24,0-25</inkml:trace>
  <inkml:trace contextRef="#ctx0" brushRef="#br0" timeOffset="11099.6348">11088 13667,'0'0,"0"0,0 0,0-24,0 24,0 0,0 0,25 0,0-25,-1 25,1 0,25 0,-25-25,24 25,1-25,0 25,-1-25,-24 25,25-24,-1-1,1 25,-25-25,-1 25,1 0,-25 0,0 0,0 0,0 0,-25 0,1 0,-1 0,0 25,0-25,-24 25,24-25,0 0,0 24,0-24,1 0,24 25,-25-25,25 0,-25 25,25-25,0 25,0-25,0 25,0-25,25 24,-25 1,0 0,0 0,0 0,25-1,-25 1,0 25,0-25,0-1,0 1,0 0,0 0,0 0,0-1,0-24,0 25,0 0</inkml:trace>
  <inkml:trace contextRef="#ctx0" brushRef="#br0" timeOffset="11383.6511">11659 13841,'0'0,"0"0,0 0,0 0,0 0,0 0,0 25,0-25,-25 25,25-25,0 24,0 1,0 0,0-25,0 25,0 0,0-1,0 1,25-25,-1 25,1-25,0 25,0-25,0 0,-1 0,26-25,-25 25,0-25,-1 25,26-25,-25 1,0 24,-1-25,1 0,-25 0,25 0,-25 1,0-1,0 25,-25-25,0 0,1 25,-1-25,-25 25,25-24,-24 24,-1 0,1 0,24 0</inkml:trace>
  <inkml:trace contextRef="#ctx0" brushRef="#br0" timeOffset="11568.6617">11981 13543,'50'-24,"-26"24,26 0,-25 24,0-24,-1 25,1-25,0 25,0 0,0 0,-1-1,-24 26,25-25,-25 0,0-1,0 1,0 0,0 0,0 0,0-1,0 1</inkml:trace>
  <inkml:trace contextRef="#ctx0" brushRef="#br0" timeOffset="11731.671">12254 13767,'0'-25,"0"25,0-25,0 25,0-25,0 0,25 25,-1-24,1 24,0-25,0 25,0-25,-1 25,1 0,25-25,-25 25,0 0,24 0</inkml:trace>
  <inkml:trace contextRef="#ctx0" brushRef="#br0" timeOffset="12239.7">12899 13568,'0'0,"25"0,-25 0,0 0,0 0,-25 0,25 0,-25 0,25 0,-25 25,0-25,25 0,-24 25,-1-25,25 25,-25-25,25 24,0 1,0-25,0 25,0 0,0-25,0 25,25-25,-25 0,25 24,-25-24,24 0,1 0,0 0,-25 0,25-24,0 24,-1 0,1-25,0 25,-25-25,25 25,0-25,-25 25,0-25,24 25,-24 0,0-24,0 24,0 0,0 0,0 0,0 0,0 0,0 0,0 24,0-24,0 25,0-25,0 25,0-25,25 25,-25-25,0 0,25 25,-25-25,25 0,-25 0,25 24,-1-24,-24 0,25-24,0 24,0 0,0-25,-1 25,1-25,0 0,0 0,0 1,-1-1,1 0,0-25,0 26,0-26,-25 25,0-24,0-1,0 0,0 1,-25-26,0 26,0-1,0-24,1 24,-26 25,25-24,0 24,25 25,-24-25,24 50,0-25,0 25,0 24,0-24,0 25,0-1,24 1,-24 24,25-24,0 0,0-1,0 26,-1-26,1-24,0 25,0-1,0-24,0 0,-1 0</inkml:trace>
  <inkml:trace contextRef="#ctx0" brushRef="#br0" timeOffset="12819.7332">14660 13395,'0'0,"0"-25,0 25,-25-25,25 25,0-25,-25 25,25 0,0 0,0 0,-24 0,24 0,0 25,-25 0,25-25,0 25,0-1,0 1,0 0,0-25,0 25,0 0,0-25,25 24,-25-24,24 0,-24 0,25 0,-25 0,25 0,0 0,-25 0,25 0,-1-24,-24 24,25-25,-25 25,25-25,-25 25,0-25,0 25,25 0,-25 0,0-25,0 25,0 0,0 25,0-25,0 25,0-25,0 25,0-25,25 25,-25-1,24-24,1 25,-25-25,25 0,0 0,0 0,-1 0,1 0,0 0,25-25,-26 25,1-24,0-1,0 0,0 25,-1-25,1 0,-25 1,25-1,-25 0,0 0,0 0,-25 1,0 24,1-25,-1 0,0 25,0-25,0 25,1 0,-1 0,0 0</inkml:trace>
  <inkml:trace contextRef="#ctx0" brushRef="#br0" timeOffset="13843.7918">15429 13295,'49'0,"1"0,-25 0,24-24,-24 24,0-25,0 25,0 0,-25-25,25 25,-25-25,0 25,-25 0,0-25,25 25,-25 0,0 0,0 0,1 0,-1 0,0 0,0 25,0-25,1 25,-1-25,25 25,0 0,0-25,0 24,0 1,0-25,0 25,25-25,-25 25,24-25,1 25,0-25,0 0,0 0,-1 0,1 0,0 0,0-25,0 25,0-25,-1 25,-24-25,25 25,0-25,-25 1,0 24,0-25,0 25,0-25,0 25,0-25,0 25,0 0,0 0,0 0,0 0,0 0,0 0,0 25,0-25,0 25,0-25,0 25,0-25,0 24,0-24,25 25,-25-25,25 25,-1-25,-24 25,25-25,0 0,0 0,-25 0,25 0,-1 0,1 0,0 0,0 0,0-25,-1 25,1 0,0-25,0 25,-25-25,25 25,-25-24,0-1,24 25,-24-25,0 25,0-25,0 25,0-25,0 25,0 0,0 0,0 0,0 0,0 0,0 0,0 0,0 25,0-25,25 0,-25 0,0 25,25-25,-25 0,0 25,25-25,0 0,-25 0,24 0,1 0,-25 0,25 0,0 0,0 0,-1 0,1-25,0 25,0 0,-25-25,25 25,-25-25,24 25,-24-25,0 25,0-24,0 24,0 0,-24 0,24-25,-25 25,25 0,-25 25,25-25,-25 24,25-24,0 25,0 25,0-25,0 0,0 24,0-24,0 25,25-1,-25-24,0 25,25-1,-25 1,0-25,0 24,0-24,0 25,0-26,0 1,0 0,0 25,0-26,0-24,-25 25,25-25,0 25,0-25,-25 0,25-25,0 25,0-25,0 1,0-1,0 0,0 0,0 0,0-24,0 24,0-25,25 26,0-26,0 25,-1-24,1 24,25-25,-25 25,0-24,24-1,-24 25,25-24,-26 24,1-25,25 1,-25 24,-25-25,24 25,-24 1,0-26,0 25,0 0,0 25,0-24,0 24,0 0,-24 0,24 0,0 0,0 0,0 24,0-24,0 25,0 0,24 0,1-25,0 25,0-1,0 1,-1 0,26 0,-25 0,-25-25,25 24,-1 1,-24 0,0 0,-24-25,24 25,-25 0,-25-1,25 1,-24 0,-26 0</inkml:trace>
  <inkml:trace contextRef="#ctx0" brushRef="#br0" timeOffset="14563.833">11758 15106,'0'-25,"25"0,-25 1,24 24,-24-25,0 25,0-25,0 25,0 0,-24 25,24-25,0 0,-25 25,25-1,0 1,-25 0,25 0,0 0,0-1,0 1,0 0,0 0,25 0,-25-1,25-24,-1 25,-24-25,25 25,0-25,0 0,0 0,-25 0,24-25,1 25,0 0,-25-25,25 25,-25-24,25 24,-25-25,0 0,24 25,-24-25,0 0,0 25,0-24,0 24,0 0,0-25,0 25,0 0,0 0,0 25,0-25,0 0,25 0,-25 24,25-24,-25 0,25 0,0 0,-1 0,1 0,25-24,-25 24,-1-25,26 0,-25 0,0 0,24 1,-24-1,0 0,0 0,-25 0,25 1,-25 24,0-25,-25 0,0 0,0 0,-25 25,26-24,-26 24,0-25,1 25</inkml:trace>
  <inkml:trace contextRef="#ctx0" brushRef="#br0" timeOffset="14814.8473">12725 14412,'50'0,"-25"0,-1 0,1 0,0 0,0 0,-25 24,25 1,-25 0,24 0,-24 0,0 24,0-24,0 25,0-1,0 1,25-1,-25 1,0 24,0-24,0 0,0-1,0 1,0-1,0 1,0-25,0 24,0-24,0 0,0 0,0 0,0 0,0-1,0-24,0 0</inkml:trace>
  <inkml:trace contextRef="#ctx0" brushRef="#br0" timeOffset="15126.8652">13320 14660,'25'0,"-25"-25,25 25,-25 0,0-25,0 25,0 0,0 25,0-25,0 25,0-25,-25 24,25 1,-25 0,25 0,-24 0,24 24,0-24,0 0,0 24,0-24,0 0,24-25,-24 25,25 0,0-25,-25 0,25 0,24 0,-24 0,0 0,0 0,25-25,-26 0,1 25,25-25,-25 0,-1 1,1-1,0 0,0-25,-25 26,0-1,0 0,0 0,-25 0,0 1,0 24,-24-25,24 25,-25-25,1 25,-1 0</inkml:trace>
  <inkml:trace contextRef="#ctx0" brushRef="#br0" timeOffset="15835.9057">15578 14660,'0'-25,"-25"0,25 0,-25 25,25-25,-25 1,0 24,1 0,-1 0,25 0,-25 24,0 1,0-25,1 25,24 25,-25-26,25 1,-25 0,25 0,0 0,0-1,0 1,25 0,-25 0,25-25,-25 25,24-25,1 24,0-24,0 0,-25 0,25 0,-1 0,1 0,0-24,0 24,0 0,-25-25,24 25,-24-25,25 25,-25-25,0 25,25-25,-25 25,0 0,0 0,0 0,0 0,0 0,0 0,0 0,0 0,0 0,0 25,25-25,-25 25,25-25,-25 25,25-25,-1 0,1 0,0 0,0 0,0 0,24 0,-24 0,0-25,0 25,-1 0,26-25,-50 25,25-25,0 1,-25 24,0-25,0 25,0 0,-25-25,0 25,-25-25,26 25,-26 0,25 0,-24 0</inkml:trace>
  <inkml:trace contextRef="#ctx0" brushRef="#br0" timeOffset="16547.9465">16074 14684,'25'0,"24"0,-24 0,0 0,0 0,-1 0,1 25,0-25,0 25,-25-25,25 25,-25 0,0-25,24 24,-24 1,0 0,0-25,0 25,0-25,0 25,0-25,0 0,0 0,0 0,25 0,-25 0,0 0,25-25,-25 25,0-25,25 0,-25 25,25-25,-1 1,-24-1,25 0,0 0,-25 25,25-25,0 1,-1 24,1 0,-25 0,25 0,0 0,-25 0,25 0,-25 24,25-24,-25 25,24-25,-24 25,25-25,-25 25,25-25,0 25,0-25,-1 24,1-24,0 0,0 0,0 0,24 25,-24-25,0 0,0-25,24 25,-24 0,0 0,0-24,-25 24,24-25,-24 25,0-25,0 25,0-25,-24 0,24 25,-25-24,0-1,-25 25,26 0,-1 0,0 0,0 0,-24 0,24 25,0-25,25 24,-25 1,0 0,25 0,0 0,0-1,0 1,0-25,25 25,0 0,0 0,-25-25,49 24,-24-24,0 0,0 0,24 0,-24 0,0-24,25 24,-26-25,1 0,0 0,0 25,0-25,-1 1,1-26,-25 25,25 0,-25 1,0-26,0 0,0 26,0-26,0-24,-25 24,25 0,-25 1,25-1,-24 25,24-24,0 24,0 25,0 0,0 25,0-1,0 1,0 0,0 25,24-1,-24 1,25 0,-25-1,25 1,-25-25,25 24,0-24,-25 25,24-26,1-24,0 25,0 0,-25-25,25 0,-1 0</inkml:trace>
  <inkml:trace contextRef="#ctx0" brushRef="#br0" timeOffset="16823.9622">17736 14089,'0'-25,"0"-24,0 24,0 0,0 0,25 25,-25 0,0 0,24 0,-24 25,0-25,25 25,-25 0,0-1,0 26,25-25,-25 0,0-1,0 1,0 0,0-25,0 25,0-25,0 25,25-25,-25 0,0 0,0 0,0 0,25-25,-25 25,0-25,24 0,1 0,-25 1,25-1,0 0,0 0,-1 0,1 1,0-1,25 25,-26 0,1 0,25 0,-25 0,24 0,-24 25,0-25,0 24</inkml:trace>
  <inkml:trace contextRef="#ctx0" brushRef="#br0" timeOffset="17771.0164">20390 8161,'0'-25,"-25"-25,25 26,0-26,0 25,0-25,25 26,0-1,-1 0,1 0,25 0,-1 1,1-1,0 0,24 25,0-25,1 0,-1 1,1 24,-1-25,25 25,-24-25,-1 25,1 0,-1 0,-24 0,-1 0,1 25,-1 0,-24-1,0 26,-25 0,0 24,0 0,0 26,0-1,-25 0,0 25,1 0,-1 0,0 25,-25 0,26-25,-26 25,25 0,0-1,-24 1,24-25,25 25,-25 0,0 0,25 0,-24-25,24 24,0 1,-25 0,25 0,0-25,0 25,25 0,-25-25,24 24,-24-24,25 25,-25-25,25 0,-25 0,0 0,0-24,0 24,0-25,0 0,0 0,0 0,-25 1,25-26,-25 25,1-24,-1 24,0-25,0 1,0-1,1-24,-1 24,-25-24,25-1,-24 1,-1 0,-24-26,24 26,-24-25,-1 24,1-24,-1 0,-24-25,0 25,-25 0,0-25,0 25,-25-25,0 24,0-24,-24 25</inkml:trace>
  <inkml:trace contextRef="#ctx0" brushRef="#br0" timeOffset="21499.2297">7243 16594,'0'-24,"-24"24,24-25,-25 25,0-25,25 25,-25 0,25 0,-25 0,0 0,25 0,-24 0,24 25,-25-25,25 25,-25-1,25 1,0 0,-25 25,25-26,0 26,0 0,0-1,0 1,25-25,-25 24,25-24,0 0,-25 0,24-1,1 1,25-25,-25 25,0-25,24 0,-24-25,0 25,24-25,-24 25,0-24,25-1,-26 0,1 0,0 0,0 1,0-1,-1-25,1 25,-25 1,25-26,-25 25,0 0,-25-24,25 24,-25 0,1 0,-1 1,-25-1,25 0,-24 0,-1 25,1 0,-1 0,25 0,-24 0,24 25</inkml:trace>
  <inkml:trace contextRef="#ctx0" brushRef="#br0" timeOffset="22059.2617">8955 16197,'0'0,"0"-24,0 24,0 0,0 0,0 0,0 0,0 0,0 0,0 0,0 0,0 24,-25-24,25 25,-25 0,0 0,1 0,-1-1,0 1,0 25,0-25,1 24,-1-24,0 25,0-25,0-1,25 1,-24 0,24 0,0-25,0 25,24-25,-24 24,25-24,-25 25,25-25,0 0,0 25,-1-25,1 0,25 25,-25-25,-1 25,26-25,-25 0,24 24,-24-24,25 25,-25-25,-1 0,-24 25,25-25</inkml:trace>
  <inkml:trace contextRef="#ctx0" brushRef="#br0" timeOffset="22276.2741">8707 17016,'0'0,"0"25,0-25,0 0,0 0,25 0,-25 0,24 25,1-25,0 0,0 24,24-24,-24 0,0 25,25-25,-1 0,-24 0,25 25,-1-25,-24 0,25 0</inkml:trace>
  <inkml:trace contextRef="#ctx0" brushRef="#br0" timeOffset="22908.3103">10269 16446,'0'0,"0"-25,-24 25,24 0,0-25,0 25,0 0,0 0,0 0,0 0,0 25,0 0,0-1,24 26,-24-25,25 24,0 1,-25 0,25-26,-25 26,25-25,-25 24,0-24,25 0,-25 0,0 0,24-1,-24-24,0 25,0-25,0 0,0 0,0 0,0 0,0 0,0 0,0-25,0 25,-24-24,24 24,0-25,-25 0,25 0,-25 0,25-24,-25 24,25-25,0 1,-25 24,25-25,-25-24,25 24,0 1,-24-1,24 0,0 1,0-1,24 25,-24-24,25 24,0 0,0 25,0-25,0 25,-1 0,26 25,-25-25,0 25,24 0,-24 0,0-25,0 24,-1 1,-24 0,0 0,0-25,0 25,0-1,0 1,-24 0,-1 0,0-25,0 25,0 0,1-1</inkml:trace>
  <inkml:trace contextRef="#ctx0" brushRef="#br0" timeOffset="23287.3319">12031 16098,'49'0,"1"0,-1-25,-24 25,25 0,-25 0,-25 0,24 0,-24 0,0 0,0 0,0 0,0 25,-24-25,24 0,-25 25,0-25,0 25,0 0,-24-1,24-24,-25 25,26 0,-1 0,-25 0,25-1,1 1,24 0,-25 0,25-25,0 25,0 0,0-1,0-24,25 25,-25 0,24-25,1 25,0-25,0 25,24-1,-24-24,25 25,-1-25,1 0,0 25,-1-25,1 25,-25-25,24 0,1 25,-25-25,0 0,-1 24,1-24</inkml:trace>
  <inkml:trace contextRef="#ctx0" brushRef="#br0" timeOffset="23480.343">11832 16942,'0'24,"25"-24,-25 0,25 0,0 25,-25-25,24 0,26 25,-25-25,0 0,24 25,-24-25,0 0,24 25,-24-25,0 0,0 0,0 0,-1 0</inkml:trace>
  <inkml:trace contextRef="#ctx0" brushRef="#br0" timeOffset="23711.3562">13048 16073,'24'-24,"1"24,-25-25,25 25,-25 0,25 0,-25 25,0-1,25 1,-25 0,0 25,24-26,-24 26,0 0,0-1,0 1,0 0,0-1,0 1,0-1,0 1,0-25,0 0,0-1,0 1,0 0,0 0,0-25</inkml:trace>
  <inkml:trace contextRef="#ctx0" brushRef="#br0" timeOffset="23883.366">13172 16545,'0'-25,"0"25,-25-25,25 25,0-25,0 25,0 0,0-24,0 24,0 0,-25 0,25 0,0-25,0 25,0 0,0 0,0 0,0 0,0 0,0 0,0 0,0 0,0 0</inkml:trace>
  <inkml:trace contextRef="#ctx0" brushRef="#br0" timeOffset="24371.3939">12924 16297,'0'0,"0"0,0 0,0 0,0 0,24 0,-24 0,0 0,0 0,25 0,-25 0,0-25,0 25,25 0,-25-25,25 25,-25-25,25 25,-25-25,24 1,-24 24,0-25,25 0,-25 0,0 25,0-25,0 25,0-24,0 24,0-25,0 25,0 0,0 0,0 0,0 0,0 0,0 0,0 0,0 0,0 0,0 25,0-25,0 0,25 24,-25 1,0 0,0 0,25 0,-25-1,25 26,-25-25,0 24,24-24,-24 25,0 0,25-26,-25 26,0 0,0-26,25 26,-25-25,0 0,0 24,25-24,-25-25,0 25,0 0</inkml:trace>
  <inkml:trace contextRef="#ctx0" brushRef="#br0" timeOffset="24623.4083">13072 16917,'0'0,"0"0,0 25,0-25,0 0,0 0,0 0,0 0,25 0,-25 0,25 0,0 0,0 0,-1 0,1 0,0 0,25-25,-1 25,1 0,-1-25,1 25,0 0,-25 0,24-25,1 25,-25 0</inkml:trace>
  <inkml:trace contextRef="#ctx0" brushRef="#br0" timeOffset="26279.5031">7367 17983,'0'0,"0"0,-24 0,24 0,0 0,0 0,0 0,24 0,-24 0,25 0,0 0,0 0,0 0,24 0,1 0,-1 0,26 0,-1 0,1 0,24-24,0 24,0 0,25 0,0-25,0 25,25 0,0-25,0 25,0 0,24-25,1 25,0 0,-1 0,1-25,-1 25,26 0,-25-24,24 24,0 0,1 0,-26-25,26 25,-1 0,-24 0,24-25,-24 25,0 0,24 0,-24 0,-25-25,24 25,1 0,-25 0,0 0,-1 0,1 0,-25-25,25 25,-25 0,0 0,0 0,0-24,-25 24,1 0,-1 0,-25-25,25 25,-24 0,-26-25,1 25,0 0,-26 0,1-25,0 25,0 0,-25 0,0-25,0 25,0 0,0 0,0-24,-25 24,25-25,0 25,-25-25,25 25,0-25,-25 25,25-25,0 0,-24 1,24-1,0 0,0 0,0 0,-25-24,25 24,0-25,0 1,0 24,0-25,0 1,0-26,0 26,-25-1,25-24,0 24,0-24,-25-1,25 1,0 24,-25-24,25 24,0 1,-24-1,24 0,-25 1,25 24,-25-25,0 26,25-1,-25 0,1 0,-1 0,0 1,0 24,0-25,1 0,-1 25,0 0,0-25,0 25,-24 0,24 0,-25 0,1 0,-1 0,1 0,-1 25,-25-25,26 0,-26 25,1-25,0 0,-1 0,1 25,-1-25,-24 0,25 0,-25 0,-1 0,1 0,0 0,0 0,-25 0,24 0,-24 0,0 0,0 0,-24 0,23 0,1-25,-24 25,-1 0,25 0,-25 0,0 0,0 0,-24 0,24 0,0 0,0 0,-24 0,24 0,0 0,0 25,-25-25,26 0,-1 0,0 0,0 0,25 24,-25-24,25 0,-25 0,25 0,0 25,0-25,0 0,0 0,25 25,-25-25,25 0,0 0,-1 25,1-25,25 0,-25 0,24 25,-24-25,25 0,-1 0,25 24,-24-24,24 0,1 25,-1-25,1 0,-1 0,25 0,-24 25,24-25,0 0,25 0,-25 0,25 0,0 0,0 0,0 0,0 0,0 0,0 0,0 25,0-25,0 0,25 0,-25 25,0-25,0 0,0 0,0 24,0-24,0 0,0 25,25-25,-25 0,0 25,0 0,0-25,0 25,0 24,0-24,0 25,25-1,-25 1,0 0,24 24,-24 0,25 26,-25-26,25 0,0 26,0-1,-1-25,1 25,0-24,0-1,0 1,24-26,-24 26,25-26,-1 1,1 0,0-26</inkml:trace>
  <inkml:trace contextRef="#ctx0" brushRef="#br0" timeOffset="32878.8805">13048 16346,'0'0,"0"-25,0 25,24 0,-24 0,0-24,0 24,0 0,25-25,-25 25,0-25,0 25,0-25,25 25,-25-25,0 25,0-24,0 24,0-25,0 25,0-25,0 25,0 0,0-25,0 25,0 0,0 0,0 0,0 0,0 0,0 0,0 0,0 0,0 0,0 0,0 0,0 25,0-25,25 25,-25 0,0-25,25 49,-25-24,24 0,-24 24,25-24,-25 25,25 0,-25-26,25 26,-25 0,0-26,0 26,0-25</inkml:trace>
  <inkml:trace contextRef="#ctx0" brushRef="#br0" timeOffset="34808.9909">18455 15404,'0'0,"0"-25,0 25,-25 0,25 0,0-25,-25 25,25 0,0 0,-24 0,24 25,0-25,-25 25,25-25,-25 25,25-1,0 1,-25 0,25 0,0 24,0-24,0 25,0-25,0 24,0-24,0 0,0 0,0-1,25 1,-25 0,25-25,0 0,-25 25,24-25,1 0,0 0,0-25,0 25,-1-25,1 25,0-25,0 1,0 24,-1-25,-24 0,25 0,-25-24,0 24,0 0,0 0,0 0,0 1,0-1,-25 0,1 0,-1 0,0 1,0 24,0 0,1-25,-1 25,-25 0,25 0</inkml:trace>
  <inkml:trace contextRef="#ctx0" brushRef="#br0" timeOffset="34953.9992">18877 15404,'49'0,"-24"0,0 25,0-25,0 0,-25 0,0 0,24 0</inkml:trace>
  <inkml:trace contextRef="#ctx0" brushRef="#br0" timeOffset="35233.0152">19497 15205,'0'0,"0"0,0-25,0 25,0 0,-25 0,25 0,-25 0,25 25,0-25,-25 25,25 0,0-25,0 25,0-1,0 1,25 0,-25 0,25 25,0-26,0 1,-25 0,24-25,1 25,0 0,-25-1,25 1,-25-25,25 25,-25 0,0-25,0 25,0-25,0 0,0 24,-25-24,0 0,25 0,-25 0</inkml:trace>
  <inkml:trace contextRef="#ctx0" brushRef="#br0" timeOffset="35374.0232">19472 15255,'50'-25,"-26"0,1 0,0 1,25-1,-26 0,26 0,-25 0,0 1,24-1,-24 25,25-25,-25 25,-1-25</inkml:trace>
  <inkml:trace contextRef="#ctx0" brushRef="#br0" timeOffset="35757.0452">18877 16470,'0'0,"-25"25,25-25,-25 25,25-25,-25 25,25 0,-25-1,25 1,0 25,-24-25,24-1,0 26,0-25,0 0,0-1,0-24,24 25,-24-25,25 25,0-25,0 0,0 0,0-25,-1 25,26-25,-25 25,0-24,-1-1,26 0,-25 25,0-50,-1 26,-24-1,25 0,-25 0,0 0,0 1,0-26,-25 50,1-25,-1 0,-25 1,25 24,1 0,-26 0,25 0,0 0,-24 0</inkml:trace>
  <inkml:trace contextRef="#ctx0" brushRef="#br0" timeOffset="35889.0527">19348 16470,'50'25,"-1"-25,1 0,-25 0,-1 0,1 0,-25 0,0 0,0 0</inkml:trace>
  <inkml:trace contextRef="#ctx0" brushRef="#br0" timeOffset="36406.0823">19819 16321,'0'0,"0"-24,25-1,-25 25,25-25,0 0,-25 25,49-25,-24 25,0 0,0 0,0 0,24 0,-24 0,0 0,-25 25,25 0,-25 0,0 0,0-1,0 1,-25 0,0 25,0-25,25 24,-25-24,1 25,-1-26,25 1,-25 25,25-25,0-25,0 24,0 1,0-25,25 0,-25 0,25 0,-1 0,1 0,0 0,0-25,24 25,1-24,-25-1,24 0,1 0,0 0,-1 1,1-26,-1 25,1 0,0-24,-1 24,-24-25,0 25,0 1,-25-26,24 25,-24 0,0 1,-24-1,24 25,0 0,-25-25,0 25,25 0,-25 25,25-25,-25 0,25 25,0-25,0 24,0-24,0 25,0 0,0 0,25 0,0-25,0 24,0 1,-1 0,1 0,0 0,0 0,0-25,-25 24,25 1,-25 0,0-25,0 25,0-25,0 25,0-25,-25 0</inkml:trace>
  <inkml:trace contextRef="#ctx0" brushRef="#br0" timeOffset="36538.0898">20663 16346,'24'-25,"-24"1,25-1,0-25,0 25,0 1,24-1,-24 0,25 0,-1 0,1 1,0-1,-1 0,1 0,-1 0,26 1,-26-1,1 0</inkml:trace>
  <inkml:trace contextRef="#ctx0" brushRef="#br0" timeOffset="36875.1091">22523 15180,'25'-24,"-25"24,25-25,-25 25,0 0,0 0,0-25,-25 25,0 0,25 0,-25 25,0-25,25 25,-24-1,-1 1,25 0,-25 0,25 24,0-24,0 0,0 0,0 0,25 0,-25-1,25 1,-1 0,1-25,0 25,0-25,24 0,-24 0,0 0,25 0,-26 0,26 0,-25-25,0 25,-1-25,1 25,0-25,0 1,-25-1,25 0,-25 0,0 0,0 0,-25 1,0-26,0 25,0 0,1 1,-26-1,25 0,-24 25,24-25</inkml:trace>
  <inkml:trace contextRef="#ctx0" brushRef="#br0" timeOffset="37021.1175">23118 15304,'0'0,"25"0,0 0,-25 25,25-25,-25 0,0-25,0 25</inkml:trace>
  <inkml:trace contextRef="#ctx0" brushRef="#br0" timeOffset="37290.1328">23441 14833,'0'0,"0"0,0 0,0 0,0-25,0 25,0 0,25 0,-1 0,-24-24,25 24,0 0,25 0,-26 0,1 0,0 24,25-24,-26 0,1 25,-25 0,25 0,-25 0,25-1,-25 26,0-25,0 0,0 24,0-24,-25 25,25-26,0 1,-25 0,25 0,0 0,0-1,0-24</inkml:trace>
  <inkml:trace contextRef="#ctx0" brushRef="#br0" timeOffset="37625.152">24011 14784,'25'-25,"-25"0,25 0,-25 25,25-25,0 25,-25 0,24-24,1 24,0 0,0 0,-25 24,25-24,-1 0,-24 25,0-25,0 25,0 0,0-25,-24 25,-1-1,25 1,-25 0,0 0,0 0,1-25,-1 24,25 1,-25 0,25-25,0 25,25 0,-25-25,25 24,-1-24,1 0,0 25,25-25,-26 25,1-25,0 25,0-25,0 25,-1-1,-24-24,0 25,0-25,0 25,-24 0,24-25,-50 25,25-1,0 1,-24-25,-1 25</inkml:trace>
  <inkml:trace contextRef="#ctx0" brushRef="#br0" timeOffset="37861.1655">22449 16073,'0'25,"0"-25,24 0,1 0,25-25,-1 25,1-24,24 24,1-25,24 0,0 0,25 0,-24 1,48-1,-24 0,25 0,0 0,0 1,0-1,0 0,-1 25,1-25,-25 0,0 25,0-24,-25 24,1 0,-26-25</inkml:trace>
  <inkml:trace contextRef="#ctx0" brushRef="#br0" timeOffset="41387.3672">13147 16297,'0'0,"0"-25,0 25,0 0,0-25,0 25,0 0,0-25,0 25,0-25,0 25,0-24,25 24,-25-25,0 0,0 25,24-25,-24 25,0-25,0 25,0 0,0 0,0 0,0 0,0 0,0 0,0 0,0 0,25 0,-25 25,0-25,0 0,0 25,25 0,-25 0,0-1,25 26,-25-25,25 24,-25-24,24 25,-24 0,25-1,-25 1,25-1,-25-24,25 25,-25-25,0 24,25-24,-25 0,0 0,24-25,-24 24,0 1,0-25</inkml:trace>
  <inkml:trace contextRef="#ctx0" brushRef="#br0" timeOffset="41743.3876">13122 17090,'0'0,"-25"25,25-25,0 0,-25 0,25 0,0 0,0 0,0 0,0 0,0 0,0-25,25 25,0 0,0-24,0 24,-1-25,26 25,0-25,-1 0,1 0,-1 25,26-24,-25-1,-1 0,1 25,-1-25,1 25,0-25,-1 25,-24 0,0 0,0 0,-1 0,-24 0,25 0,-25 0,0 0,0 0,0 0,0 0,0 0,0 0,-25 0</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25:59.445"/>
    </inkml:context>
    <inkml:brush xml:id="br0">
      <inkml:brushProperty name="width" value="0.05292" units="cm"/>
      <inkml:brushProperty name="height" value="0.05292" units="cm"/>
      <inkml:brushProperty name="color" value="#FF0000"/>
    </inkml:brush>
  </inkml:definitions>
  <inkml:trace contextRef="#ctx0" brushRef="#br0">4936 4266,'-24'0,"24"-24,0 24,0 0,0 0,0 0,0 0,24 0,-24 0,25 0,0 0,0 0,25 0,-26 0,26 0,0-25,-26 25,26 0,0 0,-26 0,26 0,0-25,-26 25,1 0,0 0,0 0,0-25,-25 25,0 0</inkml:trace>
  <inkml:trace contextRef="#ctx0" brushRef="#br0" timeOffset="192.0109">5309 4217,'-25'25,"25"-25,0 0,-25 0,25 0,0 0,0 24,0-24,0 0,0 25,0 0,0-25,-25 25,25 0,0-1,0 26,0-25,-25 24,25-24,0 25,-24-25,24 24,0-24,0 0,0 24,-25-24,25 0,0 0,0 0,0-25,0 25,0-1,0-24</inkml:trace>
  <inkml:trace contextRef="#ctx0" brushRef="#br0" timeOffset="505.0288">5383 4663,'0'25,"0"-25,0 0,-25 0,25 25,-25-25,25 25,-24-1,24-24,0 25,0 0,0 0,0 0,0-25,0 25,0-1,0 1,24-25,-24 25,25-25,0 0,0 0,0 0,-1 0,1 0,0 0,0 0,0 0,-1-25,1 25,0-25,0 25,-25-24,25 24,-25-25,0 0,0 0,0 25,0-25,0 0,0 1,-25-1,0 0,0 25,0-25,1 0,-1 1,0 24,0 0,-24-25</inkml:trace>
  <inkml:trace contextRef="#ctx0" brushRef="#br0" timeOffset="700.04">5879 4366,'0'0,"25"0,-25 0,0 0,25 0,-25 0,0 24,0-24,0 25,0 0,0 0,0 0,0 24,0-24,0 0,0 24,0-24,0 0,0 0,0 0,0-1,0 1,0 0,0-25,0 25</inkml:trace>
  <inkml:trace contextRef="#ctx0" brushRef="#br0" timeOffset="841.0481">5854 4614,'0'0,"0"0,0-25,0 25,25 0,0 0,-25-25,25 25,-1 0,1 0,25 0,-25 0</inkml:trace>
  <inkml:trace contextRef="#ctx0" brushRef="#br0" timeOffset="1376.0787">6524 4490,'0'0,"-25"0,0 0,1 0,-1 0,0 24,0-24,0 25,25-25,-24 25,-1 0,0-25,25 25,0-1,0 1,-25 0,25-25,0 25,0-25,0 25,25-25,0 0,-25 24,25-24,-1 0,-24 0,25 0,0 0,0 0,0 0,-1-24,-24 24,25 0,0-25,0 25,-25-25,25 25,-25-25,0 0,24 25,-24-24,0 24,0-25,25 25,-25-25,0 25,0 0,0 0,0 0,0 0,0 0,0 25,0-25,25 25,-25-25,0 24,25 1,-25-25,0 25,25 0,-25-25,24 0,-24 25,25-25,0 0,-25 0,25 0,0 0,-1 0,1-25,0 25,0 0,0-25,-1 0,1 0,0 25,0-24,0-1,-25-25,24 25,1 1,0-26,-25 25,25-24,-25-1,0 0,0 1,0-26,0 1,0 24,-25-24,0 24,0 1,25-1,-24 25,24 25,-25 0,25 0,0 25,-25 25,25-25,0 49,0-24,0 24,0 0,0 26,0-26,25 0,-25-24,25 24,-25-24,24 24,1-24,0-25,0 24</inkml:trace>
  <inkml:trace contextRef="#ctx0" brushRef="#br0" timeOffset="1945.1112">8732 4415,'0'-25,"0"25,-25-24,25 24,-25-25,0 25,25-25,-25 25,1 0,-1 25,0-25,0 25,25-25,-25 24,1 1,-1 0,25 25,0-26,0 26,0-25,0 0,0 24,0-24,0 0,25 0,-25-1,24-24,1 25,0-25,0 0,0 0,-1 0,1 0,0 0,25-25,-26 25,1-24,0-1,0 0,0 0,-1 0,-24 1,25-1,-25 0,0 0,0 0,-25 1,1-1,-1 0,0 0,-25 0,26 1,-1 24,-25 0,25-25,1 25,-1 0</inkml:trace>
  <inkml:trace contextRef="#ctx0" brushRef="#br0" timeOffset="2336.1336">9104 4390,'0'0,"0"0,0 0,0 0,0 0,0 25,0-25,0 0,0 0,0 25,0 0,0-25,0 25,0-25,0 24,0 1,24-25,-24 25,25-25,-25 0,25 25,0-25,-25 0,25 0,-1 0,-24 0,25 0,0 0,0 0,0 0,-25-25,25 25,-1-25,-24 25,25-25,0 1,-25-1,25 25,-25-25,25 0,-25 0,0 1,24 24,-24-25,0 0,0 25,0 0,0 0,0 0,0 0,0 0,0 25,0-25,0 25,0-1,0-24,0 25,0 0,0 0,0-25,25 25,-25-25,25 24,-25-24,0 0,25 0</inkml:trace>
  <inkml:trace contextRef="#ctx0" brushRef="#br0" timeOffset="2581.1476">9848 3795,'0'0,"0"-25,0 25,0 0,-25 0,25 0,0 25,0-25,0 25,0 0,25 0,-25 24,25 1,-25-25,24 24,-24 1,0-25,0 24,0 1,25-25,-25-1,0 26,0-25,0 0,0-25,0 24,0 1</inkml:trace>
  <inkml:trace contextRef="#ctx0" brushRef="#br0" timeOffset="2724.1558">9873 4242,'0'-25,"0"25,0 0,0 0,0 0,0-25,24 25,-24 0,25 0,0-25,0 25,0 0,-1 0</inkml:trace>
  <inkml:trace contextRef="#ctx0" brushRef="#br0" timeOffset="3176.1816">10617 4217,'0'0,"-25"0,0 0,25 25,-25-25,1 0,-1 24,0-24,25 25,-25-25,0 25,25 0,-24-25,24 25,0-1,0-24,0 25,0-25,0 25,0-25,0 25,24-25,-24 25,25-25,0 0,0 0,0 0,-1 0,1 0,0-25,0 25,0 0,24-25,-24 25,0 0,0-25,-1 25,26-25,-25 1,0 24,-1-25,-24 0,25 25,0-25,-25 25,0 0,0-25,0 25,0 0,0 0,0 25,0-25,0 25,-25-25,25 25,0-25,-25 25,25-1,0-24,0 25,0 0,0-25,0 25,0-25,0 25,25-25,0 0,-25 0,25 0,0 24,-1-24,1 0,0-24,0 24,0 0,-1 0,-24-25,25 25,0-25,-25 25,0-25,0 25,0-25,0 1,0 24,0-25,-25 0,0 25,1-25,-1 0,0 25</inkml:trace>
  <inkml:trace contextRef="#ctx0" brushRef="#br0" timeOffset="3904.2233">11336 4266,'25'0,"0"0,0 0,-1 0,-24 0,25 25,-25-25,25 0,-25 25,25-25,-25 0,0 25,0-25,0 25,25-25,-25 24,0-24,0 25,0-25,0 25,0-25,0 25,0-25,0 0,0 25,0-25,0 0,0 0,0 0,0 0,0 0,0-25,0 25,0 0,0-25,24 25,-24-25,0 25,0-25,0 1,25-1,-25 25,0-25,0 0,25 25,0-25,-25 25,25-24,-1 24,-24 0,25 0,0 0,0 0,0 0,-1 24,1-24,0 0,-25 25,25-25,-25 25,25 0,-25-25,0 25,0-25,0 24,0 1,0-25,0 25,0-25,0 25,0-25,0 0,0 0,0 25,0-25,0 0,0 0,0 0,0-25,0 25,0 0,0 0,0-25,24 25,-24-25,25 0,-25 25,25-24,0-1,0 0,-25 25,24-25,1 0,0 25,0 0,-25 0,25 0,-1 0,-24 0,25 25,-25-25,25 25,-25-25,0 25,0-25,0 25,25-25,-25 24,0-24,25 25,-25-25,24 0,-24 0,25 25,0-25,-25 0,25 0,0 0,-1 0,1 0,0-25,0 25,0 0,0 0,-1-25,-24 25,25-24,0 24,-25-25,0 0,0 25,0-25,0 0,0 1,0-1,-25 25,25-25,-25 25,1 0,-1 0,25 0,-25 0,25 25,-25 0,25-1,0 1,0 0,0 0,0 0,0-1,25 1,0 0,-25 0,49 0,-24-1,0 1,25-25</inkml:trace>
  <inkml:trace contextRef="#ctx0" brushRef="#br0" timeOffset="4308.2464">13841 4316,'0'0,"-24"25,-1-25,25 0,0 0,0 0,0 0,0 25,25-25,-25 0,24 0,1 0,0 24,0-24,24 0,-24 0,0 0,25 0,-26 0,26 0,-25 0,24 0,-24-24,0 24,0 0,0 0,-1-25,-24 25,25 0,-25-25,0 25,0-25,0 25,0-25,0 25,-25-24,1 24,24 0,-25 0,25-25,0 25,0 0,0 0,0 25,0-25,0 0,0 0,0 24,25-24,-1 25,-24 0,25-25,0 25,-25-25,25 25,-25-1,0 1,0-25,0 25,0 0,0-25,-25 25,0-25,-24 24,24 1</inkml:trace>
  <inkml:trace contextRef="#ctx0" brushRef="#br0" timeOffset="5020.2871">16297 4366,'-25'0,"25"-25,0 0,0 25,0-25,0 25,0-25,0 1,25 24,-25-25,25 25,0-25,24 25,-24 0,25-25,-26 25,26 0,0 0,-1 25,-24-25,25 25,-1-25,-24 25,0-1,0 1,0 0,-1 0,-24-25,0 25,0-1,-24 1,-1 0,0 25,-25-26,26 1,-26 0,-25 0,26 0,-1-1,1 1,24 0,-25-25,25 0,1 0,-1 0,25 0,0-25,0 25,0-25,0 25,0 0,25-24,-1 24,1 0,0 0,0 0,0 0,24 0,-24 0,25 0,-26 0,26 24,0-24,-1 0,-24 0,25 0,-1 0,-24 0,25 0</inkml:trace>
  <inkml:trace contextRef="#ctx0" brushRef="#br0" timeOffset="5372.3072">16868 3919,'0'0,"0"-25,0 25,0 0,0-24,0 24,0 0,0 0,0 0,0 0,0 0,0 0,0 0,0 0,0 24,0-24,24 0,-24 25,0-25,0 25,25-25,-25 25,0-25,0 0,0 25,0-25,0 0,0 0,0 0,0 0,0 0,25 0,-25-25,0 25,0-25,25 25,-25-25,25 0,-1 1,-24 24,25-25,0 0,0 0,0 25,-1-25,-24 25,25 0,0 0,0 25,0-25,-1 25,1 0,0 0,-25-1</inkml:trace>
  <inkml:trace contextRef="#ctx0" brushRef="#br0" timeOffset="6356.3635">10394 5234,'0'-25,"0"25,0 0,0 0,0 0,0 0,0 0,0 0,24 0,-24 25,0-25,25 25,-25-25,25 24,-25 1,0-25,25 25,-25 0,0-25,0 25,0-25,0 24,0-24,0 0,0 25,0-25,0 0,0 0,0 0,0-25,0 25,0 0,0-24,0-1,0 25,0-25,0 0,0 0,25 1,-25-1,24 0,-24 0,25 25,0-25,0 25,0-24,-1 24,1 0,0 24,0-24,0 0,-1 25,1-25,0 25,-25 0,25 0,-25-25,25 24,-25 1,0-25,0 25,24 0</inkml:trace>
  <inkml:trace contextRef="#ctx0" brushRef="#br0" timeOffset="6760.3866">11311 5184,'0'0,"0"0,0 0,0 25,25-25,0 0,0 0,0 0,-1 0,1 0,25 0,-25 0,24 0,-24-25,25 25,-1 0,-24 0,25 0,-1-25,-24 25,25 0,-26 0,1-24,0 24,-25 0,25 0,-25-25,0 25,0 0,-25-25,0 25,0 0,1 0,-1-25,0 25,0 0,0 0,25-25,-24 25,24 0,-25 0,25 0,0 0,0 0,0 0,25 25,-1-25,1 0,0 25,0-25,0 25,24-25,-24 25,0-25,0 24,-1-24,1 25,0 0,-25-25,0 25,0-25,0 25,0-1,-25-24,0 25,1-25,-26 25,25 0</inkml:trace>
  <inkml:trace contextRef="#ctx0" brushRef="#br0" timeOffset="7840.4484">12700 5184,'0'0,"0"-25,0 25,0-24,0 24,0 0,0 0,0-25,0 25,0 0,0 25,0-25,0 0,25 24,-25-24,0 25,25 0,-25 0,25 0,-25-1,25 1,-25-25,0 25,0 0,0 0,0-25,0 24,0-24,0 0,24 25,-24-25,0 0,0 0,0 0,0 0,0-25,0 25,0-24,25-1,-25 25,0-25,25 0,-25 0,25 1,-25-1,25 0,-1 0,1 25,-25-25,25 25,0-24,0 24,-1 0,1 0,0 24,0-24,0 0,-25 25,24 0,-24-25,25 25,-25 0,25-1,-25-24,0 25,0-25,0 25</inkml:trace>
  <inkml:trace contextRef="#ctx0" brushRef="#br0" timeOffset="8128.4649">13420 5110,'0'0,"0"0,0 0,-25 0,25 0,0 0,-25 0,25 25,-25-25,25 24,0 1,-25-25,25 25,0 0,0-25,0 25,0-1,25-24,-25 0,25 25,0-25,-25 0,25 0,-1 0,1 0,0 0,0 0,0-25,0 25,-25 0,24-24,1 24,-25-25,0 25,0-25,0 25,0 0,0-25,0 25,0-25,-25 25,1-24,24 24,-25 0,0-25,0 25,0 0</inkml:trace>
  <inkml:trace contextRef="#ctx0" brushRef="#br0" timeOffset="8276.4733">13866 5283,'0'25,"25"-25,-25 0,0 0,0 0,0 0,0 0,0 0,0 0,0 0,0 0</inkml:trace>
  <inkml:trace contextRef="#ctx0" brushRef="#br0" timeOffset="9032.5166">14734 5209,'25'-25,"-25"25,25-25,-25 25,0-24,-25 24,25 0,-25-25,1 25,-1 0,-25 25,25-25,1 0,-1 24,0 1,0 0,0-25,0 25,25 0,-24-1,24 1,0 0,0-25,24 25,-24 0,25-25,0 0,-25 24,25-24,0 0,0 0,24 0,-24 0,0-24,0 24,-25-25,24 25,1-25,-25 25,0-25,0 25,0-25,0 1,0 24,-25-25,25 0,-24 25,24-25,0 0,-25 1,25-1,0 0,0 0,0 0,0 1,0-1,0 0,0 25,25-25,-25 25,24 0,1 0,0 0,0 0,0 25,-1 0,-24 0,25-1,0 1,0 0,-25 25,0-26,0 26,0 0,0-1,0 1,0-1,0 1,0 0,-25-1,25-24,0 25,0-26,0 26,25-25,-25 0,25-25,-1 24,-24-24,50 25,-25-25,0 0,-1 0,1 0,25-25,-25 25,-1-24,1 24,0-25,0 0,0 25,-25-25,0 0,0 1,-25-1,25 0,-25 0,0 0,-24 1,24 24,-25-25,25 25,-24 0,24 0,0 0</inkml:trace>
  <inkml:trace contextRef="#ctx0" brushRef="#br0" timeOffset="9548.5461">16049 5060,'0'-25,"0"25,0 0,-25 0,0 0,25 0,-24 0,-1 0,0 0,0 25,0-25,1 25,24 0,-25 0,0-1,25-24,-25 25,25 0,0 0,0 0,0-1,0 1,0-25,0 25,25-25,-25 25,25-25,0 0,-25 0,24 25,1-25,0 0,0-25,0 25,-25 0,24 0,1-25,0 25,0-25,0 25,-25 0,24-25,1 25,-25 0,0-24,0 24,25 0,-25 0,0 0,0 0,0 0,0 24,0-24,25 0,-25 25,0-25,25 0,-25 25,24-25,-24 0,25 0,0 0,0 0,0 0,-1 0,1 0,0-25,0 25,0 0,-25-25,24 25,1-24,-25 24,0-25,0 25,0-25,0 25,-25 0,1-25,-1 25,0-25,0 25,-24 0,24 0,-25 0,25 0,-24 0</inkml:trace>
  <inkml:trace contextRef="#ctx0" brushRef="#br0" timeOffset="9736.5569">16570 5159,'25'0,"-1"0,-24 0,0 0,25 0,-25 0,0 0,25 25,-25-25,0 25,0-25,25 25,-25-25,0 25,0-1,0-24,0 25,0-25,0 25,0-25</inkml:trace>
  <inkml:trace contextRef="#ctx0" brushRef="#br0" timeOffset="9857.5638">16570 5035,'0'0,"0"-24,0 24,-25 0</inkml:trace>
  <inkml:trace contextRef="#ctx0" brushRef="#br0" timeOffset="10168.5816">16917 5135,'0'24,"0"-24,0 25,25-25,-25 25,0-25,0 25,0-25,0 25,0-1,0-24,0 25,0 0,0-25,0 25,0-25,0 0,0 25,0-25,0 0,0 0,0 0,0 0,0 0,25-25,-25 25,25-25,-25 0,24 25,-24-25,25 1,0-1,0 0,-25 25,25-25,-1 25,1-25,0 25,0 0,0 0,-1 0,1 25,0-25,-25 25,25-25,-25 25,25-25,-25 25,0-1,0-24,0 25,0-25</inkml:trace>
  <inkml:trace contextRef="#ctx0" brushRef="#br0" timeOffset="10456.598">17736 4589,'0'-25,"0"25,0-25,0 25,0 0,0 0,0 0,0 0,25 0,-25 25,0 0,0 24,0-24,0 25,0 24,0-24,0 0,0 24,0-24,-25 24,25 0,-25-24,0 24,0-24,25 24,-25-24,1 24,-1-24,0 0,25-26,-25 26,25-25,0 0,0-1,0-24</inkml:trace>
  <inkml:trace contextRef="#ctx0" brushRef="#br0" timeOffset="10860.6211">18629 4936,'0'-25,"0"1,24 24,-24-25,0 0,25 25,-25-25,0 0,0 25,25 0,-25-25,0 25,0 25,0-25,0 25,0 0,0 0,0 0,0-1,0 26,0-25,0 24,-25-24,25 25,-25-25,25-1,0 26,-24-25,24 0,0-1,0-24</inkml:trace>
  <inkml:trace contextRef="#ctx0" brushRef="#br0" timeOffset="11192.6401">18480 5159,'0'-24,"25"24,-25-25,24 25,-24 0,25-25,0 25,0 0,0-25,-1 25,1 0,0 0,25 0,-26 0,1 0,0 25,-25-25,25 0,0 25,-25 0,0-25,0 24,0 1,0 0,0-25,0 25,0 0,0-25,0 24,0-24,0 25,25-25,-1 0,-24 0,25 0,0 0,0 0,0 0,-1-25,1 25,25-24,-50 24,25-25,-1 25,1-25,-25 25,0-25,0 0,0 25,0-24,0-1,-25 25,-24-25,24 0,0 25,-24 0,24-25,-25 25,25 0,1 0,-26 0</inkml:trace>
  <inkml:trace contextRef="#ctx0" brushRef="#br0" timeOffset="11508.6582">19447 4887,'25'0,"0"-25,-25 25,0-25,0 25,0-25,0 25,-25 0,0 0,0 25,1-25,-1 0,0 25,0 0,0-25,25 24,-24-24,24 25,0 0,0-25,24 25,1-25,-25 25,25-25,25 24,-26-24,1 25,0-25,0 25,24-25,-24 25,0-25,-25 25,25-25,-25 24,25-24,-25 0,0 25,0-25,0 0,-25 25,25-25,-25 0,0 0,0 25,1-25,-1 0,0 0,0 0,0 0,1 0</inkml:trace>
  <inkml:trace contextRef="#ctx0" brushRef="#br0" timeOffset="11768.6731">19794 4862,'25'0,"0"0,-25-25,0 25,0 0,-25 0,25 0,-25 25,1-25,-26 0,25 25,0-25,1 24,24-24,-25 25,25-25,0 25,0-25,0 25,25 0,-1-25,1 24,0 1,0-25,24 25,-24 0,0-25,25 25,-25-1,-1-24,1 25,0 0,0-25,-25 25,0-25,0 25,-25-25,0 24,0-24,-24 0,-1 25,25-25</inkml:trace>
  <inkml:trace contextRef="#ctx0" brushRef="#br0" timeOffset="19324.1052">8781 6722,'50'0,"24"0,-24-25,24 25,1 0,-1 0,-24-25,24 25,1 0,-1-24,-24 24</inkml:trace>
  <inkml:trace contextRef="#ctx0" brushRef="#br0" timeOffset="19516.1162">9004 6722,'-24'0,"-26"0,25 25,0-25,1 0,24 0,-25 0,25 0,0 0,0 25,25-25,-1 0,1 0,0 0,25 0,-1 0,1 0,-1-25,1 25,24 0,1 0,-1-25,1 25</inkml:trace>
  <inkml:trace contextRef="#ctx0" brushRef="#br0" timeOffset="20564.1762">12924 6672,'24'0,"-24"0,0 0,0 0,25 0,-25 0,25 0,0 0,0 0,24 0,1 0,-1 0,1 0,0 0,24 0,0 0,1 0,-1 0,26-24,-26 24,25 0,-24 0,24-25,-25 25,1 0,-1 0,0-25,-24 25,0 0,-26 0,1 0</inkml:trace>
  <inkml:trace contextRef="#ctx0" brushRef="#br0" timeOffset="20832.1915">13420 6672,'-50'0,"0"0,1 25,-1-25,1 0,24 0,0 0,0 0,25 0,0 0,0 0,0 0,0 0,25 25,0-25,24 0,-24 0,25 0,-1 0,26 0,-26 0,26 0,-1 0,1 0,-1 0,25-25,-24 25,-1 0,1 0,-1 0,-24 0,24 0,-24-25,-26 25,1 0,0 0,0 0,-25 0,0 0,0 0,0 0,0 0,0 0</inkml:trace>
  <inkml:trace contextRef="#ctx0" brushRef="#br0" timeOffset="26982.5433">12155 8310,'-25'0,"25"0,0 0,0 0,0-25,0 25,0 0,0 0,0 0,0 0,25 0,-25 0,24 0,26-25,-25 25,0 0,24-25,1 25,-1 0,1-25,0 25,-1 0,1-24,-25 24,24 0,-24 0,0-25,-25 25,25 0,-25 0,0 0,0 25</inkml:trace>
  <inkml:trace contextRef="#ctx0" brushRef="#br0" timeOffset="27159.5534">12427 8285,'-24'25,"-1"-25,0 0,0 0,25 0,-25 24,25-24,0 0,0 0,0 25,0-25,0 25,0-25,0 25,0 0,0-1,0 1,0 0,0 25,0-26,0 1,0 0,0 0,0 24,0-24,0 0,0 0,0 0,0-25,0 24,0 1,0-25,0 25</inkml:trace>
  <inkml:trace contextRef="#ctx0" brushRef="#br0" timeOffset="27474.5714">12576 8533,'0'0,"0"0,0 0,0 0,0 25,-24-25,24 24,-25-24,25 25,-25 0,25 0,0 0,0-1,-25 1,25 0,0 0,0 0,0-1,25 1,-25-25,25 25,0-25,-1 25,1-25,0 0,0 0,-25 0,25 0,-1 0,1-25,0 25,0-25,-25 25,25-25,-25 25,24-24,-24 24,0-25,0 0,0 25,0-25,-24 0,-1 25,25-24,-25-1,0 0,0 25,1-25,-1 25,0-25,0 25,0 0</inkml:trace>
  <inkml:trace contextRef="#ctx0" brushRef="#br0" timeOffset="27678.5831">12924 8310,'24'-25,"1"25,-25 0,25 0,-25 0,0 0,0 25,25-25,-25 24,0 1,0 0,0 0,25 0,-25 24,0-24,0 25,0-26,0 1,0 0,0 25,24-26,-24 1,0 0,0 0,0-25,0 25,0-1</inkml:trace>
  <inkml:trace contextRef="#ctx0" brushRef="#br0" timeOffset="27838.5922">12973 8607,'0'0,"0"0,0-25,0 25,0 0,0 0,0 0,25-24,-25 24,25 0,0 0,-1 0,1 0,0 0,0 0,0-25,-1 25,1 0,25 0</inkml:trace>
  <inkml:trace contextRef="#ctx0" brushRef="#br0" timeOffset="28386.6236">13519 8508,'25'-25,"-25"25,25 0,-25 0,0 0,0 0,0-25,0 25,0 0,-25 0,25 0,-25 0,25 0,-25 25,0-25,25 0,-25 25,1-25,24 0,-25 25,25-25,0 25,0-1,0-24,0 25,0-25,0 25,0-25,25 25,-25-25,24 0,-24 25,25-25,0 0,-25 0,25 0,0 0,-25 0,25-25,-25 25,24 0,1-25,-25 25,0-25,25 25,-25-25,0 25,0-24,0 24,0-25,0 25,0-25,0 25,0 0,0 0,0 0,0 0,0 0,0 25,0-25,0 0,0 25,0-1,0-24,0 25,0 0,25-25,-25 25,25-25,-25 25,0-25,24 0,-24 0,25 0,0 0,-25 0,25 0,0 0,-25 0,24 0,1-25,-25 25,25-25,0 0,-25 25,25-25,-25 1,24-1,-24 0,25-25,-25 26,25-1,-25-25,0 1,0-1,0 0,0 1,-25-1,0-24,25 24,-24 0,-1 1,25 24,-25 0,0 0,25 25,0 0,-25 0,25 25,0 0,0 25,0-1,0 1,0 24,0-24,0 24,0-24,25 24,-25-24,25 0,-25-1,25 1,0-25,-25-1,24 26,1-25,0 0,0-25,-25 24</inkml:trace>
  <inkml:trace contextRef="#ctx0" brushRef="#br0" timeOffset="28873.6514">15032 8310,'0'0,"0"-25,0 25,0 0,0-25,0 25,-25 0,0-25,25 25,-24 0,-1 0,0 25,0-25,-24 25,24-25,0 25,0-1,0 1,25 0,-24 0,24 0,0-1,0 1,0 25,0-25,0-1,24 1,1-25,0 25,0 0,0-25,-1 0,1 0,25 0,-25 0,24 0,-24-25,0 25,24-25,-24 25,-25-25,25 1,0 24,-25-25,0 0,0 0,0 0,-25 1,25-1,-25 25,0-25,1 0,-26 25,25-25,0 25,1-24,-1 24,0 0</inkml:trace>
  <inkml:trace contextRef="#ctx0" brushRef="#br0" timeOffset="29422.6828">15305 8310,'25'0,"-25"0,0 24,0-24,0 0,0 0,0 0,0 25,0-25,0 25,0 0,0-25,0 25,0-1,0 1,0-25,0 25,0 0,24 0,-24-25,25 24,-25-24,25 0,0 25,-25-25,25 0,-1 0,1 0,0 0,-25 0,25-25,0 25,-1-24,-24 24,25-25,-25 25,25-25,-25 0,25 0,-25 1,0 24,0-25,0 0,0 0,0 25,0 0,0-25,0 25,0 0,0 0,0 25,0-25,0 25,0 0,0-25,0 25,0-1,0 1,0 0,0 0,25 0,0-25,-25 24,24-24,1 25,-25-25,25 0,0 0,0 0,-25 0,24 0,1-25,0 25,-25-24,25 24,0-25,-25 0,24 0,-24 0,0 1,0-1,0 0,0-25,0 26,0-26,0 0,0 1,0-1,-24 1,24-1,-25 0,25 1,-25 24,25 0,0 25,0 0,0 0,0 25,0 0,0 24,0-24,0 25,0-1,0 1,0 0,0-1,25 1,-25-25,25 24,-25-24,0 0,24 0,-24-1</inkml:trace>
  <inkml:trace contextRef="#ctx0" brushRef="#br0" timeOffset="29569.6912">15875 8285,'0'0,"0"0,0 0,0 0,0-25,25 25,-25 0,25 0,0 0,0 0,24-25,-24 25,25 0,-26 0</inkml:trace>
  <inkml:trace contextRef="#ctx0" brushRef="#br0" timeOffset="30237.7295">16545 8285,'0'-25,"0"0,0 0,0 25,0-24,0-1,0 0,-25 0,25 25,0-25,0 25,-25 0,25 0,-24 25,24-25,-25 25,0 0,25 0,-25-1,25 1,0 0,0 0,0 0,0 24,0-24,0 0,0-25,25 25,-25-1,25 1,0-25,-1 25,1-25,0 0,0 0,0 0,-1 0,1 0,25 0,-25-25,0 25,-1-25,1 25,0-24,0 24,-25-25,25 0,-1 25,-24-25,0 0,25 1,-25 24,0-25,0 25,0-25,0 25,0 0,0 0,-25 0,25 0,-24 25,24-25,0 25,0-1,0-24,0 25,0-25,0 25,0-25,24 25,-24-25,25 25,0-25,-25 0,25 0,0 0,-1 0,1 0,-25 0,25-25,0 25,-25 0,25-25,-25 25,24-25,-24 25,0-25,0 25,0-24,-24 24,-1-25,0 25,0-25,0 25,1-25,-26 25,25-25</inkml:trace>
  <inkml:trace contextRef="#ctx0" brushRef="#br0" timeOffset="31033.775">17190 8111,'25'0,"-25"0,25 0,-25 0,0 25,0-25,0 0,0 25,24-25,-24 25,0-25,0 24,0 1,25 0,-25 0,0-25,0 25,0-1,0-24,0 25,0-25,0 25,0-25,25 0,-25 0,0 0,0 0,0 0,0 0,0 0,0 0,0-25,0 25,0-25,0 25,0-24,0-1,0 0,0 0,0 0,0 25,0-24,0-1,0 0,25 25,-25-25,25 25,-25 0,24 0,1 0,-25 0,25 0,0 0,0 0,-1 25,-24-25,25 25,0 0,0-25,-25 24,25-24,-25 25,24 0,-24-25,0 25,0-25,25 25,-25-25,0 0,0 24,0-24,0 0,0 0,0 0,0 25,0-25,0 0,0 0,0-25,0 25,0 0,0-24,0 24,0-25,0 25,0-25,0 0,0 0,0 1,0-1,0 0,25 0,-25 0,25 1,-25-1,25 25,-25-25,25 25,-1-25,1 25,-25 0,25 0,0 0,-25 25,25-25,-25 25,24 0,-24-25,0 24,0 1,0 0,25 0,-25 0,0-25,0 24,25 1,-25-25,0 25,0-25,25 25,-25-25,0 0,25 0,-25 0,24 0,-24 0,25 0,-25 0,25 0,-25 0,25-25,0 25,-25-25,24 25,-24-25,25 25,-25-24,0-1,0 0,0 0,0 0,0 25,0-24,0-1,-25 0,25 25,-24 0,-1 0,25 0,-25 0,0 0,25 25,-25 0,25-25,-24 24,24 1,0 0,0 0,0 0,0-1,24 1,-24 0,25 0,0-25,-25 25,25-25,0 24,-1-24,1 0,0 0</inkml:trace>
  <inkml:trace contextRef="#ctx0" brushRef="#br0" timeOffset="31957.8278">19075 8334,'-25'0,"1"0,24 0,0 0,0 0,0 0,0 0,0 25,0-25,24 0,1 0,0 0,0 0,0 0,-1 25,26-25,0 0,-1 0,-24 0,25 0,-1 0,1 0,-1 0,1 0,24 0,-24 0,0 0,-1 0,-24 0,25-25,-25 25,24 0,-24 0,-25 0,25 0,-25-25,0 25,0 0,0 0,0-24,0 24,-25-25,0 25,0 0,25-25,-24 25,-1-25,0 25,0 0,0 0,25-25,-25 25,25 0,-24 0,24 0,0 0,0 0,0 0,0 25,0-25,24 0,-24 0,25 25,-25-25,25 25,0-25,0 25,0-1,-1-24,26 25,-25 0,0-25,-25 25,24 0,1-25,-25 24,0 1,0-25,0 25,-25-25,1 25,-1-25,0 25,-25-25,1 24</inkml:trace>
  <inkml:trace contextRef="#ctx0" brushRef="#br0" timeOffset="32929.8834">21680 8186,'24'0,"-24"0,0-25,0 25,0 0,0 0,-24 0,24 0,-25 0,0 0,25 0,-25 0,0 0,1 25,-1-25,-25 24,25 1,1 0,-1 0,-25 0,25-1,1 26,-1-25,0 24,25-24,-25 25,25-1,0-24,0 25,0-25,0-1,0 26,25-25,0 0,0-25,-1 24,1 1,0-25,0 0,0 0,24 0,-24 0,0 0,24 0,-24 0,0 0,0-25,0 25,-1-24,1 24,0-25,-25 0,0 0,0 25,0-25,0 1,0 24,-25-25,0 0,-24 25,24-25,0 25,-24 0,24 0,-25 0,25 0,1 0,-1 0,0 25,0-25</inkml:trace>
  <inkml:trace contextRef="#ctx0" brushRef="#br0" timeOffset="33449.9132">22151 7888,'0'0,"0"0,0 0,0 0,0 0,0 0,0 0,0 0,0 25,0-25,0 0,0 0,0 24,0-24,0 25,0 0,0-25,0 25,0-25,0 25,0 0,0-25,0 0,0 24,0-24,0 0,0 0,0 25,0-25,0 0,0 0,0-25,0 25,0 0,0 0,25-24,-25 24,0-25,0 0,25 0,-25 25,24-25,-24 0,25 1,-25 24,25-25,0 25,0-25,-1 25,1 0,0 0,0 25,-25-25,25 25,-1-1,1 1,0 25,-25-25,25 0</inkml:trace>
  <inkml:trace contextRef="#ctx0" brushRef="#br0" timeOffset="36654.0964">21506 8954,'0'0,"0"0,0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502.2022">22002 7863,'0'0,"0"0,0 0,0 0,0 0,0 0,0 0,0 0,0 0,0 0,0 0,0 0,25 0,-25 0,0 0,25 0,-25 25,25-25,-25 0,24 0,-24 25,25-25,-25 24,0-24,25 25,-25-25,0 25,25 0,-25-25,0 25,0 0,0-25,0 24,0-24,0 0,0 25,0-25,0 0,0 0,0 0,0 0,0 0,0 0,0 0,0 0,0 0,0 0,0 0,0 0,0 0,0-25,0 25,0-24,0 24,0-25,25 25,-25-25,0 0,24 25,-24-25,25 0,-25 25,25-24,-25 24,25 0,-25-25,25 25,-1 0,1 0,0 25,-25-25,25 24,0-24,-1 25,1 0,0 0,0 0,0 0,-25-1,24 1</inkml:trace>
  <inkml:trace contextRef="#ctx0" brushRef="#br0" timeOffset="44073.5208">13618 9376,'0'-25,"0"1,0 24,0-25,0 25,0-25,0 25,0-25,25 25,-25 0,0 0,0 0,0 0,25 0,-25 0,0 0,0 0,0 0,0 0,0 25,0-25,-25 25,25 0,-25-1,0 1,25 0,-24 0,-1 24,0-24,0 0,0 0,0 0,25-25,-24 24,24 1,0-25,0 0,0 25,0-25,0 0,24 0,-24 0,25 0,0 0,0 0,0 0,0-25,-1 25,-24 0,25-25,0 25,0-24,0 24,-25-25,24 25,-24-25,0 0,0 25,0 0,0-25,0 25,0 0,0 0,0 0,0 0,0 0,0 0,0 0,0 25,0 0,0-25,0 25,0 0,0-1,0 1,0 0,0 0,0 0,0-1,25 1,-25-25,0 25,25 0,-25-25,0 25,25-25,-25 0</inkml:trace>
  <inkml:trace contextRef="#ctx0" brushRef="#br0" timeOffset="44645.5535">14213 9699,'25'-25,"0"25,0-25,-25 0,25 25,-25-25,0 1,0-1,0 25,0-25,0 0,0 0,-25 25,0-24,25 24,-25 0,0 0,1 0,-1 0,0 0,0 0,0 24,1 1,-1 0,0-25,25 25,-25 0,25-1,0 1,0-25,0 25,0 0,0-25,0 25,25-25,0 0,0 24,-25-24,24 0,1 0,0-24,0 24,0 0,-1-25,-24 25,25-25,0 25,-25-25,25 0,-25 1,0-1,25 0,-25 0,0 0,0-24,0 24,-25-25,25 26,-25-26,25 0,-25 26,25-26,-25 25,25 0,0 25,0-24,0 24,0 0,0 24,0-24,0 25,0 0,0 0,25 24,-25-24,25 25,-25-25,25-1,-25 26,25-25,-1 0,-24-1,25 1,0 0,0-25,0 25,-1-25,1 25,0-25,0 0,0 0,0 0,-25 0,24-25,-24 25,25-25,-25 25,0-25,0 0,0 1,0 24,0-25,0 0,0 25,0 0,0 0,0 0,0 0,0 0,0 25,0 0,0-25,0 24,0 1,25 0,-25 0,25-25,-25 25,0-25,25 24,-25-24,0 0,0 0</inkml:trace>
  <inkml:trace contextRef="#ctx0" brushRef="#br0" timeOffset="44777.5611">14685 9203,'0'0,"0"-25,0 25,-25 0,25-25,0 25,0 0,0 0,0 0,0 0</inkml:trace>
  <inkml:trace contextRef="#ctx0" brushRef="#br0" timeOffset="45001.5739">15156 9227,'0'0,"0"0,0 0,-25 0,25 0,-25 0,1 25,-1-25,0 25,0-25,0 25,1 0,-1-1,0 1,25 0,-25 0,25-25,0 25,0-1,0 1,0 0,0-25,25 25,0-25,0 25,-1-25,1 24,0-24,0 0,0 0,-1 0,26 0,-25 0,0 0</inkml:trace>
  <inkml:trace contextRef="#ctx0" brushRef="#br0" timeOffset="45314.5918">15404 9401,'0'0,"0"0,0 0,0 0,0 0,0 0,0 0,0 0,0 0,0 25,25-25,-25 0,0 0,25 25,-25-25,24 0,1 0,-25 0,25 0,0 0,-25 0,25-25,-25 25,24 0,1-25,-25 25,0 0,0 0,0-25,0 25,0 0,0-25,-25 25,1 0,-1 0,0 0,0 0,0 0,1 0,-1 25,25-25,-25 25,0-25,25 25,0 0,0-25,0 24,0 1,0-25,0 25,0-25,0 25,25-25,0 25,0-25,-1 0,1 0,0 0,0 0,0 0,24 0</inkml:trace>
  <inkml:trace contextRef="#ctx0" brushRef="#br0" timeOffset="45669.6121">16049 9376,'0'0,"0"0,0 0,0 0,0 0,0 0,0 0,0 25,0-25,25 0,-25 0,25 0,-1 0,1 0,0 0,0 0,0-25,-1 25,26 0,-25 0,0-25,-1 25,26 0,-50 0,25-24,0 24,-25 0,24 0,-24 0,0-25,0 25,0 0,0-25,-24 25,24-25,-25 25,25 0,-25-25,25 25,-25 0,25 0,0 0,0 0,0 0,0 0,0 0,0 25,0-25,25 25,-25 0,25-25,-25 25,25-1,-25 1,0-25,0 25,0 0,0 0,0-25,0 24,-25-24,25 25,-25 0,0-25,0 25,1-25</inkml:trace>
  <inkml:trace contextRef="#ctx0" brushRef="#br0" timeOffset="46271.6465">17140 9178,'0'0,"0"0,0 0,0 0,0 0,0 0,0 0,0 0,0 0,0 0,0 0,25-25,-25 25,0-25,25 25,-25-25,25 25,-25-24,0-1,0 25,0-25,0 25,0-25,0 25,0-25,0 25,0 0,0 0,0 0,0 0,0 0,0 0,0 0,0 25,0 0,0-25,0 25,0 0,0-1,0 26,0-25,0 0,0-1,0 1,0 0,0 0,0 0,0-1,0-24,0 25,0 0,0-25,0 25,0 0,0-25,0 0,0 24,0-24,-25 0,25 0,-25 0,25 0,-25 0,25 0,-24 0,24 0,0 0,-25 0,25 0,0 0,0 0,0 0,0 0,0 0,0 0,0 0,25 0,-25 0,24 0,1 0,0 0,0 0,0 0,24 0,-24 0,25 0,-1 0,-24 0,25 0,-26 0,26 0,-25 0</inkml:trace>
  <inkml:trace contextRef="#ctx0" brushRef="#br0" timeOffset="47417.7121">13792 10294,'0'25,"0"-25,0 0,0 0,0 0,0 0,0 0,0 0,0 0,0 0,0-25,0 25,0 0,0-25,0 25,25-25,-25 25,0-24,0-1,24 25,-24-25,0 0,0 25,0-25,0 25,0 0,0-24,0 24,0 0,0 0,0 0,0 0,0 24,0-24,0 25,0 0,0 0,0 0,0-1,0 26,0-25,0 24,0-24,0 0,0 25,0-26,0 1,0 0,0 0,0 0,25-1,-25-24,0 25,0-25,0 25,0-25,0 0</inkml:trace>
  <inkml:trace contextRef="#ctx0" brushRef="#br0" timeOffset="47565.7206">13742 10666,'-25'0,"25"0,0 0,-24 0,24 0,0 0,0 0,0 0,0 0,0 0,24 0,-24 0,25 0,0 0,0 0,-25 0,49 0,-24 0,0 0,0-25,24 25,-24 0,25 0,-25 0,-1-25</inkml:trace>
  <inkml:trace contextRef="#ctx0" brushRef="#br0" timeOffset="48245.7595">14511 10468,'0'-25,"0"25,25 0,-25-25,0 25,0 0,0-25,0 25,0-25,0 25,-25-24,0 24,25 0,-25-25,1 25,-1 0,-25 0,25 0,1 25,-1-25,0 24,0-24,0 25,25 0,-24 0,24 0,0-25,0 24,0 1,0 0,24-25,-24 25,25-25,0 25,0-25,0 0,-1 0,1 0,25 0,-25-25,-1 25,1 0,0-25,0 0,0 25,0-25,-25 1,24-1,-24 0,25 0,-25 0,0 1,0-1,0-25,0 25,0-24,0 24,-25-25,25 26,0-1,-24-25,24 50,-25-25,25 25,0 0,0 0,0 0,0 0,0 25,0 0,0 0,0 0,0-1,25 1,-25 0,24 0,-24 24,25-24,0-25,-25 25,25 0,0 0,-1-25,1 24,0-24,0 0,0 0,-1 0,1 0,0 0,0 0,0-24,-25 24,24 0,-24-25,0 0,25 25,-25 0,0-25,0 25,0 0,0 0,0 0,0 25,0-25,0 0,0 25,0-25,0 25,0-1,0-24,0 25,0-25,0 0,0 25</inkml:trace>
  <inkml:trace contextRef="#ctx0" brushRef="#br0" timeOffset="48373.7668">14982 9996,'0'0,"0"-25,0 25,0 0,-24 0,24 0,0 0,0 0</inkml:trace>
  <inkml:trace contextRef="#ctx0" brushRef="#br0" timeOffset="48594.7794">15429 10120,'0'0,"0"0,0 0,0 0,0 0,-25 0,0 25,0-25,1 0,24 25,-25 0,0 0,0-1,0 1,25 0,-24 0,24 0,0-25,0 24,0 1,24 0,-24-25,25 25,0-25,0 25,0-25,-1 0,1 0,0 0,0 0</inkml:trace>
  <inkml:trace contextRef="#ctx0" brushRef="#br0" timeOffset="48901.797">15727 10244,'0'0,"0"0,0 0,0 0,0 0,0 0,0 0,0 25,0-25,24 0,-24 0,25 0,0 0,-25 0,25 0,-25 0,25 0,-1-25,-24 25,25 0,-25 0,25 0,-25 0,0-24,0 24,0 0,0 0,-25-25,0 25,25 0,-24 0,-1 0,0 0,0 25,0-25,1 0,-1 24,0-24,25 25,-25-25,25 25,0-25,0 25,0 0,0-25,25 24,-25-24,25 25,0-25,-1 25,1-25,0 0,0 0,0 25,24-25</inkml:trace>
  <inkml:trace contextRef="#ctx0" brushRef="#br0" timeOffset="49257.8173">16421 10269,'0'0,"0"0,0 0,0 0,0 0,0 0,0 0,0 0,0 0,0 0,0 0,25 0,0 0,-25 0,24 0,1 0,0 0,0 0,24 0,-24-25,0 25,0 0,0 0,0-24,-1 24,1 0,-25 0,25-25,-25 25,0 0,0-25,0 25,0 0,-25-25,0 25,25-25,-24 25,24-24,-25 24,25 0,0 0,0 0,0 0,0-25,0 25,0 0,0 0,0 25,0-25,25 0,-25 0,24 24,-24-24,25 25,-25-25,0 25,0 0,0-25,0 25,0-25,0 24,-25 1,25-25,-24 25,-1-25</inkml:trace>
  <inkml:trace contextRef="#ctx0" brushRef="#br0" timeOffset="49773.8469">17339 9872,'25'0,"-25"-25,24 25,-24 0,25-24,-25 24,25 0,-25 0,25 0,-25 0,0 0,0 0,0 0,0 0,0 24,0-24,-25 25,25 0,-25 0,0 0,1-1,24-24,-25 25,0 0,0 0,25 0,0 0,0-1,0 1,0 0,0-25,25 25,-25-25,25 25,0-25,-1 0,26 24,-25-24,0 0,24 0,-24-24,25 24,-26 0,26 0,-25-25,0 25,0-25,-25 0,24 25,-24-25,0 1,0 24,0-25,0 0,0 25,-24-25,-1 25,25 0,-25 0,0 0,25 0,-25 0,25 25,0 0,0 0,0-1,0 1,0 0,0 25,0-26,0 1,0 0,25 25,-25-26,25 1,-25 0,0-25</inkml:trace>
  <inkml:trace contextRef="#ctx0" brushRef="#br0" timeOffset="50305.8773">16545 9897,'0'0,"0"0,0 0,0-25,0 25,0 0,0 0,0 25,0-25,0 0,25 25,-25-25,25 0,-25 25,0-25,24 24,-24-24,0 0,0 25,0-25,25 0</inkml:trace>
  <inkml:trace contextRef="#ctx0" brushRef="#br0" timeOffset="50449.8855">16694 9897,'0'0,"0"-25,0 25,0 0,-25-25,25 25,0 0,0 0,0 0,0 0,0 25,0-25,25 25,-25-25,25 25,0 0,-25-25,24 24,1 1</inkml:trace>
  <inkml:trace contextRef="#ctx0" brushRef="#br0" timeOffset="52854.023">17636 9178,'0'-25,"0"25,0 0,0-25,0 25,0 0,0-25,0 25,25 0,-25-24,25 24,0 0,0 0,24 0,-24 0,25 0,-25 24,24-24,-24 0,0 25,24 0,-24-25,0 25,-25 0,25-1,-25-24,0 25,0 0,0 0,0-25,0 25,-25-1,25-24,0 25,-25-25,25 0,0 0,0 0,0 0,0 0,0 0,0-25,0 25,0-24,0 24,0-25,0 0,25 0,-25 0,25 25,-25-24,25-1,-1 25,-24 0,25-25,-25 25,25 0,-25 0,0 0,0 0,0 25,0-25,0 25,0-25,0 24,0-24,0 25,0 0,25-25,-25 25,0-25,25 0,-25 25,24-25,-24 0,25 0,0 0,0 0,-25 0,25-25,-1 25,1 0,0-25,-25 25,25-25,-25 25,25-25,-25 25,0-24,0 24,0-25,-25 25,25-25,-25 25,0-25,0 25,1 0,-26-25,25 25,0 0,1 0</inkml:trace>
  <inkml:trace contextRef="#ctx0" brushRef="#br0" timeOffset="53066.0352">18529 8930,'25'0,"0"-25,-25 25,25 0,-25 0,0 0,0 25,25-25,-25 24,0 1,0 0,0 0,0 0,0 0,0-1,0 26,0-25,0 0,0-1,0 1,24 0,-24-25,0 25,0 0,25-25,-25 24,25-24</inkml:trace>
  <inkml:trace contextRef="#ctx0" brushRef="#br0" timeOffset="53258.0461">18877 8905,'-25'-50,"25"25,0 1,-25-1,25 0,0 25,0 0,0 0,0 0,0 25,0 0,0 24,25-24,-25 25,25-1,-25 1,0-25,0 24,25 1,-25 0,0-1,0 1,0-25,0 24,0 1,0-1,0 1,0-25</inkml:trace>
  <inkml:trace contextRef="#ctx0" brushRef="#br0" timeOffset="53878.0816">18083 10120,'0'0,"0"-24,0-1,0 0,0 25,0-25,0 25,25-25,-25 25,25 0,-1 0,1 0,0 25,0-25,24 0,-24 25,0 0,0-25,-25 25,25-1,-25 1,0 0,0-25,0 25,0 0,0-25,0 24,0-24,-25 0,25 25,0-25,0 0,0 0,0-25,-25 25,25 0,0-24,0-1,0 25,0-25,0 0,25 0,-25 1,25-1,-25 0,24 0,-24 25,25-25,0 25,-25-25,25 25,-25 0,0 0,0 0,0 25,0-25,0 25,0-25,0 25,0 0,0 0,0-1,0 1,0-25,25 25,-25 0,24-25,-24 25,25-25,0 24,0-24,0 0,-25 0,24 0,1 0,0-24,0 24,0 0,-1-25,1 25,-25-25,25 0,-25 25,0-25,0 25,0-24,-25-1,25 25,-25-25,-24 0,24 25,-25-25,1 25,-1-25</inkml:trace>
  <inkml:trace contextRef="#ctx0" brushRef="#br0" timeOffset="54098.0942">18926 9773,'25'0,"0"0,-25 0,0 0,25 0,-25 25,0 0,0-1,0 1,0 0,0 0,0 24,0-24,25 25,-25-25,0 24,0-24,0 0,0 0,0 0,0-1,0 1,24 0,-24-25,25 0</inkml:trace>
  <inkml:trace contextRef="#ctx0" brushRef="#br0" timeOffset="54278.1045">19199 9723,'0'-24,"0"24,0 0,0 0,0 0,0 0,0 24,0 1,25 0,-25 25,0-1,0-24,25 25,-25-1,0 1,0-25,0 24,0 1,0-25,0 0,0 24,0-24</inkml:trace>
  <inkml:trace contextRef="#ctx0" brushRef="#br0" timeOffset="55748.1886">22424 8458,'0'0,"-25"0,0 0,25 0,0 0,0 0,0 0,25 0,0 0,0 0,-1-24,26 24,-25 0,24 0,1 0,0-25,24 25,-24 0,-1-25,26 25,-26 0,1-25,0 25,-1 0,1 0,-25-25,-1 25</inkml:trace>
  <inkml:trace contextRef="#ctx0" brushRef="#br0" timeOffset="56033.2049">22647 8235,'0'0,"0"-25,-25 25,25 0,0 0,0 0,0 0,0 0,0 0,0 0,0 25,-25-25,25 25,-24-25,24 25,-25 0,25-1,-25 1,0-25,25 25,0 0,0 0,0-1,0 1,0 0,25-25,0 25,0 0,24-25,-24 0,25 24,24-24,-24 0,24 0,-24 0,24 0,1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24:20.790"/>
    </inkml:context>
    <inkml:brush xml:id="br0">
      <inkml:brushProperty name="width" value="0.05292" units="cm"/>
      <inkml:brushProperty name="height" value="0.05292" units="cm"/>
      <inkml:brushProperty name="color" value="#FF0000"/>
    </inkml:brush>
  </inkml:definitions>
  <inkml:trace contextRef="#ctx0" brushRef="#br0">17785 2902,'0'0,"-24"0,24 0,-25-25,25 25,0 0,0 0,0 0,0 0,0 0,0 0,25 25,-25-25,24 0,-24 0,25 25,25-25,-25 25,24-25,1 0,-1 25,26-25,-26 24,51-24,-26 25,25-25,0 25,1-25,-1 25,25-25,-25 25,25-25,0 24,-25-24,25 25,0-25,0 25,0-25,-24 25,24 0,-25-25,25 24,-25-24,0 25,1-25,-1 0,-25 25,25-25,-24 0,-1 25,1-25,-1 0,1 0,-26 0,1 0,-1 0,1 0,-25 0,0 0,-1 0,1 0,-25 0,0 0,0 0,0 0,0 0,0 0,0 0</inkml:trace>
  <inkml:trace contextRef="#ctx0" brushRef="#br0" timeOffset="2152.1231">18405 3051,'50'0,"0"0,-1 0,26 0,-1 0,0 0,1 0,24-25,0 25,1 0,-1 0,25-25,-25 25,25 0,0 0,0 0,-25-24,25 24,-24 0,-1 0,0 0,-25 0,1 0,-1 0,-24 0,24 0,-24 0,-25 0,24 0,-24-25,-25 25,25 0,-25 0,0 0,0 0,0 0,0 0</inkml:trace>
  <inkml:trace contextRef="#ctx0" brushRef="#br0" timeOffset="3251.186">12527 4465,'0'0,"0"0,0 0,0 0,0 0,0 0,25 0,-1 25,1-25,0 0,25 24,-26-24,26 25,24-25,-24 25,24 0,26 0,-26-1,25 1,0 0,1 0,24 0,-25-1,25 1,0 0,0 0,0-25,0 25,0 0,25-1,-25-24,25 25,-25-25,25 25,-25-25,24 25,-24-25,0 0,1 25,-1-25,0 0,-25 24,25-24,-25 0,-25 0,26 0,-26 0,-24 25,24-25,-24 0,-1 0,1 0,-25-25,0 25,-1 0,1 0,-25 0,0 0</inkml:trace>
  <inkml:trace contextRef="#ctx0" brushRef="#br0" timeOffset="30532.7464">4812 5854,'0'0,"0"0,0-25,0 25,0 0,0-25,0 25,-24-25,24 25,0 0,0 0,0 0,0 0,0 0,0 0,0 0,0 0,0 0,0 0,0 25,0 0,0-25,0 25,0 0,0 0,0-1,0 26,0-25,0 0,0-25,0 24,0 1,0 0,0-25,0 25,0-25,0 25,0-25,0 0,0 0,0 0,0 0,0 0,0 0,0 0,0-25,0 25,0-25,0 25,0-25,0 0,0 1,0-1,0 0,0 0,0 0,0 1,0-1,-25 0,25 0,0 0,0 25,0-25,0 25,0 0,0 0,0 0,25 0,-25 0,24 0,1 25,-25 0,25-25,0 25,0 0,-1 0,1-1,0-24,-25 25,25-25,0 25,0-25,-1 25,1-25,-25 0,25 25,0-25,-25 0,25 0,-25 0,24 0,-24 0,25-25,-25 25,0 0,0-25,0 25,0-25,0 0,0 25,0-24,0-1,0 0,0 0,0 0,0-24,0 24,-25 0,25 0,-24 0,24 1,0 24,0-25,0 25,0 0,0 0,0 0,0 0,0 0,0 25,0-1,0 1,0 0,24 0,-24 0,25-1,-25 26,0-25,0 0,0 24,0-24,0 0,0 0,0 0,0-1,0 1,0-25,0 25,25-25</inkml:trace>
  <inkml:trace contextRef="#ctx0" brushRef="#br0" timeOffset="30720.7572">5482 5854,'0'0,"0"25,0-25,0 0,0 0,0 0,0 0,25 0,-25 0,25 0,-25 0,25 0,-1 0,-24 0,25 0,0 0,-25 0,25 0</inkml:trace>
  <inkml:trace contextRef="#ctx0" brushRef="#br0" timeOffset="30936.7695">6077 5730,'0'-25,"0"25,0 0,0-25,0 25,0 0,0 0,-24 0,24-25,0 25,0 0,0 0,0 25,0-25,0 25,0-25,0 25,0 0,0-1,0-24,0 25,0 0,0 0,0 0,0 0,0-25,0 24,24-24,-24 25,0-25,0 0</inkml:trace>
  <inkml:trace contextRef="#ctx0" brushRef="#br0" timeOffset="31240.7869">6028 5606,'-25'-25,"25"0,0 0,-25 1,25 24,0-25,0 25,0-25,0 25,0 0,0 0,25 0,0 0,0 0,-1 0,1 0,25 0,-25 25,24-25,1 25,-25-1,24 1,1 0,-25 0,24 0,-24-1,0 1,0 0,0 0,-1 0,1 24,-25-24,0 0,0 0,0 0,0-1,0 1,-25 0,1-25,24 25,-50 0,25-1,0-24,-24 25,-1 0,25-25,-24 25,-1-25,1 0,24 0,-25 0,25 0,0 0</inkml:trace>
  <inkml:trace contextRef="#ctx0" brushRef="#br0" timeOffset="31556.805">7318 5928,'0'25,"0"-25,0 0,0 0,0 0,0 0,0 0,0 0,0 0,25 0,-1 0,1 0,25 0,-1 0,-24 0,50 0,-26 0,1 0,24 0,-24-25,-1 25,26 0,-26 0,1 0,0 0,-1 0,-24 0,0 0,25 0,-26 0,-24 0,25 0,-25 0,0 0</inkml:trace>
  <inkml:trace contextRef="#ctx0" brushRef="#br0" timeOffset="31817.8199">8087 5804,'-25'0,"25"-25,0 25,0 0,0 0,0 0,0 0,0 0,0 0,0 0,0 0,0 0,0 0,0 25,0-25,0 0,25 0,-25 0,24 25,-24-25,25 25,0-25,-25 25,25-25,-25 0,25 25,0-1,-25-24,24 25,-24-25,0 25,0-25,0 25,0-25,0 0,0 25,0-25,0 24,-24-24,-1 25,0-25,0 25,0-25,0 25,-24-25,24 0,-25 25</inkml:trace>
  <inkml:trace contextRef="#ctx0" brushRef="#br0" timeOffset="32556.8622">8905 5531,'0'-24,"0"24,0-25,0 0,0 0,0 0,0 25,0-24,0 24,0-25,0 25,0 0,0 0,0 25,0-25,0 24,0 1,0 0,0 0,0 24,0-24,0 25,0-1,0 1,0-25,0 24,0-24,0 25,0-25,0 0,0-1,0 1,0 0,0-25,0 25,0-25,0 25</inkml:trace>
  <inkml:trace contextRef="#ctx0" brushRef="#br0" timeOffset="32925.8833">9178 5482,'0'0,"25"0,-25 0,25 0,-25 0,24 0,-24 0,25 0,-25 0,25 25,-25-25,0 24,0 1,0 0,0-25,0 25,0 0,0-1,-25 1,25 0,-25 0,1 0,-1-25,0 24,-25 1,26-25,-1 0,0 25,0-25,25 0,-25 0,1 0,24-25,-25 25,25 0,0-25,0 25,0 0,0-24,0 24,0 0,0-25,25 25,-25 0,24 25,-24-25,25 0,0 24,0-24,-25 25,25-25,-1 25,1 0,0-25,-25 25,25-25,0 25,-1-1,1-24,0 25,0-25,0 25</inkml:trace>
  <inkml:trace contextRef="#ctx0" brushRef="#br0" timeOffset="33640.9242">9749 5879,'0'-25,"0"25,0-25,0 0,0 25,0-25,0 1,0 24,-25-25,0 0,25 0,-25 25,25-25,-25 25,25-24,-24 24,-1 0,25-25,-25 25,25 0,-25 0,25 25,-25-25,25 0,-24 24,24-24,-25 25,25 0,-25-25,25 25,0 0,0-25,0 24,0-24,0 25,0-25,0 25,0-25,0 0,25 25,-25-25,25 0,-1 0,-24 0,25 0,-25 0,25 0,0-25,-25 25,25 0,-1-25,-24 25,25-25,-25 25,25-24,-25 24,0-25,0 0,0 25,25-25,-25 25,0-25,0 25,0 0,0 0,0 0,0 0,0 0,0 0,0 25,0-25,0 25,0 0,0-25,0 25,0-25,0 24,0-24,0 25,0-25,0 25,25-25,-25 0,24 0,-24 0,25 0,-25 0,25 0,-25 0,25 0,-25 0,25 0,-25-25,24 25,-24-25,0 25,25-24,-25-1,0 25,0-25,0 0,0 0,0 25,0-24,0-1,0 25,0 0,0 0,0 0,0 0,0 0,25 0,-25 25,0-25,0 24,0-24,0 25,25 0,-25-25,0 25,0 0,0-25,0 24,0-24,0 0,0 25,0-25,0 0,0 0,0 0,0 0,0 0,0 0,0 0,0 0,0-25,0 25,25-24,-25 24,0-25,0 0,24 0,-24 25,25-25,-25 25,25-24,-25 24,25-25,-25 25,25 0,-25 25,24-25,-24 0,25 24,0-24,-25 25,25 0,-25-25,0 25,25-25</inkml:trace>
  <inkml:trace contextRef="#ctx0" brushRef="#br0" timeOffset="34124.9519">10518 5407,'24'-24,"-24"-1,0 0,0 0,25 0,-25 25,0-24,0 24,0 0,0 0,0 0,0 24,0-24,0 25,0 0,0 25,0-26,0 26,0 0,0-1,-25 26,25-26,0 1,0-1,0 26,-24-25,24-1,0 1,0-1,0-24,0 25,0-25,0-1,0 1,0 0,0 0,0 0,0-25,0 0,0 0,0 0,0 0,0 0,0 0,0-25,0 0,0 0,0 0,0 1,0-26,0 25,-25-24,25-1,-25 0,25 1,0-1,0 0,0 26,0-26,0 0,25 26,0-1,-1 0,-24 0,50 0,-25 25,0 0,-1 0,1 0,0 0,0 0,0 25,-1-25,-24 25,25 0,0-25,-25 25,0-1,0 1,0-25,0 25,-25 0,25-25,-25 25,1-1,-1-24,0 25,0-25,0 0,1 0,-1 0</inkml:trace>
  <inkml:trace contextRef="#ctx0" brushRef="#br0" timeOffset="34801.9906">11162 5482,'25'0,"-25"0,25 0,-25 25,0-25,0 0,0 24,0-24,0 25,-25 0,25-25,0 25,-25 0,25-1,0-24,0 25,0 0,0-25,0 25,0-25,0 25,25-25,-25 0,25 0,-25 24,25-24,-25 0,25 0,-25 0,24 0,-24-24,25 24,-25 0,25-25,-25 25,0-25,25 25,-25-25,0 0,0 25,0-24,0-1,0 25,0-25,0 25,0-25,0 25,0 0,0 0,-25 25,25-25,0 25,0-25,-25 25,25-1,0 1,0-25,0 25,0 0,0 0,0-25,25 24,-25-24,25 25,0-25,-25 0,25 25,-1-25,-24 0,25 0,0 0,0 0,0 0,-1 0,1 0,-25-25,25 25,0-25,0 25,-25-24,24 24,-24-25,0 0,0 0,0 0,0 1,0-1,0 0,-24 0,24 25,-25-25,25 25,-25-24,25 24,0 0,-25 0,25 0,0 0,0 0,0 0,0 0,0 0,0 0,0 0,25 0,-25 0,25 0,0 0,-1 0,1 0,0 0,0 0,0 0,-1 0,1 0,0 0,-25 0,25 0,-25 0,25 24,-25-24,0 0,0 25,0 0,0-25,0 25,-25 0,25-1,0 1,-25 0,25 0,0 0,0-25,0 24,0 1,0-25,0 25,0 0,0-25,25 0</inkml:trace>
  <inkml:trace contextRef="#ctx0" brushRef="#br0" timeOffset="35294.0187">12452 5531,'-25'0,"25"0,-24 0,24 0,0 0,0 0,0 0,0 0,0 0,0 25,24-25,1 0,0 0,0 25,25-25,-26 0,26 25,0-25,-1 0,1 0,-1 0,26 0,-26 0,1 0,0 0,-1 0,1 0,-25 0,24 0,1-25,-25 25,-1 0,1 0,-25-25,25 25,-25-25,0 25,0-24,0 24,-25-25,25 0,-25 25,1-25,-1 25,-25-25,25 25,1-24,24 24,-25 0,0 0,0-25,25 25,-25 0,25 0,0 0,0 0,0 0,0 25,25-25,0 24,-25-24,25 25,0-25,-1 25,26 0,-25 0,0-25,24 24,-24 1,0 0,24-25,-24 25,0 0,-25-25,25 24,-25-24,0 25,0 0,0-25,0 25,-25-25,0 25,0-25,1 24</inkml:trace>
  <inkml:trace contextRef="#ctx0" brushRef="#br0" timeOffset="35981.058">14114 5333,'0'-25,"0"0,0 25,0-24,25 24,-25-25,0 25,0-25,0 25,0 0,0 0,0 0,0 0,0 0,0 25,0-25,0 25,0-1,0 1,0 25,0-25,0 24,0 1,0-25,0 24,-25 1,25-1,-25-24,25 25,0-25,0-1,0 1,0-25,0 25,0-25,25 25,-25-25,25 0,-25 25,25-25,0 0,-1 0,-24 0,25 0,0 0,0-25,0 25,-1 0,1 0</inkml:trace>
  <inkml:trace contextRef="#ctx0" brushRef="#br0" timeOffset="36217.0715">14461 5432,'0'0,"0"-25,0 25,0-24,0 24,0-25,0 25,0 0,0 0,0-25,0 25,0 0,0 25,0-25,0 0,0 25,0-1,0 1,0 0,0 0,0 24,0-24,0 25,0-25,0 24,0-24,0 0,0 0,0-1,0 1,0 0,0-25,0 25,0-25</inkml:trace>
  <inkml:trace contextRef="#ctx0" brushRef="#br0" timeOffset="36474.0862">14685 5531,'0'0,"0"0,0 0,0 0,0 0,0 0,0 0,0 0,0 25,-25-25,25 0,-25 25,25 0,-25-25,25 25,-24-1,-1-24,25 25,0-25,0 25,0-25,0 0,0 25,0-25,0 25,0-25,25 0,-25 24,24-24,-24 0,25 25,0-25,0 0,0 0,-1 0,1 25,0-25,0 0</inkml:trace>
  <inkml:trace contextRef="#ctx0" brushRef="#br0" timeOffset="36757.1024">15230 5680,'25'-25,"-25"25,0-24,0 24,0 0,0 0,0-25,-25 25,25 0,-24 0,24 0,-25 0,25 25,-25-25,0 24,25-24,0 25,-25-25,25 25,0 0,0-25,0 25,0-25,0 24,0 1,0-25,25 25,-25-25,25 0,0 25,-25-25,25 0,-1 0,1 0,0 0,0 0,24 0,-24-25,0 25,0-25,0 25,-1-25,1 25,-25-24,25-1,-25 0,0 0,0 0,0 25,-25-24,25-1,-25 0,1 0,-1 25,-25-25,25 25</inkml:trace>
  <inkml:trace contextRef="#ctx0" brushRef="#br0" timeOffset="36889.11">15801 5755,'25'24,"0"1,-25-25,0 0,0 0,0 0,0 0</inkml:trace>
  <inkml:trace contextRef="#ctx0" brushRef="#br0" timeOffset="39473.2578">13271 11584,'0'0,"0"0,0 0,0 0,0 0,0 0,0 0,0 0,0 0,0 0,0 0,0 25,0-25,0 0,0 24,-25-24,25 25,0 0,-25 0,25 24,0-24,-25 0,25 0,0 0,-24-1,24 1,0 0,0 0,0 0,0-25,0 24,0-24,0 0,0 0,0 25,0-25,0 0,0 0,0 0,0-25,0 25,24 0,-24-24,0 24,0-25,25 0,-25 0,25 0,-25 1,0-1,25 0,-25 0,25 0,-25-24,0 24,0 0,24 0,-24-24,0 24,0 0,0 25,0-25,0 1,0 24,0 0,0 0,0 0,0 0,0 0,0 0,0 24,0 1,0-25,-24 25,24 0,0 0,0-1,0-24,0 25,0 0,-25-25,25 25,0-25,0 25,0-25,0 24,0-24,0 0,0 0,0 0,0 0,0 0,0 0,0 0,0 0,0 0,0-24,0 24,25-25,-25 25,0-25,24 0,-24 0,0 1,0-1,0 0,25 0,-25 0,0 1,0-1,0 0,0 0,0 25,0-25,0 25,0 0,-25 25,25-25,0 25,0 0,0 0,0-1,0 26,0-25,-24 24,24-24,0 0,0 25,0-26,0 1,0 0,0 0,0-25,0 25,0-1,0-24,0 0,0 0,0 25,0-25,0 0,0 0,0-25,0 25,0 0,0-24,0 24,0-25,0 0,0 0,0 0,0 1,0-1,0 0,0 0,0 0,0 1,0-1,0 0,0 25,0 0,0 0,-25 0,25 25,0 0,0-1,0 1,-25 0,25 25,0-26,0 1,0 0,0 0,0 0,-25-1,25 1</inkml:trace>
  <inkml:trace contextRef="#ctx0" brushRef="#br0" timeOffset="52230.9875">8384 8161,'0'0,"0"0,0 0,0 0,0 0,0 0,0 0,0 0,0 0,0 0,0 0,0 0,0 25,0-25,0 0,0 0,0 0,-24 0,24 0,0 0,0 0,0 0,0 0,0 0,0-25,24 25,-24 0,25-25,0 25,0-25,0 0,24 1,1-26,-1 25,1 0,0-24,-1 24</inkml:trace>
  <inkml:trace contextRef="#ctx0" brushRef="#br0" timeOffset="53335.0506">8087 9252,'0'0,"0"0,0 0,0 0,0-25,0 25,0 0,0 0,-25 0,25 0,-25 0,25 0,-25 0,25 25,-25-25,1 25,24-25,-25 25,0 0,25 24,-25-24,25 0,-25 24,25-24,0 25,0-25,0-1,0 1,0 0,25 0,-25 0,25-1,0-24,-25 0,25 25,-1-25,1 0,-25 0,25 0,0-25,0 25,24 0,-24-24,0-1,0 0,-25 25,25-25,-1 0,1 1,-25-1,25 0,-25 0,0 0,0 1,0-1,0 0,-25 0,0 25,1-25,-1 1,25 24,-25 0,0 0,0 0,0 0,1 0,-1 0,0 24,25-24</inkml:trace>
  <inkml:trace contextRef="#ctx0" brushRef="#br0" timeOffset="53867.0811">8707 9327,'25'0,"-1"24,-24-24,0 0,0 25,0-25,0 25,0-25,0 25,0 0,0-1,-24-24,24 25,-25 0,25 0,-25 0,25-1,0 1,-25 0,25 0,-25-25,25 25,0-25,0 24,0-24,0 0,0 0,0 0,0 0,0 0,0 0,0 0,0-24,0 24,0-25,0 0,0 0,0 0,25 1,-25-26,0 25,25-24,-25 24,0-25,25 1,-25 24,25-25,-1 25,1 1,0-1,0 0,0 0,-1 0,1 25,25 0,-25-24,-1 24,1 0,0 24,0-24,-25 0,25 25,-25 0,0-25,0 25,0 0,0-1,-25 1,0 0,25 0,-25 0,0-1,-24 1,24-25,0 25,-24 0,24-25,0 25,0-25,0 0,25 0,-24 0,24 0,0 0,0 0,0 0,0 0,0 0,0 24,24-24,-24 0,25 25,0 0,0-25,0 25,-1 0,1-1,0-24,0 25,0 0,24 0,-24-25,0 25,24-1,-24 1,0 0,0-25,0 25</inkml:trace>
  <inkml:trace contextRef="#ctx0" brushRef="#br0" timeOffset="54442.1139">7913 11509,'0'0,"0"0,25 0,-25 0,25 0,-1 0,1 0,0-24,0 24,0 0,24-25,1 25,0-25,24 25,-24-25,-1 25,26-25</inkml:trace>
  <inkml:trace contextRef="#ctx0" brushRef="#br0" timeOffset="55459.1721">8062 12055,'0'0,"0"-25,0 0,0 25,0-24,0 24,-25-25,25 25,-25 0,25 0,-25 0,25 0,-24 0,24 0,-25 25,0-1,25 1,-25 0,0 25,1-26,24 26,-25-25,25 25,0-26,0 26,0-25,0 0,0-1,25 1,-25-25,24 25,1-25,0 0,0 0,0 0,24 0,-24-25,25 25,-26-25,26 1,0-1,-1 25,1-50,-25 25,24 1,-24-1,0 0,-25 0,25 0,-25 25,0-25,-25 1,25-1,-50 0,26 0,-1 0,-25 25,1-24,-1 24,0-25,1 25,-1 0,0 0,1 25,-1-25</inkml:trace>
  <inkml:trace contextRef="#ctx0" brushRef="#br0" timeOffset="55967.2012">8608 11931,'0'25,"24"-25,-24 25,0-25,0 24,0 1,0 0,0-25,0 25,0 0,0-1,0 1,-24 0,24-25,0 25,0-25,0 25,0-25,0 0,0 0,0 0,0 0,0 0,0 0,0 0,0 0,0-25,0 25,0-25,0 0,0 0,0 1,0-1,0 0,0 0,0-24,0-1,24 25,-24-24,25 24,-25-25,25 25,-25-24,25 24,0 0,-1 0,1 25,0-24,0 24,0 0,-1 0,-24 0,25 0,0 24,0-24,-25 25,25 0,-25-25,0 25,0 0,-25 24,0-24,0 0,0 0,1 24,-26-24,25 0,-24 0,24-1,0 1,0 0,0-25,1 0,24 0,0 25,0-25,0 0,0 0,0 0,24 0,1 25,0-25,0 0,24 24,-24-24,25 25,-1-25,-24 25,25-25,-1 25,1-25,0 25,-1-25,-24 25,25-1,-1-24</inkml:trace>
  <inkml:trace contextRef="#ctx0" brushRef="#br0" timeOffset="57103.2662">8409 14139,'0'0,"0"0,0 0,-25 0,25-25,0 25,0 0,-24 0,24 0,0 25,0-25,0 24,0-24,0 25,0 0,0 0,0-25,0 25,0-1,24 1,-24-25,25 25,0-25,0 25,-25-25,25 0,-1 0,1 0,0 0,0 0,0-25,24 25,-24-25,0 0,0 25,-1-24,1-1,-25 0,25 25,0-25,-25 0,0 1,0 24,0-25,0 0,0 0,-25 25,0-25,0 1,1 24,-1-25,-25 25,25 0,-24 0,-1 0,25 25,-24-25,-1 24,25-24,-24 25,24-25,0 25,0-25,1 25,24-25</inkml:trace>
  <inkml:trace contextRef="#ctx0" brushRef="#br0" timeOffset="57578.2933">9178 13940,'25'0,"-25"0,0 0,0 0,0 25,0-25,0 25,0-25,0 25,0-1,0-24,-25 25,25 0,0-25,0 25,0 0,-25-25,25 0,0 24,0-24,0 0,0 0,0 0,0 0,0 0,0-24,0 24,0 0,0-25,0 0,0 25,0-25,25 0,-25 1,0 24,0-25,25 0,-25 0,0 0,25 1,-25 24,24-25,-24 0,25 0,0 25,0-25,0 25,0 0,-1-24,1 24,-25 0,25 0,0 0,0 0,-25 24,24-24,-24 0,0 25,0-25,0 25,-24 0,24-25,-25 25,25-1,-25 1,0 0,0-25,25 25,-24 0,24-25,-25 24,25 1,0-25,0 0,25 25,-25-25,24 25,1-25,0 25,0-25,0 24,-1-24,1 0,25 0,-1 25,-24-25,25 0,-1 0</inkml:trace>
  <inkml:trace contextRef="#ctx0" brushRef="#br0" timeOffset="65400.7407">8732 8384,'0'0,"0"0,0 0,0 0,0 0,0 0,0 0,24-25,-24 25,25 0,0 0,0-25,0 1,24 24,-24-25,25 0,-1 0,1 0,24 1,-24-1,-1 0,1 0,0 0,-1 25,1-24</inkml:trace>
  <inkml:trace contextRef="#ctx0" brushRef="#br0" timeOffset="66198.7864">9203 10765,'0'0,"0"0,25 0,-25-25,0 25,24 0,1-24,0 24,25-25,-25 25,24-25,1 0,-1 25,1-25,0 25,-1-24</inkml:trace>
  <inkml:trace contextRef="#ctx0" brushRef="#br0" timeOffset="66874.8251">9228 13444,'0'0,"0"0,0 0,0 0,0 0,0-25,24 25,1-24,0 24,0-25,0 0,24 0</inkml:trace>
  <inkml:trace contextRef="#ctx0" brushRef="#br0" timeOffset="67402.8553">9128 15602,'0'0,"0"25,-24-25,24 0,0 0,0 0,0 0,0 0,0-25,24 25,1 0,0-25,0 25,24-24,1-1,0 0,24 0</inkml:trace>
  <inkml:trace contextRef="#ctx0" brushRef="#br0" timeOffset="69598.9809">9525 9525,'0'0,"0"0,0 0,0 0,0 0,0 0,0 0,0 0,0 0,0 0,0 0,25 0,-25 0,25 0,0 0,0 0,-1 25,1-25,0 0,0 0,24 0,-24 0,0 0,0 0,24-25,-24 25,0 0,0 0,0 0,-1 0,-24 0,25 0,-25 0,25 0,-25-25,0 25,0 0,0 0,0-25,0 25,0 0,0 0,0-24,-25 24,25 0,-25-25,25 25,-24-25,24 25,-25 0,25-25,0 25,-25 0,25 0,0-25,0 25,0 0,0 0,0 0,0 0,0 0,0 0,0 0,0 0,0 25,0-25,0 0,0 0,0 25,0-25,0 0,25 25,-25-25,25 0,-25 25,24-25,-24 0,25 24,0-24,-25 0,25 25,0-25,-25 0,24 25,-24-25,0 25,0-25,0 25,0-25,0 24,0 1,0-25,-24 25,-1-25,25 25,-25-25,0 25,0-25,1 0,-1 24,0-24,0 0</inkml:trace>
  <inkml:trace contextRef="#ctx0" brushRef="#br0" timeOffset="69937.0002">10716 9649,'0'0,"0"0,0 0,0 0,0 0,0 0,0 0,0 0,0 0,25 0,-25 0,25 0,-1 0,1 0,0 0,0 0,0 0,-1 0,26 0,-25 0,0 0,24-25,-24 25,0 0,0 0</inkml:trace>
  <inkml:trace contextRef="#ctx0" brushRef="#br0" timeOffset="70169.0135">10939 9426,'0'0,"0"0,0 0,0 25,0-25,0 0,0 0,0 0,0 0,0 0,0 24,0-24,0 25,0-25,0 25,0 0,0 0,0 24,0-24,0 0,0 0,0 24,0-24,0 0,0 0,0-1,0 1,0 0,0 0</inkml:trace>
  <inkml:trace contextRef="#ctx0" brushRef="#br0" timeOffset="70992.0606">9600 12005,'0'0,"0"0,0 0,0 0,0 0,0 0,0 0,0 0,0 0,25 0,-25 0,24 0,1 0,0 0,0 0,0 0,24 0,-24-24,25 24,-1 0,-24-25,25 25,-1 0,-24-25,25 25,-26 0</inkml:trace>
  <inkml:trace contextRef="#ctx0" brushRef="#br0" timeOffset="71288.0775">9997 11683,'0'0,"0"0,0 0,0 0,0 0,0 0,0 0,0 25,0-25,0 0,0 25,24-25,-24 0,25 24,-25 1,25-25,0 25,-25-25,25 25,-1-25,-24 25,25-25,0 24,-25-24,25 25,0-25,-25 25,24-25,-24 25,25-25,-25 25,0-25,0 24,0-24,0 25,-25-25,25 25,-24-25,-1 25,0-25,0 25,0-25,1 0,-26 24,25-24,0 0,1 0</inkml:trace>
  <inkml:trace contextRef="#ctx0" brushRef="#br0" timeOffset="71515.0905">10741 11906,'0'0,"0"0,0 0,0 0,0 0,0 0,25 0,-25 0,24 0,1 0,0-25,25 25,-26 0,26 0,-25 0,24-24,-24 24,0 0,0 0,0 0</inkml:trace>
  <inkml:trace contextRef="#ctx0" brushRef="#br0" timeOffset="71691.1005">10840 11683,'0'0,"0"0,0 0,0 0,0 25,0-25,0 0,0 25,0-1,0 1,0 0,0 0,0 0,0-1,0 26,0-25,0 24,0-24,0 25,0-25,-25 24,25 1,-25-25</inkml:trace>
  <inkml:trace contextRef="#ctx0" brushRef="#br0" timeOffset="72235.1317">9997 13891,'0'0,"0"0,24 0,-24 0,25 0,-25 0,25 0,0-25,0 25,-1 0,1 0,25-25,-25 25,-1 0,26-25,-25 25,25 0,-26-25,1 25,25 0,-25 0</inkml:trace>
  <inkml:trace contextRef="#ctx0" brushRef="#br0" timeOffset="72464.1447">10269 13543,'0'0,"0"0,0 0,0 0,0 0,0 0,0 0,0 25,0-25,-24 0,24 0,0 25,0-25,0 25,0-25,0 25,0-25,0 24,0 1,24 0,-24 0,0 0,25-1,-25 1,25 0,-25 0,0 24,25-24</inkml:trace>
  <inkml:trace contextRef="#ctx0" brushRef="#br0" timeOffset="73388.1976">9749 8706,'0'0,"0"0,0 0,0 0,0 0,24 0,1-24,-25 24,25-25,25 25,-26-25,26 25,-25-25,24 0,1 1,0 24,-1-25,1 0,-1 25</inkml:trace>
  <inkml:trace contextRef="#ctx0" brushRef="#br0" timeOffset="74323.2511">10195 10468,'0'0,"-25"0,25 0,0 0,0 24,0-24,0 0,0 0,0 0,0 0,0 0,0 0,0-24,25 24,-25 0,25 0,0-25,24 0,-24 25,25-25,-1 0,26 1,-26-1,26 0,-1 25</inkml:trace>
  <inkml:trace contextRef="#ctx0" brushRef="#br0" timeOffset="75115.2964">10220 13122,'0'0,"0"0,0-25,0 25,0 0,0 0,0-25,0 25,0-25,25 25,-25-25,24 1,1 24,0-25,0 0,25 0,-1 0,1 1,-1-1,1-25</inkml:trace>
  <inkml:trace contextRef="#ctx0" brushRef="#br0" timeOffset="75736.3319">10617 14660,'25'-25,"-25"25,0-25,24 25,-24-25,25 0,-25 1,25-1,0 0,24 0,-24-24,25 24,-1-25,26 25,-26-24,1-1</inkml:trace>
  <inkml:trace contextRef="#ctx0" brushRef="#br0" timeOffset="78200.4728">11559 16520,'0'0,"0"-25,0 25,0 0,0-25,0 25,0 0,0-24,0 24,-24 0,24 0,-25 0,25 0,-25 24,25-24,-25 25,0 0,25 0,-24 0,-1-1,0 26,25-25,-25 24,0 1,25-25,-25 24,25 1,0-25,0 24,0-24,0 0,0 0,25 0,0-25,0 24,0-24,0 0,-1 0,26 0,-25-24,24 24,1-25,0 0,-1 0,-24 0,25 1,-1-1,1 0,-25-25,-1 26,26-26,-25 25,-25-24,25 24,-25-25,0 25,0 1,0-26,0 25,-25 0,-25 1,25-1,-24 0,-1 0,1 25,24 0,-25 0,1 0,-1 0,0 0</inkml:trace>
  <inkml:trace contextRef="#ctx0" brushRef="#br0" timeOffset="78456.4875">12527 16371,'0'25,"0"-25,0 25,0 0,0-1,0 1,-25 25,25-25,0 24,-25 1,25-1,0 1,0 0,-25-1,25 1,0 24,-25-24,25-1,-24 1,24 0,0-1,-25 1,25-25,0-1,0 1,-25 0,25-25,0 0</inkml:trace>
  <inkml:trace contextRef="#ctx0" brushRef="#br0" timeOffset="78748.5042">12279 16768,'0'-50,"0"26,0-1,0-25,24 25,1 1,0-1,0 0,0 0,-1 0,26 1,-25 24,25-25,-1 25,-24 0,25 0,-1 0,-24 0,25 0,-26 0,1 25,0-25,0 24,0 1,-25 0,24 0,-24 0,0-1,-24 1,24 0,-25 0,0 0,0-1,-24 1,24 0,-25-25,25 25,-24 0,-1-25,25 24,-24-24,24 0,-25 25,25-25,1 0,-1-25,0 25,0 0</inkml:trace>
  <inkml:trace contextRef="#ctx0" brushRef="#br0" timeOffset="79117.5253">13048 16197,'0'0,"0"0,0 0,0 0,0 0,24 0,-24 0,25 0,0 0,0-24,0 24,24 0,1 0,-25-25,24 25,1-25,-1 25,1 0,0-25,-25 25,-1 0,1-25,0 25,-25 0,25 0,-25 0,0 0,-25 0,0 0,25 25,-25-25,1 0,-1 25,0-25,0 25,0-25,0 25,1-25,-1 24,0 1,0 0,25 0,0 0,-25-1,25 26,0-25,0 25,-24-1,24-24,0 25,-25-1,25 1,0-1,0-24,-25 25,25-1,0-24,-25 0,25 0,0 0,0-1</inkml:trace>
  <inkml:trace contextRef="#ctx0" brushRef="#br0" timeOffset="79352.5387">13569 16297,'24'0,"1"0,-25 0,25 24,-25-24,25 25,-25-25,0 25,0 0,0 25,0-26,0 26,0-25,0 24,0 1,0-25,0 24,-25-24,25 0,0 25,-25-26,25 1,0 0,-25-25,25 25,0-25,0 25</inkml:trace>
  <inkml:trace contextRef="#ctx0" brushRef="#br0" timeOffset="79680.5575">13916 16321,'25'0,"-1"0,-24 0,25 0,-25 0,0 25,0-25,0 25,0-25,0 25,-25 0,25 0,0 24,-24-24,24 25,-25-26,25 26,-25-25,25 0,0-1,0 1,0 0,0 0,25-25,-25 25,25-25,-25 0,24 0,1 0,0 0,0-25,0 25,-1-25,1 0,25 0,-25 1,-1-1,1 0,25 0,-25-24,-1 24,-24-25,25 25,-25 1,0-26,0 25,0 0,-25 0,1 1,24 24,-25-25,0 25,0 0,0 0,-24 0,24 0</inkml:trace>
  <inkml:trace contextRef="#ctx0" brushRef="#br0" timeOffset="80216.5882">15057 16247,'25'25,"-1"0,1-1,0 1,0 25,-25-25,0 0,0 24,0-24,0 0,-25 24,0-24,0 0,1 0,-1 0,0-1,0 1,0 0,1-25,24 25,-25-25,25 0,-25 0,25 0,0 0,0 0,0-25,0 0,0 0,0 1,25-1,-25 0,25 0,-1-24,-24-1,25 25,0-24,-25 24,25-25,0 25,-1 25,1-25,0 25,0 0,0 0,-1 25,1 0,0 0,0 0,0 0,-1-1,1 26,0-25,0 0,0-1,-1 1,1 0,0 0,0 0,0-25,-1 0,1 0,-25 0,25 0,0 0,0 0,0-25,-25 0,24 25,1-25,-25 0,25 1,-25-1,25 0,-25 0,0-24,0 24,25 0,-25-25,0 25,0 1,0-1,0 0,0 0,0 25,0 0,0 0,-25 25,25-25,0 25,0 0,-25 24,25-24,0 25,0-25,0 24,-25-24,25 25,0-26,0 1,0 0,0 0,0 0,0-1,0-24,0 0</inkml:trace>
  <inkml:trace contextRef="#ctx0" brushRef="#br0" timeOffset="80380.5975">16272 16297,'0'0,"25"0,-25 0,0 0,0 24,0 1,-25 0,0 0,25 0,-24 0,-1-1,0 1,25 0,-25 25,25-26,0 1,0-25,0 25,0 0</inkml:trace>
  <inkml:trace contextRef="#ctx0" brushRef="#br0" timeOffset="80864.6252">12279 17314,'0'0,"24"0,-24 0,25 24,0-24,0 0,0 0,24 0,1 0,0 25,-1-25,26 0,24 0,-25 25,25-25,25 0,-24 25,48-25,-24 0,1 25,23-1,-24-24,25 25,-25 0,0-25,0 25,-25 0,26 0,-26-25,0 24,-25 1,1-25,-26 25,26-25,-50 25,24-25,-24 0,-25 25,0-25,0 0,-25 0,25 24,-49-24,-1 0,0 0,1 0,-1 0,-24 0,-1 0,1-24,0 24,-26 0</inkml:trace>
  <inkml:trace contextRef="#ctx0" brushRef="#br0" timeOffset="81309.6507">4887 9922,'-50'25</inkml:trace>
  <inkml:trace contextRef="#ctx0" brushRef="#br0" timeOffset="86555.9508">4688 6598,'0'0,"0"0,0-25,0 25,0 0,0 0,0 0,0-25,0 25,25 0,-25 0,0 0,0 0,0 0,25 0,-25 0,0 0,25 25,-25-25,0 0,25 25,-25-25,24 25,-24-25,25 25,-25-25,25 24,-25-24,25 25,0-25,-25 25,24-25,1 0,-25 25,25-25,-25 25,25-25,-25 0,25 0,-25 0,25 0,-25 0,24 0,1 0,-25 0,25 0,-25-25,25 25,0 0,-25-25,24 25,1-25,0 25,0-25,-25 1,25 24,-1-25,1 0,0 25,0-25,0 0,-1 25,1-24,0 24,0-25,0 25,-1-25,26 25,-25 0,0 0,-1 0,1 0,0 0,-25 25,50-25,-26 0,1 25,0-25,0 24,0-24,-1 25,1-25,0 25,25-25,-26 0,1 25,0-25,0 0,0 0,0 0,-1 0,1 0,0 0,0 0,0 0,24 0,-24 0,0 0,0 0,-1-25,1 25,0 0,0-25,0 25,-25-25,24 25,1 0,0-24,0 24,0 0,-25-25,24 25,1 0,-25 0,25 0,-25-25,25 25,-25 0,0 0,0 25,25-25,-25 0,0 0,0 0,0 25,24-25,-24 0,0 0,25 0,-25 0,25 24,-25-24,25 0,-25 0,25 0,-1 0,1 0,-25 25,25-25,0 0,0 0,-1 0,1 0,0 0,0 0,0 0,24 0,-24 0,0 0,0 0,24 0,-24 0,0 0,0 0,24 0,-24 0,0 0,25 0,-26 0,1-25,0 25,0 0,0 0,-1 0,26 0,-25 0,0 0,-1 0,1 0,0 0,0 0,0 25,-1-25,1 0,0 0,0 0,0 0,-1 0,1 0,0 0,-25 25,25-25,-25 0,25 0,0 0,-25 0,24 0,-24 0,25 0,-25 0,25 0,0 0,-25 0,25 0,-1-25,1 25,0 0,0 0,0-25,-1 25,26 0,-50-24,25 24,0 0,-1-25,1 25,0 0,0 0,0-25,-1 25,1 0,-25 0,25-25,0 25,0 0,-1 0,-24-25,25 25,0 0,-25 0,25 0,-25 0,0 0,25 0,-25 0,24 0,-24 0,0 25,25-25,-25 0,0 0,0 0,25 0,-25 0,25 0,-25 0,25 0,-25 0,24 0,-24 0,25 0,0 0,0 0,0 0,-1 0,1 0,0 0,0 0,0-25,0 25,-1 0,1 0,0 0,0 0,0 0,-1 0,1 0,0 0,0 0,0 0,-1 0,1 0,0 0,0 25,0-25,-1 0,1 0,0 0,0 0,0 0,-1 0,-24 25,25-25,0 0,0 0,-25 0,25 0,-1 0,-24 0,25 0,0 0,0 0,-25 0,25 0,-1 0,1 0,0 0,25 0,-26 0,1 0,0 0,0 0,0 0,0 0,-1 0,1 0,0 0,0 0,0 0,-1 0,-24 0,25 0,0 0,-25 0,25-25,0 25,-1 0,1 0,0 0,0 0,0-25,-1 25,1 0,0-24,0 24,0 0,24 0,-24-25,0 25,0 0,-1 0,1 0,-25 0,25-25,-25 25</inkml:trace>
  <inkml:trace contextRef="#ctx0" brushRef="#br0" timeOffset="89911.1427">9724 6871,'0'0,"25"0,-25 0,0-25,0 25,0 0,24-25,-24 25,0 0,0 0,0 0,0 0,0 0,0 0,0 0,0 0,0 0,0 0,0 0,0 0,0 25,0-25,0 25,0-25,-24 25,24 0,-25-1,0 1,0 0,0 25,1-26,-1 1,0 0,0 0,25 0,-25-1,25 1,-24 0,24-25,0 25,0-25,0 25,0-25,0 0,24 24,1-24,-25 0,25 0,0 0,0 0,24 0,-24 0,25 0,-26 0,26-24,-25 24,24 0,1 0,-25-25,24 25,-24 0,0-25,0 25,0 0,-1-25,1 25,-25 0,25-25,-25 25,0 0,0-24,0 24,-25 0,25-25,-25 25,1-25,-1 25,25-25,-25 25,0 0,0 0,25-25,-24 25,24 0,0 0,0 0,0 0,0 0,0 0,0 25,0-25,0 25,0 0,0 0,24-1,-24 26,0-25,25 24,-25-24,0 25,0-25,0 24,25-24,-25 25,0-26,0 1,0 25,0-25,0 24,0-24</inkml:trace>
  <inkml:trace contextRef="#ctx0" brushRef="#br0" timeOffset="96139.4989">17488 11261,'0'-24,"0"-1,0 0,0 0,0 25,0-25,0 0,-25 1,25 24,-25 0,25-25,0 25,-25 0,0 0,25 0,-24 25,-1-25,25 24,-25 1,0 25,0-25,1 24,-1 1,0-25,25 24,-25 1,25 0,-25-1,25-24,0 0,0 24,0-24,0 0,25-25,-25 25,25 0,0-25,-25 0,25 0,-1 0,1 0,0 0,25-25,-26 25,1-25,25 0,-25 0,24 1,-24-1,25 0,-26 0,1 0,0 1,0-1,-25-25,0 25,0 1,0-26,0 25,-25-24,0 24,0 0,1 0,-26 0,25 0,-24 1,24 24,-25-25,25 25,-24 0,24 0,-25 0,26 0,-1 25</inkml:trace>
  <inkml:trace contextRef="#ctx0" brushRef="#br0" timeOffset="96650.5281">17835 11162,'25'0,"0"25,-1-25,-24 25,25-25,-25 0,0 25,25-1,-25-24,0 25,0 0,0 0,0 0,0 24,-25-24,25 0,-25 0,25-1,-24 1,24 0,0 0,-25 0,25-1,0-24,0 25,0-25,0 25,0-25,0 0,0 0,0 0,0 0,0 0,0-25,0 25,0-25,25 1,-25-1,0 0,24 0,-24 0,25 1,-25-26,25 25,-25-24,25 24,0-25,-25 1,24 24,1-25,-25 25,25 0,0 1,0-1,-1 25,26-25,-25 25,0 0,-1 0,26 0,-25 0,0 0,-25 0,24 25,1 0,-25-25,0 24,0 1,0 0,0 0,-25 0,1 0,-1-1,0 1,0 25,-24-50,24 25,0-1,0 1,0-25,25 25,-24-25,24 0,0 0,0 25,0-25,24 25,-24-25,25 0,0 24,25 1,-26-25,1 25,25 0,-25-25,24 25,1-1,-25-24,24 25,1 0,-1-25,-24 25,25 0,-25-25,24 24,-24-24,-25 25</inkml:trace>
  <inkml:trace contextRef="#ctx0" brushRef="#br0" timeOffset="97122.5551">18257 10294,'0'-25,"0"25,0 0,0-25,0 25,0-24,24 24,1-25,0 0,25 0,-26 0,51 1,-26-1,26 0,-1 0,1 0,-1 0,25 1,-24-1</inkml:trace>
  <inkml:trace contextRef="#ctx0" brushRef="#br0" timeOffset="97896.5994">18430 14560,'0'0,"0"0,0-24,0 24,25-25,-25 25,25-25,0 0,24-24,1 24,-1-25,1 0,24 1,1-26,24 26</inkml:trace>
  <inkml:trace contextRef="#ctx0" brushRef="#br0" timeOffset="107987.1766">13469 6672,'0'25,"0"-25,0 0,-25 0,1 0,-1 0,0 25,-25-25,26 25,-26-25,0 25,1-25,-1 24,1-24,-1 25,0-25,26 0,-26 0,25 0,0 0,25 0,-24 0,-1 0,25 0,0-25,0 25,0 0,0-24,0 24,0-25,0 0,0 0,25 0,-1 1,-24-1,25 0,0 0,0 0,0 1,-1 24,1-25,0 0,0 25,24-25,-24 25,0 0,25 0,-26 0,1 0,25 0,-25 25,-1 0,26-25,-25 25,0-1,-1 1,1 25,0-25,-25 24,0-24,0 25,0-26,0 26,-25-25,25 25,-25-1,-24 1,24-25,0 24,-24 1,-1-25,0 24,1-24,-1 0,1 0,-1-1,0 1,1 0,-1-25,25 0,1 0,-1 0,0 0,0 0,25-25,0 25,0-25,0 1,0-1,0 0,0 0,0 0,25 1,-25-1,25 25,0-25,-1 25,1-25,0 25,0 0,0 0,24 0,-24 25,0-25,0 25,-1-25,26 25,-25-25,0 24,24 1,-24 0,0-25,24 25,-24 0,25-1,-25-24,24 25</inkml:trace>
  <inkml:trace contextRef="#ctx0" brushRef="#br0" timeOffset="109790.2797">9525 8037,'0'0,"0"0,0 25,0-25,0 0,0 0,0 0,0 0,25 0,0 0,0 0,24 0,-24 0,25 0,-1 0,1 0,0 0,-1 0,1 0,-1 0,1-25,0 25,-26 0,26 0,-25 0,24 0,-24 0,0 0,-25 0,25 0,-25 0,0 0,0 0,0 0,0-25,0 25,-25 0,0 0,0 0,1-25,-26 25,25 0,-24 0,-1-25,0 25,26 0,-26 0,0 0,1 0,-1 0,25 0,-24 0,24 0,0 0,0 0,1 0,24 0,-25 25,25-25,0 0,0 0,0 0,0 0,25 0,-1 0,1 0,0 0,25 0,-1 0,1 0,-1 0,1 0,0-25,-1 25,1 0,-1 0,1-25,0 25,-1 0,-24 0,0 0,0-24,-25 24,25 0,-25 0,0 0,0 0,0 0,0 0,-25 0,0 0,25 0,-25 24,0-24,-24 0,24 0,0 0,0 25,0-25,1 0,-1 0,25 0,0 0,0 0,0 0,0 0,0 0,0 0,25 0,-25 0,24 0,1 0,25-25,-25 25,24 0,-24 0</inkml:trace>
  <inkml:trace contextRef="#ctx0" brushRef="#br0" timeOffset="111238.3625">10617 6127,'0'0,"0"0,0 0,0 0,0 0,0 0,25 0,-1 0,1 25,0-25,25 0,-1 0,1 0,-1 0,26 0,-1 0,1 0,24 0,-25 0</inkml:trace>
  <inkml:trace contextRef="#ctx0" brushRef="#br0" timeOffset="111838.3968">14089 6077,'-24'0,"-1"0,0 0,25 0,-25 0,25 25,0-25,0 0,25 0,0 0,0 0,24 25,-24-25,25 0,-1 0,26 25,-26-25,26 24,-1-24,25 0,-24 25,24-25,-25 0,26 25,-26-25,25 0,-24 0,24 25,-25-25,-24 0</inkml:trace>
  <inkml:trace contextRef="#ctx0" brushRef="#br0" timeOffset="112594.4401">12725 7665,'0'0,"0"0,-25 0,25 0,0 0,0 0,0 0,25 0,-25 0,25 0,0 0,0 0,24 0,-24 0,25 0,-1 0,1 0,-1 0,1 0,24 0,-24-25,0 25,-1 0,1 0,-25 0,-1 0,26 0,-25 0,-25 0,25 0,-25 0,0 0,-25 25,25-25,-25 0,-25 0,26 0,-26 0,25 0,-24 0,-1 0,25 0,0 0,1 0,-1 0,0 0,25 0,0 0,0 0,0 0,0 0,25 0,0 0,-1 0,26-25,0 25,-1 0,26 0,-1 0,1 0,-1 0</inkml:trace>
  <inkml:trace contextRef="#ctx0" brushRef="#br0" timeOffset="114996.5775">10741 6796,'0'0,"0"0,0-24,0 24,0 0,0 0,0 0,0 0,0 0,0 0,0 0,0 0,0 0,0 0,0 0,0 0,0 24,0-24,0 0,0 25,0 0,0-25,0 25,0 0,0 0,0 24,0-24,0 25,0-26,0 26,0 0,-25-1,25 1,-25-1,25 1,-25 0,25-26,-24 26,24-25,-25 24,25-24,0 0,0 0,0 0,0-25,0 24,0 1,0-25,0 0,0 25,0-25,0 0,0 0,0 0,0 0</inkml:trace>
  <inkml:trace contextRef="#ctx0" brushRef="#br0" timeOffset="115586.6112">10939 6623,'0'0,"0"0,0 0,0 0,0 0,0 0,0 0,0 0,0 25,0-25,25 0,-25 0,25 0,0 0,-1 0,1 0,0 0,25 0,-26 24,26-24,0 0,-1 0,1 0,0 0,-1 0,1 0,24 0,-24-24,-1 24,1 0,0 0,-26 0,26 0,-25 24,24-24,-24 0,-25 0,25 0,0 25,-25-25,0 0,0 25,0-25,0 0,0 25,0-25,0 25,0-25,0 24,0-24,0 25,-25 0,25 0,0 0,0 0,0-1,0 1,-25 0,25 25,0-26,0 26,0 0,0-1,0-24,-25 25,25-1,0 1,0-25,0 24,0 1,0-25,0-1,0 1,0 25,0-25,0-1,0 1,0 0,0-25,0 25,0 0,0-25,0 24,0-24,0 25,0-25,0 0,0 0,0 0,0 25,0-25,0 0</inkml:trace>
  <inkml:trace contextRef="#ctx0" brushRef="#br0" timeOffset="115982.6339">10642 7913,'-25'0,"25"0,-25 24,25-24,0 0,0 0,0 0,0 0,0 0,0 0,25 0,0 0,-1 0,26 0,0 0,-26 0,26-24,24 24,-24 0,0 0,24 0,-24 0,24 0,0-25,-24 25,25 0,-26 0,26 0,-26-25,26 25,-26 0,1 0,-1-25,1 25,-25 0,24-25,-24 25,0 0,0 0,0-24,-25 24,0 0,0 0,24 0,-24 0,0 0,0 0,0 0,0-25,0 25,0 0,0 0,0 0</inkml:trace>
  <inkml:trace contextRef="#ctx0" brushRef="#br0" timeOffset="122287.9945">17512 6846,'0'0,"-24"0,24 0,0 0,0 0,0 0,0 25,0-25,0 25,-25 0,25-1,0 1,0 25,-25-25,25 24,-25 1,25-25,0-1,-25 26,25-25,0 0,0-25,-24 24,24-24,0 25,0-25,0 0,0 0,0 0,0 0,0 0,0 0,0-25,0 25,0-24,0-1,0 0,0 0,0 0,0 1,0-1,24-25,-24 25,25-24,-25 24,25-25,-25 26,25-1,-25 0,25 0,-25 0,24 25,-24 0,25 25,0-25,-25 25,25-25,0 25,-1 0,1 24,-25-24,25 0,0 0,0-1,0 1,-25-25,24 25,1 0,-25-25,25 0,0 25,-25-25,25 0,-25 0,24 0,-24-25,25 25,-25 0,25-25,0 25,-25-25,0 0,25 1,-25-1,0 0,0-25,0 26,0-26,0 25,0-25,0 1,0 24,0-25,0 26,-25-1,25 0,0 0,0 25,0-25,0 25,0 25,0-25,0 25,0 0,0 0,0 24,0-24,0 25,25-1,-25 1,0-25,0 24,24 1,-24-25,0 24,0-24,0 0,0 0,0 0,0-1,0 1,0 0,0-25,0 25,0-25</inkml:trace>
  <inkml:trace contextRef="#ctx0" brushRef="#br0" timeOffset="122904.0297">18554 6623,'0'0,"0"0,0 0,0 0,0 0,-25 0,25 0,-24 0,24 25,-25-25,25 24,-25 1,25-25,-25 25,0 25,25-26,-24 1,24 0,0 0,0 0,0 0,0-1,0 1,0 0,0 0,0-25,0 25,0-25,0 24,24-24,-24 0,25 0,-25 0,0 0,25 0,-25 0,25 0,-25 0,25-24,-25 24,24 0,-24 0,25-25,-25 25,0 0,0 0,0 0,0 0,0 0,0 0</inkml:trace>
  <inkml:trace contextRef="#ctx0" brushRef="#br0" timeOffset="123208.0471">18430 6623,'0'0,"0"-25,0 25,0-25,0 25,0 0,0 0,0 0,0 0,0 0,0 25,0-25,0 25,0 0,25-1,-25 1,0 0,25 0,-25 24,0-24,0 0,0 25,0-25,0-1,0 1,0 0,0 0,0 0,0-1,0-24,0 25,0-25,0 0,0 25,0-25,0 0</inkml:trace>
  <inkml:trace contextRef="#ctx0" brushRef="#br0" timeOffset="123468.062">18455 6648,'0'-25,"0"25,0-25,0 0,0 0,25 25,-25-24,25-1,-1 25,-24 0,25-25,25 25,-25 0,-1 0,26 0,0 25,-1-25,-24 25,25-25,-1 24,1 1,0 0,-26 0,1 0,0-1,0 1,0 0,-25 25,0-26,0 1,0 0,-25 0,0 25,0-26,0 1,-24 0,24 0,-25-25,1 25,24-1,-25-24,1 0,24 0,-25 0,25 0</inkml:trace>
  <inkml:trace contextRef="#ctx0" brushRef="#br0" timeOffset="123684.0744">19348 6722,'0'0,"0"0,0 0,0 0,0 0,0 0,25 0,-25 0,25 0,-1 0,1 0,0 0,0 0,0 0,-1 0,1 0,25 25,-25-25,-1 0,1 0</inkml:trace>
  <inkml:trace contextRef="#ctx0" brushRef="#br0" timeOffset="124341.1119">19794 6499,'0'-25,"0"25,0 0,0 0,0 0,0 0,0 0,0 0,0 25,0-25,0 25,0-1,0 1,0 25,0-25,0-1,0 1,0 0,0 0,0 0,0-1,0 1,0 0,0 0,0-25,0 25,0-25,0 25</inkml:trace>
  <inkml:trace contextRef="#ctx0" brushRef="#br0" timeOffset="124617.1277">20092 6598,'0'0,"0"0,0 0,0 0,0 0,0 25,0-25,0 0,-25 0,1 25,24-25,-25 24,0-24,0 25,0-25,1 0,-1 25,0-25,0 25,25-25,-25 0,25 0,0 25,0-25,0 0,0 24,0-24,0 0,0 0,0 25,25-25,-25 0,25 25,0-25,0 0,-1 25,1-25,0 0,-25 0,25 25</inkml:trace>
  <inkml:trace contextRef="#ctx0" brushRef="#br0" timeOffset="125576.1826">20241 6846,'0'0,"25"-25,-25 0,0 25,0-24,0-1,0 25,0 0,0-25,0 25,0 0,0 0,0 0,0 0,0 25,0-25,0 25,0-1,0 1,0 25,0-25,0 24,0-24,0 25,0-1,0-24,0 25,0-25,0 24,-25-24,25 0,0 0,0-25,0 24,0-24,0 25,0-25,0 0,0 0,0 0,0 0,0-25,0 25,0 0,0-24,0-1,0 25,0-25,0 0,25-24,-25 24,0 0,0-25,0 1,0 24,0-25,0 1,0-1,25 25,-25-24,24 24,-24-25,25 25,0 1,0-1,0 25,-1-25,1 25,25 0,-25 0,-1 0,1 0,0 25,0-25,-25 25,25-25,-25 24,0 1,0 0,0-25,0 25,-25 0,0-1,0-24,0 25,1-25,-1 25,0-25</inkml:trace>
  <inkml:trace contextRef="#ctx0" brushRef="#br0" timeOffset="126169.2165">21605 6945,'25'0,"-25"0,0 0,0 0,0 0,0 0,-25 0,0 0,1 0,-1 0,0 25,-25-25,1 0,-1 0,1 25,-1-25,0 0,1 25,-1-25,25 0,1 0,-1 0,0 0,25 0,0 0,0-25,0 25,0-25,25 25,-25-25,25 25,-1-24,26 24,-25-25,0 0,24 0,-24 0,25 25,-26-25,1 1,0-1,0 0,0-25,-1 26,1-1,-25 0,0-25,0 1,0 24,-25-25,1 26,24-26,-25 25,0 0,0 1,0 24,1 0,24 24,-25-24,25 25,-25 0,25 25,0-1,0-24,0 25,0-1,25 26,0-26,-25 1,24-1,1 1,0-25,0 25,0-1,-1-24,1 0,-25 24,25-24</inkml:trace>
  <inkml:trace contextRef="#ctx0" brushRef="#br0" timeOffset="126508.2359">21928 6548,'24'-24,"-24"24,0-25,0 25,25 0,-25 0,0-25,0 25,0 0,0 25,0-25,0 25,0-1,0 1,0 0,0 0,0 24,0-24,0 25,0-25,0-1,-25 26,25-25,0 0,0 0,-24-1,24 1,0 0</inkml:trace>
  <inkml:trace contextRef="#ctx0" brushRef="#br0" timeOffset="126753.2499">22176 6598,'0'0,"0"0,0 0,0 0,0 0,0 0,0 0,0 25,0-25,-25 0,25 25,-25-25,25 24,-25 1,1-25,24 25,-25-25,25 25,-25 0,25-25,0 24,0-24,0 25,0-25,0 0,25 25,-25-25,25 0,-1 25,-24-25,25 0,0 25,25-25,-26 0</inkml:trace>
  <inkml:trace contextRef="#ctx0" brushRef="#br0" timeOffset="127157.273">22672 6722,'0'0,"-25"0,25 0,-25 25,25-25,0 0,-25 25,25-25,-24 24,24 1,0 0,-25 25,25-25,0 24,0 1,0-25,-25 24,25 1,0-25,0 24,0-24,0 0,0 24,0-24,0-25,-25 25,25 0,0-25,0 0,0 0,0 0,0 0,0 0,0 0,0 0,25-25,-25 25,0-25,0 0,25 1,-25-26,25 25,-25-24,24-1,-24 0,25 1,-25-1,25 1,-25-1,25-25,0 51,-1-26,1 0,25 26,-25-1,-1 0,1 0,0 25,25 0,-26 0,-24 0,25 0,0 25,0-25,-25 25,0-25,25 25,-25-25,0 24,0 1,-25-25,25 25,-25-25,0 25,0-25,1 25,-26-25,25 0</inkml:trace>
  <inkml:trace contextRef="#ctx0" brushRef="#br0" timeOffset="127545.2952">23168 6747,'0'0,"0"25,0-25,0 0,0 0,0 0,0 0,0 0,0 0,25 0,0 0,-25 0,49 24,-24-24,0 0,24 0,-24 0,25 0,-25 0</inkml:trace>
  <inkml:trace contextRef="#ctx0" brushRef="#br0" timeOffset="127868.3137">23887 6350,'0'0,"0"0,0 25,0-25,0 0,0 25,0-1,0 1,0 0,0 0,0 24,-25-24,25 25,-24-25,24 24,-25-24,25 25,-25-26,25 26,-25-25,25 0,0 0,0-1,0 1,0 0,0-25,0 25,0 0,0-25,0 0,0 24,0-24,25 0,-25 0,25 0,0 0,-1 0,1 0,0 0,25 0,-26 0,26 0,-25 0,25 0</inkml:trace>
  <inkml:trace contextRef="#ctx0" brushRef="#br0" timeOffset="128121.3282">24334 6548,'0'0,"0"-24,0 24,0-25,0 25,0 0,0 0,0 0,0 0,0 0,0 25,0-25,0 24,0 1,0 0,0 25,0-26,0 1,0 25,0-25,-25-1,25 26,0-25,-25 0,25 0,0-1,0 1,-25-25,25 25,0-25,0 25</inkml:trace>
  <inkml:trace contextRef="#ctx0" brushRef="#br0" timeOffset="128364.3421">24607 6697,'-25'0,"25"0,0 0,-25 0,25 0,-25 25,0-25,1 0,24 25,-25 0,0-25,0 24,0 1,1 0,24 0,-25 0,25-25,0 25,0-1,0 1,0-25,0 25,25 0,-25-25,24 25,1-1,0-24,-25 0,25 25,0-25,-1 0,1 0,0 0</inkml:trace>
  <inkml:trace contextRef="#ctx0" brushRef="#br0" timeOffset="128640.3578">24855 6821,'0'0,"0"0,0 0,0 0,0 0,0 0,0 0,0 0,0 25,0-25,-25 0,25 25,-25-25,25 25,0 0,-25-25,25 24,0 1,0 0,0 0,0-25,0 25,0-1,0-24,0 25,0-25,0 25,0-25,25 0,0 25,-25-25,25 0,-1 0,1 0,0 0,0 0,0 0,-1 0,1-25,0 25,-25-25,25 25,0-25,-25 1,0-1,0 0,0 0,-25-24,0 24,0 0,0 0,-24 0</inkml:trace>
  <inkml:trace contextRef="#ctx0" brushRef="#br0" timeOffset="129598.4126">21729 6350,'0'-25,"0"0,0 1,0-26,-25 25,25 0,-24 1,-1-26,25 25,-25 25,25-25,-25 1,0 24,25-25,-24 25,-1 0,0 0,0 0,0 0,1 0,-1 0,0 0,0 25,-24-1,24 1,0 0,0 0,-24 0,24 24,0 1,-25-1,26 1,-1 0,0-1,0 26,0-26,1 1,-1 24,0-24,0 24,25-24,-25 24,25-24,0 0,0-1,0 1,0-1,0 1,25 0,0-26,0 26,0-25,-1 0,1-1,25 1,-25-25,24 25,-24-25,25 0,-26 0,26 0,0 0,-26-25,26 25,0-25,-26 1,26-1,0 0,-1 0,1-24,-25 24,24-25,1 1,-1-1,-24-24,25 24,-25 0,-1-24,1 24,0-24,-25 24,0-24,0 24,0-24,0 24,-25 1,-24-1,24 0,-25 1,1 24,-1 0,0 0</inkml:trace>
  <inkml:trace contextRef="#ctx0" brushRef="#br0" timeOffset="131042.4952">17612 7441,'0'0,"0"0,0 0,24 0,-24 0,0 0,25 0,-25 25,0-25,25 25,-25-25,25 25,-25-25,25 25,-25-1,25-24,-1 25,-24-25,25 0,0 25,-25-25,25 0,0 0,-25 0,24 0,1 0,-25 0,25 0,0-25,0 25,-25 0,24-25,1 25,0-24,25-1,-26 25,1-25,0 0,25 0,-26 1,26-1,-25 0,24 0,-24 0,0 1,25-1,-26 25,1-25,25 25,-25-25,-1 25,1 0,0 0,0 25,0-25,-25 0,24 25,1 0,-25-25,25 24,-25-24,25 25,-25 0,25-25,-25 25,25-25,-1 25,-24-25,25 24,0-24,-25 0,25 0,0 25,-25-25,24 0,1 0,0 0,0 0,24 0,-24 0,0-25,0 25,24 0,-24-24,25 24,-25-25,24 25,-24-25,25 25,-26 0,1-25,25 25,-25 0,-1-25,1 25,0 0,0 0,-25 25,25-25,-25 0,0 0,24 25,-24-25,0 0,0 25,0-25,0 0,25 0,-25 25,0-25,0 0,25 0,-25 0,25 0,-25 0,25 0,-25 0,25 0,-1 0,1 0,-25-25,25 25,0 0,24-25,-24 25,0-25,0 25,0 0,-1-25,1 25,-25 0,25-24,-25 24,25 0,-25 0,0 0,0 0,0 0,0 0,0 0,0 0,0 0,0 0,0 0,-25 0,25 0</inkml:trace>
  <inkml:trace contextRef="#ctx0" brushRef="#br0" timeOffset="132282.5662">20836 7342,'0'0,"-25"0,25 0,0 0,0 0,0 0,0 0,25-25,0 25,0 0,0 0,24 0,1 0,0 0,24 0,-24 0,24 0,0 0,1 25,-1-25,1 0,-1 0,-24 0,-1 0,1 0,-25 0,-1 0,1 0,-25 0,0 0,0 0,-25 0,-24 0,-1 0,1 0,-1 0,-24 0,-1 0,1 0,-1 0,26-25,-1 25,1 0,-1 0,25 0,25 0,0 0,0 0,0 0,0 0,25 0,25 0,-26 0,26 0,0 0,24 0,-24 0,24 0,0 0,-24 0,24 0</inkml:trace>
  <inkml:trace contextRef="#ctx0" brushRef="#br0" timeOffset="133298.6243">22424 7392,'-25'0,"0"-25,0 25,25 0,-24 0,24 0,0 0,0 0,0 0,0 0,0 0,24 0,1 0,0 0,0 25,24-25,-24 0,50 0,-26 25,26-25,-1 0,25 0,0 24,1-24,-1 25,0-25,25 0,0 25,0-25,-25 25,25-25,0 25,1-25,-1 24,0-24,-25 25,0-25,25 25,-25-25,-24 25,24 0,-25-25,25 0,-49 24,25-24,-26 25,1-25,-1 0,-24 0,0 0,0 25,-25-25,0 0,0 0,0 0,0-25,0 25,0 0,0 0,0 0,0-25,0 25,0 0,0 0,0 0,-25 0,25 0,0 0,0-24,0 24,0 0,0 0,0 0,0 0,0 0,0 0,0 0,0 0,0 0,0 0,0 0,0 0,0 0,0 0,0 0,0 0,25 0,-25 0,0 0,0 0,0-25,0 25,0 0,0 0,0 0,25 0,-25 0,0 0,0 0,0 0,0 0,0 0,0 0,0 0,0 0,0 0,0 0,0 0,0-25,24 25,-24 0,0 0,0 0,0 0,0 0,0 0,0 0,0 0,0 0,0 0,0 0,0 0,0 0,0 0,0 0,0 0,0 0,0 0,0 0,0 0,0 0,0-25,0 25,0 0,0 0,0 0,0 0,0 0,0 0,0 0,0 0,0 0,0 0,0 0,0 0,0 0,0 0,0 0,0 0,0 0,0 0,0 0,0 0,0 0,0 0,0 0,0 0,0 0,0 0,0 0,0 0,0 0,0 0,0 0,0 0,0 0</inkml:trace>
  <inkml:trace contextRef="#ctx0" brushRef="#br0" timeOffset="134315.6825">20911 7144,'0'0,"0"0,0 0,0 0,0 0,25 0,-1 0,1 0,0 0,25 0,-1 0,1 0,-1 25,1-25,0 0,-1 0,26 0,-26 24,1-24,-1 0,1 0,0 0,-1 25,-24-25,25 0,-26 0,1 0,-25 0,0 0,0 0,0 0,0 0,-25 0,1 0,-1 0,-25 0,1 0,-1 0,0 0,1-25,-1 25,-24 0,24 0,1 0,-1 0,0 25,26-25,-1 0,0 0,0 0,0 0,25 0,0 0,0 0,0 0,25 0,0 0,0 25,0-25,-1 0,26 0,-25 0,24 0,1 25,0-25,-1 0,1 0,-1 0,1 0,0 0,-1 0,-24 0,0 0,0 0,-25 0,0 0,0 0,0 0,0 0</inkml:trace>
  <inkml:trace contextRef="#ctx0" brushRef="#br0" timeOffset="135539.7525">10890 7094,'-25'0,"25"-25,0 25,0-24,0 24,0-25,0 25,0 0,0 0,0 0,0 0,0 25,0-25,0 0,25 24,-1 1,1 0,0 0,0 0,0-1,-1 26,26-25,-25 24,24 1,1 0,-25-26,24 26,-24 0,0-1,25-24,-25 25,-1-26,1 1,0 0,-25 0,25-25,0 25,-25-25,0 24,0-24,0 0,0 0,0 0,0 0,0 0,0-24</inkml:trace>
  <inkml:trace contextRef="#ctx0" brushRef="#br0" timeOffset="135844.7699">11609 6921,'25'-25,"-25"0,0 25,0-25,0 25,0 0,0-25,0 25,0 0,0 0,0 0,0 25,0-25,0 0,-25 25,0 0,25 24,-25-24,1 25,-26-1,25 1,-24 0,24 24,-25-24,0 24,1-24,-1 24,1-24,-1 24,0-24,1-1,24 1,-25-1,26-24,-1 25,0-25,0-1,0-24,25 25,0-25,0 0,0 0,0 0,0 0,0 0,0 0,0-25,0 25,0 0,0 0,25 0</inkml:trace>
  <inkml:trace contextRef="#ctx0" brushRef="#br0" timeOffset="138055.8964">9798 7913,'0'0,"0"0,0 0,0 0,25 0,0 0,-25 0,25 0,-1 0,26 0,-25 0,24-25,-24 25,25 0,-1 0,1 0,-25-25,24 25,1 0,-25 0,0 0,0-25,-1 25,1 0,-25 0,0 0,0 0,0 0,0 0,0 0,-25 0,1 0,-1 25,-25-25,25 0,-24 0,-1 25,0-25,26 25,-26-25,0 0,1 24,24-24,-25 0,26 25,-1-25,0 0,25 0,-25 0,25 0,0 25,0-25,0 0,0 0,0 0,25 0,0 0,0 0,-1 0,1-25,0 25,0 0,0 0,-1 0,1-25,0 25,0 0,0 0,-1-24,-24 24,25 0,-25 0,25 0,-25 0,0 0,0 0,0 0,0 0,0 0,0 0,0 0,0 0,0 0,0 0,0 0,0 0,0 0,0 0,0 0,0 0,0 0,0 0</inkml:trace>
  <inkml:trace contextRef="#ctx0" brushRef="#br0" timeOffset="139072.9546">10592 6077,'0'0,"0"0,0 0,0 0,0 0,0 0,0 0,25 0,0 0,-25 25,24-25,26 0,-25 0,24 0,-24 25,25-25,-1 0,1 0,24 0,-24 0,24 0,-24 0,24 25,-24-25,0 0,24 0,-24 0,-1 0,-24 0,25 0,-25 0,-1 0,1 0,0 0,-25-25,25 25,-25 0</inkml:trace>
  <inkml:trace contextRef="#ctx0" brushRef="#br0" timeOffset="139572.9832">14387 6251,'25'0,"-25"0,25 0,-1 0,1 0,0 0,0 0,0 0,24 25,1-25,-25 0,49 0,-24 0,-1 0,1 0,0-25,24 25,-24 0,-1 0,-24 0,25 0,-26 0,1 0,0 0</inkml:trace>
  <inkml:trace contextRef="#ctx0" brushRef="#br0" timeOffset="140345.0273">13048 7541,'-25'0,"0"0,0 0,0 0,25 0,-24 0,-1 0,0 0,25 0,0 24,-25-24,25 0,0 0,0 0,0 0,0 0,0 0,25 0,-25 0,25 0,0 0,-1 0,26 0,-25 0,24 0,1 0,0 0,-26-24,26 24,0 0,-1 0,-24 0,25 0,-26-25,1 25,0 0,0 0,-25 0,0 0,0 0,0 0,0 0,-25 0,0 0,-24 0,24 0,-25 25,1-25,24 0,-25 0,25 0,-24 0,24 24,0-24,25 0,-25 0,25 0,0 0,0 0,0 0,0 0,25 0,-25 0,25 0,0-24,0 24,-1 0,1 0,25 0,-25 0,-1-25,1 25,25 0,-25 0,-1 0,-24-25,25 25,-25 0,25 0,-25 0,0 0,0 0,0 0,0 0</inkml:trace>
  <inkml:trace contextRef="#ctx0" brushRef="#br0" timeOffset="141469.0916">9749 8037,'0'0,"0"0,0 0,0 0,0 0,0 0,0 0,0 0,24 0,1 0,0 0,0 0,0 0,24 0,1 0,-1-25,1 25,24 0,-24-25</inkml:trace>
  <inkml:trace contextRef="#ctx0" brushRef="#br0" timeOffset="141704.105">12924 8062,'0'0,"24"0,-24 0,0 0,0 0,25 0,-25 0,0 0,0 0,0 0</inkml:trace>
  <inkml:trace contextRef="#ctx0" brushRef="#br0" timeOffset="142568.1545">14263 6896,'-25'0,"25"-25,-25 25,25 0,-24 0,24 0,0 0,0 0,0 0,0 0,0 0,0 0,0 0,0 0,24 0,1 0,0 0,0 0,0 0,-1 0,26 0,-25 0,24 0,-24 0,0 0,25 0,-50 0,25 0,-1 0,-24 0</inkml:trace>
  <inkml:trace contextRef="#ctx0" brushRef="#br0" timeOffset="142732.1639">14213 7069,'0'0,"-24"0,24 0,0 0,0 0,0 25,0-25,0 0,0 0,24 0,-24 0,25 0,0 0,0 0,0 0,24 0,-24 0,0 0,24 0,-24-25,25 25,-25 0,24 0</inkml:trace>
  <inkml:trace contextRef="#ctx0" brushRef="#br0" timeOffset="143364.2">15280 7045,'0'0,"0"0,0 0,0 0,0 0,0 0,-25 0,0 0,25 24,-24-24,24 0,-25 25,0-25,0 25,25 0,-25 0,1-1,24-24,0 25,0 0,0 0,0 0,0-25,0 24,0-24,24 25,1-25,-25 25,25-25,0 0,0 0,-1 0,1 0,25 0,-25 0,-1 0,1-25,0 25,0 0,0-25,-25 25,24-24,-24 24,25-25,-25 25,0-25,0 0,0 0,0 25,-25-24,25-1,-24 0,-1 0,0 25,0-25,0 1,1 24,-1-25,0 25,0-25,25 25,-25-25,25 25,-24-25,24 25,0-24,0 24,0-25,0 25,0-25,24 25,1-25,-25 25,25-25,0 0,0 25,-1-24,1 24,0 0,0-25,0 25,-1 0,1-25,0 25,0 0,0 0,-25 0,24 0,1 0,-25 25,0-25,0 25,0-1,0-24,0 25,-25 0,25 0,-24 0,-1 0,0-1,0 26,0-25,1 0,24-1</inkml:trace>
  <inkml:trace contextRef="#ctx0" brushRef="#br0" timeOffset="143884.2297">15776 6573,'-25'-25,"25"25,-24-24,24 24,-25-25,0 25,0-25,0 25,0 0,1 0,-1 0,-25 0,25 25,-24-25,24 25,-25-25,1 24,24 1,-25 0,1 25,-1-26,25 26,-24-25,-1 24,25 1,-24 0,24-1,0 26,-24-26,24 1,25 0,-25-1,0 1,25-1,0-24,0 25,0-25,25-1,0 1,-25 0,25 0,-1 0,1-1,25 1,-25 0,24-25,-24 0,25 25,-1-25,1 0,-1 0,1 0,0-25,-1 25,-24-25,25 25,-1-25,1 1,-1-1,1 0,0 0,-25 0,24 1,1-26,-25 25,24-24,-24-1,0 25,0-49,-1 24,1 1,0-1,-25-24,0 24,0-25,0 26,0-1,-25 1,0-1,25 0,-49 26,24-26,0 25,-24 0,-1 1,0 24,1-25,-1 25,-24 0</inkml:trace>
  <inkml:trace contextRef="#ctx0" brushRef="#br0" timeOffset="156631.9589">19844 15329,'0'-25,"0"1,0-1,0 0,0 0,0-24,-25 24,25 25,-25-25,25 0,-24 0,-1 25,25 0,-25 0,0 0,0 0,1 25,-26-25,25 25,0 0,1 24,-26-24,25 0,0 25,1-26,24 26,-25-25,0 25,25-26,0 1,0 25,0-25,0-1,0 1,25-25,0 25,-1 0,-24-25,50 0,-25 25,0-25,-1 0,1 0,25-25,-25 25,24-25,-24 25,0-25,24 0,-24 1,25-1,-25 0,0-25,-1 26,-24-1,25-25,-25 25,0-24,-25 24,1 0,-1-25,0 26,0-1,-25 25,26-25,-26 25,25 0,-24 0,-1 0,25 0,-24 0,24 0</inkml:trace>
  <inkml:trace contextRef="#ctx0" brushRef="#br0" timeOffset="157199.9914">20167 15056,'24'0,"1"0,0 0,-25 0,0 0,0 0,0 0,0 0,0 0,0 25,0 0,0 0,0 0,0-1,-25 1,25 25,0-25,0 24,0-24,0 0,0 25,0-26,0 1,-25 0,25-25,0 25,0 0,0-25,0 24,0-24,0 0,0 0,25 0,-25 0,0 0,0 0,25-24,-25-1,0 25,25-25,-25 0,0 0,25-24,-25 24,0-25,0 25,24-24,-24-1,0 1,25 24,-25-25,25 25,0-24,-25 24,25 0,-1 0,1 1,0-1,0 25,0-25,-1 25,1 0,0 0,0 0,0 0,-1 0,1 25,0-25,-25 25,25-1,-25 1,0 0,0 0,0 0,0-1,-25 1,0 0,-24 0,24 0,0-1,-25 1,26 0,-26 0,25-25,0 0,1 25,-1-25,25 0,-25 0,25 0,0 0,0 0,0 0,0 0,0 0,0 0,0 0,0 24,25-24,-25 0,25 25,-1 0,-24-25,25 25,0 0,0-25,0 25,-1-1,1-24,0 25,0-25,0 25,-1-25,1 25,25-25,-25 0</inkml:trace>
  <inkml:trace contextRef="#ctx0" brushRef="#br0" timeOffset="157604.0145">21283 15304,'0'0,"-25"0,25 0,0 0,0 0,0 0,25 0,-25 0,25 0,-1 0,1 0,0 25,0-25,24 0,-24 0,25 0,-1 0,-24 0,25 0,-25 0,24-25,-24 25,0 0,0 0,-25 0,24-24,-24 24,0 0,0-25,-24 25,24 0,-25-25,25 25,-25-25,25 25,-25-25,0 25,25-24,0 24,-24 0,24 0,0 0,0 0,0-25,0 25,0 0,0 25,0-25,24 0,-24 0,25 24,0-24,-25 25,25-25,0 25,-1 0,1-25,0 25,-25-1,25 1,0-25,-25 25,0 0,0 0,0-25,0 25,-25-25,0 24,0-24,0 25,1-25,-1 0,0 25,0-25,0 0</inkml:trace>
  <inkml:trace contextRef="#ctx0" brushRef="#br0" timeOffset="157916.0323">22597 15255,'-24'0,"-1"0,25 0,-25 0,25 0,0 0,0 0,0 0,25 25,-25-25,25 0,-1 0,1 0,0 0,0 24,24-24,1 0,0 0,-1 0,1 0,-1 0,1 0,0 0,-25 0,24 0,-24 0,0 0</inkml:trace>
  <inkml:trace contextRef="#ctx0" brushRef="#br0" timeOffset="158129.0445">22870 15007,'0'-25,"0"25,0 0,0 0,0 0,0 0,0 25,0-25,0 25,0-25,0 24,0 1,0 25,0-25,0 24,-25 1,25-1,0 1,-24 0,24-1,-25 1,25 0,-25-1,25 1,-25-25,0 24</inkml:trace>
  <inkml:trace contextRef="#ctx0" brushRef="#br0" timeOffset="159644.1312">19199 16297,'-25'0,"25"0,0 0,0 0,0 0,-24 0,24 0,0 0,-25 24,25-24,-25 25,25 0,-25 0,0 25,1-26,24 1,-25 25,0-25,0-1,0 26,25-25,-24 0,-1-1,25 1,-25-25,25 25,-25-25,25 25,0-25,0 0,0 0,0-25,0 25,0-25,0 25,0-25,0 1,25-1,-25-25,25 25,-25-24,25 24,-1-25,-24 1,25-1,0 25,0-24,0 24,-1-25,1 25,0 1,0-1,0 0,-1 25,-24 0,25 0,0 0,-25 0,25 25,-25 0,0-1,25 1,-25 0,0 25,0-1,24 1,-24-25,0 24,0 1,0 0,25-1,-25 1,0-25,25 24,-25-24,0 0,25 0,-25-1,0 1,25-25,-25 25,0-25</inkml:trace>
  <inkml:trace contextRef="#ctx0" brushRef="#br0" timeOffset="159816.141">18976 16570,'-25'0,"25"0,0 0,0 0,0 0,0 0,0 0,0 0,25 0,0-25,-25 25,25 0,24 0,-24 0,0-25,24 25,1-25,-25 25,24 0,1-25</inkml:trace>
  <inkml:trace contextRef="#ctx0" brushRef="#br0" timeOffset="160388.1737">19670 16247,'0'0,"0"-25,0 25,0 0,0 0,0 0,0 0,0 0,0 25,0-25,-24 25,24 0,0-1,0 1,0 25,0-25,0 24,0 1,0-25,-25 24,25-24,0 25,0-25,-25-1,25 1,0 0,0 0,-25 0,25-25,0 24,0-24,0 0,0 0,0-24,0 24,0-25,0 0,0 0,0 0,0-24,0 24,0-25,0 1,0-1,0 1,0-1,0 25,0-25,0 26,25-1,-25 0,0 0,25 25,-25 0,0 0,25 0,-25 25,24 0,-24 0,0-25,25 24,-25 26,25-25,-25 0,25 0,0-1,-25 1,24 0,1-25,0 25,-25 0,25-25,0 0,0 24,-1-24,1 0,0 0,0 0,0-24,-1 24,1-25,-25 25,25-25,0 0,-25 0,0 1,25-1,-25-25,0 25,0 0,0 1,0-26,0 25,-25 0,25 1,0 24,0-25,0 25,0 0,-25-25,25 25,0 0,0 25,0-25,0 25,0-25,-25 24,25 1,0 25,0-25,0-1,0 26,0-25,0 25,0-26,0 26,0-25,0 0,0-1,0 1,0 0,0 0,0 0,0-25,25 0</inkml:trace>
  <inkml:trace contextRef="#ctx0" brushRef="#br0" timeOffset="160572.1842">20514 16321,'0'0,"25"-24,-25 24,24 0,-24 0,0 0,0 0,0 0,0 0,0 24,0 1,-24 0,24 0,0 0,-25 0,25-1,-25 1,25 25,0-25,-25-1,25 1,0-25,-25 25,25 0,0-25,0 25,0-25,0 0</inkml:trace>
  <inkml:trace contextRef="#ctx0" brushRef="#br0" timeOffset="160825.1987">20464 16173,'0'0,"0"-25,0 25,0 0,25 0,-25 0,25 0,0 0,-1 25,1-25,25 24,-25-24,24 25,1 0,-25 0,24 0,1-1,0 1,-1 25,-24-25,25 0,-26 24,1-24,-25 25,25-26,-25 1,0 25,-25-25,25-1,-25 1,-24 0,24 0,-25-25,1 25,-26-25,26 24,-1-24,0 0,1 0,-1-24,1 24,-1-25</inkml:trace>
  <inkml:trace contextRef="#ctx0" brushRef="#br0" timeOffset="161068.2126">21481 16470,'0'25,"0"-25,0 0,0 0,25 0,-25 0,25 0,0 0,-1 0,1 0,25 0,-1 0,-24 0,25 0,24 0,-24 0,-1 0,1 0,0 0,-25 0,24 0,-24 0,0-25,0 25,-1 0,-24-24</inkml:trace>
  <inkml:trace contextRef="#ctx0" brushRef="#br0" timeOffset="161284.225">22027 16297,'-25'0,"0"-25,0 25,1 0,-1 0,0-25,25 25,-25 0,25 0,0 0,0 0,25 0,-25 25,25-25,0 0,-1 25,1-25,0 24,0 1,25-25,-26 25,26 0,-25 0,0 0,24-1,-24 1,0 0,-25 0,25 0,-25-1,0 1,0 0,0 0,-25 0,0-1,0-24,0 25,-24 0,24-25,-25 25,1-25,-1 25,25-25,-24 0</inkml:trace>
  <inkml:trace contextRef="#ctx0" brushRef="#br0" timeOffset="161588.2424">22969 16396,'0'0,"-24"0,24 0,0 0,0 0,0 0,24 0,-24 25,25-25,0 25,0-1,0 1,0 25,-1-25,26-1,-25 26,24-25,1 24,0-24,-26 25,26-25,0-1,-26 1,1 0,25 0,-25-25,-25 25,24-25</inkml:trace>
  <inkml:trace contextRef="#ctx0" brushRef="#br0" timeOffset="161792.254">23515 16520,'0'0,"0"-25,0 25,0 0,-25 0,25 0,0 0,0 25,0-25,-24 25,-1 0,25-1,-50 1,25 25,-24-25,24 24,-25-24,-24 25,24-1,1-24,-1 25,-24-26,24 26,0-25,1 0,-1-1,1 1</inkml:trace>
  <inkml:trace contextRef="#ctx0" brushRef="#br0" timeOffset="162520.2957">18405 14858,'0'0,"0"25,0-25,0 0,-24 25,24-25,-25 24,25 1,-25 25,25-25,-25 24,25 26,-25-26,25 26,-24-1,24 1,-25 24,0-25,25 25,-25 1,0-26,1 25,-1 25,0-25,0 1,25 24,-25-25,1 25,-1-25,0 0,25 25,-25-24,25-26,-25 25,25-24,0-1,-24 0,24-24,0-25,0 25,0-26,0-24,0 25,0-25,0-25,0 1,0-1</inkml:trace>
  <inkml:trace contextRef="#ctx0" brushRef="#br0" timeOffset="163616.3584">18430 14660,'0'0,"-25"-25,25 25,0 0,0-25,0 25,0 0,0 0,0 0,0 0,25 0,0 0,25 25,-1-25,1 0,24 0,1 25,-1-25,25 0,25 24,-24-24,24 0,24 25,1-25,0 0,0 25,25-25,-1 25,1-25,-1 25,26-1,-25-24,24 25,0 0,-24 0,24 0,1-1,-25 1,-1 0,1 0,-1 0,-24-1,0 1,0 0,-25 0,0 0,-25-25,25 24,-49 1,24-25,-25 25,-24-25,24 25,-24-25,-25 0,24 0,-24 0,0 0,-25 0,25 0,-25 0,0 0,0 0,0 0,0 0,0 0,0 0,0 0,0 0,0 0,0 0,0 0,0 0,0 0,0 0,0 0,0 0,0 0,0 0,0 0,0 0,0 0,0 0,0 0,0 0,0 0,0 0,0 0,0 0,0 0,0 0,0 0,0 25,0-25,0 0,0 24,0-24,0 25,0-25,0 25,0-25,0 25,0 0,0-25,0 25,0-1,-25 1,25 25,0-25,0 24,0-24,0 25,-25 24,25-24,0-1,0 26,-25-1,25 0,0 1,-25-1,25 25,0-24,-24 24,24-24,-25 24,0-25,0 25,25-24,-25-1,1 25,-1-24,0-1,25 1,-25-1,0-24,1 24,-1-24,25 24,-25-24,0-1,25-24,-25 25,1-25,24-1,-25 1,25 0,0 0,-25 0,25-25,0 0,0 24,-25-24,25 0,0 0,0 0,0 0,0 0,0 0,0 0,0 0,0 0,0 0,0 0,0 0,0 0,0 0,0 0,0 0,0 0,-25 0,25 0,0 0,-24 0,-1 0,-25 0,25-24,-24 24,-26 0,1 0,0-25,-26 25,1-25,-25 25,0-25,-25 0,0 1,1-1,-26 0,-25 0,26-24,-26 24,-24 0,0 0,0-24,-1 24,1-25,0 25,0 0,-1-24,26 24,0-25,-1 26,1-1,-1-25,26 25,-1-24,0 24,1 0,24-24,0 24,25 0,0 0,25 0,24 1,1-1,0 25,24-25,25 0,0 25,1-25,24 25,0-24,0 24,0 0</inkml:trace>
  <inkml:trace contextRef="#ctx0" brushRef="#br0" timeOffset="170793.7689">2828 11782,'0'0,"0"0,0 0,0 0,0 0,0 0,0 0,0 0,0 0,0 0,0 0,0 0,0 0,0 0</inkml:trace>
  <inkml:trace contextRef="#ctx0" brushRef="#br0" timeOffset="177140.1319">13221 11906,'0'0,"0"0,0 0,0 0,-25 0,25 0,0 0,-24 0,24 0,0 0,0 0</inkml:trace>
  <inkml:trace contextRef="#ctx0" brushRef="#br0" timeOffset="188391.7754">14883 8409,'0'0,"-25"0,25-25,-24 25,24 0,0-25,-25 25,25 0,0 0,0 0,0 0,0 25,0-25,0 25,-25 0,25-1,0 1,0 0,-25 0,25 0,0-1,0 1,-25-25,25 25,0 0,-24-25,24 25,0-25,0 0,0 0,0 0,0 0,0 0,0 0,0-25,0 25,0-25,0 0,0 25,0-49,0 24,0 0,0 0,0 0,0 1,0-26,24 25,-24 0,0 25,0-24,0 24,25 0,-25 0,0 0,25 0,-25 0,25 24,-25 1,25-25,-25 25,24 0,-24 0,25-25,-25 24,25 1,0-25,-25 25,25-25,-25 25,24-25,-24 0,0 0,25 0,-25 0,25 0,-25 0,25 0,-25 0,25-25,-25 25,24-25,-24 0,0 25,0-24,0-1,0 0,0 0,0 0,0 1,0-1,0 0,0 0,0 25,0-25,0 25,0-24,0 24,0 0,0 0,0 0,0 24,0-24,0 25,0 0,0 0,25 0,-25-1,0 1,0 0,0 0,25 0,-25-1,0 1,0 0,0 0,0 0,0-25,0 24</inkml:trace>
  <inkml:trace contextRef="#ctx0" brushRef="#br0" timeOffset="188736.7952">15553 8235,'0'0,"0"0,0 0,0 0,0 0,0 0,0 0,-25 0,25 0,0 0,0 0,0 25,0 0,0-25,0 25,0-1,0 1,-25 0,25 0,0 0,0-1,0-24,0 25,0 0,0-25,0 25,0-25,0 0,0 0</inkml:trace>
  <inkml:trace contextRef="#ctx0" brushRef="#br0" timeOffset="188979.8091">15454 8186,'0'-25,"0"25,0-25,0 25,0-25,0 25,24 0,1-25,-25 25,25 0,0 0,24 0,-24 25,25-25,-25 25,24-25,-24 25,25 0,-25-1,24-24,-24 25,-25 0,25 0,0 0,-25-1,0 1,0 0,0 0,-25 0,0-25,0 24,0 1,1 0,-26-25,25 0,0 25,-24-25,24 0,-25 0,25 0,1 0</inkml:trace>
  <inkml:trace contextRef="#ctx0" brushRef="#br0" timeOffset="189163.8196">16024 8359,'25'0,"-25"0,25 0,-25 0,0 0,25 0,-25 0,24 0,-24 0,25 0,0 0,0 0,0 0,-1 0,1 0,0 0,0 0,0 0,24 0</inkml:trace>
  <inkml:trace contextRef="#ctx0" brushRef="#br0" timeOffset="189543.8413">16719 8161,'0'0,"0"-25,0 25,-25 0,25-25,0 25,0 0,0 0,0 0,0 0,0 0,0 0,0 25,0-25,0 25,0 0,0-1,0 1,0 0,0 0,0 0,0-1,0 1,0 0,0 0,0-25,0 25,0-1,0 1,0-25</inkml:trace>
  <inkml:trace contextRef="#ctx0" brushRef="#br0" timeOffset="189763.8539">16868 8186,'0'0,"0"0,0 0,0 0,0 0,0 0,0 24,0-24,0 0,-25 25,25-25,-25 25,25 0,-25-25,25 25,-25-1,25 1,0-25,0 25,0 0,0-25,0 25,25-1,0-24,0 25,0-25,-1 0,1 25,0-25,25 0</inkml:trace>
  <inkml:trace contextRef="#ctx0" brushRef="#br0" timeOffset="190435.8923">17835 8458,'25'0,"0"0,-1-24,1 24,0 0,-25 0,0 0,0 0,0 0,-25 0,0 0,1 24,-1-24,-25 0,1 0,24 25,-25-25,0 0,1 25,-1-25,25 0,-24 0,24 25,0-25,25 0,-25 0,25 0,0 0,0-25,0 25,0 0,25-25,0 25,0 0,0-25,-1 1,1 24,25-25,-25 0,-1 0,26 25,-25-25,0 1,0-26,-1 25,-24 0,25-24,-25 24,0-25,0 26,0-26,0 25,-25 0,25 0,-24 1,24 24,-25 0,25 0,-25 0,0 0,25 24,-25 1,0 0,25 25,0-25,0 24,0 1,0-25,0 24,0 1,25-25,-25 24,25-24,0 25,0-26,-25 1,25 0,-1 0,1 0</inkml:trace>
  <inkml:trace contextRef="#ctx0" brushRef="#br0" timeOffset="190839.9155">18455 8111,'0'-25,"0"25,0-24,0 24,0 0,0 0,0 0,0 0,0 24,25 1,-25 0,0 0,25 0,-25 24,0-24,0 25,0-26,0 1,0 25,0-25,0-1,0 1,0 0,0-25,0 25</inkml:trace>
  <inkml:trace contextRef="#ctx0" brushRef="#br0" timeOffset="191135.9324">18777 8161,'25'0,"-25"0,0 25,0-25,0 0,0 0,0 24,0-24,-25 25,25-25,-24 25,-1 0,-25-25,25 25,-24-1,24-24,-25 25,1-25,24 25,0-25,0 25,1-25,24 0,0 0,0 0,0 0,0 0,0 25,0-25,0 0,0 0,24 24,1-24,-25 0,25 25,0-25,24 25,-24-25,0 0,25 25,-26-25,26 25,-25-25,24 0,-24 0,0 24</inkml:trace>
  <inkml:trace contextRef="#ctx0" brushRef="#br0" timeOffset="191303.942">19422 8384,'0'0,"0"0,0 0,0 0,0 0,25 0,-25 0,25 0,0 0,0 0,-1 0,26 0,-25 0</inkml:trace>
  <inkml:trace contextRef="#ctx0" brushRef="#br0" timeOffset="191567.9571">20291 8037,'-25'0,"25"0,0 0,0 0,-25 0,25 0,0 0,0 0,0 25,0-1,0 1,0 0,0 0,-25 24,25-24,-25 25,25-25,0 24,-24-24,24 0,0 0,0-1,0 1,0-25,0 25,0 0,0-25,0 25,24-25,-24 0,25 24,0-24,0 0,0 0,-1 0,1 0,0 0,0-24,24 24</inkml:trace>
  <inkml:trace contextRef="#ctx0" brushRef="#br0" timeOffset="191764.9684">20787 8210,'0'0,"0"0,0 0,0-24,0 24,0 0,0 0,0 0,0 24,0-24,-25 25,25-25,0 25,0 0,-25 0,25-1,0 1,0 0,0 0,0 0,0-1,0 1,0 0,0-25,0 25,0 0,0-25,0 24,0-24,25 25,-25-25,0 0,25 0</inkml:trace>
  <inkml:trace contextRef="#ctx0" brushRef="#br0" timeOffset="191967.98">21010 8285,'0'0,"0"-25,0 0,0 25,0 0,0 0,0-25,0 25,0 0,0 25,-25-25,25 25,-25-25,1 25,24 0,-25-25,0 24,25 1,-25 0,25 0,0 0,0-1,0-24,0 25,0 0,0 0,0-25,25 25,0-25,-25 24,25-24,-1 25,1-25,0 0</inkml:trace>
  <inkml:trace contextRef="#ctx0" brushRef="#br0" timeOffset="192364.0026">21456 8310,'0'0,"0"0,0 0,0 0,0 0,0 0,-24 0,24 0,0 24,0-24,-25 0,25 25,0-25,-25 25,25-25,0 25,0-25,0 25,0-25,0 0,0 24,25-24,-25 25,25-25,-25 0,24 0,1 0,0 0,0 0,-25 0,25 0,-1 0,1 0,0 0,0-25,0 25,-1 0,1 0,0-24,-25 24,25 0,-25 0,0 0,0 0,0 0,0 0,0 0,0 0,0 0,0 0,0 0,25 0,-25 0,0 0,24 0,-24 24,25-24,-25 0,25 0,0 0,-25 0,25-24,-1 24,-24 0,25 0,-25-25,0 25,0-25,0 25,0-25,0 25,-25-25,1 25,-1-24,0 24,-25 0,1 0</inkml:trace>
  <inkml:trace contextRef="#ctx0" brushRef="#br0" timeOffset="194464.1227">16099 8781,'24'-25,"-24"25,0-25,0 25,0-25,0 25,0-24,25 24,-25 0,0 0,0 0,0 0,0 0,0 0,0 0,0 24,0-24,-25 25,25 0,-24 0,-1 0,0-1,0 1,0 25,1-1,-26-24,25 25,0-25,1 0,-1-1,25 1,0 0,0 0,0-25,0 25,0-25,25 0,-1 24,1-24,0 0,25 0,-26 0,26-24,0 24,-26 0,26-25,0 25,-1-25,1 25,-25-25,24 25,-24-25,25 25,-26-24,-24-1,25 25,-25-25,0 0,0 25,0-25,0 0,-25 25,25-24,-24 24,-1 0,25 0,-25 0,0 0,25 0,-25 24,25-24,-24 25,24 0,0-25,0 25,0 0,0 0,0-1,0 1,0 0,0 0,0 0,0-1,0 1,0 0,0 0,0 0,0-25,0 24,0 1,0 0</inkml:trace>
  <inkml:trace contextRef="#ctx0" brushRef="#br0" timeOffset="194676.1349">16892 9103,'25'25,"0"-25,0 0,0 25,-1-25,-24 0,25 25,0 0,0-1,-25-24,25 25,-1 0,1 0,-25 0,25-1,0 1,-25 0,0 0,25-25,-25 25,0-1,24-24</inkml:trace>
  <inkml:trace contextRef="#ctx0" brushRef="#br0" timeOffset="194884.1468">17240 9103,'0'0,"0"0,0-24,-25 24,25 0,0 24,0-24,0 0,-25 25,25-25,-25 25,25 0,-25 0,25-1,-24 1,-1 0,0 0,25 0,-25-1,0 1,1 0,24 0,-25 0,25-1,-25-24,25 25,0-25,0 25</inkml:trace>
  <inkml:trace contextRef="#ctx0" brushRef="#br0" timeOffset="195192.1644">17463 9128,'25'0,"24"0,-24 0,0-25,0 25,-1 0,-24 25,25-25,0 0,0 25,0 0,-25-25,0 25,0-1,0 1,0 0,0 0,-25 24,0-24,0 0,0 0,1 0,-1-1,0 1,0 0,0-25,25 25,0-25,0 0,0 0,0 0,0 0,0 0,25 0,0 0,0 0,0-25,-1 25,26 0,0 0,-25-25,24 25,1 0,-25-25,24 25,-24 0,25 0,-26 0,1-24,0 24</inkml:trace>
  <inkml:trace contextRef="#ctx0" brushRef="#br0" timeOffset="195592.1873">15851 9748,'-50'0,"0"0,26 0,-1 0,25 25,0-25,0 0,0 0,0 0,25 0,-1 0,26 0,-25 0,24 0,26 0,-26 0,26 0,-1 0,25 0,-24 0,24 0,-25 0,26 0,-1 0,0 0,0 0,1 0,-1 0,0 0,0 0,0 25,1-25,-1 0,0 0,0 0,-24 0,24 0,-25 0,1 0,-1 0,-24 0,-1 0,1 0,-25 0,0 0,-1 0,1 0,-25 0,0 0,0 0,0 0,0 0,0 0,0 0,0 0,0 0,0-25,-25 25</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27:14.256"/>
    </inkml:context>
    <inkml:brush xml:id="br0">
      <inkml:brushProperty name="width" value="0.05292" units="cm"/>
      <inkml:brushProperty name="height" value="0.05292" units="cm"/>
      <inkml:brushProperty name="color" value="#FF0000"/>
    </inkml:brush>
  </inkml:definitions>
  <inkml:trace contextRef="#ctx0" brushRef="#br0">9153 5159,'0'0,"0"0,0 0,0 25,0-25,0 0,0 0,25 0,-25 0,25 0,0 0,-1 0,1 0,25 0,-25 0,0 0,24 0,-24 0,25 0,-26-25,1 25,25 0,-25 0,-1 0,-24 0,25 0</inkml:trace>
  <inkml:trace contextRef="#ctx0" brushRef="#br0" timeOffset="119.0068">9426 5184,'-25'0,"1"0,-1 0,0 25,25-25,-25 0,25 0,0 0,0 0,25 0,-25 0,25 0,0 0,-1 0,1 0,25 0,-25 0,24 0</inkml:trace>
  <inkml:trace contextRef="#ctx0" brushRef="#br0" timeOffset="2556.1462">11311 8037,'0'0,"0"-25,-25 25,25 0,0-25,-24 25,24 0,0 0,-25 25,0-25,25 25,-25-25,0 25,1-1,-1 26,0-25,0 24,0-24,1 25,24-1,-25 1,0 0,25-1,-25-24,25 25,0-1,0-24,0 25,0-26,0 1,25 0,0 0,0-25,-1 25,1-25,0 0,0 24,0-24,-1-24,26 24,-25 0,24-25,-24 25,0-25,25 0,-25 0,-1 25,1-24,-25-1,25 0,-25 0,0 0,0 1,-25 24,0-25,1 0,-26 25,25-25,-25 25,1 0,-1 0,1 25</inkml:trace>
  <inkml:trace contextRef="#ctx0" brushRef="#br0" timeOffset="3944.2256">4416 4018,'-25'-24,"0"-1,0 0,0 0,1 25,-1-25,0 25,-25-24,26 24,-1-25,0 25,-25 0,26 0,-1 25,-25-25,25 24,0 1,1 0,-1 0,-25 0,25-1,1 26,-1 0,0-26,25 26,-25 0,0-1,1 26,24-26,-25 26,25-1,0 0,0 1,0-26,0 26,0-1,0-24,25 0,-25-1,24 1,1-1,0-24,25 25,-26-25,26-1,-25 1,24 0,1-25,0 25,-1-25,1 25,0-25,-1 0,1-25,-1 25,1-25,24 25,-24-25,0 0,-1-24,1 24,24-25,-24 26,-1-26,1 0,0 1,-1-1,1-24,0 24,-26 0,1-24,0 24,0-24,-25 24,0 1,0-1,-25-24,0 24,0 1,-24-1,-1 25,-24-24,24-1,-24 25,24 0,-24 1,-1-1,1 25,-1 0,26 0,-26 25,1-1,0 1,-1 0</inkml:trace>
  <inkml:trace contextRef="#ctx0" brushRef="#br0" timeOffset="5051.2889">10642 5110,'0'25,"0"-25,0 0,0 0,0 0,0 0,0 0,0 0,0 0,0 0,24 0,1 0,0 0,0 0,24 0,1 0,0 0,-1 0,1 0,24 0</inkml:trace>
  <inkml:trace contextRef="#ctx0" brushRef="#br0" timeOffset="6855.3921">17761 5333,'0'0,"0"0,-25 0,25 0,0 0,0 0,0 0,0 0,0 0,0 0,25 0,-1 0,-24 0,25 25,25-25,-25 0,24 0,1 0,24-25,-24 25,49 0</inkml:trace>
  <inkml:trace contextRef="#ctx0" brushRef="#br0" timeOffset="7163.4097">21853 5482,'25'0,"0"0,-25 0,25 0,-25 0,0 0,0 0,0 0,0 0,0 0,0 0,0 0,0 0,0 0,0 0,0 0,0 0,0 0,24 0,-24 0,0 0,0 0,25 0,0 0,-25 0,25 0,0-25,24 25,-24 0,25 0,-25-25,24 25,1 0</inkml:trace>
  <inkml:trace contextRef="#ctx0" brushRef="#br0" timeOffset="8187.4683">4887 6400,'25'0,"-25"0,24 0,-24 0,25 0,0 24,0-24,25 0,-26 0,26 0,0 0,-1-24,1 24,24 0,-24 0,24-25,1 25,24 0</inkml:trace>
  <inkml:trace contextRef="#ctx0" brushRef="#br0" timeOffset="8459.4838">7690 6375,'0'0,"0"0,0 25,25-25,-25 0,0 0,24 0,-24 0,25 0,0 0,0 0,0 0,-1 0,26 0,-25 0,24 0,1 0,0 0,24-25,-24 25,24 0,-24 0</inkml:trace>
  <inkml:trace contextRef="#ctx0" brushRef="#br0" timeOffset="8587.4911">9823 6424,'25'0,"0"25,24-25,-24 0,0 0</inkml:trace>
  <inkml:trace contextRef="#ctx0" brushRef="#br0" timeOffset="8739.4998">10939 6474,'50'0,"-1"25,1-25,0 0,24 25,-24-25,24 0,1 0,-26 0,50 0</inkml:trace>
  <inkml:trace contextRef="#ctx0" brushRef="#br0" timeOffset="12189.6972">15801 6251,'0'-25,"0"25,0-25,0 25,0-25,0 25,0-24,0 24,25 0,-25-25,0 25,0 0,0 0,0 0,0 0,0 0,0 0,0 25,0-1,0-24,0 25,0 25,0-25,0-1,0 26,0-25,0 24,0-24,0 0,0 25,0-26,0 1,0 0,0 0,0 0,0-25,0 24</inkml:trace>
  <inkml:trace contextRef="#ctx0" brushRef="#br0" timeOffset="12397.7091">16099 6672,'0'25,"0"-25,0 0,0 0,0 0,0 0,0 25,0-25,0 25,0 0,0-25,0 24,0 1,0-25,0 25,0 0,0-25,-25 25</inkml:trace>
  <inkml:trace contextRef="#ctx0" brushRef="#br0" timeOffset="12952.7408">16843 6300,'0'-24,"-25"24,25 0,0-25,0 25,0-25,0 25,0 0,0-25,0 25,25 0,-25-25,25 25,-1 0,-24-24,25 24,0 0,0 0,0 0,-1 0,1 0,25 0,-25 24,-1 1,1-25,-25 25,25 0,0 0,-25-1,0 1,0 0,0 0,-25 0,25-1,-25 26,0-25,-24 0,24-1,-25 1,26 0,-26 0,25 0,-24-25,24 24,-25-24,25 0,1 0,24 0,-25 0,25 0,0 0,0-24,0 24,0-25,0 25,0 0,0-25,25 25,-1 0,-24 0,25 0,0 0,0 25,0-25,-1 0,1 25,0-25,-25 24,25 1,0-25,-1 25,1-25,0 25,0-25,-25 25,25-25,-1 24,1-24</inkml:trace>
  <inkml:trace contextRef="#ctx0" brushRef="#br0" timeOffset="13112.75">17488 6722,'0'0,"0"25,0-25,0 0,0 0,0 25,0-25,0 24,0-24,0 25,0 0,-25-25,25 25,0 0,0-25,-25 25,25-25</inkml:trace>
  <inkml:trace contextRef="#ctx0" brushRef="#br0" timeOffset="13705.7839">18058 6176,'0'-24,"0"24,0 0,0-25,0 25,0-25,25 25,-25 0,25-25,0 25,-25-25,24 25,1 0,25 0,-25 0,-1 0,1 0,0 0,0 0,0 0,-1 25,-24-25,0 25,0-25,0 25,0 0,0-1,0 1,0 0,-24-25,-1 25,25 0,-25-1,0 1,0-25,1 25,-1 0,25-25,-25 0,25 25,0-25,0 0,0 0,0 0,0 0,0 0,25 0,0 0,-25 0,24 0,1 0,0 0,0 24,0-24,24 25,-24-25,0 25,0 0,-1 0,-24-1,25-24,-25 25,0 0,0 0,0 0,0-25,0 24,0 1,-25-25,1 25,24-25,-25 25,0-25,-25 0,26 0,-1 0,0 0,-25 0,26 0,-1 0,0 0,0 0</inkml:trace>
  <inkml:trace contextRef="#ctx0" brushRef="#br0" timeOffset="13913.7958">19100 6697,'25'25,"24"0,-49 0,25-1,0-24,-25 25,0 0,0 0,0-25,0 25,-25 0,0-25,25 24,-24 1,24-25,-25 25,25-25</inkml:trace>
  <inkml:trace contextRef="#ctx0" brushRef="#br0" timeOffset="14381.8225">19670 5829,'25'0,"-25"0,0 0,0 0,0 0,0 0,0 0,0 0,0 25,0-25,-25 25,25 0,0-1,0 1,-24 0,24 0,0 24,0-24,0 0,0 0,0 24,0-24,24 0,-24 0,25 0,-25-25,25 24,0 1,0-25,-1 0,1 25,0-25,0 0,0 0,0-25,-1 25,1 0,0-25,0 25,-25-24,25-1,-1 0,-24 0,0 0,0 1,0-26,25 25,-25 0,0 1,0-1,0 25,0-25,0 25,0 0,0 25,0-25,0 25,0-1,0 1,0 25,0-25,0 24,0-24,0 25,0-1,0-24,0 25,0-26,0 1,0 25,0-25,0-1,0 1,0 0,25-25</inkml:trace>
  <inkml:trace contextRef="#ctx0" brushRef="#br0" timeOffset="14564.833">20638 6573,'25'25,"-25"-25,0 25,0-25,0 25,0-25,0 24,0 1,0-25,0 25,0-25,0 25,0-25,0 25,0-25,0 24,0-24,0 0,0 0,0 25</inkml:trace>
  <inkml:trace contextRef="#ctx0" brushRef="#br0" timeOffset="14888.8515">21481 6003,'0'0,"-25"0,25 0,-24 0,24 25,-25-25,0 24,0 1,25 0,-25-25,25 50,0-26,0 1,0 0,0 0,25 0,-25 24,25-24,0 0,-25 0,25-1,-1 1,1 0,0 0,0 0,0-1,-25 1,24 0,-24 0,25-25,-25 25,0-1,0-24,0 0,0 25,0-25,-25 0,25 0,-24 0,-26 0,25 0,0 0</inkml:trace>
  <inkml:trace contextRef="#ctx0" brushRef="#br0" timeOffset="15016.8589">21308 6176,'24'-24,"1"-1,25 0,-25 25,24-25,-24 25,25-25,-1 25,1-24,-25 24,24 0,1 0</inkml:trace>
  <inkml:trace contextRef="#ctx0" brushRef="#br0" timeOffset="15217.8704">22151 6648,'0'24,"0"26,0-25,-25 0,25-25,0 24,0 1,0 0,0-25,-25 25,25 0,0-25,0 25,0-25,-24 24,24-24,0 0,0 0,0 0</inkml:trace>
  <inkml:trace contextRef="#ctx0" brushRef="#br0" timeOffset="15568.8904">22920 5928,'25'0,"-25"0,0 0,0 0,0-24,0 24,0 0,0 24,0-24,-25 25,0 0,0 0,0 0,1 24,-1 1,0-25,0 24,0 1,1-1,-1 1,25 0,-25-1,25-24,0 25,0-26,0 1,25 0,0 0,-25 0,24-25,1 24,0-24,0 25,0-25,-1 0,1 0,0 0,0 0,0 0,-1 0,-24 0,25-25,-25 25,25-24,-25-1,0 0,0 0,-25 25,0-25,1 1,-1-1,0 25,-25 0,26 0,-26 0</inkml:trace>
  <inkml:trace contextRef="#ctx0" brushRef="#br0" timeOffset="18133.0371">15627 7119,'0'0,"0"0,0 0,0 0,0 0,0 0,25 25,-25-25,25 0,0 0,0 0,-1 0,26 0,-25 0,24 0,1 0,0 0,24 0,0 0,-24 0,24 0</inkml:trace>
  <inkml:trace contextRef="#ctx0" brushRef="#br0" timeOffset="18505.0584">18455 7169,'0'0,"0"0,0 0,0 0,0 0,0 0,0 0,0 0,0 24,25-24,-25 0,25 0,-1 0,1 0,0 0,25 0,-26 0,26-24,0 24,24 0,-24-25,24 25,1 0,-1-25,25 25</inkml:trace>
  <inkml:trace contextRef="#ctx0" brushRef="#br0" timeOffset="18769.0735">21407 7069,'0'0,"25"0,-25 0,0 0,24 0,-24 0,25 0,-25 0,25 0,-25 0,25 0,0 0,24 0,-24 0,25 0,-26 0,26 0,24 0,-24 0,0 0,24 0,-24 0,-1 0,1 0,24 0,-24 0</inkml:trace>
  <inkml:trace contextRef="#ctx0" brushRef="#br0" timeOffset="18882.0799">22870 7094,'25'0,"25"0,-26 0,1 0,25 0,-25 0,0-25,24 25,-24 0,25 0,-1 0,1 0,-1 0,26 0,-1 0</inkml:trace>
  <inkml:trace contextRef="#ctx0" brushRef="#br0" timeOffset="21116.2077">18604 5631,'0'-25,"0"0,0 0,0 0,-25 1,25-1,-25 0,25 0,-25 0,1 1,24-1,-25 25,0-25,0 25,0 0,1 0,-1 0,0 0,0 0,0 25,-24-25,24 25,0-1,-24 26,24-25,-25 24,25 1,-24 0,24-1,-25 26,26-26,-1 26,0-1,0 1,0-1,1 25,24-24,-25-1,25 0,0 1,0-1,25-24,-25 24,24-24,1-1,0 1,0-25,0 25,24-26,-24 1,0 0,24 0,-24 0,25-1,-25-24,24 25,-24-25,25 0,-26-25,26 25,0-24,-26 24,26-25,0-25,-26 25,26 1,0-26,-1 0,1 1,-1-1,-24 0,25 1,0-26,-1 1,-24 24,25-24,-26 0,26-1,-25 1,0-1,-1 1,-24 24,0-24,0 24,0 1,-24-26,-1 26,0-1,0-24,0 24,-24 0,24 1,-25-1,1 25,-1-24,-24 24,24 0,0 25,-24-25,0 25,24 0,-24 0,-1 0,26 25</inkml:trace>
  <inkml:trace contextRef="#ctx0" brushRef="#br0" timeOffset="21979.2571">23441 5606,'0'0,"0"-25,-25 0,0 25,25-25,-25 25,1 0,-1-24,0 24,-25 0,26 0,-26 0,25 0,-24 0,24 24,-25-24,0 25,1 0,-1 25,1-26,-1 26,0 0,1-1,-1 26,1-1,-1-24,0 24,26 1,-26 24,25-25,0 1,1-1,-1 0,25-24,0 24,0-24,0 0,0-1,25 1,-1 0,1-26,0 1,25 25,-26-25,26-1,0-24,-1 25,-24-25,25 0,-1 0,1 0,-1 0,-24-25,25 1,-1-1,1 0,0 0,-1 0,1-24,0-1,-1 25,26-24,-26-1,1 0,-1-24,1 24,0 1,-1-26,1 1,-25 0,-25 24,0-24,0-1,0 1,-25-1,-25 26,1-1,-26-24,1 24,-1 25,-24-24,0 24,0 25</inkml:trace>
  <inkml:trace contextRef="#ctx0" brushRef="#br0" timeOffset="24855.4216">11361 8285,'0'0,"-25"-25,25 25,0 0,-25-25,25 25,-25 0,25 0,0 0,-24 0,24 0,-25 25,25-25,0 25,-25 0,25-1,-25 1,25 0,0 0,0 24,0-24,0 0,0 0,0 0,0-1,25 1,-25-25,0 25,25-25,-25 25,25-25,-25 0,24 0,-24 0,25 0,-25 0,25-25,-25 25,25 0,-25-25,25 25,-25-25,0 25,0-24,0 24,0-25,0 25,0-25,-25 25,25 0,0 0,-25 0,0 0,25 0,-25 25,25-25,-24 25,24-1,-25-24,25 25,0 0,0 0,0 0,0-25,0 24,0-24,25 25,-25-25,24 25,1-25,-25 0,25 0,0 0,0 0,0 0,-1 0,1 0,0-25,0 25,-25-25,25 25,-25 0,0-24,0 24,0-25,-25 25,0 0,0-25,0 25,-24 0</inkml:trace>
  <inkml:trace contextRef="#ctx0" brushRef="#br0" timeOffset="26523.517">15454 9947,'-25'0,"0"24,0-24,25 0,-25 0,25 0,-24 0,24 25,0-25,0 0,24 0,-24 25,25-25,0 0,0 0,0 25,24-25,-24 0,25 0,24 25,-24-25,24 0,1 0,24 0,-25-25,25 25,1 0,-1 0,0 0,25-25,-25 25,25 0,-24-25,-1 25,0 0,25-25,-25 25,-24 0,24 0,0 0,-25-24,26 24,-26 0,-24 0,24 0,-24 0,24-25,-49 25,25 0,-26 0,1 0,0 0,-25 0,0 0,0 0,0 0,0 0,0 0,-25 0</inkml:trace>
  <inkml:trace contextRef="#ctx0" brushRef="#br0" timeOffset="27050.5472">17116 10418,'0'0,"0"-25,24 25,-24-25,0 25,0-24,0 24,0 0,0-25,-24 25,24 0,0 0,-25 25,0-25,25 0,-25 24,0-24,1 25,-1 0,-25 0,25 0,1 24,-1-24,0 0,0 24,0-24,1 25,-1-1,0-24,0 25,25-1,0 1,0 0,0-26,0 26,0-25,25 24,0-24,0 0,-1 0,1-25,0 25,25-25,-26 25,1-25,25 0,-25-25,-1 25,1 0,0-25,0 25,0-25,-25 25,24-25,-24 0,25 1,-25 24,0-25,0 0,0 0,0 0,0 25,-25-24,1-1,-1 25,-25-25,25 25,1 0,-26 0,0 0,26 25,-26-25,25 25,0-25,-24 24</inkml:trace>
  <inkml:trace contextRef="#ctx0" brushRef="#br0" timeOffset="29788.7038">16471 6548,'0'0,"-25"0,25 0,0 0,0 0</inkml:trace>
  <inkml:trace contextRef="#ctx0" brushRef="#br0" timeOffset="30011.7165">17314 6573,'0'0,"0"0,0 0,-25 0,25 0,0 0</inkml:trace>
  <inkml:trace contextRef="#ctx0" brushRef="#br0" timeOffset="30327.7346">18777 6499,'0'0,"0"0,0 0,0 0,0 0</inkml:trace>
  <inkml:trace contextRef="#ctx0" brushRef="#br0" timeOffset="30620.7514">19943 6400,'0'0,"0"0,0 0</inkml:trace>
  <inkml:trace contextRef="#ctx0" brushRef="#br0" timeOffset="30927.7689">22027 6573,'0'0,"0"0,0 0,0 0,0 0</inkml:trace>
  <inkml:trace contextRef="#ctx0" brushRef="#br0" timeOffset="32514.8597">17488 10815,'0'0,"24"0,-24 0,25 0,-25 0,25 0,0 0,0 0,-1 0,26 0,-25-25,25 25,-26 0,26 0,0 0,-1 0,-24-25,25 25,-1 0,1-25,-25 25</inkml:trace>
  <inkml:trace contextRef="#ctx0" brushRef="#br0" timeOffset="32743.8728">18232 10592,'-25'0,"25"0,0-25,-25 25,25 0,0 0,0 0,0 0,0 0,0 0,0 0,0 25,0-25,0 0,0 0,25 24,-25-24,25 0,-25 25,25-25,-1 25,1-25,0 0,0 25,0-25,-1 25,1-25,0 24,0-24,-25 25,0-25,0 25,0-25,0 25,-25-25,0 25,0-25,1 24,-26-24</inkml:trace>
  <inkml:trace contextRef="#ctx0" brushRef="#br0" timeOffset="33210.8995">19050 10443,'0'-25,"0"25,0 0,0 0,25 0,-25 0,25 0,0 0,24 0,-24-25,25 25,-1 0,-24 0,25 0,-1-25,1 25,-25 0,0 0,-1 0,1-24,-25 24,25 0,-25 0,0 0,-25 0,25 0,-25 0,1 0,-1 24,0-24,25 0,-25 0,0 25,1-25,24 0,-25 25,25-25,0 25,0 0,0-25,0 24,0 1,0 0,0 0,0 0,0 24,0-24,0 0,0 0,0-1,0 1,0 0,0-25,0 25,0 0,0-25,0 24,0-24,0 25,0-25</inkml:trace>
  <inkml:trace contextRef="#ctx0" brushRef="#br0" timeOffset="33482.9151">19695 10691,'0'0,"0"0,0 0,-25 25,25-25,-24 0,24 24,-25-24,25 25,0 0,0-25,-25 25,25 0,0-25,0 24,25 1,-25-25,25 25,-1-25,-24 0,25 25,0-25,0 0,24 0,-24 0,0-25,0 25,0 0,0-25,-25 25,24-25,-24 25,25-24,-25 24,0-25,0 0,-25 0,25 0,-24 25,-1-24,0-1,0 0,0 0</inkml:trace>
  <inkml:trace contextRef="#ctx0" brushRef="#br0" timeOffset="33678.9263">20067 10368,'50'0,"-25"25,0 0,-1 0,1-25,0 25,-25-1,25 1,0 0,-1 0,-24 0,0-1,25 1,-25 0,0 0,0 0,0-25,0 24,0 1,0-25,0 25,0-25</inkml:trace>
  <inkml:trace contextRef="#ctx0" brushRef="#br0" timeOffset="34346.9645">20241 10616,'0'0,"0"-24,0 24,25 0,0-25,-25 25,24 0,1-25,0 25,25 0,-26 0,26 0,-25-25,24 25,-24 0,25 0,-25 0,24 0,-24 0,25 0,-26 0,1 0,0 0,0 0,0 0,0 0,-25 0,0 0,0 0,0 0,0 0,0 0,-25 0,25 0,-25 0,0 25,0-25,25 0,-25 0,1 0,-1 25,25-25,-25 0,25 25,0-25,0 24,0-24,0 25,0-25,0 25,0-25,25 25,-25-25,25 25,-1-25,-24 0,25 0,0 0,0 0,0 0,0 0,-1 0,1 0,0 0,0-25,0 25,-1 0,1-25,0 25,0 0,-25-25,25 25,-25-25,0 25,0 0,24 0,-24 0,0-24,0 24,0 0,0 0,0 24,0-24,0 0,0 0,0 0,0 25,0-25,0 0,25 0,-25 0,25 0,-25 0,25 0,0 0,-1 0,1 0,0 0,0-25,24 25,-24-24,0 24,0-25,0 25,24-25,-24 0,0 0,0 1,-1-26,1 25,0-24,0-1,-25 0,25 1,-25-26,0 26,0-1,0-24,0 24,-25 0,25 26,-25-26,25 25,-25 25,25 0,-25 0,25 0,-24 25,24 25,-25-1,0 1,25 24,-25-24,25 24,-25 1,25-1,0 1,0-1,0 0,0-24,25 0,0-1,-25 1,25-1</inkml:trace>
  <inkml:trace contextRef="#ctx0" brushRef="#br0" timeOffset="36443.0844">5780 6474,'0'0,"25"0,-25 0,0 0,0 0,0 0,0 0,0 0,0 0,0 0,0 0,0 0,0 0,0 0,0 0,0 0,0 0,0 0,24 0,-24 0,25 0,-25 25,25-25,-25 25,25-25,0 24,-25 1,24-25,1 25,0 0,0-25,-25 25,25-1,-1-24,1 25,0-25,0 0,-25 0,25 0,0 0,-1 0,1 0,25-25,-25 25,-1-24,1-1,25 25,-25-25,-1 0,26 0,-25 1,0-1,-1 0,26 0,-25 0,0 1,-1-1,1 0,0 0,0 0,0 1,-1 24,-24-25,25 25,0 0,0 0,-25 0,25 25,-1-25,1 24,-25-24,25 25,0 0,0-25,-1 25,1 0,0-25,0 24,0-24,0 25,-1-25,1 0,0 0,0 0,0 0,-1 0,26 0,-25 0,0-25,-1 25,26 0,-25-24,0 24,-1-25,26 25,-25-25,0 25,-1 0,26-25,-25 25,0-25,-1 25,1 0,0 0,0 0,0 0,-1 0,1 0,0 0,0 0,0 25,-1-25,1 0,0 25,0-25,0 25,0-25,-1 0,1 25,0-25,25 0,-26 24,1-24,0 0,0 0,0 25,24-25,-24 0,0 0,0 25,24-25,-24 0,0 0,0 0,24 0,-24 0,0 0,24 0,-24 0,0 0,25-25,-1 25,-24 0,25-25,-26 25,26-24,-25 24,0-25,24 25,-24 0,0-25,0 25,24 0,-24 0,0 0,0 0,0 25,-25-25,24 0,1 25,0-25,0 24,0-24,-1 0,1 25,0-25,0 25,0-25,24 0,-24 25,0-25,24 0,-24 0,25 0,-25 0,24 0,-24 0,25 0,-1 0,-24 0,25 0,-26-25,1 25,25 0,-25-25,0 25,-1 0,1-25,0 25,-25 0,25 0,-25 0,0-24,0 24,0 0,0 0</inkml:trace>
  <inkml:trace contextRef="#ctx0" brushRef="#br0" timeOffset="40220.3004">18207 7094,'0'0,"0"0,0 0,0 0,0 0,0 0,0 0,0 0,0 0,0 0,0 0,0 0,0 0,0 0,0 0,25 0,-25 0,0 0,25 0,-25 25,24-25,-24 0,25 0,0 0,-25 0,25 0,0 0,-1 0,-24 0,25 0,0-25,-25 25,25 0,0 0,-25 0,0 0,0 0,0 0,0 0,0 0,0 0,0 0,-25 0,0 0,0 0,0 0,1 0,-1 25,-25-25,25 0,1 0,-26 0,25 25,0-25,1 0,-1 0,0 0,25 0,0 0,-25 0,25 0,0 0,0 0,0 0,0 0,25 0,-25 0,25 0,-25 0,25-25,-1 25,-24 0,25 0,0 0,0 0,0 0,-1-25,1 25,0 0,0 0,0 0,-1 0,-24-25,25 25,-25 0,0 0,0 0,0 0,0 0,0 0,0 0,-25 0,1 0,24-24,-25 24,0 0,0 0,0 24,1-24,24 0,-25 0,25 0,-25 0,25 0,0 0,0 0,0 0,0 0,0 0,0 0,25 0,0 0,-1 0,1 0,0 0,0 0,24-24</inkml:trace>
  <inkml:trace contextRef="#ctx0" brushRef="#br0" timeOffset="41187.3557">22771 6921,'0'0,"0"0,0 0,0 0,0 0,0 0,25-25,-25 25,25 0,-25 0,24 0,1 0,-25 0,25 0,0 0,24 0,-24 0,0 0,25 0,-25 0,24 0,-24 0,0 0,0 0,-1-25,1 25,-25 0,25 0,-25 0,0 0,-25 0,25 0,-25 0,1 0,-26 0,25 25,-24-25,-1 0,0 0,1 0,24 0,-25 0,1 0,24 25,0-25,0 0,0 0,25 0,0 0,0 0,0 0,25 0,-25 0,25 0,0 0,24 0,-24 0,25 0,-1 0,1 0,0 0,-25 0,24 0</inkml:trace>
  <inkml:trace contextRef="#ctx0" brushRef="#br0" timeOffset="42720.4434">17091 8855,'0'0,"0"0,0 0,0 25,0-25,0 0,0 0,-25 25,25-25,-25 0,0 25,1-25,-1 0,0 24,0-24,0 0,1 0,-1 25,0-25,0 0,0 0,25 0,-24 0,-1 0,25-25,-25 25,25 0,-25 0,25-24,0 24,0-25,0 25,0-25,0 25,0-25,0 0,0 1,0-1,25 0,-25 0,25 0,-25 1,25-1,-1 0,-24 0,25 0,0 1,0 24,-25 0,25-25,-1 25,1 0,-25 0,25 0,0 25,-25-25,25 0,-1 24,1 1,-25-25,25 25,0 0,0 0,-25 24,24-24,1 0,-25 24,0-24,0 0,25 25,-25-1,0-24,0 25,-25-25,25 24,-25-24,1 25,24-26,-25 26,0-25,0 24,-24-24,24 25,0-25,-25-1,26 1,-26 0,0 0,26 0,-26-1,25 1,-25-25,26 25,-26-25,25 0,0 25,1-25,-1 0,0-25,25 25,-25 0,25-25,0 25,0-25,-25 1,25-1,0 25,0-25,0 0,0 0,25 1,-25-1,25 0,-25 25,25-25,0 25,-1-25,1 25,0 0,0 0,0 0,-1 0,26 0,-25 0,0 25,24-25,-24 25,25-25,-25 25,24 0,-24-25,25 24,-26-24,26 25,0-25,-26 25,26-25,0 25</inkml:trace>
  <inkml:trace contextRef="#ctx0" brushRef="#br0" timeOffset="45142.582">12824 9525,'0'-25,"0"0,0 25,0-24,0 24,0 0,0 0,-24 0,24 0,0 0,0 24,0 1,0 0,0 0,0 24,0-24,24 25,-24-1,0-24,25 25,-25-1,25-24,-25 25,0-1,0-24,0 0,25 25,-25-25,0-1,0 1,0 0,0 0,0 0,0-25,0 0,0 0,0 0,0 0,0 0,0-25,0 25,0-25,0 0,0 0,0-24,0 24,0-25,0 25,0-24,0-1,0 1,0-1,0 0,0-24,0 24,0-24,0 0,-25-1,25 1,0 24,0-24,0-1,0 26,0-1,25 0,-25 26,25-1,-1 0,-24 0,25 0,0 25,0-24,0 24,-1 0,1 0,0 0,0 0,0 24,-1 1,1 0,-25 0,25 24,0-24,-25 25,0-25,0 24,0 1,0 0,-25-26,0 26,0 0,1-1,-1-24,0 25,0-26,-24 26,24-25,0 0,0-1,0-24,1 25,-1-25,0 0,0 0,25 0,-25 0</inkml:trace>
  <inkml:trace contextRef="#ctx0" brushRef="#br0" timeOffset="45414.5975">13668 9599,'0'25,"0"-25,0 0,25 25,-25-25,0 0,24 0,-24 0,25 0,0 0,0 0,0 0,-1 0,1 0,25 0,-25-25,24 25,-24 0,25 0,-26 0,26-25,-25 25,0 0,-1 0,1 0</inkml:trace>
  <inkml:trace contextRef="#ctx0" brushRef="#br0" timeOffset="45581.6071">13693 9947,'-25'24,"25"-24,0 0,0 0,0 25,0-25,0 0,0 0,25 0,-1 0,1 0,0 0,25 0,-26 0,26 0,0 0,24-25,-24 25,24 0,0 0,1-24,24 24,-25 0</inkml:trace>
  <inkml:trace contextRef="#ctx0" brushRef="#br0" timeOffset="51842.9652">17686 8855,'0'0,"0"0,0 0,0 0,0 0,0 0,0-25,0 25,25 0,0 0,0-24,-1 24,1-25,0 25,0-25,24 25,-24-25,25 0,-25 25,24-24,-24-1,25 25,-26-25,26 0,-25 25,24-25,-24 25,0-24,0 24,-25-25,25 25,-25 0,0 0</inkml:trace>
  <inkml:trace contextRef="#ctx0" brushRef="#br0" timeOffset="52795.0197">16247 11112,'25'0,"-25"0,0 0,0-24,0 24,0 0,0 0,0 0,0 24,0-24,0 25,-25 0,25 0,-24 0,-1 0,25 24,-50 1,25-1,1 1,-26 0,0 24,1-24,-1 24,1 0,-1 1,0-1,1-24,-1 24,0-24,26-1,-26-24,25 25,0-25,25 0,-24-1,-1-24,25 25,0-25,-25 25,25-25,0 0</inkml:trace>
  <inkml:trace contextRef="#ctx0" brushRef="#br0" timeOffset="53163.0407">15925 11112,'0'0,"-25"0,25 25,-25-25,25 0,-24 0,24 0,0 0,0 0,0 0,0 0,0 0,24 0,-24 0,25 0,0 0,-25-25,50 25,-26 0,1-24,0 24,25 0,-1-25,-24 0,25 25,-26 0,26-25,-25 25,0 0,-1 0,1 0,0 25,-25-25,0 25,0 0,0 24,0-24,0 25,-25 24,25-24,-25-1,1 26,-1-26,0 26</inkml:trace>
  <inkml:trace contextRef="#ctx0" brushRef="#br0" timeOffset="55711.1865">16942 11534,'0'0,"0"0,0 0,0 0,0 0,0 0,25 0,-25 0,25 0,-25 0,24 0,1 0,0 0,0 0,24 0,-24 0,25-25,-25 25,24 0,1-24,-1 24,-24 0,25 0,-25-25,-1 25,1 0,0 0,-25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58643.3542">5929 6276,'0'0,"0"0,0 0,0 0,0 0,0 0,0 0,0 0,0 0,0 0,0 0,0 24,0-24,24 0,-24 0,25 0,-25 0,25 0,0 25,0-25,-1 0,1 0,25 25,0-25,-1 0,1 25,-1-25,26 25,-1-25,1 0,-1 24,0-24,26 0,-1 0,0 0,0 0,1 0,24 0,-25 0,25 0,-25-24,25 24,-25 0,25 0,-25-25,1 25,24 0,-25 0,0-25,0 25,1 0,-1 0,0 0,-25 0,1 0,24 0,-25 0,-24 0,25 0,-26 0,1 0,-1 0,1 0,-25 0,0 0,-1 0,1 0,-25 0,0 0,0 0,-25-25,25 25,-24 0</inkml:trace>
  <inkml:trace contextRef="#ctx0" brushRef="#br0" timeOffset="59074.3788">6722 6548,'-74'25,"24"0,-24-25,24 25,1-25,24 0,-25 0,26 25,24-25,0 0,0 0,0 0,0 0,24 0,-24 0,50 0,-25 0,24 0,1 24,0-24,24 0,-24-24,24 24,25 0,-24 0,24-25,0 25,0-25,1 25,24-25,-25 25,25-25,0 25,0-24,0 24,-25-25,25 0,0 25,0-25,0 25,-25-25,25 25,-24-24,-1 24,0 0,-25 0,26 0,-26-25,1 25,-26 0,26 0,-26 0,1 0,-25 0,24 0,-24 25,0-25,0 0,-1 0,-24 0,0 0,0 0,0 0,0 0,0 0,0 0,0 0,0 0,0 0,0 0,0 0,0 0,0 0,0 0</inkml:trace>
  <inkml:trace contextRef="#ctx0" brushRef="#br0" timeOffset="62400.5691">18033 6970,'0'0,"0"0,0 0,0 0,0 0,0 0,25 0,-25 0,25 0,0 25,0-25,-1 0,1 0,0 0,25 0,-26 0,26 0,0 0,-1 0,1-25</inkml:trace>
  <inkml:trace contextRef="#ctx0" brushRef="#br0" timeOffset="63156.6123">22424 6921,'0'0,"0"0,0 0,0 0,0 0,0 0,0 0,0 0,0 0,0 0,25 0,-25 0,24 0,1 0,0 0,0 0,0 0,24 0,1 0,-1 0,1 0,0 0,24 0,-24 0,-1 0,26 24,-26-24</inkml:trace>
  <inkml:trace contextRef="#ctx0" brushRef="#br0" timeOffset="64745.7032">17537 8458,'25'0,"-25"-24,0 24,0 0,25 0,-25-25,0 25,25 0,-25 0,24 0,-24 0,0 0,0 0,25 0,-25 0,25 25,-25-25,0 0,0 24,25-24,-25 25,0-25,0 25,0 0,0 0,-25-1,0 26,25-25,-25 24,1 1,-1-25,0 24,-25-24,26 25,24-25,-25-1,25-24,0 25,0-25,0 25,0-25,0 0,25 0,-1 0,1 0,25 0,-25 0,24 0,1-25,0 25,-1 0</inkml:trace>
  <inkml:trace contextRef="#ctx0" brushRef="#br0" timeOffset="66108.7812">15801 11112,'0'0,"0"0,0 0,0 0,-25 0,25 0,0 0,0 0,0 0,0 0,0 0,0 0,0 0,0 0,0 0,25 0,0 0,0 0,-25 0,24 0,26-24,-25 24,0 0,24-25,1 25,-25-25,24 25,1-25,-1 25,-24-25,25 25,-25 0,-1 0,1 0,0 0,0 0,-25 0,25 0,-25 25,0-25,0 25,-25 0,25 0,-25-1,0 26,25-25,-25 25,1-26,-1 26,0 0,0-1,0 1,1-1</inkml:trace>
  <inkml:trace contextRef="#ctx0" brushRef="#br0" timeOffset="67676.8708">15255 13444,'0'0,"0"0,0 0,25 25,-25-25,25 0,0 0,-25 0,24 0,26 0,-25 0,0 0,-1 0,26 0,0 0,-26 0,26 0,-25 0,25 0</inkml:trace>
  <inkml:trace contextRef="#ctx0" brushRef="#br0" timeOffset="67836.88">15429 13667,'-25'25,"25"-25,0 25,0-25,0 0,0 0,0 0,0 0,25 0,0 25,-25-25,24 0,1 0,25 0,-25 0,24 0,-24 0,25-25</inkml:trace>
  <inkml:trace contextRef="#ctx0" brushRef="#br0" timeOffset="76813.3934">17289 12849,'0'0,"0"-25,-25 25,25-25,0 25,0 0,0-25,0 25,0 0,-24-24,24 24,0 0,0 0,0-25,0 25,0 0,0 0,0 0,0 0,0 0,0 0,0 0,0 0,0 0,0 0,0 25,0-25,0 24,0 1,24 0,-24 0,0 0,0-1,0 1,25 0,-25 25,0-26,0 1,0 0,0 0,0-25,0 25,0-1,0-24,0 25,0-25,25 25,-25-25,0 0,0 0</inkml:trace>
  <inkml:trace contextRef="#ctx0" brushRef="#br0" timeOffset="77092.4094">16868 13370,'0'0,"0"0,-25 0,25 0,0 0,0 0,0 25,0-25,0 0,25 0,-25 0,24 0,1 0,0 0,0 0,0 0,24 0,-24 0,25 0,-1-25,1 25,-1 0,1-25,24 25,-24 0,0-25,24 25,-24-25,-1 25,1-24,0 24,-1 0,1-25,-25 25,-1 0,1 0,-25 0,0 0,0 0</inkml:trace>
  <inkml:trace contextRef="#ctx0" brushRef="#br0" timeOffset="77557.436">17215 13767,'0'24,"0"-24,0 0,0 0,0 0,0-24,0 24,0 0,0 0,25-25,-25 25,24 0,-24-25,25 25,0 0,0 0,0-25,-1 25,1 0,0 0,0-25,0 25,-1 0,1 0,-25 0,25 0,-25 25,25-25,-25 0,0 25,0-25,0 25,-25 0,25-25,-25 24,0 1,1 0,24 0,-25 0,0-1,0-24,0 25,25 0,-24-25,24 0,0 25,0-25,0 0,24 0,-24 0,25 0,0 0,0 0,0 0,-1-25,1 25,0 0,25 0,-26 0,1 0,0 25,0-25,0 0,0 25,-25-1,24-24,-24 25,0-25,0 25,0 0,0 0,0-25,-24 24,-1 1,0 0,0-25,0 25,-24 0,24-25,-25 24,1-24,24 25,-25-25,1 25,24-25,-25 0</inkml:trace>
  <inkml:trace contextRef="#ctx0" brushRef="#br0" timeOffset="78657.4989">1216 10815,'0'0,"0"0,0 0,0 0,-25 0,25 0,0 0,-25 0,25 0,0 25,0-1,0 1,0 0,0 25,0-26,25 26,-25-25,0 24,25 1,-25-25,25 0,-1 0,-24-1,25 1,0 0,0-25,0 25,-1-25,1 0,0-25,25 25,-1-25,-24-24,25 24,-1 0,26-25,-26 1,1-1,24 0,-24-24,24 24,1 1,-1-26,1 26,24-1,-25-24,1 24,-1 1,0-1,1 25,-26-24,1 24,-25 0,24 25,-24-25,-25 25,25 0,-25 0,0 0,25 0,-25 0,0 0,0 25</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29:05.375"/>
    </inkml:context>
    <inkml:brush xml:id="br0">
      <inkml:brushProperty name="width" value="0.05292" units="cm"/>
      <inkml:brushProperty name="height" value="0.05292" units="cm"/>
      <inkml:brushProperty name="color" value="#FF0000"/>
    </inkml:brush>
  </inkml:definitions>
  <inkml:trace contextRef="#ctx0" brushRef="#br0">13072 3894,'-24'-24,"24"24,-25 0,25-25,-25 25,0-25,25 25,0 0,-25-25,25 25,-24 0,24-25,0 25,-25 0,25-24,-25 24,25 0,0 0,0-25,-25 25,25 0,-25-25,25 25,0 0,-24-25,24 25,-25 0,25 0,-25-25,0 25,25 0,-25 0,1 0,24-25,-25 25,0 0,0 0,25 0,-25 0,1 0,-1 0,25 0,-25 0,25 0,-25 0,25 0,-25 0,0 0,25 0,-24 0,24-24,-25 24,25 0,-25 0,0 0,25 0,-25 0,25 0,-24 0,-1 0,25 24,-25-24,25 0,-25 0,0 0,25 0,-24 0,24 0,-25 0,25 0,-25 0,25 0,-25 0,0 0,25 0,-24 0,24 0,-25 0,25 0,-25 0,25 0,-25 0,25 0,-25 25,25-25,-24 0,24 0,-25 0,25 0,-25 0,25 0,-25 0,25 0,-25 0,25 0,-24 0,24 0,-25 0,25 0,-25 25,25-25,-25 0,0 0,25 0,-24 0,-1 0,25 0,-25 0,25 0,-25 25,0-25,25 0,-24 0,24 0,-25 0,0 0,25 0,-25 25,25-25,-25 0,1 0,24 0,-25 0,0 0,25 25,-25-25,0 0,25 0,-25 0,1 24,24-24,-25 0,0 0,0 0,25 25,-25-25,1 0,24 0,-25 0,0 25,0-25,25 0,-25 0,1 0,24 0,-25 0,0 25,0-25,0 0,25 0,-24 0,-1 25,0-25,25 0,-25 0,0 0,25 0,-24 0,-1 24,25-24,-25 0,0 0,25 0,-25 0,25 0,-24 25,24-25,-25 0,25 0,-25 0,25 0,-25 0,0 25,25-25,-24 0,24 0,0 0,-25 25,25-25,-25 0,25 0,-25 0,25 25,0-25,-25 0,25 0,0 0,-24 0,24 24,-25-24,25 0,0 0,-25 25,25-25,-25 0,25 0,0 0,-25 25,25-25,0 0,-25 0,25 25,0-25,-24 0,24 0,-25 0,25 25,0-25,-25 0,25 0,0 24,-25-24,25 0,-25 0,25 25,0-25,0 0,0 0,-24 0,24 25,0-25,0 0,0 0,-25 25,25-25,0 0,0 25,0-25,0 0,0 24,0-24,0 25,0-25,0 0,0 25,0-25,0 25,0-25,0 25,0-25,0 24,0-24,0 25,0-25,0 0,0 25,0-25,0 25,0-25,0 25,0-1,0-24,25 25,-25-25,0 25,0-25,0 25,0-25,24 25,-24-25,0 24,0-24,0 25,25-25,-25 25,0-25,0 25,25-25,-25 0,0 25,25-25,-25 24,0-24,25 25,-25-25,0 25,24-25,-24 25,0-25,25 25,-25-25,0 25,25-25,-25 24,25-24,-25 0,25 25,-25-25,25 25,-25-25,24 0,-24 25,25-25,-25 0,25 25,0-25,-25 0,25 24,-25-24,24 0,1 25,-25-25,25 0,0 25,-25-25,25 0,-1 25,-24-25,25 0,0 0,-25 25,25-25,0 0,-1 0,-24 24,25-24,0 0,0 0,-25 0,25 25,-1-25,1 0,-25 0,25 0,0 0,0 25,-25-25,24 0,1 0,0 0,0 0,-25 0,25 0,-1 25,1-25,0 0,-25 0,25 0,0 0,-1 0,-24 0,25 0,0 0,0 25,0-25,-25 0,25 0,-1 0,1 0,-25 0,25 0,0 0,0 0,-1 0,1 0,0 0,0 0,-25 0,25 0,-1 0,1 0,0 0,0 0,0 0,-1 0,1 0,0 0,0 0,0 0,-1 0,-24 0,25 0,0 0,0 0,-25 0,25 0,-1 0,1 0,-25 0,25 0,0 0,-25 0,25 0,-25 0,24 0,1 0,-25 0,25 0,0 0,0 0,-25 0,24 0,1 0,-25 0,25 0,0 0,-25 0,25 0,-1 0,-24 0,25 0,0 0,-25 0,25 0,-25 0,25 0,0 0,-25 0,24-25,-24 25,25 0,-25 0,25 0,-25 0,25 0,-25-25,25 25,-25 0,24 0,-24 0,25 0,-25-25,25 25,-25 0,0 0,25-25,-25 25,25 0,-25 0,0 0,24-24,-24 24,25 0,-25 0,0 0,25-25,-25 25,25 0,-25 0,0-25,25 25,-25 0,0 0,0-25,24 25,-24 0,0 0,25-25,-25 25,0 0,25-24,-25 24,0 0,0-25,25 25,-25 0,0-25,25 25,-25 0,0-25,0 25,24 0,-24-25,0 25,0-24,25 24,-25-25,0 25,0-25,25 25,-25-25,0 25,0-25,0 25,25-25,-25 25,0-24,0 24,0 0,25-25,-25 25,0-25,0 25,0-25,24 25,-24-25,0 25,0-24,0 24,25-25,-25 25,0-25,0 25,0 0,0-25,0 25,25-25,-25 25,0-24,0 24,0-25,0 25,0-25,25 25,-25-25,0 25,0-25,0 25,0-24,0 24,0-25,0 25,0-25,0 25,0-25,-25 25,25-25,0 25,0-24,0 24,0-25,-25 0,25 25,0-25,-25 25,25-25,0 25,0-24,0 24,-24-25,24 25,0-25,0 25,0-25,0 25,-25-25,25 25,0 0,0-24,0 24,0-25,-25 25,25 0,0-25,-25 25,25-25,-25 25,25-25,0 25,-24-24,-1 24,25-25,-25 0,0 25,25-25,-25 25,1-25,24 1,-25 24,0-25,25 25,-25-25,0 25,25-25,-24 25,-1 0,0-25,0 25,0 0,-24 0,24 0,-25 0,1 0,-1 0,0 0</inkml:trace>
  <inkml:trace contextRef="#ctx0" brushRef="#br0" timeOffset="2399.1372">10567 5135,'0'0,"-25"0,25 0,0 0,0 0,0 0,0 0,0 0,0 0,0 0,0 0,25 0,-25 0,25 0,0 0,24 0,1 0,0 0,-1 0,26 0,-1 0,0 0,26 0,-1 0,-25 0,50 0,-24 0,-1 0,0 0,25 0,-25 0,0 0,25 0,-24 24,-1-24,0 0,0 0,-24 0,24 0,-25 0,1 0,-26 0,26 0,-26 0,-24 0,25 0,-25 0,-25 0,24 0,-24 0,0 0,0 0,0 0</inkml:trace>
  <inkml:trace contextRef="#ctx0" brushRef="#br0" timeOffset="2936.168">13965 5110,'0'0,"0"0,0 0,0 0,0 0,0 0,0 0,25 0,0 0,0 0,0 0,-1 0,1 0,25 0,-1 0,1 0,24 0,-24 0,24-25,-24 25,25 0,-1 0</inkml:trace>
  <inkml:trace contextRef="#ctx0" brushRef="#br0" timeOffset="3224.1844">16173 5085,'25'0,"-25"0,25 0,-25 0,24 0,-24 0,25 0,-25 0,25 0,0 0,-25 0,25 0,24 0,-24 0,0 25,24-25,1 0,0 0,-1 0,1 0,0 0,24 0,-24 0,24 0,-24 0,24 0,-24 0,24 0,-24 0,24 25,-24-25,-1 0,26 0,-26 0,1 0,24 0,-24 0</inkml:trace>
  <inkml:trace contextRef="#ctx0" brushRef="#br0" timeOffset="31029.7748">2605 11906,'0'-25,"0"25,0 0,0-24,0 24,0 0,-25 0,25 0,0 0,-25 0,25 0,-25 0,1 24,24 1,-25-25,0 25,0 0,0 24,1-24,-1 0,0 25,25-1,-25 1,25-25,-25 24,25 1,0 0,0-1,0-24,0 25,0-26,25 1,-25 0,25 0,0 0,0-25,-1 0,1 0,0 0,25 0,-26 0,1 0,25-25,-25 0,-1 25,1-25,0 0,0 1,0-1,-1 0,-24 0,25 0,-25 25,0-24,0-1,-25 25,25-25,-24 25,-1-25,-25 25,25 0,-24 0,24 0,-25 25,1-25,24 25</inkml:trace>
  <inkml:trace contextRef="#ctx0" brushRef="#br0" timeOffset="31295.79">1786 13072,'-25'0,"1"25,-1-25,25 25,0-25,-25 0,25 0,0 0,25 0,-25 0,25 0,-1 0,26-25,0 25,-1-25,1 0,24 0,1 1,-1-1,25 0,-24 0,24-24,-25 24,26-25,-1 25,0 1,-25-26,26 25,-26 0,1 1,-1-1,-24 25,-1-25,1 25,-25-25,-1 25,1 0</inkml:trace>
  <inkml:trace contextRef="#ctx0" brushRef="#br0" timeOffset="31733.8151">2555 13469,'-25'25,"1"24,-1-24,0 25,0-25,25 24,-25-24,25 0,0 0,0-1,25 1,-25 0,25 0,0 0,0-1,-25 1,49 0,-24 0,0-25,0 25,-1-25,1 24,0 1,0-25,0 25,-1-25,-24 25,25-25,-25 25,0-25,0 24,0 1,0-25,-25 25,25-25,-24 25,-1-25,0 25,0-25,0 0,1 0,24 0,-25-25,0 25,25 0,-25-25,25 0,0 0,0 1,0-1,0 0,25-25,0 26,-25-1,25-25,-1 1,1 24,-25-25,25 1,0 24,0-25,-1 1,1 24,-25-25,25 25,-25-24,0 24,0 0,-25 0,0 1,1 24,-1-25,0 25,-25 0,26 0,-26 25,0-1,1 1,-1 25</inkml:trace>
  <inkml:trace contextRef="#ctx0" brushRef="#br0" timeOffset="33211.8996">6102 6003,'0'0,"0"0,0 0,0 0,0 0,25 0,-25-25,25 25,0 0,0 0,-1 0,1 0,25-25,-25 25,24 0,1-25,-25 25,24 0,1 0,-25-24,-1 24,1 0,0 0,-25 0,25 0,-25 0,0 0,0 0,-25 0,0 24,0-24,1 0,-1 0,0 25,0-25,0 0,1 25,-1-25,25 0,-25 0,25 0,-25 25,25-25,0 0,0 25,0-25,0 24,0 1,0 0,0 0,0 0,0-1,0 26,0-25,0 24,25-24,-25 25,0-25,0 24,0-24,0 25,0-26,0 1,0 0,0 0,0 24,0-49,0 25,0 0,0 0</inkml:trace>
  <inkml:trace contextRef="#ctx0" brushRef="#br0" timeOffset="33522.9174">6673 6449,'25'0,"-25"-25,0 25,0 0,0 0,0 0,0 0,0 0,0 25,-25-25,25 25,0-25,-25 25,25 0,-25-25,25 24,0 1,0 0,0 0,0-25,0 25,0-1,25-24,0 0,-25 25,25-25,-1 0,1 0,-25 0,25 0,0-25,0 25,-1-24,1 24,0-25,0 25,-25-25,25 25,-25-25,0 0,0 25,0-24,0-1,-25 25,25-25,-25 0,0 25,0-25,1 1,-26 24,25-25,0 25,1 0,24-25</inkml:trace>
  <inkml:trace contextRef="#ctx0" brushRef="#br0" timeOffset="33726.9291">7144 6052,'25'0,"-25"0,25 0,-25 0,0 0,25 25,-25-25,0 25,0 0,0 0,0-1,0 26,24-25,-24 24,0-24,0 25,0-25,0 24,0-24,0 0,0 0,0-1,0 1,0 0,0 0,0-25</inkml:trace>
  <inkml:trace contextRef="#ctx0" brushRef="#br0" timeOffset="33874.9376">7144 6375,'0'0,"0"0,0-25,0 25,0 0,25 0,-25 0,25-25,0 25,-1 0,1 0,0-25</inkml:trace>
  <inkml:trace contextRef="#ctx0" brushRef="#br0" timeOffset="34435.9696">7715 6251,'-25'0,"25"0,-25 0,0 0,25 0,-25 25,1-25,24 0,-25 24,25-24,-25 25,25-25,0 25,0-25,0 25,0 0,0-25,25 24,-25-24,25 25,-25-25,24 0,-24 0,25 25,0-25,0 0,-25 0,25-25,-1 25,-24 0,25 0,0-25,-25 25,25-24,-25 24,0 0,25-25,-25 25,0-25,0 25,0 0,0 0,0 0,0 0,0 0,0 0,0 0,0 0,0 25,0-25,0 25,0-25,0 24,24-24,-24 25,0-25,25 25,-25-25,25 0,-25 0,25 25,-25-25,25 0,-25 0,24 0,1-25,-25 25,25 0,0-25,0 25,-1-25,-24 25,25-24,0-1,-25 0,25 0,-25 0,25 1,-25-26,0 25,0-24,0-1,0 0,0-24,-25 24,25-24,-25 24,0-24,0 24,-24-24,49 49,-25-25,0 26,25 24,-25 0,25 0,0 24,0 1,-24 25,24-1,0 1,0 0,0-1,0 1,24 24,1-24,-25 0,25-1,-25 1,25-1,-25 1,25-25,-1 24,1-24,-25 0,25 0,0 0,-25-1</inkml:trace>
  <inkml:trace contextRef="#ctx0" brushRef="#br0" timeOffset="34894.9959">9203 6102,'0'0,"0"0,0 0,0 0,0 0,0 0,0 0,0 0,-25 0,25 0,0 0,0 25,-25-25,25 25,0-1,0-24,0 25,0 0,0 0,0 0,0-1,0 1,0-25,25 25,0 0,-25-25,25 0,-1 25,-24-25,25 0,0 0,0 0,0 0,0-25,-1 25,-24 0,25-25,0 25,-25-25,25 25,-25-25,0 25,0-24,0-1,0 0,0 25,-25-25,0 0,0 1,1 24,-26-25,25 25,0-25,-24 25</inkml:trace>
  <inkml:trace contextRef="#ctx0" brushRef="#br0" timeOffset="35456.028">9451 6102,'25'0,"-25"0,25 0,-25 0,0 25,0-25,0 0,0 25,0-1,0-24,0 25,24 0,-24-25,0 25,25 0,-25-25,25 24,-25-24,25 0,-25 25,25-25,-25 0,24 0,1 25,0-25,0 0,0-25,-1 25,1 0,-25 0,25-25,0 25,0 0,-25-24,24-1,-24 25,0-25,0 0,0 0,0 25,0-24,0-1,0 0,0 25,0-25,0 25,0 0,0 0,0 0,0 0,0 25,0-25,0 25,0 0,0-1,0 1,0 0,0 0,25 0,-25-25,25 24,-25 1,25-25,-25 25,25-25,-1 0,1 0,0 0,0 0,0 0,-1 0,1 0,0 0,0-25,-25 25,25-25,-1 1,-24 24,25-25,-25 0,0 0,0 0,0-24,0 24,0-25,0 26,0-26,-25 0,25 26,-24-26,24 25,-25 0,25 0,0 25,0 0,0 0,0 25,0-25,0 25,0 25,0-25,0 24,0-24,25 25,-25-1,0-24,24 25,-24-1,25-24,-25 0,25 24,-25-24,0 0,25-25</inkml:trace>
  <inkml:trace contextRef="#ctx0" brushRef="#br0" timeOffset="35615.0371">10145 6052,'0'0,"0"0,0 0,0 0,0 0,0 0,0 0,25 0,0 0,0 0,0 0,24-24,-24 24,25 0</inkml:trace>
  <inkml:trace contextRef="#ctx0" brushRef="#br0" timeOffset="36079.0636">10790 6003,'0'0,"25"-25,-25 25,0-25,0 25,0-25,-25 25,25 0,-24 0,24 0,-25 0,0 25,0-25,0 25,1 0,-1 0,0-1,0 1,0 0,25 25,-24-26,24 1,0 25,0-25,0-1,0 1,24-25,-24 25,25 0,0-25,0 0,0 25,24-25</inkml:trace>
  <inkml:trace contextRef="#ctx0" brushRef="#br0" timeOffset="37051.1192">11361 6003,'0'0,"0"-25,0 25,0-25,-25 25,0 0,0 0,1 0,-1 0,-25 25,25-25,1 25,-1-25,0 25,0-1,0 1,25 0,-24 0,24 0,0-1,0 1,0 0,0-25,0 25,24 0,-24-1,25-24,0 25,0-25,0 25,-1-25,1 0,0 0,25 0,-26 0,1 0,0-25,0 25,0-25,-25 25,25-24,-25 24,24-25,-24 0,0 0,0 0,0 1,0-1,0-25,0 25,0 1,0-1,0 25,0-25,0 25,0-25,0 25,0 0,0 0,0 0,0 0,0 0,25 0,-25 0,25 0,-25 0,25 25,-25-25,25 0,-1 25,-24 0,25-25,0 24,-25 1,25-25,-25 25,25 0,-25-25,24 25,-24-25,25 24,-25-24,0 25,25-25,-25 0,0 0,0 0,0 0,25 0,-25 0,0 0,0 0,0 0,0-25,25 25,-25-24,0 24,0-25,24 25,-24-25,0 25,25-25,-25 25,0-25,25 25,-25 0,25-24,-25 24,0 0,25 0,-25 0,24 0,-24 0,25 0,-25 0,25 0,-25 0,25 24,-25-24,25 25,-25-25,0 25,0 0,24-25,-24 25,0-25,0 24,0-24,0 25,0-25,0 25,0-25,0 25,0-25,0 0,0 0,0 0,0 0,0 0,0 0,0 0,0-25,0 25,25-25,-25 25,0-25,25 1,-25-1,0 0,25 25,0-25,-25 0,24 1,-24 24,25 0,-25 0,25 0,0 0,-25 0,0 0,25 0,-25 24,0-24,0 25,24 0,-24-25,0 25,25-25,-25 25,25-25,-25 0,25 24,-25-24,25 0,-1 25,1-25,0 0,0 0,0 0,0 0,-1 0,1-25,0 25,0 0,0-24,-1 24,1-25,0 25,-25-25,25 25,-25-25,25 0,-25 1,0 24,0-25,0 0,0 0,0 25,0 0,-25-25,25 25,-25 0,25 25,0-25,-25 25,25 0,0 0,0-25,0 24,0 1,0 0,0 0,0 0,25-1,-25 1,25-25,0 25,-1-25,1 25,0-25,0 0,0 0,24 0</inkml:trace>
  <inkml:trace contextRef="#ctx0" brushRef="#br0" timeOffset="37219.1288">13693 6003,'0'0,"24"0,-24 0,25 0,-25 0,0 0,25 0,0 0,-25 0,25 0,-1 0,-24 0,25 0,0 0,0 0,-25 0,25 0,-25 0</inkml:trace>
  <inkml:trace contextRef="#ctx0" brushRef="#br0" timeOffset="37343.1359">13767 6127,'0'0,"0"25,0-25,0 24,0-24,0 0,0 25,0-25,25 0,0 25,-1-25,1 0,0 0,0 25,0-25</inkml:trace>
  <inkml:trace contextRef="#ctx0" brushRef="#br0" timeOffset="42421.4264">15082 6325,'0'0,"0"0,-25 25,25-25,0 0,0 0,0 0,-25 0,25 0,0 0,0 0,0 0,0 0,0 0,0 0,0 0,25 0,-25 0,25 0,-1 0,1 0,0 25,25-25,-1 0,1 0,-1 0,26 0,-1 0,1 0,-1-25,25 25,1 0,-26 0,25 0,0 0,1-25,-26 25,25 0,0 0,-24 0,24 0,-24 0,-1-25,0 25,-24 0,24 0,-24 0,0 0,-1 0,1 0,-25-24,-1 24,1 0,0 0,-25 0,25 0,-25 0,0 0,0 0,0 0,0 0,0 0,0 0,-25 0,25 0,0 0,-25 0,0 0</inkml:trace>
  <inkml:trace contextRef="#ctx0" brushRef="#br0" timeOffset="43792.5048">9972 3696,'0'0,"0"0,0 0,0 0,0 25,0-25,0 0,0 0,25 0,-1 0,1 0,0 0,0 0,24 0,1 0,0 0,-1 0,1 0,24 0,1-25,-1 25,1 0,-1-25,25 25,-24-25,-1 25,0 0,1-25,-1 25,-24-24,-1 24,1 0,-25 0,0 0,-25 0,0 0</inkml:trace>
  <inkml:trace contextRef="#ctx0" brushRef="#br0" timeOffset="43993.5163">10344 3721,'-50'25,"1"-25,-1 0,0 24,1-24,-1 25,25-25,1 0,-1 25,0-25,25 0,0 0,0 0,0 0,25 25,0-25,-1 0,26 0,-25 0,24-25,1 25,24 0,-24-25,25 25,-26 0,26-25,-1 25,-24-24,24 24</inkml:trace>
  <inkml:trace contextRef="#ctx0" brushRef="#br0" timeOffset="46144.6393">16049 7020,'0'0,"0"0,0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24,0-24,0 0,0 0,0 25,0-25,0 0,-25 25,25-25,-25 0,25 25,0-25,-24 0,-1 25,25-25,-25 0,25 24,-25-24,0 0,1 0,24 0,-25 0,0 0,25 0,-25 0,25 0,-25 0,25 0,-24 0,24-24,0 24,0-25,0 25,0-25,0 0,0 25,0-25,0 1,0-1,0 25,0-25,0 25,0-25,0 25,0-25,24 25,-24 0,0-24,25 24,0-25,-25 25,25 0,0-25,-1 25,1 0,-25 0,25 0,0 0,0 0,-1 0,-24 25,25-25,0 0,0 25,0-25,-1 24,-24 1,25-25,0 25,-25 0,25 0,-25-1,25 1,-25 0,0 0,0 0,0-1,0 1,0 0,0 0,0 0,0-1,-25 1,0 0,25 0,-25 0,0-1,1 1,-1-25,0 25,0 0,0 0,-24-1,24 1,-25 0,26 0,-26-25,25 25,-24-1,24-24,0 25,0-25,0 0,0 0,1 0,24 0,-25 0,25 0,0 0,0-25,0 25,0 0,0-24,0-1,25 25,-25-25,24 25,1-25,-25 25,25-25,0 25,0-24,0 24,-1 0,1 0,0 0,0 0,0 0,-1 0,1 0,0 24,0-24,0 0,24 25,-24-25,0 25,0-25,-1 25,-24-25,25 25,0-25,0 0,-25 24,25-24,-25 0,24 0,-24 0,25 0,-25 0</inkml:trace>
  <inkml:trace contextRef="#ctx0" brushRef="#br0" timeOffset="46949.6854">16371 6648,'0'-25,"0"25,0 0,0 0,0-25,0 25,0 0,25 0,-25-25,25 25,-25 0,25 0,-25 0,25 0,-25 0,24 0,1 0,-25 0,25 0,-25 25,25-25,-25 0,0 25,0-25,0 25,0-25,0 24,0-24,0 25,0-25,-25 0,25 25,-25-25,25 0,0 25,0-25,-25 0,25 0,0 0,0 0,0 0,0 0,0 0,0 0,0 0,0 0,25 0,-25 0,25 0,-25 0,25 0,-25 25,25-25,-1 0,-24 0,25 24,-25-24,25 0,-25 25,0-25,25 25,-25-25,0 25,0-25,0 25,0-25,0 0,-25 25,25-25,-25 24,0-24,1 0,-1 0,0 0,0 0,0 0,1 0,-1 0,0 0,0 0,0 0,1-24,-1 24</inkml:trace>
  <inkml:trace contextRef="#ctx0" brushRef="#br0" timeOffset="48957.8002">16520 7045,'0'0,"-25"0,25 0,0 0,-24 0,24 0,0 0,0 0,0 0,0 0,0 0,0 0,0 0,0 0,24 0,-24 0,0 0,25 0,-25 0,25 0,-25 0,25 0,-25 0,0 0,25 0,-25 0,0 0,0 0,0 0,24 0,-24 0,0 0,0 0,0 0,0 0,-24 0,24 24,-25-24,25 0,0 0,-25 0,25 0,0 0,0 0,0 0,0 0,0 0,0 0,0 0,0 0,0 0,0 0,0 0,25 0,-25 0,25 0,-25 0,24 0,1 0,-25 0,25 0</inkml:trace>
  <inkml:trace contextRef="#ctx0" brushRef="#br0" timeOffset="49380.8244">16520 7119,'0'0,"0"0,0 0,0 0,0 0,0 0,25 0,-25-25,0 25,25 0,-25 0,25 0,-25 0,0 0,24 0,-24 0,0 0,25 0,-25 0,0 0,0 0,0 0,0 0,0 0,-25 0,25 0,-24 0,24 0,-25 0,0 0,25 0,-25 0,25 0,-25 0,25 0,-24 0,24 0,0 0,0 0,0 0,0 0,0 0,0 0,24 0,-24 0,25 0,-25 0,25 0,0 0,-25 0,25 0</inkml:trace>
  <inkml:trace contextRef="#ctx0" brushRef="#br0" timeOffset="53913.0837">3795 3746,'0'0,"25"0,-25 0,25 0,0 0,0 0,-25 0,24 0,26 0,-25 0,0 24,0-24,24 0,-24 0,25 0,-1 25,1-25,-1 0,1 0,0 0,-1 0,26 25,-26-25,26 0,-1 0,-24 0,24 25,-24-25,24 0,-24 0,24 25,-24-25,-1 0,1 24,-25-24,24 0,-24 0,0 25,0-25,-25 0,25 0,-25 0,0 0,0 0,0 0,0 0,-25 0,25 0,-25 0,0 0,0 0,1 0,-1 0,0 0,0 0,0-25,-24 25,24 0,0-24,-24 24,24-25,0 25,0 0,0-25,0 25,1 0,24 0,0 0,-25 0,25 0,0 0,0 0,0 0,0 0,0 0,0 0,25 0,-25 0,24 0,1 0,0 0,0 0,0 25,0-25,-1 0,1 0,25 0,-25 0,24 0,-24 0,25 0,-26 0,26-25,0 25,-26 0,26-25,0 25,-26 0,26-25,-25 25,24 0,-24-24,0 24,0 0,24-25</inkml:trace>
  <inkml:trace contextRef="#ctx0" brushRef="#br0" timeOffset="54845.137">16074 7491,'0'25,"0"-25,0 0,0 0,0 0,0 0,0 0,0 0,0 0,0 0</inkml:trace>
  <inkml:trace contextRef="#ctx0" brushRef="#br0" timeOffset="55157.1548">16694 6697,'0'0,"0"0,0 0,0 0,0 0,0 0,0 0,0 0,0 0,0 0,0 0,0 0</inkml:trace>
  <inkml:trace contextRef="#ctx0" brushRef="#br0" timeOffset="57880.3106">15950 7789,'0'0,"0"0,0 0,0 0,0 0,0 0,-25 24,25-24,0 25,0-25,-25 25,0 0,25 0,-24-1,24 1,-25 0,0 0,25 0,-25 0,0-1,25 1,-24 0,24-25,-25 25,25-25,-25 25,25-25,0 0,0 0,0 0,0 0,0 0,0 0,0 0,0 0,0-25,0 25,-25 0,25-25,0 25,0-25,0 25,0-25,0 25,0-24,0 24,0 0,0-25,0 25,0 0,0 0,0 0,0 0,0 0,0 0,0 0,0 0,0 0,0 25,0-25,0 0,0 24,0-24,0 25,0-25,0 25,0-25,0 25,0-25,0 0,0 25,0-25,0 0,0 0,25 0,-25 0,25 0,0 0,-1 0,-24 0,25-25,25 25,-25-25</inkml:trace>
  <inkml:trace contextRef="#ctx0" brushRef="#br0" timeOffset="62400.5691">16793 6524,'0'0,"0"0,-25-25,25 25,0 0,-24-25,24 25,-25 0,25-25,0 25,-25-25,25 25,0 0,-25 0,25 0,-25-24,25 24,0 0,-25 0,25 0,-24 0,24 0,-25 0,0 0,25 0,-25 24,25-24,0 0,-25 0,25 25,-24-25,24 25,-25-25,25 25,-25-25,25 25,-25-25,25 24,-25 1,25 0,-24-25,24 25,-25 0,25-1,0-24,-25 25,25 0,0 0,0 0,0-25,0 24,0 1,0 0,0 0,0 0,0 0,25-25,-25 24,25 1,-25 0,24 0,1 0,-25-25,25 24,0-24,-25 25,25-25,-1 25,-24-25,25 0,0 0,0 0,0 0,-25 0,24 0,1 0,0 0,-25 0,25-25,0 25,0-25,-1 25,1-24,0-1,0 25,0-25,-25 0,24 0,1 1,0-1,0 0,-25 0,25 0,-1 0,-24 1,0-1,25 0,-25 0,25 0,-25 1,0-26,0 25,0 0,-25 1,0-1,25 0,-24 0,-1 0,0 1,-25 24,26-25,-26 25,25-25,-24 25,24 0</inkml:trace>
  <inkml:trace contextRef="#ctx0" brushRef="#br0" timeOffset="72409.1416">16644 7491,'0'0,"25"0,-25 0,25 0,0 0,-25 0,25 0,24 0,-24 0,0 0,24 0,-24 0,25 0,-25-25,24 25,-24 0,0 0,24 0</inkml:trace>
  <inkml:trace contextRef="#ctx0" brushRef="#br0" timeOffset="72623.1538">17091 7293,'-25'0,"25"0,0 0,0 0,0 0,0 0,0 0,25 0,-25 0,25 24,-25-24,0 0,24 0,1 0,-25 25,25-25,-25 0,0 0,25 25,-25-25,0 0,0 25,0-25,0 0,-25 25,25-1,-25-24,0 25</inkml:trace>
  <inkml:trace contextRef="#ctx0" brushRef="#br0" timeOffset="78772.5055">7194 8731,'-25'0,"25"0,0 0,-25 0,25 0,0 0,0 0,0 0,0 0,0 0,0 0,0 0,25 0,-25-25,25 25,0 0,-1 0,1 0,25 0,-25-24,-1 24,26 0,-25 0,0-25,-1 25,1 0,0 0,0-25,-25 25,25 0,-25 0,0 0,0 0,0 0,0 0,0 0,-25 0,0 0,25 0,-25 0,0 0,25 25,-24-25,-1 0,25 0,-25 0,25 0,0 25,-25-25,25 0,0 0,0 0,0 0,0 24,0-24,0 25,0-25,0 25,0 0,0 0,0-1,0 1,25-25,-25 25,0 0,25 0,-25-25,0 24,0 1,25-25,-25 25,0-25,0 25</inkml:trace>
  <inkml:trace contextRef="#ctx0" brushRef="#br0" timeOffset="78952.5158">7194 9103,'0'0,"0"0,-25 0,25 0,0 0,0 0,0 0,0 0,25 0,-25 0,25 0,-1 0,1 0,0 0,0 0,0-24,24 24,1 0,-25-25,24 25,1 0,-1-25,1 25,0-25,24 25</inkml:trace>
  <inkml:trace contextRef="#ctx0" brushRef="#br0" timeOffset="79340.538">9798 8582,'0'0,"-25"0,25 0,0 0,0 0,0 0,0 0,0-24,25 24,0 0,0 0,0 0,-1 0,1 0,0-25,25 25,-26 0,26-25,-25 25,0 0,-1-25,1 25,0 0,0 0,-25 0,25 0,-25 0,0-25,0 25</inkml:trace>
  <inkml:trace contextRef="#ctx0" brushRef="#br0" timeOffset="79492.5467">10121 8483,'-25'0,"0"25,25-25,-25 0,25 0,0 0,-25 0,25 0,0 0,0 25,0-25,0 0,0 25,0-1,0-24,0 25,0 0,0 0,0 0,0-1,0-24,0 25,0 0,0 0,0 0,0-25,0 24,0 1,0-25,0 25,0 0</inkml:trace>
  <inkml:trace contextRef="#ctx0" brushRef="#br0" timeOffset="79700.5586">10195 8508,'0'0,"0"-25,0 25,0 0,0 0,0 0,0 0,0 25,0-25,0 25,25 0,-25-25,0 24,0 1,25 0,-25 0,0 0,0-1,24 1,-24 0,0 0,0 0,0-25,0 24,0-24,25 25,-25-25,0 25</inkml:trace>
  <inkml:trace contextRef="#ctx0" brushRef="#br0" timeOffset="79876.5687">9947 8930,'0'0,"0"24,0-24,0 0,0 0,0 0,0 0,0 0,0 0,25 0,0 0,-1 0,1 0,25-24,-1 24,-24 0,25 0,-1-25,1 25,25 0</inkml:trace>
  <inkml:trace contextRef="#ctx0" brushRef="#br0" timeOffset="80244.5897">12031 8285,'0'0,"0"0,0 0,0 0,0 0,24 0,-24-25,25 25,0 0,0 0,0 0,24 0,-24 0,25 0,-26-25,26 25,-25 0,24 0,-24 0,25-25,-25 25,0 0,-1 0,1 0,-25 0,25 0,-25 0</inkml:trace>
  <inkml:trace contextRef="#ctx0" brushRef="#br0" timeOffset="80412.5994">12279 8260,'-25'0,"25"0,0 25,0-25,0 0,0 25,0-1,0 1,0 0,0 0,0 0,0-1,0 1,0 0,0 0,0 0,0-1,0 1,25-25,-25 25,0 0,0-25,0 25,0-25</inkml:trace>
  <inkml:trace contextRef="#ctx0" brushRef="#br0" timeOffset="80656.6133">12576 8186,'25'0,"-25"0,25-25,-25 25,0 0,0 25,0-25,0 0,0 24,25 1,-25 0,0 0,25 0,-25-1,0 1,0 0,0 0,0 0,24-1,-24-24,0 25,0 0,0 0,0-25,0 25,0-25,0 0,25 24,-25-24,0 0,0 0</inkml:trace>
  <inkml:trace contextRef="#ctx0" brushRef="#br0" timeOffset="80849.6244">12874 8235,'0'-25,"0"25,0 0,0 0,0 0,0 0,0 0,0 25,0-25,0 25,25 0,-25 0,0-25,25 24,-25 1,0 0,0 0,0 0,24-1,-24 1,0 0,0-25,0 25,0-25,0 25,0-25,0 24,0-24</inkml:trace>
  <inkml:trace contextRef="#ctx0" brushRef="#br0" timeOffset="81100.6387">12303 8731,'-24'0,"-1"25,0-25,0 0,0 0,25 0,0 0,0 0,0 0,0 0,0 0,25 0,0 0,25 0,-26 0,26 0,24 0,1-25,-1 25,1 0,-1 0,1-25,24 25,-25 0,1-24,-26 24,26 0,-26 0,1 0,-1 0,-24 0,0 0,0 0,0 0,-25 0</inkml:trace>
  <inkml:trace contextRef="#ctx0" brushRef="#br0" timeOffset="85256.8764">7442 9674,'-25'0,"0"0,25 0,-25 0,25 0,0 0,0 0,0 0,0 0,0 0,0 0,0 0,0 0,0 0,25 0,0 0,0 0,0 0,-1 0,26 0,-25 0,24 0,-24-25,25 25,-1 0,-24 0,25 0,-25-25,-1 25,1 0,0 0,0 0,-25 0,0 0,0 0,0 0,0 0,-25 0,0 0,25 0,-25 25,1-25,-1 0,0 0,0 0,25 0,-25 0,1 0,24 0,-25 0,25 0,0 0,0 0,0 0,0 0,0 0,0 0,0 0,-25 0,25 25,0-25,0 0,0 25,0-1,0 1,0 0,0 0,0 0,0 24,0-24,0 0,0 24,0-24,0 25,0-25,0 0,0-1,0 26,0-25,0-25,0 25,25-1,-25-24</inkml:trace>
  <inkml:trace contextRef="#ctx0" brushRef="#br0" timeOffset="86022.9202">10096 9475,'0'0,"-25"0,0 0,25 0,0 0,0 0,0 0,0 0,0 0,0 0,25 0,0 0,-25 0,25 0,24 0,-24 0,25 0,-26 0,26 0,0 0,-1 0,-24 0,25-24,-1 24,-24 0,25 0,-25 0,-25-25,24 25,-24 0,0 0,0 0,0 0,0 0,-24 0,24 0,-25 0,0 0,0 0,25 0,-25 0,1 0,24 0,-25 0,25 0,-25 0,25 0,0 0,0 0,0 25,0-25,0 0,0 24,0-24,-25 25,25 0,0 0,0 0,0-1,0 1,0 25,0-25,0-1,0 1,-25 25,25-25,0-1,0 1,0 0,0 0,0-25,0 25,0-1,0-24,0 25</inkml:trace>
  <inkml:trace contextRef="#ctx0" brushRef="#br0" timeOffset="86636.9554">12775 9451,'0'0,"0"0,0-25,0 25,0 0,0 0,0 0,25 0,-25-25,24 25,1 0,0 0,25 0,-26 0,26-25,-25 25,24 0,-24 0,25 0,-25 0,24-25,-24 25,-25 0,25 0,-25 0,0 0,0 0,0 0,0 0,0 0,-25 0,0 0,0 0,25 0,-24 0,-1 0,0 0,25 0,-25 25,25-25,-25 0,25 0,0 0,-24 25,24-25,0 25,0-25,0 25,0-1,0 26,0-25,0 0,0 24,-25-24,25 25,0-26,0 26,0-25,0 24,0-24,0 0,-25 25,25-26</inkml:trace>
  <inkml:trace contextRef="#ctx0" brushRef="#br0" timeOffset="87529.0064">7467 10815,'0'0,"0"0,0 0,0-25,-25 25,25 0,0 0,0 0,0 0,0 0,25 0,-25 0,24 0,26 0,-25 0,0 0,24 0,1 0,-25 0,24 0,1-25,-1 25,1 0,-25 0,24 0,-24 0,0-25,0 25,0 0,-25 0,0 0</inkml:trace>
  <inkml:trace contextRef="#ctx0" brushRef="#br0" timeOffset="87725.0176">7764 10765,'0'0,"0"0,0 0,0 0,-25 0,25 0,0 0,0 0,0 25,0-25,0 0,0 25,0 0,0-1,0 1,25 0,-25 25,0-26,0 26,0 0,0-1,0 1,0 0,0-26,0 26,0-25,0 24,0-24,0 0,0 25,0-26,0-24</inkml:trace>
  <inkml:trace contextRef="#ctx0" brushRef="#br0" timeOffset="88405.0565">10319 10616,'0'0,"0"0,0 0,0 0,0 0,0 0,0 0,0 0,25 0,-25 0,25 0,0 0,24 0,-24 0,25 0,-1 0,-24 0,25 0,-1 0,1 0,-1 0,1-24,-25 24,24 0,-24 0,-25 0,25 0,-25 0,0 0,0-25,0 25,-25 0,25 0,-25 0,1 0,-1 0,0 0,0 0,0 0,1 0,-1 0,0 0,0 0,25 0,-25 0,25 25,0-25,0 0,0 0,0 24,0-24,0 25,0 0,0 0,0 0,0-1,0 26,0-25,0 24,0 1,0-25,0 24,0 1,0-25,0 24,0-24,0 25,0-25,0 0,0-1</inkml:trace>
  <inkml:trace contextRef="#ctx0" brushRef="#br0" timeOffset="89009.091">12998 10567,'0'-25,"-25"25,25-25,0 25,-25-25,25 25,0 0,0-24,0 24,0 0,0 0,0 0,0 0,0 0,0 24,0 1,0 0,0 0,25 0,-25-1,0 1,0 25,0-25,0 24,0-24,0 25,0-26,0 1,0 25,0-25,0-1,0 1,0 0,0 0,0-25,0 25</inkml:trace>
  <inkml:trace contextRef="#ctx0" brushRef="#br0" timeOffset="89305.108">13023 10840,'25'-25,"-25"25,24 0,1-25,0 25,0 0,0-25,-1 25,1-25,0 25,25-24,-26 24,1-25,0 25,0-25,0 0,-1 25,1-25,-25 25,25 0,-25-24,0 24,0-25,0 25,0-25,-25 25,25-25,-25 25,25-25,-24 25,24 0,0 0,0 0,0 0,0 0,0 0,0 25,0 0,0-25,0 50,0-26,0 1,0 25,24-1,-24-24,25 25,-25-1,0 1,25 0,-25-1,0 1,0 24,0-24</inkml:trace>
  <inkml:trace contextRef="#ctx0" brushRef="#br0" timeOffset="90396.1704">7392 12154,'0'0,"0"0,0 0,0 0,0 0,0 0,0 0,0 0,25 0,0 0,0 0,-1 0,1 0,25 0,-25 0,24 0,1-25,-1 25,1 0,0 0,-26 0,26-24,-25 24,0 0,24 0,-49-25,25 25,-25 0,0 0,0 0,0 0,0 0,-25 0,25 0,-25 0,-24 0,24 25,0-25,0 0,1 0,-1 24,0-24,0 0,0 0,1 0,24 0,-25 25,25-25,0 0,0 0,0 25,0 0,0-25,0 25,0 0,25-1,-25 26,24-25,-24 0,25 24,-25-24,0 25,25-26,-25 26,0-25,0 0,0 24,0-24,0 0,0 0</inkml:trace>
  <inkml:trace contextRef="#ctx0" brushRef="#br0" timeOffset="90905.1995">10741 12030,'0'-25,"0"25,-25-24,25 24,0-25,0 25,0-25,-25 25,25 0,0 0,0 0,0 0,0 25,0 0,0-25,0 49,25-24,-25 0,25 24,-25-24,0 0,25 25,-25-25,0 24,0-24,0 0,0 0,24-1,-24 1,0 0,0 0,0-25,0 25,0-25,0 24,0-24,0 0,0 0,0 0</inkml:trace>
  <inkml:trace contextRef="#ctx0" brushRef="#br0" timeOffset="91172.2148">10741 12353,'0'0,"25"-25,-25 25,24-25,-24 25,25-25,0 25,0 0,0-24,-1 24,1-25,0 25,0-25,0 25,-1-25,1 0,25 25,-25-25,-1 25,1-24,-25-1,25 25,-25-25,25 0,-25 25,0-25,0 25,0-24,-25-1,25 25,-25-25,25 25,0 0,-25 0,25 0,0 0,0 0,0 25,0 0,0-1,0 1,0 0,0 25,25-26,-25 26,0 0,25-25,-25 24,25-24,-25 25,0-26,25 26,-25-25,24 0,-24-1,25 26</inkml:trace>
  <inkml:trace contextRef="#ctx0" brushRef="#br0" timeOffset="91735.247">13122 11857,'0'0,"0"0,0 0,25 0,-25 0,25 0,-1 0,1 0,0 0,0-25,0 25,24 0,1 0,-25 0,24 0,1 0,0-25,-1 25,-24 0,25-25,-26 25,1 0,0 0,0 0,-25 0,0 0,0 0,0-25,-25 25,25 0,-25 0,0 0,1 0,-1 0,0 0,0 0,0 0,25 0,-24 0,-1 0,25 0,0 0,-25 25,25-25,0 25,0-25,0 25,0 0,0 24,0-24,0 0,0 24,0 1,0 0,0-26,-25 26,25 0,0-1,-25 1,25 0,-25-1</inkml:trace>
  <inkml:trace contextRef="#ctx0" brushRef="#br0" timeOffset="93081.324">7566 13370,'0'0,"0"0,0 0,0 0,0 0,0 0,0 0,25 0,-25 0,24-25,-24 25,25 0,0 0,-25 0,25 0,0 0,-1-25,1 25,25 0,-25 0,-1 0,1 0,-25-25,25 25,0 0,-25 0,0 0,25 0,-25 0,0 0,0 0,0 0,0 0,0 0,0 0,0 0,-25 0,25 0,0-24,0 24,-25 0,25 0,0 0,-25 0,25-25,0 25,-25 0,25 0,0 0,-24 0,24 0,0 0,0 0,0 0,0 0,-25-25,25 25,0 0,0 0,0 0,0 0,0 0,0 0,0 0,0 0,0 0,0 0,0 25,0-25,0 0,0 0,0 0,0 0,0 0,0 0,0 0,0 0,0 0,0 0,0 0,0 0,0 0,0 0,0 0,0 0,-25 0,25 0,0 0,0 0,0 0,0 0,0 0,0 0,0 25,0-25,0 0,0 24,0 1,0 0,0 0,0 0,0-1,0 26,0 0,0-1,0 1,25-1,-25 1,0 0,0-1,0 1,0-1,0 1,0-25,0 24,0 1,25-25,-25 0,0-1,0 1,0-25,24 25,-24-25,0 0,0 0,0-25,0 25,25-25,-25 1,25-1,-25 0,0 0</inkml:trace>
  <inkml:trace contextRef="#ctx0" brushRef="#br0" timeOffset="93352.3395">7987 13866,'0'-25,"25"0,-25 25,25-25,0 25,0-24,-1 24,1-25,0 25,0-25,0 25,0-25,-1 25,26-25,-25 1,0 24,-1-25,26 0,-25 0,0 0,-1 25,26-24,-50-1,25 0,0 0,-25 25,0-25,0 1,0 24,0-25,0 0,0 25,-25-25,25 25,-25-25,25 25,-25 0,25 0,0 0,0 0,0 0,0 25,0 0,0 0,0 0,0-1,0 1,0 25,25-1,-25-24,25 25,-25-1,0 1,25-25,-25 24,24-24,-24 25,25-25,-25-1,25 1</inkml:trace>
  <inkml:trace contextRef="#ctx0" brushRef="#br0" timeOffset="93892.3704">10815 13271,'0'0,"0"0,0 0,0 0,0 0,0 0,25 0,0 0,0 0,-1 0,1 0,0 0,25 0,-1 0,-24 0,25-25,-1 25,1 0,-1-25,1 25,-25 0,25-25,-26 25,1 0,0 0,0-25,-25 25,0 0,0 0,0 0,-25 0,0 0,0 0,1 0,-1 0,0 0,0 0,0 0,0 0,25 0,-24 25,24-25,-25 0,25 25,-25-25,25 25,0 0,0-1,0 1,0 0,0 25,0-26,0 26,0-25,0 24,0-24,0 25,0-25,0 24,0-24,0 0,25 0</inkml:trace>
  <inkml:trace contextRef="#ctx0" brushRef="#br0" timeOffset="94405.3997">13122 12998,'0'0,"0"0,0 0,0 0,0 0,0 0,25 0,0 0,-1 24,1-24,0 0,25 0,-1 0,-24 0,25 0,-1 0,1 0,0-24,-1 24,1 0,-25 0,24 0,-24 0,0-25,-25 25,25 0,-25 0,0 0,0 0,-25 0,0 0,0 0,0 0,1 0,-1 0,-25 0,25 0,1 0,-1 0,25 0,-25 0,0 25,25-25,-25 24,25-24,0 25,0 0,0 25,0-26,0 26,0-25,0 25,-25-1,25 1,0 24,0-24,0-1,-24 26</inkml:trace>
  <inkml:trace contextRef="#ctx0" brushRef="#br0" timeOffset="96468.5177">8037 14808,'0'0,"-25"0,25 0,0 0,0 0,0 0,0 0,0 0,0 0,0 0,0 0,0 0,25 0,0 0,0 0,-1 0,1 0,0 0,25 0,-1 0,-24 0,25-24,-1 24,1 0,0-25,-26 25,26 0,-25-25,0 25,-1 0,1 0,-25 0,25 0,-25 0,0 0,0-25,0 25,0 0,-25 0,25 0</inkml:trace>
  <inkml:trace contextRef="#ctx0" brushRef="#br0" timeOffset="96632.5271">8558 14734,'-25'0,"25"0,-25 0,1 0,24 0,-25 0,25 0,-25 0,25 0,-25 0,25 0,0 25,0-25,0 0,0 0,0 0,0 0,0 25,0-25,0 24,0 1,0 0,0 25,0-26,0 26,0-25,0 24,0 1,0-25,0 24,25 1,-25-25,0 0,0 24,0-24</inkml:trace>
  <inkml:trace contextRef="#ctx0" brushRef="#br0" timeOffset="97312.566">11063 14461,'-25'0,"25"-25,-24 25,24-24,-25 24,25 0,-25 0,25 0,0 0,0 0,0 24,0-24,0 25,25 0,-25 0,0 24,25-24,-25 25,24-1,-24-24,25 25,-25-25,25-1,-25 26,0-25,25 0,-25-1,0 1,0 0,0-25,25 25,-25-25,0 25</inkml:trace>
  <inkml:trace contextRef="#ctx0" brushRef="#br0" timeOffset="97612.5831">11138 14734,'24'0,"1"0,-25-25,25 25,0 0,0-25,-1 25,-24-24,25 24,0 0,0-25,0 25,0-25,-1 25,1-25,-25 25,25-25,-25 25,0-24,0 24,0-25,0 25,0-25,0 25,0-25,-25 25,25-25,-25 25,25 0,0 0,-24 0,24 0,0 0,0 0,0 25,0 0,0-25,0 50,0-26,0 1,24 25,-24-25,0 24,25-24,-25 25,25-26,-25 26,0-25,0 24,25-24,-25 0,0 0,0 24</inkml:trace>
  <inkml:trace contextRef="#ctx0" brushRef="#br0" timeOffset="98101.6111">13097 14412,'0'0,"0"-25,0 25,0 0,-25 0,25 0,0 0,0 0,0 0,0 0,0 0,0 25,0-25,0 24,0 1,0 25,0-25,0-1,0 1,0 25,0-25,0-1,0 1,0 0,0 0,0 0,0-1,0 1</inkml:trace>
  <inkml:trace contextRef="#ctx0" brushRef="#br0" timeOffset="98418.6292">13122 14660,'25'0,"-25"-25,0 25,25 0,-25 0,24-25,1 25,0 0,-25 0,25-25,0 25,-1-25,26 25,-25-24,0 24,-1-25,1 25,0-25,0 25,-25-25,25 25,-25-25,0 1,0 24,0-25,0 0,0 25,0-25,0 25,-25-25,25 25,0 0,-25-25,25 25,0 25,0-25,0 25,0-25,0 25,0 25,0-26,0 26,0 0,0-1,0 1,0-1,0 1,0 0,0-1,0 1,0-1,0 26,0-26,-25 1</inkml:trace>
  <inkml:trace contextRef="#ctx0" brushRef="#br0" timeOffset="99448.6882">8211 15875,'0'-25,"0"0,-25 25,25-24,0 24,-25-25,25 25,0 0,0 0,0 0,0 25,0-25,0 24,0 1,25 25,-25-25,25 24,-25-24,0 25,25-1,-25-24,0 25,24-26,-24 1,0 0,25 0,-25 0,0-1,0-24,0 25,0-25,0 25,0-25,0 0,0 0,0 0,25-25,-25 25,0 0,0-25,0 25,0-24,0-1,0 0,0 25,0-25,0 0,0 25,0-24,0-1,0 25,25-25,-25 0,25 25,-1-25,1 1,0 24,0-25,0 25,-1-25,1 0,0 0,0 25,0-24,-25-1,24 0,1 25,-25-25,25 25,-25-25,25 1,-25 24,0-25,0 25,0-25,0 25,-25 0,25-25,0 25,0 0,-25 0,25 25,0-25,0 25,0 0,0-1,0 26,0-25,25 24,-25 1,25 0,-25-1,25 1,-25-25,0 24,24-24,-24 25,25-26</inkml:trace>
  <inkml:trace contextRef="#ctx0" brushRef="#br0" timeOffset="100100.7255">11411 15528,'-25'0,"25"0,0 0,0 0,0 0,0 0,0 0,0 0,25 0,-1 0,1 0,0 0,0 0,24 0,-24 0,25 0,-1 0,1 0,0 0,-26-25,26 25,-25 0,0 0,-1 0,1-25,0 25,-25 0,0 0,0 0,0 0,0 0,-25 0,0 0,1 0,-1 0,0 0,0 0,0 25,1-25,-1 0,0 0,0 0,0 0,25 25,-24-25,24 0,-25 0,25 25,0-25,0 24,0-24,0 25,0 0,0 25,0-26,25 26,-25-25,0 24,0 1,0-25,24 24,-24-24,0 25,0-25,0 24,0-24,0 0,0 0,0-1</inkml:trace>
  <inkml:trace contextRef="#ctx0" brushRef="#br0" timeOffset="101220.7895">13023 15503,'-25'-25,"25"25,0 0,0-25,0 25,-25-24,25 24,0 0,0 0,0 0,0 0,0 24,0-24,0 25,0 0,0 25,25-26,-25 26,25 0,-25-26,0 26,25 0,-25-26,0 26,0-25,0 24,0-24,0 0,0 0,0 0,0-25,24 24,-24-24,0 0,0 25,0-25,0 0,0-25,0 25,0 0,0-24,0 24,0-25,0 0,0 25,0-25,0 0,0 1,0 24,0-25,0 25,0-25,0 25,25-25,-25 25,25-25,-25 25,25 0,0-24,-1 24,1 0,0 0,0-25,0 25,24-25,-24 25,0-25,0 25,24-25,-24 1,0 24,0-25,0 25,-25-25,24 25,-24-25,25 25,-25-25,0 1,0 24,0-25,0 25,0-25,-25 25,25 0,0-25,-24 25,24 0,0 0,0 25,-25-25,25 25,0 0,0 24,0 1,0-1,0 1,0 0,0-1,0 1,0 24,0-24,25-1,-25-24,0 25</inkml:trace>
  <inkml:trace contextRef="#ctx0" brushRef="#br0" timeOffset="104048.9513">8533 16942,'0'0,"0"0,0-25,-25 25,25 0,0 0,0-25,0 25,0 0,0 0,0 25,0-25,0 0,0 25,25-1,-25 1,25 0,-25 0,25 24,-25-24,25 0,-25 25,24-26,-24 26,0-25,0 24,0-24,25 0,-25 0,0 0,0-1</inkml:trace>
  <inkml:trace contextRef="#ctx0" brushRef="#br0" timeOffset="104320.9668">8707 17140,'0'0,"25"0,-25-25,24 25,1-25,0 25,-25-24,25 24,0-25,-1 25,1-25,0 25,0-25,0 0,-1 25,-24-24,25 24,-25-25,0 25,0 0,0-25,0 25,0-25,-25 25,25 0,-24 0,24 0,-25-25,25 25,-25 25,25-25,0 25,0-25,0 25,0 0,0 24,0-24,25 0,-25 24,25 1,-25 0,24-26,-24 26,25 0</inkml:trace>
  <inkml:trace contextRef="#ctx0" brushRef="#br0" timeOffset="105017.0066">11510 16818,'0'0,"-25"-25,25 25,0-25,0 25,0 0,-25-25,25 25,0 0,0 25,0-25,0 25,0 0,25-1,-25 1,25 25,-25-25,25 24,-25-24,0 25,24-26,-24 26,0-25,25 24,-25-24,0 0,0 0,0 0,0-25,0 24,0-24,25 0,-25 0,0 0,0-24,0 24,0-25,0 25,-25-25,25 0,0 0,-25 25,25-24,0-1,0 0,0 25,0-25,0 25,0-25,25 25,-25-24,25 24,0 0,0 0,-1-25,1 25,0 0,0-25,0 25,24 0,-24-25,0 25,0-25,24 25,-24-24,0 24,-25-25,25 25,-1-25,-24 25,0-25,0 25,0 0,0-25,0 25,-24 0,24-24,-25 24,25 0,0 0,-25 0,25 24,-25-24,25 25,0 0,0 0,0 0,0 24,0-24,25 25,-25-26,25 26,-25-25,25 0,-25-1,24 1,1 0</inkml:trace>
  <inkml:trace contextRef="#ctx0" brushRef="#br0" timeOffset="105387.0278">13023 16793,'0'0,"0"0,25 0,-25 0,24 0,-24 0,25 0,0 0,0 0,0 0,24 0,-24 0,25-25,-1 25,-24 0,25-25,-1 25,-24-25,25 25,-25-24,-1 24,1-25,0 25,-25 0,25-25,-25 25,0 0,-25 0,25 0,-25 0,0 0,25 0,-24 0,-1 0,0 25,0-25,0 25,0-25,25 24,-24 1,24 0,0 25,0-26,0 26,0 0,0-1,0 1,0-1,0 1,0 24,0-24,0 0</inkml:trace>
  <inkml:trace contextRef="#ctx0" brushRef="#br0" timeOffset="111060.3523">8955 17884,'0'0,"-25"-25,25 25,0-24,0 24,0-25,0 25,0 0,0 0,0 0,0 0,0 0,25 0,-25 0,25 25,-25-25,24 24,-24 1,25 0,-25-25,25 25,-25 0,25-1,-25 1,0 0,25 0,-25 0,0-1,0 1,0-25,0 25,0-25,0 0,0 25,0-25,0 0,0 0,0 0,0 0,0-25,0 25,0 0,0-25,0 25,0-25,0 25,0-24,0 24,0-25,0 25,0-25,24 25,-24-25,25 25,0-25,-25 25,25-24,0 24,-1-25,1 0,0 25,0-25,0 0,0 25,-25-24,24-1,1 0,-25 25,25-25,-25 25,0-25,0 25,0-24,0 24,-25-25,25 25,-25 0,25-25,0 25,-24 0,24 0,0 0,-25 25,25-25,0 0,0 25,0-1,25 1,-25 0,24 25,-24-26,25 26,0-25,-25 24,25 1,0-25,-1 24,-24-24,25 0,0 0</inkml:trace>
  <inkml:trace contextRef="#ctx0" brushRef="#br0" timeOffset="111564.3811">12006 17810,'-25'0,"25"-25,0 25,-25 0,25 0,0 0,0 0,0 0,0 0,0 0,0 25,25 0,-25-25,0 24,25 26,-25-25,25 0,-25-1,24 1,-24 25,0-25,25-1,-25 1,0 0,0 0,0-25,0 25,0-25,0 24,0-24,0 0,0 0</inkml:trace>
  <inkml:trace contextRef="#ctx0" brushRef="#br0" timeOffset="111848.3974">12031 18182,'0'0,"0"-25,0 25,0-25,0 25,0 0,0-25,0 25,0-24,0 24,24 0,-24-25,0 25,25 0,0-25,-25 25,25-25,0 0,-1 25,1-24,0-1,0 25,0-25,-1 0,26 25,-25-25,-25 1,25 24,-1-25,-24 25,25-25,-25 25,0 0,0 0,0-25,0 25,-25 0,25 0,0 0,-24 0,24 25,0-25,-25 25,25 0,0-1,0 1,0 25,25-25,-25 24,24-24,-24 25,25-1,-25-24,25 25,-25-26,25 1,-25 0,25 0,0 0,-25-1</inkml:trace>
  <inkml:trace contextRef="#ctx0" brushRef="#br0" timeOffset="112412.4296">13246 17760,'0'-25,"25"25,-25 0,0 0,0 0,0 0,0 0,25 25,-25-25,0 25,24 0,-24 0,25 24,-25-24,25 25,-25-1,25-24,0 25,-25-26,24 26,-24-25,0 0,0-1,0 1,25 0,-25 0,0-25,0 25,0-25,0 0,0 24,0-24,0 0,0 0,0-24,0 24,-25 0,25-25,-24 25,24-25,-25 0,25 25,-25-25,25 25,-25-24,25-1,0 25,0 0,0-25,0 25,25 0,-25-25,25 25,0-25,-25 25,24 0,1-24,0 24,0-25,0 25,0-25,-1 25,1-25,25 25,-25-25,-1 25,1-24,0-1,0 25,0-25,-1 0,-24 25,25-25,-25 25,0-24,0 24,0-25,0 25,-25-25,25 25,-24 0,-1-25,25 25,-25 0,25 25,-25-25,25 25,0-25,0 49,0-24,0 25,0-25,25 24,-25 26,25-26,-25 1,25-1,-1 26,-24-26,25-24,0 25,-25-1,25 1,-25-25</inkml:trace>
  <inkml:trace contextRef="#ctx0" brushRef="#br0" timeOffset="115622.6133">13395 9674,'0'25,"0"-25,0 0,0 0,0 0,0 0,25-25,-1 25,-24 0,25 0,0-25,25 25,-25 0,24-25,1 25,24-25,-24 25,24-24</inkml:trace>
  <inkml:trace contextRef="#ctx0" brushRef="#br0" timeOffset="116134.6425">14164 10790,'0'0,"0"-25,25 25,-25 0,24 0,-24-25,25 25,0 0,0-24,0 24,24 0,-24-25,25 25,-1-25,1 25,0-25,-1 25</inkml:trace>
  <inkml:trace contextRef="#ctx0" brushRef="#br0" timeOffset="116642.6716">13990 11981,'0'0,"0"0,0 0,0 0,0 0,0 0,0 0,0 0,0 0,25 0,-25 0,25 0,0 0,24 0,-24 0,25 0,-1 0,1-25,-1 25,1 0,0 0</inkml:trace>
  <inkml:trace contextRef="#ctx0" brushRef="#br0" timeOffset="117242.7059">14065 12973,'-25'0,"0"0,25 0,-25 0,25 0,0 0,0 0,0 0,0 0,0 0,0 25,25-25,0 0,-25 0,49 24,-24-24,25 0,-25 25,24-25,1 0,24 0,-24 25</inkml:trace>
  <inkml:trace contextRef="#ctx0" brushRef="#br0" timeOffset="117886.7428">13618 14461,'0'0,"0"0,0 0,0 0,0 0,0 0,0 0,0 0,25 0,-25 0,25 0,-25 0,25 0,24 0,-24 0,25-25,-26 25,26 0,24 0,-24 0,0 0,-1 0</inkml:trace>
  <inkml:trace contextRef="#ctx0" brushRef="#br0" timeOffset="118422.7734">13841 15726,'0'0,"0"0,0 0,0-25,0 25,0 0,0 0,0 0,25 0,-25 0,25 0,0 0,0 0,-1 0,26 0,0 0,-26 0,51 0,-26 0,1 0,0 25,-1-25,26 0</inkml:trace>
  <inkml:trace contextRef="#ctx0" brushRef="#br0" timeOffset="118926.8022">14015 16842,'0'25,"0"-25,0 0,0 0,0 0,0 0,0 0,0 0,25-25,0 25,-1 0,1 0,0 0,0 0,24 0,1 0,0 0,-1-24,1 24,-1 0,1 0,25 0,-26 0,1 0,-1 24</inkml:trace>
  <inkml:trace contextRef="#ctx0" brushRef="#br0" timeOffset="119442.8318">14586 18132,'0'0,"0"0,0 0,0 0,0-25,0 25,0 0,0 0,0 0,24-24,-24 24,25 0,0 0,0-25,0 25,-1 0,26-25,0 25,-1 0,1-25,-1 25,1 0,24-25,-24 25,24 0,-24 0,0-24</inkml:trace>
  <inkml:trace contextRef="#ctx0" brushRef="#br0" timeOffset="120882.9141">14263 9103,'25'-24,"0"24,-1-25,1 25,0-25,0 0,24 25,-24-25,25 25,0-25,-1 25,1 0,-1-24,-24 24,25 0,-1 0,1 24,-25-24,24 25,-24 0,0 0,0 0,0 0,-25 24,24 1,1-1,-25 26,25-26,-25 26,0-1,0 25,0-24,0-1,0 25,0 1,0-26,-25 25,25 25,-25-24,25-1,-24 25,-1 0,25 0,-25-25,25 25,-25 0,0 0,25 0,-24 0,-1 0,25 0,-25 0,0 0,25 0,-25 0,25 0,-24 0,24 0,-25 0,25 0,-25 0,25 0,-25 1,25-1,-25 0,25 0,0 0,-24 24,24-24,0 0,0 0,0 1,-25-1,25 0,0 0,0 0,0 0,0 0,0 0,0 0,0 0,0 0,25-25,-25 25,0 0,0-25,0 25,0-25,0 26,0-26,0 0,0 25,0-25,0 0,0 1,0-1,0-25,0 25,0-24,0 24,0-24,0-1,0 0,0-24,0 24,0-24,0 24,0-24,0 0,0-1,0 1,0-25,0 24,0-24,0 0,24 0,-24-1,0 1,0 0,0-25,0 25,25-25,-25 25,0-25,0 0,0 24,25-24,-25 0,0 0,0 0,0 0,0 0,0 0,0 0,0 0,0-24,0 24,0 0,0 0,0 0,0 0,0-25,0 25,0 0,0 0,0 0,0 0,0 0,0-25,0 25,0 0,0 0,0 0,0 0,0 0,0 0,-25 0,25 0,0 0,0 25,-25-25,25 0,-24 25,-1-25,0 24,0 1,-24-25,-1 25,0 0</inkml:trace>
  <inkml:trace contextRef="#ctx0" brushRef="#br0" timeOffset="128864.3706">19224 12675,'-25'0,"0"0,-24 0,24 0,25 0,-25 0,0 0,25 0,0 0,0 0,0 25,0-25,25 0,-25 0,25 0,0 25,0-25,24 0,-24 25,25-25,-1 0,1 0,24 0,1 0,-1 0,0 0,1 0,24-25,0 25,25-25,-24 25,-1-25,25 25,0-25,-25 25,25-24,-25 24,25-25,-24 25,24 0,-25-25,0 25,0-25,-24 25,24 0,-25-25,25 25,-24 0,-1 0,1-24,-26 24,1 0,0 0,-1 0,1-25,-25 25,-1 0,1 0,-25 0,0 0,0 0,0 0,0 0,0 0,-25 0,1-25</inkml:trace>
  <inkml:trace contextRef="#ctx0" brushRef="#br0" timeOffset="129556.4102">20489 13345,'0'-25,"-25"0,25 25,-25-24,1 24,24 0,-25 0,0 0,25 0,-25 0,0 24,25-24,-24 25,-1 0,25 0,-25 0,25-1,0 1,0 25,0-25,25-1,-25 26,25-25,-1 0,26-1,-25 26,24-25,-24 0,25-1,-1 1,1 0,0 0,-1 0,1-1,-1 1,1 0,-25 0,25 0,-26-1,1 1,-25-25,25 25,-25 0,0 0,0-25,0 24,-25 1,0-25,1 0,-26 25,0-25,25 0,-24 0,-1 0,1 0,-1 0,25-25,-24 25,24 0,0-25,0 25,0-24,25 24,-24-25,24 0,0 25,0-25,0 0,24 25,1-24,-25-1,25 0,0 0,24 0,-24 1,25-1,-25 0,24 0,1 0,-1-24,1 24,0 0,-1-24,-24 24,25 0,-25-25,-1 26,1-1,-25-25,0 25,0 1,0-1,-25-25,1 25,-26 25,0-24,26-1,-51 25,25 0,1 0,-26 25,26-25,-26 24,1 1</inkml:trace>
  <inkml:trace contextRef="#ctx0" brushRef="#br0" timeOffset="130804.4816">16892 6226,'-49'0,"-1"-25,1 0,-1 25,0-24,-24 24,24 0,-24-25,24 25,1 0,-26 25,26-25,-1 24,0 1,-24 0,24 0,1 0,-1 24,-24 1,24-25,1 24,24 1,-25-1,0 1,26 0,-26 24,25-24,0-1,-24 26,49-26,-25 26,0-1,0-24,25 24,0-24,0-1,0 1,0 0,25-1,-25 1,25-25,0 24,0-24,-1 0,1 0,0-1,25 1,-1-25,-24 25,25-25,-1 0,1 0,24 0,-24 0,24 0,-24-25,24 0,1 25,-26-24,26-1,-1 0,1 0,-1-24,0 24,1 0,-1-25,-24 26,24-26,-24 25,0-24,-1-1,1 0,-1 1,1-1,-25 1,0-1,24 0,-49-24,25 24,-25-24,0 24,0 1,0-26,-25 26,-24-1,24 0,-25 1,-24-1,-1 1,1 24,-25 0,0 0,-1 25,1 0,-25 0,25 0,-25 25</inkml:trace>
  <inkml:trace contextRef="#ctx0" brushRef="#br0" timeOffset="137472.863">16148 7714,'50'0,"-25"-25,24 25,1-24,-1 24,26-25,-26 25,26-25,-1 25,-24-25</inkml:trace>
  <inkml:trace contextRef="#ctx0" brushRef="#br0" timeOffset="138627.9291">20489 14660,'-25'0,"25"-25,0 25,0 0,-25 0,25 0,0 0,0 0,0 0,0 0,0 0,0 0,25 0,0 0,0 0,0 0,24 0,1 0,-1 0,26 0,-1 0</inkml:trace>
  <inkml:trace contextRef="#ctx0" brushRef="#br0" timeOffset="143420.2032">10914 5011,'-24'0,"24"0,-25 0,0 0,25 0,-25 0,25 0,-25 0,25 0,0 0,0 0,0 0,0 0,0 0,0 0,0 0,0 0,0 0,0 0,0 0,0 0,25 0,0 0,0 0,0 0,-1 0,26 0,0 0,-1 0,26 0,-1-25,0 25,1 0,-1 0,26-25,-26 25,25-25,0 25,-24 0,24-25,-25 25,26 0,-26 0,0-24,1 24,-1 0,-24 0,24-25,-24 25,0 0,-26 0,1 0,0 0,0 0,0 0,-25 0,0 0,0 0,0 0,-25 0</inkml:trace>
  <inkml:trace contextRef="#ctx0" brushRef="#br0" timeOffset="143673.2177">11088 4986,'-50'25,"26"-25,-26 0,25 0,0 0,25 0,-24 0,24 0,0 0,0 0,24 0,1 0,-25 0,50 0,-25-25,-1 25,26 0,0 0,24 0,-24 0,24 0,1-25,-1 25,0 0,26-25,-1 25,-25 0,25-25,-24 25,24 0,-25-24,26 24,-26 0</inkml:trace>
  <inkml:trace contextRef="#ctx0" brushRef="#br0" timeOffset="144420.2604">13841 5011,'0'0,"0"0,0 0,0 0,0 0,0 0,25 0,0 0,0 0,0 0,-1 0,26 0,0 0,-1 0,26 0,-26 0,26 0,24 0,-25 0,26 0,-1 0,0 0,0 0,0 0,25 0,-24 0,24 0,-25 0,25 0,-25 0,25 0,-25 0,25 0,-24 0,24 0,-25 0,0 0,0 0,0 0,1 0,-1 0,-25 0,1-25,-1 25,1 0,-26 0,1 0,-1 0,1 0,-25-25,0 25,-1 0,1 0,0 0,-25 0,0 0,0 0,0 0</inkml:trace>
  <inkml:trace contextRef="#ctx0" brushRef="#br0" timeOffset="146092.356">18257 4390,'-25'0,"25"0,0 0,0 0,0 0,0 0,0 0,0 0,0 0,0 0,25 0,-25 0,24 0,1 0,0 0,0 0,24 0,-24 0,25 0,-1-24,-24 24,25 0,-1 0,-24 0,25-25,-1 25,-24 0,25 0,-25-25,0 25,-1 0,1 0,0-25,-25 25,0 0,0-25,0 25,0 0,0-24,0 24,0-25,-25 25,25-25,-25 25,1-25,-1 0,25 25,-25-24,0 24,25 0,-25-25,25 25,0 0,-25 0,25 0,0 0,0 0,0 0,0 0,0 0,25 25,0-25,-25 0,25 24,0-24,0 25,-1 0,1-25,0 25,0-25,24 25,-24-25,0 24,0-24,-25 25,25-25,-25 25,0-25,0 0,-25 25,25-25,-25 25,0-1,-24-24,24 25,-25-25,25 25,-24 0</inkml:trace>
  <inkml:trace contextRef="#ctx0" brushRef="#br0" timeOffset="146724.3922">19894 4093,'0'0,"0"-25,0 0,-25 25,25-25,0 25,0 0,0-24,0 24,0 0,0 0,0 0,0 0,0 24,0-24,0 25,0 0,0 0,0 0,0-1,25 1,-25 0,0 0,0 0,25-1,-25 1,0 0,0 0,0-25,0 25,0-1,0-24,0 25,0-25</inkml:trace>
  <inkml:trace contextRef="#ctx0" brushRef="#br0" timeOffset="147024.4093">19844 4341,'0'-25,"0"25,25 0,0-25,-25 25,25 0,-1-25,1 25,0 0,0-24,0 24,-1-25,1 25,0-25,0 25,24-25,-24 25,0-25,-25 25,25-24,0 24,-25-25,0 25,0 0,0-25,0 25,0-25,0 25,0-25,-25 25,25-24,-25 24,25 0,0 0,-25-25,25 25,0 25,0-25,0 0,0 24,0 1,0-25,0 25,0 25,0-26,0 1,0 0,0 0,0 24,0-24,25 0,-25 0,0 0,0-1,25-24,-25 25,0 0</inkml:trace>
  <inkml:trace contextRef="#ctx0" brushRef="#br0" timeOffset="148172.475">20687 4142,'0'0,"0"0,0 0,0 0,0 0,0 0,0 0,0 0,0 0,0 0,25 0,-25 0,25 0,0 0,0 0,-1 0,1 0,0 0,0 0,0 0,24 0,-24 0,0 0,0-24,0 24,-1 0,1 0</inkml:trace>
  <inkml:trace contextRef="#ctx0" brushRef="#br0" timeOffset="148416.489">21035 4043,'0'0,"-25"-25,25 25,0 0,0 0,-25 0,25 0,0 0,0 0,0 0,0 0,0 0,0 0,0 0,0 0,0 0,0 0,25 25,-25-25,0 0,25 25,-25-25,0 0,0 25,0-25,25 25,-25-25,0 0,0 24,0-24,0 25,0-25,0 25,0-25,0 0,0 25,0-25,0 25,-25-25,25 0,0 24,-25-24,25 0,0 0,0 0,0 0</inkml:trace>
  <inkml:trace contextRef="#ctx0" brushRef="#br0" timeOffset="148808.5114">21630 3820,'-25'0,"25"0,-25 0,25 0,-24 0,24 0,-25 0,25 0,-25 0,0 0,25 25,-25-25,25 25,-24-1,24-24,0 25,0 0,0 0,0 0,0-1,0-24,0 25,24 0,-24-25,25 25,0 0,-25-25,25 24,0-24,-1 0,1 0,0 25,0-25,0 0,-1 0,1-25,0 25,0 0,0 0,-1-24,1 24,0-25,0 25,-25-25,25 25,-25-25,24 0,-24 1,0-1,0 0,0 0,-24 0,-1 1,25-1,-25 25,0-25,0 0,1 25,-1 0,0-25,-25 25</inkml:trace>
  <inkml:trace contextRef="#ctx0" brushRef="#br0" timeOffset="149560.5544">20241 4837,'0'0,"0"-25,0 25,0 0,0 0,0 0,0-25,0 25,0 0,0 0,0 25,0-25,0 0,0 25,0 0,0-25,0 25,0-1,0 26,0-25,0 0,0-1,0 1,0 0,0 0,0 0,0-25,0 24,0 1,0-25,0 25,0-25,0 25,0-25</inkml:trace>
  <inkml:trace contextRef="#ctx0" brushRef="#br0" timeOffset="149867.572">20241 5085,'0'0,"0"0,25 0,-25-25,25 25,-1 0,1 0,-25-25,25 25,0 0,0 0,-1-24,1 24,0 0,0-25,-25 25,25-25,-1 25,-24 0,25-25,-25 25,0 0,25-25,-25 25,0 0,0-24,0 24,0-25,-25 25,25 0,-25-25,25 25,0 0,0 0,-24 0,24 0,0 0,0 25,0-25,0 25,-25-25,25 24,0 1,0 0,0 0,0 0,0-1,0 1,0 0,0 0,0-25,0 25,0-1,0-24,0 25,25-25</inkml:trace>
  <inkml:trace contextRef="#ctx0" brushRef="#br0" timeOffset="150319.5978">20985 4986,'0'0,"0"0,0 0,0 0,0 0,0 0,0 0,0 0,25 0,0 0,-25 0,25-25,-1 25,1 0,25 0,-25 0,-1 0,1 0,25 0,-25 0,-1-25,1 25,-25 0,25 0,0 0,-25-25,0 25,0 0,0 0,0 0,0-24,-25 24,25 0,0-25,-25 25,0 0,25-25,-24 25,24 0,0 0,-25-25,25 25,0 0,0 0,0 0,0 0,0 0,0 0,0 0,0 25,25-25,-25 0,24 25,1-25,-25 25,25-25,-25 24,25 1,0-25,-25 25,0 0,24-25,-24 25,0-1,0-24,0 25,0-25,-24 25,-1 0,0-25,25 25,-50-25,26 24</inkml:trace>
  <inkml:trace contextRef="#ctx0" brushRef="#br0" timeOffset="151551.6683">22002 4638,'0'0,"0"0,0 0,0 0,0 25,0-25,0 0,0 0,0 0,0 0,0-25,0 25,0 0,25 0,-25-24,25 24,-25-25,25 25,-25-25,24 25,-24-25,0 25,25-25,-25 25,0-24,0 24,0-25,0 25,0-25,0 25,0 0,0-25,0 25,0 0,0 0,0 0,0 25,0-25,0 0,0 25,0 0,0-1,0 1,0 0,0 0,0 24,0-24,0 25,0-25,0-1,0 26,0-25,0 0,0 0,0-1,0 1,0 0,0-25,0 25,0 0,0-25</inkml:trace>
  <inkml:trace contextRef="#ctx0" brushRef="#br0" timeOffset="151700.6768">21952 5035,'0'0,"0"0,0 0,0 0,0-24,0 24,0 0,25 0,0 0,-25 0,25 0,0 0,0 0,-1 0,1 0,25 24,-25-24,24 0,-24 0,25 0,-26 0,26 0</inkml:trace>
  <inkml:trace contextRef="#ctx0" brushRef="#br0" timeOffset="152492.7221">20861 5779,'0'0,"0"-24,-25 24,25-25,0 25,0 0,-25 0,25 0,0 0,0 0,0 0,0 0,0 25,0-1,0-24,0 25,0 0,0 0,25 0,-25 0,0-1,0 1,0 0,0 0,0 0,0-25,25 24,-25-24,0 25,0-25,0 25,0-25,0 0,0 0,0 0,0 0,0 0,0 0,0-25,0 25,0-25,0 25,0-24,0 24,0-25,0 25,0-25,0 25,0-25,0 25,25-25,-25 25,25-24,-25 24,25-25,-1 25,1-25,0 0,0 25,0-25,-1 0,1 25,0-24,0-1,0 0,-1 25,-24-25,25 0,-25 25,0-24,0 24,0 0,0 0,0 0,0 0,0 0,0 0,0 24,0-24,0 25,0 0,0 0,0 0,0-1,-25 1,25 0,0 0,0 0,0 0,0-1,0 1,0 0,0-25,0 25,25 0,-25-25,0 0,0 24,25-24</inkml:trace>
  <inkml:trace contextRef="#ctx0" brushRef="#br0" timeOffset="152883.7445">21605 5904,'0'0,"25"0,-25 0,0 0,0 0,25 0,-25 0,25 0,-25 0,24-25,1 25,0 0,0 0,0-25,-1 25,1 0,-25 0,25 0,0-25,0 25,-25 0,24 0,-24-25,25 25,-25 0,0-25,0 25,0-24,-25 24,1-25,24 25,-25-25,0 0,0 25,0-25,25 25,-24-24,-1 24,25-25,-25 25,25 0,0 0,0 0,0 0,0 0,0 0,0 0,0 0,25 25,0-25,-25 24,24-24,1 25,0 0,-25-25,25 25,0 0,-25-25,24 24,-24 1,25-25,-25 25,0 0,0-25,0 25,0 0,-25-25,25 24,-24-24,-1 25,25-25,-25 0,0 25,25-25</inkml:trace>
  <inkml:trace contextRef="#ctx0" brushRef="#br0" timeOffset="153235.7646">22325 5606,'0'0,"0"0,24-25,-24 25,0 0,25-25,-25 25,25 0,-25 0,25 0,0 0,-1 0,1 0,0 0,0 25,-25-25,25 25,-1-25,-24 25,0-25,0 24,0 1,0 0,-24-25,24 25,-25 0,-25-1,25 1,1 0,-1 0,0-25,0 25,0-25,1 25,24-25,0 0,0 0,0 0,0 0,0 0,0 0,24 0,1 0,0 0,25 0,-26 0,26 0,-25 0,24-25,1 25</inkml:trace>
  <inkml:trace contextRef="#ctx0" brushRef="#br0" timeOffset="154193.8194">22672 3398,'0'0,"0"-25,0 25,0-24,25-1,-1 25,1-25,0 25,0-25,0 25,-1 0,26 0,-25 0,24 0,-24 25,25-25,-25 25,24 0,-24-1,0 1,0 0,-25 0,25 24,-25-24,0 25,0-1,-25 1,0 0,0-1,25 26,-25-26,-24 1,49 24,-25-24,0 0,0-26,0 26,25 0,-24-26,24 1,0 25,0-25,0-1,24 1,-24 0,25 0,0 0,-25-25,25 24,0 1,0-25,-1 0,1 25,0-25,0 0,0 0,-25-25,24 25,1 0,-25 0,25-25,-25 25,0-24,0 24,0-25,-25 25,25-25,-25 25,1-25,-26 25,25 0,0 0,-24 0,24 25,-25-25,25 25,1 0,-26-1,25 1,0 0,1 25,24-26,-25 26,25 0,0-1,0 1,0 0,25-1,-25 1,24-1,1 1,0 0,25-1,-26 1,1-1,0 1,25 0,-25-1,-1 1,1-1,0-24,-25 25,25-1,-25-24,0 25,0-25,0 24,-25-24,25 0,-25 0,0 0,-24-1,24 1,-25 0,1 0,24 0</inkml:trace>
  <inkml:trace contextRef="#ctx0" brushRef="#br0" timeOffset="166899.5461">10840 4986,'-25'0,"25"0,0 0,0 0,0 0,0 0,0 0,0 0,0 0,25 0,0 0,0 0,-1 0,26 0,-25 0,24 0,26 0,-26 0,26 0,-1 0,26 0,-26 0,25-25,0 25,-24 0,24 0,-25 0,26-25,-26 25,0 0,1 0,-26-25,26 25,-26 0,-24 0,25 0,-25 0,-25 0</inkml:trace>
  <inkml:trace contextRef="#ctx0" brushRef="#br0" timeOffset="167148.5604">11559 4961,'-74'0,"0"25,-1-25,25 0,-24 25,0-25,24 0,0 0,1 0,-1 0,25 0,1 0,-1 0,0 0,0 0,25 0,0 0,0 0,0 0,25 0,0 0,0 0,-1 0,1 0,25 0,-1 0,1 0,24 0,1 0,-1-25,1 25,24 0,-25 0,26-25,-1 25,0 0,0-25,0 25,1 0,-26-25,25 25,-24 0</inkml:trace>
  <inkml:trace contextRef="#ctx0" brushRef="#br0" timeOffset="185033.5833">19794 10740,'0'25,"0"-25,0 0,0 25,0-25,0 0,25 0,0 0,0 0,0 0,0 0,24 0,1 0,-1 0,1 0,0 0,-1 0,26-25,-26 25,1 0,-1-25,1 25,0 0,-1-24,1 24,-25 0,-1 0,1-25,0 25,0 0,-25 0,25 0,-25 0,0 0,0 0,0 25,0-25,-25 24,25 1,-25 0,25 0,-25 0,0 24,1 1,-1 24,0-24,0 24,-24 1,24-1,0 1,0-1,0 25,1-24,-1-1,0 0,0 1,25-26,-25 26,25-26,-24 1,24 0,0-1,0 1,0-25,0 0,0-1,0 1,0 0,24 0,-24 0,0-25,0 0,0 24,0-24,25 0,-25 0,0-24,0 24</inkml:trace>
  <inkml:trace contextRef="#ctx0" brushRef="#br0" timeOffset="185309.5991">20191 11609,'0'0,"0"0,-24 0,24-25,0 25,0 0,0 0,0 0,24 0,-24 0,25-25,0 25,0-25,0 25,24 0,1-25,-25 1,49 24,-24-25,-1 25,26-25,-26 0,26 25,-1-25,-24 25,24-24,-24 24,-1 0,1-25,0 25,-26 0,1 0,0-25,0 25,0 0,-25 0,0 0,0 0,0 0,0 0,0 0,-25 0,25 0</inkml:trace>
  <inkml:trace contextRef="#ctx0" brushRef="#br0" timeOffset="187370.717">13792 9401,'0'0,"0"0,0 0,0 0,0 0,0 0,0 0,0 0,0 0,0 0,0 0,0 0,0 0,0 0,0 25,0-25,0 0,0 25,0-25,0 24,0-24,0 25,0-25,0 25,0-25,0 25,0-25,0 0,25 0,-25 0,24 0,1 0,0 0,0 0,0-25,-1 25,26-25,-25 0,24 1,1-1,-25 0,24 25,1-25,-25 0,0 1,24-1,-24 25,-25-25,25 25,0-25,-25 25,0 0,0 0,0-25,0 25,0 0,0 0,0 0,0 0,0 0,0 0,0 0,0 0,0 0,0 25,0-25,0 0,0 0,0 0,0 0,0 0,0 0,0 0,0 0,24 0,-24-25,0 25,0 0,0 0</inkml:trace>
  <inkml:trace contextRef="#ctx0" brushRef="#br0" timeOffset="188218.7655">14313 10542,'-25'0,"25"0,0 0,0 0,0 25,0-25,0 0,0 0,0 25,0-25,0 24,0-24,0 0,0 25,0-25,0 0,0 25,0-25,0 0,0 0,25 0,-25 0,24 0,1 0,0 0,0-25,0 25,-1-25,1 25,0-24,25-1,-25 25,-1-25,26 0,-25 0,0 25,-1-24,1 24,0-25,-25 25,25-25,-25 25,0 0,0 0,0 0,0 0</inkml:trace>
  <inkml:trace contextRef="#ctx0" brushRef="#br0" timeOffset="188697.7929">14387 10592,'0'0,"0"0,25 0,-25 0,0 0,25 0,-25 0,24-25,1 25,0-25,0 25,0-25,24 25,-24-25,0 1,25 24,-26-25</inkml:trace>
  <inkml:trace contextRef="#ctx0" brushRef="#br0" timeOffset="189122.8172">14164 11832,'0'0,"0"-25,0 25,25 0,-25-25,0 25,24-25,1 25,-25-24,25 24,25-25,-26 0,1 25,25-25,-25 25,24-25,-24 25</inkml:trace>
  <inkml:trace contextRef="#ctx0" brushRef="#br0" timeOffset="189578.8433">14139 13221,'25'0,"-25"-25,25 25,-25-25,24 25,1-25,0 25,25-24,-26-1,26 25,0-25,-1 0,1 25,0-25</inkml:trace>
  <inkml:trace contextRef="#ctx0" brushRef="#br0" timeOffset="190354.8877">13965 14560,'0'0,"0"-24,25 24,-25-25,25 25,0-25,0 0,-1 0,26 1,-25-1</inkml:trace>
  <inkml:trace contextRef="#ctx0" brushRef="#br0" timeOffset="191173.9345">14015 15553,'25'-25,"0"25,-1 0,26-25,-25 0,24 25,-24-25</inkml:trace>
  <inkml:trace contextRef="#ctx0" brushRef="#br0" timeOffset="191625.9604">14387 16644,'25'-25,"-25"25,25 0,-1-25,-24 1,25-1,0 0,25 0,-25 0,24 1,1-1,-1-25</inkml:trace>
  <inkml:trace contextRef="#ctx0" brushRef="#br0" timeOffset="197043.2702">21308 14536,'-25'0,"25"0,-25 24,25-24,-25 0,0 0,1 0,-1 0,0 25,0-25,-24 0,24 0,0 0,-25 0,26 25,-26-25,0 0,25 0,-24 0,-1 0,1 0,-1 25,0-25,-24 0,24 0,1 0,-26 0,1 0,24 0,-24 0,0 0,24 0,-24 0,-1 0,25 0,-24 0,0 0,-1 0,1 0,-1-25,1 25,24 0,-24 0,0 0,-1 0,26 0,-26 0,26 0,-1 0,-25 0,26 0,-1 0,1 0,-1 0,25 0,-24 0,24 0,-25-25,25 25,1-25,-1 25,25-24,-25-1,25 0,-25 0,25 0,0-24,0 24,0-25,25 1,0-1,-25 0,25 1,-25-26,24 26,-24-26,25 1,0-25,0 24,-25-24,25 0,-1 0,1-25,-25 24,25-24,-25 0,0 0,0 0,0 0,0 0,0 0,0 0,-25 0,25 0,0 25,-25-25,25 25,0 0,0-1,0 26,0-25,0 24,0 1,0 24,25-24,-25 24,0 1,25-1,-25 0,25 1,-25-1,0 25,0-24,25 24,-25-25,24 26,-24-1,0 0,25 0,-25 0,25 1,-25 24,0 0,25-25,-25 25,0 0,25 0,-25 0,24 0,-24 25,25-25,0 0,0 24,0-24,24 0,-24 0,0 25,25-25,-1 0,1 0,-1 0,1 0,0 0,24 0,-24 0,24 0,-24 0,24 0,0 0,1 0,-1 0,26-25,-26 25,25 0,-24-24,24 24,0 0,0-25,-24 25,24-25,0 25,-25-25,26 25,-1 0,-25-25,1 25,24 0,-25-24,-24 24,24 0,-24 0,24-25,-24 25,0 0,-26 0,26 0,-25 25,24-25,-24 0,0 0,0 24,-25-24,25 0,-25 25,24-25,-24 25,0-25,0 25,0 0,0-1,0 1,0 25,0-25,-24 24,24 1,-25-1,0 1,0 0,0 24,1 0,-1 26,0-26,0 25,0 1,1-1,-1 0,0 0,0 0,0 1,25-1,-24 0,24 0,0 0,0 1,0-26,0 25,0-24,0-1,24 1,-24-1,25 0,-25-24,25 24,-25 1,0-1,25-24,-25 24,0 1,0-1,0 1,0-1,0 0,0 1,0-26,0 26,0-1,0-24,0 24,0-24,0 24,0-24,0 24,-25-24,25-1,0 1,0 0,0-1,0-24,0 25,0-25,0 24,-25-24,25 0,0 0,0-1,0 1,0 0,0 0,0-25,0 25,0-25,0 0,0 0,0 24,0-24,0 0,0 0,-25 0,25-24,0 24</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33:05.431"/>
    </inkml:context>
    <inkml:brush xml:id="br0">
      <inkml:brushProperty name="width" value="0.05292" units="cm"/>
      <inkml:brushProperty name="height" value="0.05292" units="cm"/>
      <inkml:brushProperty name="color" value="#FF0000"/>
    </inkml:brush>
  </inkml:definitions>
  <inkml:trace contextRef="#ctx0" brushRef="#br0">9848 10046,'0'0,"0"0,0 0,-25 0,25 0,0 0,0 0,0 0,0 0,25 0,-25 25,25-25,-1 0,1 0,25 0,-25 0,24 0,1 0,24 0,1 0,-26 0,51 25,-26-25,0 0,26 0,-1 0,0 0,0 0,0 0,1 0,24 0,-25 0,25 0,0 0,0 0,0 0,0 0,0 0,25 0,-25 0,0 0,0 0,0 0,0 0,0 0,0 0,0 0,0 0,-25 0,1 0,-1 0,0 0,0 24,0-24,-24 0,-1 0,1 0,-1 0,-24 0,-1 0,1 0,-25 0,24 0,-49 0,25 0,-25 0,0 0,0 0,0 0,0 0,0 0,-25 0,0 0,25 0,-24 0,-1 0,0 0</inkml:trace>
  <inkml:trace contextRef="#ctx0" brushRef="#br0" timeOffset="4584.2622">12279 10666,'0'-25,"0"25,0-25,0 25,0 0,0-24,0 24,0 0,-25 0,25 0,0 0,-25 0,25 0,-25 0,0 0,25 24,-24 1,-1-25,0 25,0 25,0-26,1 26,-1 0,0-1,25 1,-25 24,0-24,1 24,24 1,-25-26,25 1,-25 24,25-49,0 25,0-1,0-24,0 0,25 0,-25 0,25-25,-1 24,1-24,0 0,0 0,0 0,-1 0,26 0,-25-24,0-1,-1 25,26-25,-25 0,0 0,-1 1,-24-1,25 0,-25 0,0 0,-25 1,25-1,-24 25,-1-25,0 0,-25 25,26 0,-26 0,25 0,-24 0,24 25,-25-25,25 25,1 0,-26-1</inkml:trace>
  <inkml:trace contextRef="#ctx0" brushRef="#br0" timeOffset="5670.3243">12700 10418,'0'0,"0"-25,0 25,0-25,0 25,0-24,0 24,0-25,0 25,0-25,25 25,-25 0,25-25,-25 25,25 0,0 0,-1 0,-24 0,25 0,0 0,0 25,-25-25,25 25,-25 0,24-1,-24 1,0 0,0 0,0 0,-24-1,-1 26,0-25,0 0,0 24,1-24,-1 0,0 0,0-1,0 1,1-25,24 25,0-25,0 0,0 0,0 25,0-25,24 0,1 0,0 0,0-25,24 25,1 0,0 0,-1-25,1 25,-1 0,26-25,-26 25,1 0,0 0,-1-24,1 24</inkml:trace>
  <inkml:trace contextRef="#ctx0" brushRef="#br0" timeOffset="11689.6686">16099 5383,'0'0,"0"0,0 0,0 0,0 0,24 0,-24 0,25 0,0 0,0 0,0 0,-1 0,1 0,25 0,-25 0,24-25,1 25,-1 0,26 0,-26 0,26 0,-25-25,24 25,0 0,-24 0,24 0,-24-25,24 25,-24 0,-25 0,24 0,-24-25,0 25,0 0,0 0,-25 0,0 0,0 0,-25 0,25 0,-25 0,0 0,0 0,-24 0,-1 0,25 25,-24-25,-1 0,-24 0,24 0,1 25,-1-25,-24 0,24 0,0 25,1-25,-1 0,25 0,0 0,1 0,-1 0,0 25,25-25,0 0,0 0,25 0,0-25,24 25,-24 0,25 0,-1 0,1 0,24 0,1-25,-26 25,26 0,-1 0,-24-25,24 25,-24 0,-1 0</inkml:trace>
  <inkml:trace contextRef="#ctx0" brushRef="#br0" timeOffset="12529.7167">1935 6524,'0'0,"0"0,0 0,0 0,0 0,0 0,0 0,25 0,-25 0,25 0,0 0,-1 0,1 0,25 0,-1 0,1 0,24-25,1 25,-1 0,1-25,-1 25,0-25,26 0,-26 25,25-24,-24 24,-1-25,1 25,-1-25</inkml:trace>
  <inkml:trace contextRef="#ctx0" brushRef="#br0" timeOffset="36005.0594">17314 5904,'-25'0,"25"0,0 0,0 0,-25 0,25 0,0 0,0 0,0 0,0 0,0 0,0 0,0 0,0 0,0 0,0 0,0 0,0 0,0 0,0 0,0 0,0 0,0 0,25 0,-25 0,25 0,0 0,0 0,-1 0,1 0,0 0,0 0,0 0,-1 0,26 0,-25 0,0-25,-1 25,1 0,0 0,0 0,0 0,-25 0,25 0,-25 0,0 0,0 0,0 0,0 0,0 0,0 0,0 0,-25 0,25 0,-25 0,25 0,-25 0,25 0,-25 0,25 0,-25 0,25 0,-24 0,24 0,0 0,-25 0,25 0,0 0,0 0,0 0,0 0,0 0,0 0,-25 0,25 0,0 0,0 0,0 25,0-25,0 24,0-24,0 25,0 0,0 0,0 0,0-1,0 1,0 0,0 0,0-25,25 25,-25-1,0 1,0-25,0 25,25-25,-25 25,0-25,0 25,0-25,0 0,0 0</inkml:trace>
  <inkml:trace contextRef="#ctx0" brushRef="#br0" timeOffset="36193.0701">17339 6251,'-25'25,"25"-25,0 0,0 0,0 0,0 0,0 0,0 0,0 0,25 0,-25 0,25 24,-1-24,-24 0,25 0,25 0,-25 0,-1 0,26 0,-25 0,24 0,1 0,0-24,-25 24,24 0</inkml:trace>
  <inkml:trace contextRef="#ctx0" brushRef="#br0" timeOffset="36782.1038">19571 5804,'0'0,"0"0,0 0,0 0,0 0,0 0,0 0,0 0,0 0,25 0,0 0,0 0,-1 0,1 0,0 0,0 0,24 0,1 0,-25 0,25-25,-26 25,26 0,-25 0,0 0,-1 0,1 0,0 0,-25 0</inkml:trace>
  <inkml:trace contextRef="#ctx0" brushRef="#br0" timeOffset="36991.1158">19745 5804,'0'0,"0"0,0 0,0 0,0 0,0 25,0-25,0 0,0 25,-25-25,25 25,0-25,0 25,0-1,0-24,0 25,0 0,0 0,0-25,0 25,0-1,25-24,-25 25,0 0,0-25,0 25,0-25,0 0,0 25</inkml:trace>
  <inkml:trace contextRef="#ctx0" brushRef="#br0" timeOffset="37229.1294">20018 5779,'0'0,"0"0,25 0,-25 0,0 0,0 0,0 0,0 0,0 0,0 25,0-25,0 25,0 0,0 0,0 0,0-1,0 1,0 0,0 0,0 0,0-25,0 24,24 1,-24-25,0 25,0 0,0-25,0 0,0 25,0-25,0 0</inkml:trace>
  <inkml:trace contextRef="#ctx0" brushRef="#br0" timeOffset="37437.1413">19646 6176,'0'0,"-25"0,25 0,0 25,0-25,0 0,0 0,0 0,0 0,0 0,0 0,25 0,-25 0,24 0,26 0,-25 0,24-25,-24 25,25 0,0 0,-1-24,26 24,-51 0</inkml:trace>
  <inkml:trace contextRef="#ctx0" brushRef="#br0" timeOffset="42586.4358">17587 6772,'0'0,"0"0,0 0,0 0,0 0,0 0,0 0,0 0,0 0,0 0,0 0,0 0,0 0,0 0,0 0,0 0,0 0,0 0,0 0,0 0,0 0,0 0,0 0,0 0,0 0,0 0,0 0,0 0,-25 0,25 0,0 0,0 0,0 0,0 0,0 0,-25 0,25 0,0 0,0 0,-25 0,25 0,0 0,0 0,0 24,-24-24,24 0,0 0,0 0,-25 0,25 0,0 0,0 25,0-25,-25 0,25 0,0 25,0-25,-25 25,25-25,0 25,0-25,0 25,-25-1,25-24,0 25,0 0,0 0,0 0,0-25,0 24,0 1,0 0,0 0,0-25,0 25,0-1,0 1,25-25,-25 25,0-25,25 25,-25-25,25 25,-25-25,25 0,-25 24,24-24,1 0,-25 25,25-25,0 0,-25 0,25 0,-1 0,1 0,-25 0,25 0,0 0,0 0,0-25,-25 25,24 0,1-24,-25 24,25 0,0-25,-25 25,25-25,-25 25,0-25,24 25,-24-25,0 1,0 24,0-25,25 25,-25-25,0 0,0 25,0-25,0 1,0-1,0 0,0 25,0-25,0 0,0 1,-25-1,25 0,-24 25,24-25,-25 0,25 0,-25 1,0 24,25-25,-25 0,1 25,-1-25,25 25,-25 0,0-25,0 25,25 0,-25 0,1 0,24 0,-25 0,0 0</inkml:trace>
  <inkml:trace contextRef="#ctx0" brushRef="#br0" timeOffset="43226.4724">18653 6772,'0'0,"0"0,0 0,0-25,0 25,0 0,0 0,0 0,0 0,0 0,0 0,0 0,0 0,0 0,0 25,0-25,0 0,0 24,25 1,-25 0,25-25,0 25,-25 25,25-26,-1 1,-24 0,25 0,0 0,0-1,-25 1,25 0,0-25,-25 25,24 0,-24-25,25 24,-25-24,25 0,-25 0,0 25,0-25,25 0,-25 0,0 0,0-25</inkml:trace>
  <inkml:trace contextRef="#ctx0" brushRef="#br0" timeOffset="43518.4891">18926 6747,'0'0,"0"0,0 0,0 0,0-25,0 25,0 0,0 0,0 0,0 0,0 0,0 0,0 0,-24 25,24-25,0 0,-25 25,25-25,0 24,-25 1,25 0,-25-25,0 25,25 0,-25 24,25-24,-24 0,24 0,-25 0,25-1,-25 1,25 0,-25 0,25 0,-25-25,25 24,0 1,0-25,-24 25,24-25,0 25,0-25,0 0,0 0,0 0</inkml:trace>
  <inkml:trace contextRef="#ctx0" brushRef="#br0" timeOffset="44287.5331">20043 6623,'24'0,"-24"0,0-25,0 25,0 0,0 0,0 0,0 0,0 0,0 0,-24 0,24 0,-25 0,0 25,25-25,-25 0,0 0,1 0,-1 25,0-25,0 0,0 0,0 0,1 24,24-24,-25 0,25 0,0 0,0 0,0 0,0 0,0 0,0 0,0 0,0 0,0 0,0 0,0 0,0 0,0 0,0 0,0 0,0 0,0 0,0 0,0 0,0 0,0 25,0-25,0 0,0 25,0-25,0 25,0 0,0-1,0-24,0 25,0 0,0 0,0 0,-25 0,25-1,0 1,0 0,0 0,0 0,0-1,0-24,0 25,0-25,0 25,0-25,25 0,-25 25,0-25,25 0,-25 0,24 0,-24 0,25 0,0 0,0 0,0 0,-25-25,25 25,-1 0,1-25,0 25,0-25,0 25,-1-24,1 24,-25-25,25 25,-25-25,0 0,0 25</inkml:trace>
  <inkml:trace contextRef="#ctx0" brushRef="#br0" timeOffset="44457.5428">19770 6871,'0'0,"0"0,-25 0,25 0,0 0,0 0,0 0,0 0,0 0,25 0,-25 0,24 0,1 0,-25 0,25 0,0-25,0 25,0 0,-1 0</inkml:trace>
  <inkml:trace contextRef="#ctx0" brushRef="#br0" timeOffset="44842.5649">21184 6796,'0'0,"0"0,0 0,0 0,0 0,24 0,-24 0,25 25,-25-25,25 0,0 0,0 0,-25 0,24 0,1 0,0 0,0 0,0 0,-25 0</inkml:trace>
  <inkml:trace contextRef="#ctx0" brushRef="#br0" timeOffset="45009.5744">21233 6945,'0'0,"0"0,25 0,-25 0,25 0,-25 0,25 0,-25 0,24 0,1 0,0-24,0 24,0 0,24 0,-24 0,25-25,-26 25</inkml:trace>
  <inkml:trace contextRef="#ctx0" brushRef="#br0" timeOffset="45557.6058">22498 6474,'25'-25,"0"25,-25-25,25 25,-25 0,0 0,0-24,0 24,0 0,0 0,0 0,0 0,0 0,0 0,-25 0,25 0,-25 0,0 0,0 0,1 0,-1 0,25 24,-25-24,0 0,0 0,25 0,-24 0,24 0,0 0,0 0,0 0,0 0,0 0,0 0,0 0,0 0,0 0,0 0,0 0,0 0,0 0,0 0,0 0,0 0,0 0,0 0,0 0,0 25,0-25,0 0,0 25,0-25,0 25,0-25,0 25,0-1,0 1,0 0,0 0,0-25,0 25,0-1,0 1,0 0,-25 0,25 0,0-1,0 1,0 0,0 0,0 0,0 0,0-25,0 24,0 1,0-25,25 25,-25-25,0 0,0 25,24-25,-24 0,25 0,-25 0,25 0,-25 0,25 0,0 0,-1 0,-24-25,25 25,0-25,0 25,0-25,-25 1,24-1,-24 0</inkml:trace>
  <inkml:trace contextRef="#ctx0" brushRef="#br0" timeOffset="45689.6133">22374 6672,'0'0,"0"0,0 0,0 25,0-25,25 0,-25 0,25 0,0 0,-1 0,1 0,0 0,25-25,-26 25</inkml:trace>
  <inkml:trace contextRef="#ctx0" brushRef="#br0" timeOffset="48665.7835">18455 7962,'0'0,"0"-25,0 25,0 0,0 0,-25 0,25 0,-25 0,25 0,-24 25,-1-25,25 25,-25-25,0 25,25 0,-25 0,25-1,0 1,-24 0,24-25,0 25,0 0,0-1,24 1,1-25,-25 25,25 0,0-25,0 0,-1 25,1-25,0 0,0 0,0 0,-1 0,1 0,0 0,0-25,0 25,-1-25,1 25,0-25,-25 25,25-25,-25 25,0-24,0-1,0 0,0 0,0 25,-25-25,0 1,25-1,-25 0,1 25,-1-25,-25 0,25 25,1 0,-1 0,0 0,25 0,-25 0</inkml:trace>
  <inkml:trace contextRef="#ctx0" brushRef="#br0" timeOffset="49209.8147">18827 7937,'25'0,"-25"0,0 25,0-25,25 0,-25 0,0 25,0-25,0 25,0 0,0 0,0-1,0 1,0 0,0-25,0 25,0 0,0-1,25 1,-25-25,0 25,0-25,0 25,0-25,0 0,0 25,0-25,0 0,0 0,0 0,24 0,-24-25,0 25,0 0,0-25,0 25,0-25,0 0,0 1,-24-1,24 0,0 0,-25 0,25-24,0 24,0 0,0-25,0 26,0-1,0 0,25 0,-1 25,-24-25,25 1,0 24,0-25,0 25,-25 0,24 0,1 0,0 0,0 0,0 25,-25-25,24 0,-24 24,25-24,-25 25,0 0,0-25,0 25,0 0,-25-1,1 1,-1 0,25-25,-25 25,0 0,0 0,1-1,-1 1,25-25,-25 25,25-25,0 0,0 25,0-25,0 0,0 25,25-25,0 0,-1 24,1-24,0 0,25 0,-26 25,26-25,0 0,-1 0,1 0,-25 25,24-25,1 0,-25 0,-1 25,1-25,0 0,0 0,-25 0,0 0</inkml:trace>
  <inkml:trace contextRef="#ctx0" brushRef="#br0" timeOffset="51085.922">17885 9029,'0'0,"0"0,0 0,0 0,0 0,0 0,0 0,0 0,-25 0,25 0,-25 0,25 0,-25 0,0 0,25 0,-24 0,-1 0,25 25,-25-25,0 0,25 0,0 0,0 0,-25 0,25 0,0 0,0 0,0 0,0 0,0 0,0 0,0 0,0 0,0 0,0 0,0 0,0 0,0 0,0 0,0 0,0 25,0-25,0 0,0 24,0-24,0 25,0 0,0-25,0 25,0 0,-25-1,25 1,0 0,0 0,-24 0,24 24,0-24,0 0,0 0,0-1,0 1,0 0,0-25,0 25,0 0,0-25,0 24,24-24,-24 0,25 25,-25-25,25 0,0 0,0 0,0 0,-1 0,1 0,0-25,0 25,0 0,-1-24,-24 24,25-25,0 0,0 25,0-25,-25 0</inkml:trace>
  <inkml:trace contextRef="#ctx0" brushRef="#br0" timeOffset="51248.9313">17661 9351,'0'0,"0"0,0 0,0 0,0 0,0 0,0-24,0 24,25 0,0 0,0 0,0-25,-1 25,1 0,25 0,-25-25</inkml:trace>
  <inkml:trace contextRef="#ctx0" brushRef="#br0" timeOffset="51821.9641">19001 9029,'0'0,"-25"0,25 0,0 0,0 0,0-25,0 25,0 0,0 0,0 25,0-25,0 0,0 25,25-25,-25 25,25-1,-1-24,-24 25,25 0,0 0,0 24,0-24,-1 0,1 0,0-25,-25 25,25-1,0 1,-1 0,-24-25,25 25,-25-25,25 25,-25-25,25 0</inkml:trace>
  <inkml:trace contextRef="#ctx0" brushRef="#br0" timeOffset="52077.9787">19298 8954,'0'0,"0"0,0 0,-24 0,24 25,0-25,0 0,-25 25,25 0,-25-25,0 25,0 0,25-1,-24 26,-1-25,0 0,0-1,0 1,1 0,-1 0,25 0,-25-1,0 1,25 0,-25 0,25-25,-24 25,24-25,0 0,0 24,0-24,-25 0</inkml:trace>
  <inkml:trace contextRef="#ctx0" brushRef="#br0" timeOffset="52673.0127">20142 8930,'0'0,"0"0,0 0,-25 0,25 0,-25 0,25 0,-25 24,1-24,24 25,-25-25,0 25,0 0,25 0,-25 0,25-1,-24 1,24 0,0 0,0 0,0-1,0 1,0 25,24-25,-24-1,25 1,0 0,-25-25,25 25,0 0,-1-25,1 0,0 24,0-24,24 0,-24 0,0 0,0-24,0 24,-1 0,1-25,0 0,0 25,-25-25,25 0,-25 25,0-24,0-1,24 0,-24 0,0 0,0 25,0-49,-24 24,-1 0,25 0,-25 1,0-1,0 0,-24 25,24-25,0 0,0 25,-24 0,24-25,0 25,0 0,1 0,-1 25</inkml:trace>
  <inkml:trace contextRef="#ctx0" brushRef="#br0" timeOffset="53133.0391">21481 8905,'-25'0,"25"0,0 0,0 0,-24 0,24 0,0 0,0 0,0 25,0-25,24 0,-24 0,25 0,0 0,0 0,0 0,-1 0,1 0,25 0,-25 0,-1 0,26 0,-25 0</inkml:trace>
  <inkml:trace contextRef="#ctx0" brushRef="#br0" timeOffset="53310.0492">21531 9128,'0'0,"0"25,0-25,0 0,0 0,0 0,0 0,25 0,-25 25,24-25,-24 0,25 0,0 0,0 0,0 0,-1 0,26 0,-25-25,0 25,24 0,1 0</inkml:trace>
  <inkml:trace contextRef="#ctx0" brushRef="#br0" timeOffset="53997.0885">22994 8582,'0'0,"0"0,0 0,0 0,0 0,0 0,0 0,0 0,-25 0,25 0,-24 0,-1 0,0 0,0 25,0-25,1 0,-1 25,0-25,-25 25,26-25,24 0,-25 0,0 25,25-25,0 0,-25 0,25 0,0 0,0 0,0 0,0 0,0 0,0 0,0 0,0 0,0 0,0 0,0 0,0 0,0 0,0 0,0 24,0-24,0 0,25 25,-25-25,0 25,0 0,0-25,0 25,0-1,0 1,0 0,0 0,0 0,0-1,0 26,0-25,0 0,0 0,0-1,0 1,0-25,0 25,0 0,0-25,25 25,-25-1,25-24,-25 0,24 25,-24-25,25 0,0 0,-25 0,25 0,0 0,-1 0,1 0,0 0,-25 0,25-25,0 25,-1 0,1-24,0 24,-25-25,25 0,0 25,-25-25,25 0</inkml:trace>
  <inkml:trace contextRef="#ctx0" brushRef="#br0" timeOffset="54153.0974">22746 8979,'0'0,"0"0,0 0,0-25,0 25,0 0,25 0,0 0,0 0,-1-24,1 24,0 0,0 0,24-25,-24 25</inkml:trace>
  <inkml:trace contextRef="#ctx0" brushRef="#br0" timeOffset="55641.1825">18926 10344,'25'0,"-25"-25,25 25,-25-25,25 25,-25 0,25-25,-25 25,0 0,0 0,0 0,0 0,0 0,0 0,0 0,0 0,0 0,0 0,0 0,0 0,-25 25,25-25,-25 25,25 0,-25-1,0 1,25 0,-24 25,24-26,0 1,0 25,0-25,0-1,0 1,0 0,24 0,1 0,0-25,-25 24,50-24,-26 0,1 25,0-25,25 0,-26-25,26 25,-25 0,0-24,-1 24,1-25,25 0,-50 25,25-25,-1 0,-24 25,25-24,-25-1,0 0,0 0,-25 0,1 1,-1-1,0 0,0 0,0 0,-24 1,24 24,-25-25,26 25,-1 0,0-25,0 25,0 0,25 0</inkml:trace>
  <inkml:trace contextRef="#ctx0" brushRef="#br0" timeOffset="56230.2162">19596 10368,'0'25,"0"-25,25 25,-25-25,0 25,0 0,0-1,0-24,0 25,25 0,-25 0,0 0,0-1,24 1,-24 0,0 0,0-25,0 25,0-1,0-24,25 25,-25-25,0 0,0 0,0 25,0-25,0 0,0 0,0-25,0 25,0 0,0 0,0-25,0 1,0 24,0-25,-25 0,25 0,0 0,-24 1,24-1,0-25,0 25,-25-24,25-1,0 25,0-24,0 24,0 0,25 0,-1 1,-24-1,25 0,0 0,0 25,0 0,-1-25,-24 25,25 0,0 0,0 0,0 25,0-25,-1 0,1 25,-25 0,25-25,-25 25,0-1,0 1,0 0,0 0,0 0,-25-1,0 1,1 0,-1 0,0 0,0-1,0 1,0-25,1 25,-1-25,25 25,-25-25,25 0,0 0,0 25,0-25,0 0,0 0,25 24,-25-24,25 0,-1 25,1-25,0 0,0 25,0-25,0 25,24-25,-24 25,25-25,-1 0,-24 24,25-24,-26 0,26 0,-25 25,24-25,-24 0,0 0,-25 0,25 0,0 0,-25 0,0 0,0 0</inkml:trace>
  <inkml:trace contextRef="#ctx0" brushRef="#br0" timeOffset="60690.4713">18108 11782,'0'0,"0"0,0 0,0 0,0 0,0 0,0 0,0 0,0 0,25 0,-25-25,24 25,1 0,25 0,-25-24,-1 24,26 0,-25 0,24-25,-24 25,0 0,0 0,0-25,-1 25,-24 0,0 0</inkml:trace>
  <inkml:trace contextRef="#ctx0" brushRef="#br0" timeOffset="61053.4921">18058 11881,'0'0,"0"0,0 0,0 0,0 0,0-24,0 24,0 0,0 0,0 0,0 0,0 0,0 0,0 0,0 0,0 0,0 0,0 24,0-24,0 0,-25 25,25-25,0 25,-24 0,24-25,-25 25,25-1,0-24,-25 25,25-25,0 25,0 0,0-25,0 25,0-1,0-24,0 25,0 0,0 0,25 0,-25 0,25-1,-25 1,24 0,-24 0,25 0,0-1,-25-24,25 25,0 0,-25 0,24-25,1 25,0-25,0 0,0 0,-25 0,24 0,1 0,0 0,0 0,0-25,-1 0,1 25,0-25,-25 0</inkml:trace>
  <inkml:trace contextRef="#ctx0" brushRef="#br0" timeOffset="61273.5047">18058 12204,'0'0,"0"0,0 0,0 0,0 0,0 0,0 0,25 0,-25 0,25 0,0 0,-1 0,26-25,-25 25,24 0,-24-25,25 25,-1 0</inkml:trace>
  <inkml:trace contextRef="#ctx0" brushRef="#br0" timeOffset="61686.5283">19422 11708,'0'-25,"0"25,0 0,0 0,0 0,0-25,0 25,0 0,0 0,0 25,25-25,-25 25,25-25,0 25,0-1,-1 1,1 0,0 0,0 24,0-24,-1 0,1 0,25 0,-50-1,25 1,-1 0,1 0,0-25,-25 25,25-1,-25-24</inkml:trace>
  <inkml:trace contextRef="#ctx0" brushRef="#br0" timeOffset="61941.5429">19819 11658,'0'0,"0"0,0 0,0 0,0 0,0 0,0 0,0 0,0 25,-25 0,25 0,-24-1,24 1,-25 0,0 0,0 24,0-24,-24 0,24 25,0-26,0 1,-24 25,24-25,0-1,0 1,1 0,-1-25,0 25,25-25,-25 25,25-25</inkml:trace>
  <inkml:trace contextRef="#ctx0" brushRef="#br0" timeOffset="62421.5703">20613 11485,'50'0,"-26"0,1 0,-25 0,0 0,0 0,0 0,0 0,0 0,0 0,-25 0,1 0,24 24,-25-24,0 0,0 0,0 0,1 25,-1-25,0 0,25 0,-25 0,25 0,0 0,0 0,0 0,0 0,0 0,0 0,0 0,0 0,0 0,0 0,-25 0,25 0,0 25,0-25,0 0,0 25,0-25,0 25,0-25,-24 24,24 1,0 0,0 0,-25 0,25-1,0 1,-25 0,25 25,0-26,0 1,0 25,0-25,0-1,0 1,0 0,0 0,0 0,0-1,25 1,-25-25,25 25,-25-25,24 25,-24-25,25 25,-25-25,25 0,-25 0,25 0,0 0,-25 0,24-25,1 25,0 0,-25-25,25 25,0-25,-1 0,-24 1</inkml:trace>
  <inkml:trace contextRef="#ctx0" brushRef="#br0" timeOffset="62573.579">20390 11857,'0'0,"0"0,0 0,25 0,-25 0,24 0,1 0,0-25,0 25,0 0,-1 0,26 0</inkml:trace>
  <inkml:trace contextRef="#ctx0" brushRef="#br0" timeOffset="62841.5944">21556 11683,'0'0,"0"0,0 0,0 0,0 0,0 0,0 0,24 0,-24 0,25 0,0 0,0 0,24 0,-24 0,25 0,-1 0,1 0,-25 0,24 0,-24 0</inkml:trace>
  <inkml:trace contextRef="#ctx0" brushRef="#br0" timeOffset="62997.6033">21655 11906,'0'0,"0"25,0-25,25 0,-25 0,24 0,-24 0,25 0,0 0,0 0,0 0,-1 0,1 0,25 0,-1 0</inkml:trace>
  <inkml:trace contextRef="#ctx0" brushRef="#br0" timeOffset="63488.6314">23664 11311,'0'0,"0"0,0 0,0 0,-25 0,0 0,1-25,-1 25,0 0,0 25,-24-25,-1 0,25 0,-24 0,-1 25,25-25,-24 0,24 0,0 0,25 0,-25 0,25 0,-25 0,25 0,0 0,0 0,0 0,0 0,0 0,0 0,0 0,0 0,0 25,0-25,0 0,0 0,25 24,-25-24,0 25,25 0,-25 0,0-25,0 25,0 24,0-24,0 0,0 0,0 24,0-24,-25 0,25 24,0-24,0 0,-25 25,25-26,0 1,0 0,0-25,0 25,0 0,0-1,25-24,-25 25,25-25,0 0,-25 0,25 0,-1 0,1 0,25 0,-25 0,-1 0,1-25,25 25,-25-24,-1 24,1-25,0 0,0 25,-25-25</inkml:trace>
  <inkml:trace contextRef="#ctx0" brushRef="#br0" timeOffset="63629.6394">23218 11658,'-25'0,"25"25,0-25,0 0,0 0,0 0,25 0,-25-25,24 25,1 0,0 0,0 0,0 0</inkml:trace>
  <inkml:trace contextRef="#ctx0" brushRef="#br0" timeOffset="64949.7149">23193 5705,'-25'-50,"25"26,-25-1,25 0,0-25,0 26,0-26,25 25,-25 0,25 1,0-1,-1 0,26 25,0-25,-26 25,51-25,-26 25,1 0,24 0,-24 0,0 0,24 0,-24 25,-1 0,1 0,-25 0,24-1,-24 26,0 0,0-1,0 1,-25 24,24-24,-24 24,0 1,0 24,0-25,0 26,0-1,0 0,-24 0,24 25,0-25,-25 1,25 24,0-25,0 0,0 0,0 1,0-1,0 0,0 0,0 0,0 1,0-1,0 0,0 0,0 1,0 24,0-25,0 0,0 0,0 25,0-25,-25 1,25 24,0-25,-25 25,25-25,0 0,-25 25,25-24,0-1,0 0,0 0,0 1,0-1,0 0,0 0,0 0,0 1,0-1,0 0,0 0,25 0,-25 1,0-1,0 0,25 0,-25 1,0-26,0 25,25 0,-25-24,0 24,25-25,-25 26,0-26,0 1,24-1,-24 0,0 1,0-26,25 26,-25-1,0-24,25-1,-25 1,0 0,25-1,-25 1,0-25,0-1,25 26,-25-25,0 0,0-1,0 1,24 0,-24 0,0-25,0 25,0-25,0 25,0-25,0 0,0 0,0 24,0-24,0 0,0 0,0 0,0 0,0 0,0 0,0 0,0-24,0 24,0 0,-24 0,-1 0,0 0,0-25,0 25,-24 0,-26 0,1 0,-1 25,-24-25</inkml:trace>
  <inkml:trace contextRef="#ctx0" brushRef="#br0" timeOffset="71753.1041">17388 6449,'0'-25,"0"25,0 0,0 0,0 0,0 0,0 0,0 0,-24 0,24 0,-25 0,0 0,0 0,0 0,1 0,-1 0,0 0,0 0,0 25,1-25,-1 0,0 0,0 0,0 0,1 25,-1-25,25 0,-25 0,25 0,-25 25,25-25,-25 0,25 0,0 0,0 25,0-25,0 0,0 24,-24-24,24 0,0 25,0-25,0 25,0-25,0 25,0 0,0-25,0 24,0 1,0 0,0 0,0 0,0 24,0-24,0 25,0-1,0-24,0 25,0 24,-25-24,25-1,0 1,-25 24,25-24,-25 24,25-24,-25 0,25 24,-24-24,24 24,-25 0,25 1,-25-1,0 1,25-1,-25 1,0 24,25-25,-24 1,-1 24,25-25,-25 1,25 24,-25-25,0 1,25 24,-24-25,24 1,-25 24,25-25,-25 1,25-1,-25 25,25-49,0 24,-25 1,25-1,0 1,0-1,0 1,0-26,0 26,0-1,0 0,0 1,0-26,0 26,0-1,-24 1,24-1,0 0,0 1,0-1,0 1,0-1,0 1,0-26,0 26,0-1,0 0,0-24,0 24,0-24,0 24,0-24,0 24,0-24,0 24,0-24,24 0,-24 24,0-24,0-1,0 1,25 0,-25 24,0-24,0-1,0 1,25 24,-25-24,0-1,0 1,25 0,-25-26,25 26,-25 0,0-26,24 26,-24-25,25 24,-25-24,25 25,-25-25,25 24,0-24,-25 0,24 25,1-26,0 1,0 0,-25 25,25-26,0 1,-1 0,1 0,0 0,25-1,-26 1,1 0,0-25,0 25,24 0,-24-25,25 0,-25 24,24-24,1 0,-1 0,1 0,0-24,24 24,-24 0,24-25,0 0,1 25,24-25,-24 0,24 1,0-1,-25 0,50 0,-24 0</inkml:trace>
  <inkml:trace contextRef="#ctx0" brushRef="#br0" timeOffset="75054.2929">17736 6697,'0'0,"0"0,0 0,0-25,-25 25,25 0,0 0,0 0,0 0,0 0,-25 0,25 0,0 0,0 0,0 0,-25 0,25 0,0 0,0 0,-25 25,25-25,-24 0,24 0,0 0,-25 0,25 0,0 0,-25 25,25-25,0 0,0 0,-25 25,25-25,0 0,-25 25,25-25,0 0,-24 24,24-24,0 25,-25-25,25 0,0 25,-25-25,25 25,0-25,0 0,0 25,-25-25,25 25,0-1,0-24,0 25,0-25,0 25,0 0,-25-25,25 25,0-25,0 24,0-24,0 25,0 0,0-25,0 25,0-25,0 25,0-25,25 24,-25 1,0-25,0 25,0-25,25 25,-25-25,0 25,25-25,-25 0,0 24,25-24,-25 0,24 25,-24-25,25 0,-25 0,25 25,-25-25,25 0,0 0,-1 0,-24 0,25 0,0 0,0 0,-25 0,25 0,0 0,-25-25,24 25,-24 0,25 0,0-25,-25 25,25 0,-25-24,25 24,-25 0,0-25,24 25,-24-25,0 25,25 0,-25-25,0 25,25-25,-25 25,0-24,0 24,0-25,25 25,-25-25,0 25,0-25,0 0,25 25,-25-24,0-1,0 25,0-25,0 0,0 25,0-25,0 25,0-24,0 24,0-25,0 25,0-25,-25 0,25 25,0-25,-25 25,25-25,0 25,-25-24,25 24,-25-25,25 25,0-25,-24 25,24 0,-25 0,25-25,0 25,-25 0,25 0,0 0,-25-25,25 25,0 0,-25 0,25 0,0 0,-24 0,24 0,-25 0,25 0,0 0,-25 0,25 0,0 0,-25 0,25 0,0 0,0 0,-25 25,25-25,-25 0,25 25,0-25,-24 25,24-25,-25 25,25-1,0-24,-25 25,25 0,0 0,0 0,0 0,0-1,-25-24,25 25,0 0,0 0,0 0,0-1,0 1,0 0,0 0,0-25,0 25,0-1,0 1,0 0,0-25,0 25,0 0,0-1,0-24,25 25,-25-25,0 25,25-25,-25 25,25-25,-25 0,24 0,1 25,-25-25,25 0,0 0,-25 0,25 0,0 0,-1-25,1 25,-25 0,25 0,0 0,0-25,-25 25,24-25,1 25,-25 0,25-25,-25 25,25-24,0 24,-25-25,24 0,-24 25,25-25,-25 0,25 25,-25-24,0-1,25 0,-25 0,0 0,25 1,-25-26,0 25,0 0,0 1,0-1,0 0,0 0,0 0,0 0,-25 1,25 24,0-25,-25 0,25 25,-25 0,25 0,-25-25,1 25,24 0,-25 0,0 0,0 0,0 0,-24 25,24-25,0 0,-24 25,24-25</inkml:trace>
  <inkml:trace contextRef="#ctx0" brushRef="#br0" timeOffset="75741.3322">17661 6945,'0'25,"-25"25,25-25,-24-1,24 26,-25-25,25 24,0-24,0 25,0-25,0-1,0 1,0 0,25 0,-25 0,24-1,1 1,-25-25,25 25,0-25,0 0,0 25,-1-25,26 0,-25 0,0 0,-1-25,1 25,0 0,0-25,0 25,24-25,-24 25,0-24,-25-1,25 25,-1-25,1 0,0 0,0-24,-25 24,25 0,-25-24,0 24,0-25,0 25,0-24,0 24,-25 0,0-24,25 24,-25 0,0 0,1 0</inkml:trace>
  <inkml:trace contextRef="#ctx0" brushRef="#br0" timeOffset="81224.6458">16148 15354,'0'0,"0"-25,-25 0,25 25,0 0,0-24,0 24,0 0,0 0,0 0,0 0,0 24,0-24,0 25,0-25,25 25,-25 0,0 0,0 0,0-1,0 1,0 0,0 0,25 0,-25-25,0 24,0 1,0-25,0 0,0 25</inkml:trace>
  <inkml:trace contextRef="#ctx0" brushRef="#br0" timeOffset="81509.6621">16049 15280,'0'0,"0"-25,25 0,-25 25,25-25,-1 25,1-25,-25 25,25 0,0 0,0 0,24 0,-24 0,0 25,0-25,-1 25,26 0,-25 0,0-1,-1-24,1 25,0 0,0 25,0-25,-1-1,-24 1,25-25,-25 25,0 0,0 0,0-1,0 1,0-25,-25 25,1-25,24 25,-25-25,0 25,25-25,-25 0,0 0,1 0,-1 0,25 0,-25 0</inkml:trace>
  <inkml:trace contextRef="#ctx0" brushRef="#br0" timeOffset="81689.6724">16793 15329,'25'25,"0"-25,-25 25,25-25,-25 25,24 0,-24-25,0 24,25 1,-25-25,0 25,0-25,0 25,0-25,0 25,0-25</inkml:trace>
  <inkml:trace contextRef="#ctx0" brushRef="#br0" timeOffset="81819.6798">16843 15156,'0'0,"0"0,0-25,0 25,0 0,0 0,0 0,0 0</inkml:trace>
  <inkml:trace contextRef="#ctx0" brushRef="#br0" timeOffset="82054.6933">17215 15205,'0'0,"0"25,0-25,-25 0,0 0,25 25,-25-25,25 25,-24-25,-1 24,25 1,-25 0,25 0,0 0,0-25,0 25,0-1,0 1,0 0,0 0,25-25,-25 25,25-25,-1 24,-24-24,25 25,0-25,0 0,0 25,-1-25,1 0,0-25,0 25</inkml:trace>
  <inkml:trace contextRef="#ctx0" brushRef="#br0" timeOffset="82389.7124">17488 15354,'0'0,"0"0,0 0,0 0,0 0,0 0,0 0,0 0,24 0,-24 0,25 0,-25 0,25 0,-25 0,25 0,0-25,-1 25,-24 0,25-25,0 25,0 0,-25-24,25 24,-25-25,25 25,-25-25,0 25,0 0,0-25,-25 25,25 0,-25 0,0-25,0 25,25 0,-25 0,1 25,-1-25,0 0,0 25,0-25,25 25,-24 0,-1-25,25 24,0 1,0 0,0-25,0 25,0 0,25-25,-1 25,1-25,0 24,0-24,0 0,24 0,1 0,-25 0,24 0,1 0,0 0</inkml:trace>
  <inkml:trace contextRef="#ctx0" brushRef="#br0" timeOffset="83569.7799">16396 16173,'0'0,"0"0,0-25,0 25,0-25,0 25,0 0,0 0,0-25,0 25,0 0,0 0,0 0,0 0,0 25,0-25,0 25,0-25,0 25,0-1,25-24,-25 25,0 0,0 0,0 0,0-1,0 1,25-25,-25 25,0 0,0 0,0-25,0 25</inkml:trace>
  <inkml:trace contextRef="#ctx0" brushRef="#br0" timeOffset="83745.79">16719 16371,'0'0,"0"0,0 25,0-25,25 0,-25 25,0-25,0 25,0-1,0-24,0 25,0 0,0 0,0 0,0-1,0-24,0 25,0 0</inkml:trace>
  <inkml:trace contextRef="#ctx0" brushRef="#br0" timeOffset="84180.8149">16818 16123,'0'0,"0"-25,0 0,0 25,25-24,-25 24,25-25,-1 25,-24-25,25 25,0 0,0 0,-25 0,25 0,-1 0,1 25,0-25,-25 0,25 25,-25-25,0 24,0 1,0-25,0 25,0 0,-25-25,25 25,-25-1,25-24,-25 25,25-25,0 25,-24-25,24 0,0 25,0-25,0 0,0 0,0 0,0 0,0 0,0 0,24-25,-24 25,25 0,0 0,0 0,-25 25,25-25,-1 0,1 25,-25-25,25 0,-25 24,25-24,-25 0,0 25,0-25,0 25,0-25,-25 25,25-25,-25 0,0 25,25-25,-24 0,-1 25,0-25,0 0,0 0,1 0,-1 0,-25 0,25 0,1-25</inkml:trace>
  <inkml:trace contextRef="#ctx0" brushRef="#br0" timeOffset="84385.8266">17438 16297,'25'24,"0"-24,-1 25,1-25,-25 25,25-25,-25 25,0-25,0 25,0 0,0-25,0 24,0 1,0-25,0 25,0-25,0 25,0-25,0 0,0 0,0 25,0-25,0 0,0 0,0-25,0 25</inkml:trace>
  <inkml:trace contextRef="#ctx0" brushRef="#br0" timeOffset="84605.8392">17661 16123,'0'-25,"0"25,-25-25,25 25,0-24,-24 24,24 0,0 0,0 24,0-24,0 0,0 25,0 0,0-25,0 25,0 0,24-1,1 1,-25 0,25 0,0 0,0-25,0 24,-1 1,1-25,0 25,-25 0,25-25,-25 25,0-25,0 25,0-25,0 0,0 24,-25-24,0 0,25 0</inkml:trace>
  <inkml:trace contextRef="#ctx0" brushRef="#br0" timeOffset="84733.8465">17686 16098,'25'-25,"0"1,0 24,-1-25,1 25,0-25,0 0,24 25,-24-25,0 25</inkml:trace>
  <inkml:trace contextRef="#ctx0" brushRef="#br0" timeOffset="85369.8829">20092 14957,'0'0,"0"0,0 0,-25 0,25-25,-24 25,24 0,-25 0,0 0,0 0,0 0,-24 25,24-25,0 0,0 25,0-25,1 0,24 0,-25 0,25 25,0-25,0 0,0 0,0 0,0 0,0 0,0 0,0 0,0 25,0-25,0 0,0 24,0 1,0-25,0 25,25 0,-25 0,0-1,0 1,0 0,0 25,0-26,0 1,0 0,0 0,0 0,0 0,0-1,0-24,0 25,24 0,-24-25,0 0,25 25,0-25,-25 0,25 0,-25 0,25 0,0-25,-1 25,1 0,0-25,-25 0,25 25</inkml:trace>
  <inkml:trace contextRef="#ctx0" brushRef="#br0" timeOffset="86321.9374">20018 15156,'0'0,"0"24,0-24,25 0,-25 0,0 0,0 25,24-25,-24 25,0-25,25 25,-25-25,25 25,-25-25,0 24,25-24,-25 25,0-25,25 25,-25-25,0 0,24 0,-24 0,0 25,0-25,0 0,25-25,-25 25,25 0,-25 0,0-25,25 25,0-25,-25 25,24-24,-24-1,25 25,0-25,-25 25,25-25,-25 25,25-25,-25 25,24 0,-24 0,0 0,0 0,25 0,-25 0,0 0,0 25,0-25,0 0,25 25,-25-25,0 0,0 0,25 25,-25-25,0 0,0 0,25 0,-25 25,0-25,24 0,-24 0,0 0,25 0,-25-25,25 25,-25 0,0 0,25-25,-25 25,0 0,25 0,-25-25,0 25,0-25,0 25,0-24,0 24,-25-25,25 25,0-25,-25 25,0 0,25 0,-25 0,25 0,-24 0,-1 0,25 25,-25-25,0 25,25-25,-25 24,25 1,0 0,0-25,0 25,0 0,0-1,0-24,25 25,-25-25,25 25,0-25,0 25,-1-25,1 0,0 25,0-25,0 0,24 0,-24 0,25 0,-26 0,26-25,-25 25,0 0,0-25,-1 25,1 0,0-25,-25 25,25-25,-25 25,0-24,0-1,0 25,0-25,0 25,0 0,0-25,0 25,0 0,0 0,0 0,0 0,0 0,0 25,0-25,0 0,0 25,0-25,0 25,0-25,0 24,0-24,0 25,0-25,0 0,0 25,0-25,0 0,0 0,0 0,0 25,0-25,0 0,0 0,0-25,0 25,0 0,0 0,0-25,25 25,-25-25,0 25,24-24,-24 24,25-25,0 25,-25-25,25 25,0-25,-25 25,24 0,1 0,0 0,-25 0,25 0,-25 25,25 0,-25-25,0 25,24-1</inkml:trace>
  <inkml:trace contextRef="#ctx0" brushRef="#br0" timeOffset="87233.9895">19943 15304,'-24'0,"24"0,0 0,-25 0,25 0,-25 0,25 0,0 0,0-24,0 24,-25 0,25 0,0 0,0 0,0 0,0 0,25 0,-25 0,25 0,0 0,-1 0,1-25</inkml:trace>
  <inkml:trace contextRef="#ctx0" brushRef="#br0" timeOffset="90717.1887">19993 15925,'0'0,"0"-25,0 0,25 25,0-25,-25 25,24-25,1 25,0 0,0-24,0 24,-1 0,1 0,25 0,-25 0,-1 0,1 0,0 0,0 0,-25 24,25-24,-25 25,0-25,0 25,0 0,-25 0,25-25,-25 24,25 1,-25 0,0-25,25 25,-24-25,-1 25,25-25,0 0,-25 0,25 24,0-24,0 0,0 0,0 0,0 0,0 0,0 0,0-24,25 24,-25 0,25 0,-25 0,24 0,1 0,0 0,0 24,0-24,-1 0,-24 25,25-25,0 0,0 25,-25-25,25 25,-25-25,0 25,0-25,0 24,0-24,0 25,0-25,-25 0,0 25,25-25,-25 0,0 0,1 0,-26 0,25 0,0 0,-24 0,24 0,-25 0,26 0,-1-25,-25 25,25 0,1-25</inkml:trace>
  <inkml:trace contextRef="#ctx0" brushRef="#br0" timeOffset="91545.2361">20489 16049,'0'0,"-25"0,0 24,25-24,-24 0,-1 0,0 0,0 0,0 0,1 0,-26 0,25 25,0-25,1 0,-1 0,0 0,25-25,-25 25,25 0,-25 0,25-24,0 24,0 0,0-25,0 25,0-25,25 25,-25-25,25 25,0-25,-25 25,25-24,-1 24,1-25,0 25,25 0,-26-25,1 25,0 0,0 0,24 0,-24 25,0-25,0 25,0-1,-1-24,-24 25,25 0,-25 0,25 0,-25-1,0 1,0 25,-25-25,0-1,25 1,-24 0,-1 0,0 0,0 24,0-24,-24 0,24 0,0 0,0-1,-24 1,24-25,0 25,0-25,1 0,24 0,-25 0,25-25,-25 0,25 25,0-24,0-1,0 0,0 25,0-25,25 0,-25 25,25-25,-1 25,1 0,0 0,0 0,24 0,-24 25,0-25,0 25,0-25,24 25,-24-25,0 25,0-25,-1 25,1-1,0-24,0 25,-25-25,25 0</inkml:trace>
  <inkml:trace contextRef="#ctx0" brushRef="#br0" timeOffset="91717.2459">21060 16371,'0'25,"0"-25,0 0,0 0,0 25,0-25,0 0,-25 25,25-25,0 24,0-24,0 25,0-25,0 0,0 25,0-25</inkml:trace>
  <inkml:trace contextRef="#ctx0" brushRef="#br0" timeOffset="92089.2672">21060 15925,'0'-25,"0"0,0 0,0 0,0 25,0 0,0 0,0 0,0 0,0 0,0 25,0 0,0-25,0 25,0 24,0-24,0 0,24-25,-24 25,25 0,-25-1,25-24,-25 25,25-25,0 0,-1 0,-24 0,25 0,0 0,0 0,0 0,-25-25,24 25,1-24,-25 24,25-25,-25 0,25 0,-25 0,0 1,25 24,-25-25,0 0,0 25,0-25,0 25,0 0,0 25,0-25,0 25,0 0,0-1,0 1,0 25,0-25,0-1,0 26,0-25,0 0,0 24,0-24,0 0,0 0,0-1,0 1</inkml:trace>
  <inkml:trace contextRef="#ctx0" brushRef="#br0" timeOffset="92253.2766">21704 16272,'0'0,"0"25,0-25,0 24,0-24,0 0,0 25,0-25,0 25,0-25,0 25,0-25,0 0,0 0</inkml:trace>
  <inkml:trace contextRef="#ctx0" brushRef="#br0" timeOffset="92573.2949">22101 15701,'0'0,"0"0,0 0,0 0,0 0,0 25,0-25,-24 25,24 0,-25 0,25 24,-25 1,25-25,-25 24,25 1,-25-25,25 24,0-24,0 0,0 24,25-24,-25-25,25 25,-25 0,25-25,0 25,-25-25,24 0,1 0,0 0,-25 0,25 0,0 0,-25-25,24 25,-24-25,25 25,-25-25,0 25,0-25,0 1,-25 24,25-25,-24 25,-1-25,-25 25,25 0</inkml:trace>
  <inkml:trace contextRef="#ctx0" brushRef="#br0" timeOffset="92901.3137">20985 16917,'-25'0,"1"0,24 0,-25 0,25 0,-25 0,25 0,0 0,0 0,0 0,25-25,0 25,-1 0,26-25,0 25,-1-25,26 25,-1-24,0-1,26 0,-1 25,0-25,-25 0,50 1,-24-1,-26 25,25-25,-24 0,24 25,-49-25,24 25,-24-24,-1 24,1-25,-25 25,-1 0,-24-25,25 25,-25 0,0 0,-25 0,25 0,0 0,-24-25,-1 25,0 0,0 0</inkml:trace>
  <inkml:trace contextRef="#ctx0" brushRef="#br0" timeOffset="94409.3999">17661 6697,'-25'0,"1"0,-1 25,0-25,25 25,-25-25,0 25,1-1,24 1,-25 0,0 0,25 0,0 0,-25 24,25-24,0 25,0-26,0 26,0-25,0 24,0-24,0 25,25-25,-25-1,25 1,0 0,-25 0,24 0,1-25,0 24,0-24,0 0,-25 25,49-25,-24 0,0 0,0-25,0 25,-1 0,26-24,-25 24,0-25,-1 25,1-25,0 25,0-25,0 0,-1 1,1-1,0 0,0 0,0 0,-1 1,-24-26,25 25,-25 0,25-24,-25 24,0 0,0-24,0 24,0 0,-25 0,25-25,-25 50,1-24,-1-1,0 0,0 25,0-25,1 25,-26-25,25 25,-24 0,24 0,-25 0,25 0,-24 0,24 0,-25 0,25 0</inkml:trace>
  <inkml:trace contextRef="#ctx0" brushRef="#br0" timeOffset="95561.4658">20092 6573,'0'0,"0"0,0 0,0 0,0 0,0 0,0 0,0 0,0 0,0 0,-25 0,25 0,-24 0,24 0,-25 0,0 0,0 0,0 0,25 0,-24 0,-1 25,-25-25,50 0,-25 0,0 0,1 0,-1 0,0 25,25-25,-25 0,25 0,-25 0,25 0,0 0,0 0,0 0,0 0,0 0,0 0,0 0,0 0,0 0,0 0,0 0,0 0,0 25,0-25,0 0,0 24,0-24,0 25,0-25,0 25,0 0,0 0,25-25,-25 24,0 1,0 0,0 0,0 0,0 0,0 24,0-24,0 0,0 0,0-1,25 1,-25-25,0 25,0 0,0-25,0 25,25-25,-25 0,0 24,0-24,25 0,-25 0,24 0,-24 0,25 0,0 0,-25 0,25-24,0 24,0 0,-1 0,26-25,-25 25,0-25,-1 25,26-25,-25 25,0-25,-1 1,26 24,-25-25</inkml:trace>
  <inkml:trace contextRef="#ctx0" brushRef="#br0" timeOffset="95749.4766">19844 6871,'0'0,"0"0,0 0,0 0,0 0,0 0,0 0,0 0,0 0,25 0,-25 0,25-25,0 25,-1 0,1 0,0 0,0 0,0-25,24 25,-24 0,25-25</inkml:trace>
  <inkml:trace contextRef="#ctx0" brushRef="#br0" timeOffset="97353.5683">18058 8954,'0'0,"0"0,0 0,0 0,0 0,0 0,0 0,-25 0,25 0,-24 0,-1 0,0 0,0 25,0-25,1 0,-1 0,0 25,0-25,0 0,-24 0,24 25,0-25,25 0,-25 0,0 0,1 25,24-25,-25 0,25 0,0 0,0 0,0 0,0 0,0 0,0 0,-25 0,25 0,0 0,0 0,0 0,0 0,0 0,0 0,0 0,0 25,0-25,0 0,0 24,0-24,0 25,0 0,0 0,25 0,-25-1,0 1,0 0,0 0,0 0,0-1,0 26,0-25,0 0,0-1,0 1,0 0,25 0,-25 0,0-1,0-24,0 25,0-25,0 25,24-25,-24 0,0 25,0-25,25 0,-25 0,0 0,25 0,-25 0,25 0,0-25,-25 25,25 0,-1-25,1 25,-25-25,25 25,0 0,0-24,-1-1,-24 25,25-25,0 25</inkml:trace>
  <inkml:trace contextRef="#ctx0" brushRef="#br0" timeOffset="97565.5805">17661 9277,'0'0,"0"0,0 0,0 0,0 0,0 0,0-25,25 25,-25 0,25 0,0 0,0 0,-1-25,1 25,0 0,0 0,24-24,-24 24,25 0</inkml:trace>
  <inkml:trace contextRef="#ctx0" brushRef="#br0" timeOffset="99289.6791">17736 9699,'0'0,"0"0,0 0,0 0,0 0,0 0,0 0,0 0,0 0,0 0,0 0,0 0,0 0,0 0,0 0,0 0,0 0,0 0,0 0,0 0,0 0,0 0,0 0,0 0,0 0,0 0,0 0,0 0,0 0,0 0,0 0,0 0,0 0,0 0,0 0,0 0,0 0,0 0,0 0,0 0,0 0,0 0,0 0,0 0,0 0,0 0,0 0,0 0,0 0,0 0,0 0,0 0,0 0,0 0,0 0,0 0,0 0,0 0,0 0,0 0,0 0,0 24,0-24,0 0,0 0,0 0,0 0,0 0,0 0,0 0,0 0,0 0,0 0,0 0,0 0,0 0,0 0,0 0,0 0,0 0,0 0,0 0,0 0,0 0,0 0,0 0,0 0,0 0,0 0,0 0,0 0,0 0,0-24</inkml:trace>
  <inkml:trace contextRef="#ctx0" brushRef="#br0" timeOffset="100700.7598">20291 9376,'0'0,"0"0,0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02058.8375">18257 12427,'0'0,"0"0,0 0,0 25,0-25,0 0,-25 0,25 0,0 0,0 0,0 0,-25-25,25 25,0 0,0 0,0 0,0 0,0 0,0 0,0 0,0 0,0 0,0 0,-25 0,25 0,0 0,0 0,0 0,0 0,0 0,0 0,0 0,0 0,0 0,0 0,0 0,0 0,0 0,0 0,0 0,0 0,0 0,0 0,0 0,0 0,0 0,0 0,0 0,0 0,0 0,0 0,0 0,0 0,0 0,0 0,0 0,0 0,0 0,0 0,0 0,0 0,0 0,0 0,0 0,0 0,0 0,0 0,0 0,0 0,0 0,0 0,0 0,0 0,0 0,0 0,0 0,0 0,0 0,0 0,0 0,0 0,0 0,0 0,0 0,0 0,25 0,-25 0,0 0,0 0,0 0,0 0,0 0,0 0,0 0,0 0,0 0,0 0,0 0,0 0,0 0,0 0,0 0,0 0,0 0,0 0,0-25,0 25,-25 0</inkml:trace>
  <inkml:trace contextRef="#ctx0" brushRef="#br0" timeOffset="102706.8745">20787 12328,'0'0,"24"0,-24 0,25 0,-25 0,0 0,0 0,0 0,0 0,0 0,0 0,0 0,0 0,0 0,0 0,0 0,0 0,0 0,0 0,0 0,0 0,0 0,0 0,0 0,0 0,0 0,0 0,0 0,0 0,0 0,0 0,0 0,0 0,0 0,0 0,0 0,0 0,0 0,0 0,0 0,0 0,0 0,0 0,0 0,0 0,0 0,0 0,0 0</inkml:trace>
  <inkml:trace contextRef="#ctx0" brushRef="#br0" timeOffset="111029.3505">8186 10269,'0'0,"0"0,0 0,0 0,0 0,0 0,0 0,0 0,0-25,0 25,0 0,-25 0,25 0,0 0,0 0,0 0,0 0,0 0,0 0,0 0,0 0,0 0,0 0,0 0,0 0,0 0,0 0,0 0,0 0,0 0,0 0,25 0,-25 0,25 0,-25 0,25 0,-1-24,-24 24,25 0,0 0,0 0,0 0,-1 0,1-25,0 25,0 0,0 0,-1 0,1 0,0 0,0-25,0 25,-1 0,1 0,0 0,0 0,0 0,-1-25,1 25,0 0,0 0,0 0,-1 0,1 0,0 0,0 0,0-25,-25 25,24 0,1 0,0 0,-25 0,25 0,0 0,-1 0,-24 0,25 0,0 0,-25 0,25 0,0-24,-1 24,-24 0,25 0,0 0,0 0,0 0,-25 0,25-25,-1 25,1 0,-25 0,25 0,0 0,0 0,-25 0,24 0,1-25,-25 25,25 0,0 0,-25 0,25 0,-1 0,-24 0,25 0,0 0,0 0,-25 0,25 0,-1 0,-24 0,25 0,0 0,-25 0,25 0,0 0,-25 0,24 0,-24 0,25 0,-25 0,25 0,-25 0,25 0,-25 0,25 0,-1 0,-24 0,25 0,0 0,-25 0,25 0,-25 0,25 0,-1 0,-24 0,25 0,-25 0,25 0,0 0,-25 0,25 0,-1 0,1 0,-25 0,25 0,0 0,0 0,-25 0,25 0,-1 0,1 0,0 0,0 0,-25 0,25 0,-1 0,1 0,0 0,0 0,0 0,-1 0,1 0,0 0,-25 0,25 0,0 0,-1 0,1 0,0 0,0 0,0 0,-1 0,1 0,0 0,0 0,0 0,-1 0,1 0,0 0,0 0,0 0,-1 0,1 0,0 0,0 0,0 0,-1 0,1 0,0 0,0 0,0 0,0 0,24 0,-24 0,0 0,0 0,-1 0,1 0,0 0,25 0,-26 0,1 0,0 0,0 0,24 0,-24 0,0 0,0 0,24 0,-24 0,0 0,0 0,24 0,-24 0,0 0,25 0,-26 0,26 0,-25 0,24 0,1 0,-25 0,24 25,1-25,0 0,-1 0,1 0,0 0,-1 0,1 0,24 0,-24 0,-1 0,1 0,24 0,-24 0,0 0,24 0,-24 0,24 0,-24 0,24 0,-24 0,24 0,-24 0,24 0,1-25,-26 25,1 0</inkml:trace>
  <inkml:trace contextRef="#ctx0" brushRef="#br0" timeOffset="112285.4224">7293 9351,'0'0,"-25"0,25-24,0 24,0 0,0 0,-25 0,25 0,0 0,0 0,-24 24,24-24,-25 25,25 0,-25-25,25 25,-25 0,25 24,-25-24,25 25,0-26,-25 26,25-25,0 24,0 1,0-25,0 24,0-24,25 0,-25 25,25-26,0 1,0-25,-25 25,25 0,-1-25,1 25,25-25,-25 0,-1 0,1 0,25 0,-25 0,24 0</inkml:trace>
  <inkml:trace contextRef="#ctx0" brushRef="#br0" timeOffset="112837.454">7665 9475,'0'0,"0"-24,0 24,0 0,0-25,-25 25,25-25,0 25,0-25,0 25,0-25,25 25,-25-24,25 24,-25 0,25-25,-25 25,24 0,1 0,-25 0,25 0,-25 25,0-25,0 24,0 1,0-25,0 25,0 0,0 0,0-1,0 1,0 0,-25 0,0 0,25-1,-24 1,24 0,0-25,-25 25,25-25,0 0,0 0,0 0,0 0,0 0,0 0,0 0,0 0,0 0,25-25,-25 25,24 0,1 0,0-25,0 25,0 0,-1 0,1 0,-25 0,25 0,0 25,0-25,-25 25,24-25,-24 25,0-25,0 24,0 1,0-25,0 25,0 0,0-25,0 25,-24-25,-1 24,25-24,-25 25,0-25,0 25,25-25,-24 0,-1 0,0 0,0 0,0 0,1 0,-1 0</inkml:trace>
  <inkml:trace contextRef="#ctx0" brushRef="#br0" timeOffset="113045.4659">8037 9426,'0'0,"0"25,0-25,25 0,-25 24,25-24,-25 25,24 0,1 0,0-25,-25 25,25-1,0 1,0 0,-25-25,24 25,1-25,-25 25,25-25,-25 0,25 24</inkml:trace>
  <inkml:trace contextRef="#ctx0" brushRef="#br0" timeOffset="113261.4782">8211 9376,'0'0,"0"0,0 0,0 25,0-25,-25 25,25-25,-25 25,25-1,0 1,-25 0,25 0,-25 0,25 24,0-24,-24 0,24 0,0-1,0 1,0 0,-25-25,25 25,0 0,0-25,0 24,0-24</inkml:trace>
  <inkml:trace contextRef="#ctx0" brushRef="#br0" timeOffset="113668.5015">8310 9426,'0'-25,"0"0,25 25,-25-25,25 1,-25 24,24-25,1 25,-25-25,25 25,0 0,-25-25,25 25,-1 0,-24 0,0 25,25-25,-25 25,0-25,0 25,0-25,0 24,0 1,0 0,0-25,-25 25,25 0,0-25,-24 24,24-24,0 25,-25-25,25 0,0 0,0 0,0 0,0 0,0 0,25 0,-25 0,24-25,1 25,0 0,0 0,0 0,-25 0,49 0,-49 0,25 0,0 0,0 25,-25-25,24 25,-24-25,0 25,0-25,0 25,0-1,0-24,-24 25,24 0,-25-25,0 25,0-25,0 25,1-25,-1 24,0-24,0 0,-24 0</inkml:trace>
  <inkml:trace contextRef="#ctx0" brushRef="#br0" timeOffset="113904.515">8508 8930,'25'-25,"0"25,0-25,0 25,-1 0,1 0,25 0,-25 0,-1 0,26 25,0 0,-26-25,26 24,0 26,-26-25,26 0,-25 24,24-24,-24 25,0-1,0 1,-25 0,0-1,0 1,0-1,0 26,-25-26,0 1,0 0,-24-1,24-24,-25 25</inkml:trace>
  <inkml:trace contextRef="#ctx0" brushRef="#br0" timeOffset="114545.5517">7442 8533,'-25'0,"25"-25,-25 25,25 0,-25 0,1 0,24 0,-25 0,0 25,0-25,25 25,-25-25,25 24,-24 1,24 0,-25 0,25-25,0 25,0-1,0-24,0 25,0-25,25 25,-25-25,0 25,24-25,1 0,-25 0,25 0,0 0,-25 0,25 0,-1-25,1 25,0-25,-25 25,25-25,0 25,-25-24,0-1,0 25,0-25,0 25,0-25,0 0,-25 25,25 0,-25-24,0 24,0 0,1 0,-1 0,0 0,25 0,-25 0</inkml:trace>
  <inkml:trace contextRef="#ctx0" brushRef="#br0" timeOffset="114837.5684">7715 8285,'0'0,"0"0,-25 0,25 0,0 0,0 0,0 0,0 0,0 0,0 25,25-25,-25 24,24-24,-24 25,25 0,-25-25,25 25,-25-25,25 25,-25-1,25-24,-25 25,0-25,0 0,0 0,24 0</inkml:trace>
  <inkml:trace contextRef="#ctx0" brushRef="#br0" timeOffset="115029.5793">7789 8235,'0'0,"0"0,0-25,0 25,0 0,0 0,0 0,0 25,0-25,0 0,0 25,0 0,-25-25,25 25,0-1,0 1,0 0,-25 0,25 0,0-25,0 24,0 1,0 0,-24-25,24 25,0-25</inkml:trace>
  <inkml:trace contextRef="#ctx0" brushRef="#br0" timeOffset="115416.6015">8087 8086,'0'0,"0"-24,24 24,-24 0,0 0,0-25,0 25,0 0,0 0,0 0,0 0,-24 0,24 25,0-25,-25 0,25 0,0 0,0 0,0 0,-25 0,25 0,0 0,0 0,0 0,0 0,0 0,0 0,0 0,0 0,0 0,0 0,0 0,0 0,0 24,0-24,0 0,0 25,0 0,0 0,0 0,0-25,-25 24,25 26,0-25,0 0,0-1,0-24,0 25,0 0,0 0,0-25,25 25,-25-25,0 24,25-24,-25 0,25 0,-1 0,1 0,-25 0,25 0,0-24,0 24,0-25,-1 0,1 25</inkml:trace>
  <inkml:trace contextRef="#ctx0" brushRef="#br0" timeOffset="115564.6099">8111 8210,'0'25,"0"-25,-24 0,24 0,0 0,0 0,0 0,24 0,-24 0,25 0,0-25,0 25,0 0,0 0,-1 0</inkml:trace>
  <inkml:trace contextRef="#ctx0" brushRef="#br0" timeOffset="116160.644">9501 9203,'0'0,"-25"0,25 0,0 0,0 0,0 0,0 0,0 0,25 0,-25 0,24 0,1-25,0 25,0 0,0 0,-1-25,26 25,-25 0,0-25,24 25,-24 0</inkml:trace>
  <inkml:trace contextRef="#ctx0" brushRef="#br0" timeOffset="116385.6569">9575 8979,'0'0,"0"0,-25 0,25 0,0 0,0 0,0 0,0 25,0-25,0 0,0 25,0 0,0 0,0-1,0 26,25-25,-25 24,25-24,-25 25,0-25,25 24,-25-24,0 25,24-26,-24 1,0 0,0 0</inkml:trace>
  <inkml:trace contextRef="#ctx0" brushRef="#br0" timeOffset="116905.6866">10319 8682,'0'0,"0"-25,0 25,0-25,0 25,-25 0,25 0,-25 0,25 0,-24 25,-1 0,0-1,0 1,0 0,1 25,-1-1,25 1,-25-1,0 1,25 25,-25-26,25 1,0-1,0 26,0-26,0-24,25 25,-25-1,25-24,0 0,0 0,-1-25,1 25,25-25,-25 24,24-24,-24 0</inkml:trace>
  <inkml:trace contextRef="#ctx0" brushRef="#br0" timeOffset="118248.7635">10493 7714,'25'0,"-25"0,0 0,0-25,0 25,0 0,0 0,0 0,0 0,-25 0,0 25,25-25,-25 0,0 0,1 25,-1-25,-25 0,25 25,0-25,1 0,-1 25,25-25,-25 0,25 0,-25 0,25 0,0 0,0 0,0 0,0 0,0 0,0 0,0 0,0 0,0 0,0 24,0-24,0 0,25 25,-25 0,0-25,0 25,0 0,25-1,-25 1,0 0,0 0,0 0,25 0,-25-25,0 24,24 1,-24-25,25 25,-25-25,25 0,-25 25,25-25,0 0,-25 0,25 0,-1-25,-24 25,25 0,0-25,0 25,-25-25</inkml:trace>
  <inkml:trace contextRef="#ctx0" brushRef="#br0" timeOffset="118380.771">10319 7838,'0'0,"0"0,0 0,0 0,0 0,0 0,25 0,0-25,-25 25</inkml:trace>
  <inkml:trace contextRef="#ctx0" brushRef="#br0" timeOffset="118573.7821">10766 7665,'0'0,"0"0,0 0,0 24,0-24,0 0,0 0,0 0,0 25,0-25,0 25,24-25,-24 25,25 0,-25-25,25 24,0 1,-25-25,25 25,-25-25,24 25,-24-25,25 0</inkml:trace>
  <inkml:trace contextRef="#ctx0" brushRef="#br0" timeOffset="118776.7937">10939 7640,'-25'-25,"25"0,0 25,-24 0,24 0,0 0,0 0,-25 0,25 0,-25 25,25-25,-25 25,25 0,-25-1,25 1,-24 0,24 0,-25 24,25-24,0 0,0 0,-25 0,25-1,0 1,0-25,0 25,0-25</inkml:trace>
  <inkml:trace contextRef="#ctx0" brushRef="#br0" timeOffset="119105.8125">11336 7640,'0'0,"0"0,0 0,0 0,0 0,0 0,0 0,-25 25,25-25,-25 0,25 24,-24-24,24 25,0 0,0-25,0 25,0 0,0-25,0 24,0-24,0 25,0-25,24 0,-24 0,25 25,-25-25,25 0,0 0,-25-25,25 25,-25 0,25 0,-25-25,24 25,-24-24,0 24,0-25,0 25,0-25,0 25,0-25,0 25,0-25,-24 25,-1-24,25-1,-25 25,0-25</inkml:trace>
  <inkml:trace contextRef="#ctx0" brushRef="#br0" timeOffset="119369.8276">11609 7392,'25'25,"-25"-25,25 0,-1 24,1-24,0 25,0 0,0 0,24 24,-24-24,0 25,24-1,-24 1,0 0,0 24,0 0,-1 1,1-1,-25 1,25 24,-25 0,0-24,0 24,-25 25,0-25,1 0,-1 0,-25 26,1-26,-1 0,0-25,1 26,-26-26</inkml:trace>
  <inkml:trace contextRef="#ctx0" brushRef="#br0" timeOffset="120676.9023">10493 9153,'-25'0,"25"0,0-25,0 25,0 0,0-25,0 25,0-24,0 24,0 0,25-25,-25 25,25 0,-1-25,-24 25,25 0,0 0,-25 0,25 0,-25 25,0-25,0 0,25 25,-25-25,0 24,0-24,0 25,0 0,0-25,-25 25,25-25,0 0,0 25,0-25,-25 0,25 0,0 0,0 0,0 0,0 0,0 0,25 0,-25 0,25 0,-25 0,24 0,-24 24,25-24,0 0,0 0,-25 25,25-25,-25 25,24-25,-24 25,0-25,0 25,0-25,0 24,0-24,0 25,0-25,0 25,-24-25,24 25,-25-25,0 0,25 25,-25-25,0 0,1 0,-1 0,0 0,0 0,0 0,1-25,-1 25,0-25,25 25,-25-25</inkml:trace>
  <inkml:trace contextRef="#ctx0" brushRef="#br0" timeOffset="120876.9138">10840 8979,'25'25,"-25"-25,25 25,-25 0,24-25,-24 25,25-1,0 1,-25 0,25-25,0 25,-1 0,1-25,-25 24,25-24,0 25,-25-25,25 0,-1 25,-24-25,0 0,0 0,25 0</inkml:trace>
  <inkml:trace contextRef="#ctx0" brushRef="#br0" timeOffset="121064.9245">11113 9004,'-25'-25,"25"25,0 0,-25 0,25 25,0-25,-25 25,1-25,24 25,-25 0,0-1,25 1,-25 0,0 0,25 0,-24-1,24 1,-25 0,25 0,0 0,0-1,0 1,-25-25,25 25,0 0</inkml:trace>
  <inkml:trace contextRef="#ctx0" brushRef="#br0" timeOffset="121461.9472">11336 8905,'25'-25,"-25"25,25-25,-25 25,25-25,-1 25,-24-24,25 24,0 0,0 0,0 0,-1 0,-24 0,25 0,-25 0,0 0,25 24,-25-24,0 25,0 0,0-25,0 25,-25 0,25-1,-25-24,25 25,-24 0,24-25,0 25,0-25,0 0,0 25,0-25,0 0,0 0,24 0,1 25,-25-25,25 0,0 0,0 24,-1-24,1 0,-25 25,25-25,-25 0,25 25,-25-25,0 25,0-25,0 0,0 25,0-25,-25 24,0-24,25 0,-25 25,1-25,-26 0,25 25,0-25,-24 0,24 0,0 0,0 0,-24 0</inkml:trace>
  <inkml:trace contextRef="#ctx0" brushRef="#br0" timeOffset="121868.9705">12303 9203,'-24'0,"-1"0,25-25,0 25,0 0,0 0,0 0,0 0,0 0,0 0,0 0,0 0,25 0,-25 25,24-25,1 0,0 0,0 0,0 0,24 0,-24-25,0 25,0 0,0 0,-25 0</inkml:trace>
  <inkml:trace contextRef="#ctx0" brushRef="#br0" timeOffset="122077.9825">12452 8930,'0'0,"0"0,0 0,-25 0,25 0,0 0,0 0,0 24,0 1,0-25,0 25,0 25,0-25,0-1,0 26,0-25,0 24,0-24,-24 25,24-25,0-1,0 26,0-25,0 0,0-1,0-24,0 25</inkml:trace>
  <inkml:trace contextRef="#ctx0" brushRef="#br0" timeOffset="122810.0244">13569 7689,'24'0,"-24"-24,0 24,0 0,0 0,0 0,0 0,-24 0,24 0,-25 0,25 0,0 0,-25 0,25 0,-25 0,25 0,-25 0,25 24,-25-24,25 0,-24 0,24 0,0 0,0 0,0 0,0 0,0 0,0 0,0 0,0 0,0 0,0 0,0 0,0 0,0 0,0 0,0 0,0 0,0 0,0 0,0 0,0 0,0 0,0 0,0 0,0 0,0 0,0 0,0 0,0 0,0 0,0 0,0 0,0 0,0 0,0 0,0 0,0 0,0 0</inkml:trace>
  <inkml:trace contextRef="#ctx0" brushRef="#br0" timeOffset="123701.0753">13544 7665,'0'0,"0"0,0 0,0 0,0 0,-25 0,25 0,-25 0,25 0,-25 0,25 0,-25 0,1 0,24 0,-25 0,25 0,-25 0,25 0,-25 0,25 0,0 0,0 0,0 24,0-24,0 0,0 0,0 0,0 0,0 0,0 0,0 0,0 0,0 25,0-25,0 0,-25 25,25-25,0 25,0 0,0-1,0-24,0 25,0 0,0 25,0-26,0 1,0 0,0 0,0 0,0 0,0-1,25 1,-25 0,25-25,-25 25,25-25,-25 25,25-25,-25 0,24 0,-24 0,25 0,0 0,-25 0,25 0,-25 0,25-25,0 25,-25 0,24-25</inkml:trace>
  <inkml:trace contextRef="#ctx0" brushRef="#br0" timeOffset="123849.0838">13395 7863,'0'0,"0"0,0 0,0 0,0 0,0 0,0 0,0 0,25 0,-25 0,24 0,1 0,0 0,0 0,0 0</inkml:trace>
  <inkml:trace contextRef="#ctx0" brushRef="#br0" timeOffset="124049.0952">13916 7714,'0'0,"0"0,0 0,0 0,0 0,0 0,0 25,0-25,0 25,0-25,0 25,0-1,25 1,-25-25,24 25,-24 0,25 0,-25-1,25-24,0 25,-25 0,25-25,-25 25,24-25,-24 0</inkml:trace>
  <inkml:trace contextRef="#ctx0" brushRef="#br0" timeOffset="124257.1071">14139 7665,'0'-25,"0"25,-25 0,25 0,-25 0,25 0,-24 25,24-25,-25 24,0-24,0 25,0 0,25 0,-24 0,-1-1,0 1,0-25,25 25,-25 0,1 0,24-25,-25 24,25 1,0-25,-25 25</inkml:trace>
  <inkml:trace contextRef="#ctx0" brushRef="#br0" timeOffset="124677.1311">14561 7516,'25'0,"-1"0,1 0,-25 0,0 0,0 0,0 0,0 0,0 0,-25 0,25 0,-24 0,-1 0,0 0,0 25,25-25,-25 0,0 0,25 0,-24 0,24 0,-25 0,25 0,0 0,0 0,0 0,0 0,0 0,0 0,0 0,0 0,0 0,0 0,0 0,0 24,0-24,0 0,0 25,0-25,-25 25,25 0,0 0,-25-25,25 24,0 1,0 0,0 0,0 0,0-1,0 1,0 0,0 0,0 0,25-25,-25 24,0-24,25 25,-25-25,25 25,-1-25,-24 0,25 0,0 0,0 0,0 0,0 0,-1 0,1-25,0 25,0-25,0 1</inkml:trace>
  <inkml:trace contextRef="#ctx0" brushRef="#br0" timeOffset="124805.1385">14561 7714,'0'0,"0"0,0 0,0 0,0 0,0 0,0 0,25 0,-25 0,24 0,1 0,0 0,0-25</inkml:trace>
  <inkml:trace contextRef="#ctx0" brushRef="#br0" timeOffset="125565.1819">13395 8880,'0'0,"-25"0,0 0,25 0,-25 0,1 0,-1 25,0-25,0 25,0-1,1 1,-1 25,0-25,25 24,-25-24,25 25,0-25,0 24,0-24,0 25,0-26,0 1,25 0,0 0,0 0,-25-1,24-24,1 25,25-25,-25 0,-1 0,1 0,0 0</inkml:trace>
  <inkml:trace contextRef="#ctx0" brushRef="#br0" timeOffset="126001.2069">13444 9054,'0'-25,"0"25,0 0,0-25,0 25,0-25,0 25,0 0,25-25,-25 25,25 0,-25 0,25-24,0 24,0 0,-1 0,-24 0,25 0,0 24,-25-24,25 0,-25 25,0-25,0 25,0 0,0-25,0 25,0-25,0 25,0-25,-25 24,25-24,-25 25,25-25,0 0,0 25,0-25,0 0,0 0,0 0,0 0,0 0,0 0,0 0,25 0,-25 0,25 0,-25 0,25 25,-1-25,-24 0,25 25,-25-25,25 24,-25-24,25 25,-25-25,0 25,0-25,0 25,0-25,0 25,0-25,0 24,-25-24,25 25,-25-25,25 0,-25 25,1-25,24 0,-25 0,0 0,0 0,25 0,-25 0,1 0,24-25,-25 25,25-25</inkml:trace>
  <inkml:trace contextRef="#ctx0" brushRef="#br0" timeOffset="126193.2179">13841 8979,'25'0,"-25"0,25 25,-25-25,25 25,-25-25,25 25,-1 0,-24-25,25 24,0 1,0 0,-25-25,25 25,-1 0,1-25,-25 24,25-24,-25 25,25-25,-25 0,0 25,0-25,25 0,-25 0</inkml:trace>
  <inkml:trace contextRef="#ctx0" brushRef="#br0" timeOffset="126377.2284">14189 9004,'0'0,"-25"0,25 0,0 0,-25 25,25-25,-25 25,25 0,-25-25,1 24,-1 1,25 0,-25 0,0 0,25-1,-25 1,25 0,-24 0,24 0,0-25,-25 24,25 1,0-25,0 25</inkml:trace>
  <inkml:trace contextRef="#ctx0" brushRef="#br0" timeOffset="126777.2513">14387 8930,'0'0,"25"-25,0 25,-1 0,1-25,0 25,0 0,0 0,0 0,-1 0,1 0,0 0,-25 25,25-25,-25 0,25 25,-25-25,0 24,0-24,0 25,0-25,-25 25,25-25,-25 0,25 25,-25-25,25 0,0 25,0-25,0 0,0 0,0 0,0 0,0 0,0 0,0 0,0 25,0-25,25 0,-25 0,25 24,-25-24,25 25,-25-25,0 0,0 25,24-25,-24 25,0-25,0 25,0-25,0 24,0-24,0 0,-24 25,24-25,-25 0,0 25,25-25,-25 0,0 0,1 0,-1 0,-25 0,25 0,0 0,1 0</inkml:trace>
  <inkml:trace contextRef="#ctx0" brushRef="#br0" timeOffset="127017.265">14511 8409,'25'0,"0"0,0 0,-1 0,26 0,-25 0,24 25,1-25,-25 24,24 1,1 0,0 0,-1 24,1 1,-25-25,-1 24,1 1,0 0,0-1,-25 1,0-1,0 1,0 0,-25-1,0 26,0-26,-24 1,-1 24,-24-24,-1 0,1 24</inkml:trace>
  <inkml:trace contextRef="#ctx0" brushRef="#br0" timeOffset="143783.224">7243 12700,'25'0,"-25"-25,25 25,-25-25,0 25,25-24,-25 24,0-25,0 0,0 25,0-25,0 0,0 25,0-24,0-1,0 25,-25-25,25 25,-25-25,0 25,25-25,-24 25,-1 0,0 0,0 0,0 0,-24 0,24 25,0 0,0-25,0 25,1 0,24 24,-25-24,0 0,25 0,-25-1,25 1,0 0,0 0,0 0,25-25,-25 24,25 1,0-25,-1 0,-24 25,25-25,0 0,25 0,-26 0,1-25,0 25,0 0,0-25,0 25,-1-24,1 24,0-25,-25 25,25-25,0 0,-25 0,0 25,24-24,-24-1,0 0,0 0,0 0,0 25,0-24,0 24,0-25,0 25,0 0,0 0,0 0,0 0,0 25,0-25,0 24,0 1,0 25,25-25,-25 24,25 1,-25-1,0-24,25 25,-25-1,0-24,0 25,0-25,25 24,-25-24,0 0,0-25,24 25,-24-1,0-24,0 25,0-25,25 0</inkml:trace>
  <inkml:trace contextRef="#ctx0" brushRef="#br0" timeOffset="144027.2379">7987 12601,'0'0,"0"25,25-25,-25 0,25 0,-25 0,25 0,0 0,-1 0,1 0,0 0,0 0,25 0,-26 0,26 0,-25-25,24 25,-24 0,0-25,25 25</inkml:trace>
  <inkml:trace contextRef="#ctx0" brushRef="#br0" timeOffset="144243.2503">8161 12378,'0'0,"0"0,0 0,0 0,0 0,0 0,0 0,0 24,0 1,0-25,0 25,0 25,25-26,-25 1,0 25,25-25,-25 24,0-24,0 0,0 24,0-24,0 0,0 0,25 0,-25-1,0 1,0 0,0 0</inkml:trace>
  <inkml:trace contextRef="#ctx0" brushRef="#br0" timeOffset="144703.2766">9004 12427,'25'-25,"0"1,-25-1,25 0,-25 0,0 25,0-25,0 1,-25-1,0 25,25-25,-25 25,1-25,-1 25,0 0,0 0,0 0,-24 25,24-25,0 25,25-25,-25 25,1-1,24 1,-25-25,25 25,0 0,0 0,0-1,0-24,25 25,-25 0,24-25,1 25,0-25,0 25,0-25,-1 0,1 0,0 0,0 0,0-25,-1 25,1 0,0-25,0 0,0 25,-25-25,0 1,0 24,24-25,-24 0,0 25,0-25,0 25,0-25,0 25,-24 0,24 0,0 0,0 0,0 25,0 0,0 0,0 0,0 24,0-24,0 25,0-1,0-24,0 25,0-1,0-24,24 25,-24-26,0 1,25 0,-25 0,0 0,25-25,-25 24,25-24,-25 0</inkml:trace>
  <inkml:trace contextRef="#ctx0" brushRef="#br0" timeOffset="144891.2873">9501 12452,'24'0,"-24"0,25 0,0 0,-25 0,25 0,0 0,-1 0,1 0,0 0,25 0,-26 0,1-25,25 25,-25 0,24 0,-24 0,25-25,-26 25,1 0,0 0,0-24</inkml:trace>
  <inkml:trace contextRef="#ctx0" brushRef="#br0" timeOffset="145083.2983">9749 12229,'0'25,"0"-25,0 0,0 24,0 1,0-25,0 25,0 0,0 0,0 24,0-24,24 0,-24 24,25-24,-25 0,0 25,0-26,25 1,-25 0,0 0,0 0,0-25,0 24,25 1,-25 0</inkml:trace>
  <inkml:trace contextRef="#ctx0" brushRef="#br0" timeOffset="145542.3246">10642 12254,'24'-25,"1"0,0 0,0 0,0 0,-25 1,0-1,0 0,0 0,-25 0,0 1,0-1,0 25,1-25,-1 25,0 0,0 0,0 0,1 0,-1 25,0-25,0 25,25-1,-25 1,25 0,0 25,0-26,0 1,0 0,25 0,-25 0,25-25,0 25,0-1,-1-24,1 25,25-25,-25 0,-1 0,26 0,-25 0,0 0,-1-25,1 25,0-24,0-1,0 25,-1-25,-24 0,0 0,0 0,0 1,0-1,0 0,0 0,-24 0,24 25,-25-24,25 24,0 0,0 0,0 24,0-24,0 25,0 25,0-25,0 24,0 1,0 0,0-1,25 1,-25-1,0 1,24 0,-24-1,0 1,25-1,-25-24,25 25,-25-25,0 24,25-24,-25 0,0 0</inkml:trace>
  <inkml:trace contextRef="#ctx0" brushRef="#br0" timeOffset="145982.3497">7715 13568,'-75'0,"26"25,-26-25,26 25,24-25,-25 0,25 25,1-25,-1 0,25 0,0 0,0 0,0 0,0 0,25 0,-1 0,26 0,-25 0,24-25,1 25,0 0,24-25,0 25,1-25,24 0,0 25,0-24,1-1,24 0,0 0,25 0,-25 1,24 24,1-25,0 0,0 0,-25 0,25 1,0-1,-25 25,24-25,-24 0,0 0,-24 25,-1-25,0 25,0-24,-24 24,-1 0,1 0,-26-25,1 25,-25 0,24 0,-49 0,25 0,-25 0,0 0,-25 0,0 0,1 0,-1 0</inkml:trace>
  <inkml:trace contextRef="#ctx0" brushRef="#br0" timeOffset="146526.3808">8707 13791,'0'0,"0"0,0-24,0 24,0 0,0-25,0 25,25-25,-25 25,24-25,-24 25,25 0,0-25,0 25,0 0,-1 0,1 0,-25 0,25 0,0 0,-25 25,0-25,0 0,0 25,0-25,0 25,0-25,0 25,-25-1,25-24,0 25,-25-25,25 25,0-25,0 0,0 25,0-25,0 0,0 0,0 0,25 0,0 0,-25 0,25 0,-1 0,1 0,0 0,0 0,0 0,-1 25,1-25,0 0,0 0,0 24,-1-24,-24 25,25-25,-25 25,0-25,0 25,0-25,0 25,0-1,0-24,-25 25,25-25,-24 25,-1 0,0-25,0 0,0 25,1-25,-1 24,0-24,0 0,0 0,1 0,-1 0,0-24,0 24,0-25,25 0</inkml:trace>
  <inkml:trace contextRef="#ctx0" brushRef="#br0" timeOffset="146898.4021">9699 13444,'50'0,"-26"-25,26 25,-25 0,0-24,-1 24,-24 0,0 0,0 0,0 24,0-24,0 25,0-25,-24 25,24 0,-25 0,0-1,0 1,0 25,25-25,-24-1,-1 26,0-25,25 24,-25-24,25 25,0-25,0-1,0 1,0 0,0 0,0 0,25-25,-25 24,25-24,0 0,-1 25,1-25,0 0,0 0,0-25,-1 25,1 0,0-24,0 24,0-25,-25 0,24 25,-24-25,0 0,0 25,0-24,-24-1,-1 25,0-25,0 25,0 0,-24-25,-1 25,25 0,-24 25,-1-25,25 0,-24 25</inkml:trace>
  <inkml:trace contextRef="#ctx0" brushRef="#br0" timeOffset="147455.434">11634 12799,'-25'0,"25"0,0 25,0-25,0 0,0 0,0 0,25 0,0 0,-25-25,24 25,1 0,25 0,-25 0,-1 0,1 0,0-25</inkml:trace>
  <inkml:trace contextRef="#ctx0" brushRef="#br0" timeOffset="147618.4433">11485 13047,'0'0,"0"25,0-25,0 0,25 0,-25 0,25 0,-1 0,1 0,-25 0,50 0,-25 0,-1 0,1 0,25-25,-25 25,24 0,1 0</inkml:trace>
  <inkml:trace contextRef="#ctx0" brushRef="#br0" timeOffset="151330.6556">12973 12229,'0'-25,"0"25,0-25,0 25,0-25,0 0,0 25,0-24,0 24,0-25,25 25,-25 0,25-25,0 25,-1 0,1 0,0 0,0 0,0 0,-1 25,1-25,0 25,0-1,0-24,-25 25,24 0,-24 0,0 0,0 0,0-1,0 1,-24 0,-1 0,0 0,0 24,0-24,-24 0,24 0,0-1,-24-24,24 25,0-25,25 25,-25-25,25 0,-25-25,25 25,0-25,0 25,0 0,0-24,0 24,25-25,-25 25,25-25,-25 25,25 0,0 0,-25 0,24 0,1 0,0 25,25-25,-26 0,1 0,0 25,0-25,0 0,-1 0,26 0,-25 24,0-24</inkml:trace>
  <inkml:trace contextRef="#ctx0" brushRef="#br0" timeOffset="151654.6742">13643 12080,'-25'-25,"25"25,0-25,0 25,0-25,0 25,0 0,0-24,0 24,25 0,-25 0,25-25,0 25,-1 0,1-25,0 25,0 0,24-25,-24 25,0 0,0 0,0 0,-1 0,1 0,-25 0,25 0,-25 25,0-25,0 25,25 0,-25-1,0 1,0 0,0 0,0 24,0-24,-25 0,25 25,0-25,0-1,0 26,0-25,0 0,0-1,0 1,0 0,0 0,0 0,0-25,0 24,25 1,-25-25,0 25,0-25,0 0,0 25</inkml:trace>
  <inkml:trace contextRef="#ctx0" brushRef="#br0" timeOffset="151935.6902">12948 12874,'-24'24,"-1"-24,0 25,0-25,25 0,0 0,0 0,0 0,0 0,0 0,25 0,0 0,0 0,24-25,1 25,-1 0,1-24,24 24,1-25,-1 25,1-25,-1 25,1-25,-1 25,0-25,-24 1,24 24,1-25,-26 25,1-25,0 25,-1 0,1-25,-25 25,-1 0,-24 0,25 0,-25 0,0 0,0 0</inkml:trace>
  <inkml:trace contextRef="#ctx0" brushRef="#br0" timeOffset="152394.7165">13147 13196,'-25'0,"25"0,0-25,0 25,0 0,0 0,0-25,25 25,-25 0,25-24,-25 24,24 0,1 0,0-25,0 25,-25 0,25 0,-1 0,-24 0,0 0,0 0,0 0,0 25,0-25,0 0,0 24,0-24,0 25,0-25,-24 25,24-25,-25 25,25-25,0 0,0 25,0-25,0 25,0-25,0 0,25 0,-25 0,24 0,1 24,0-24,0 0,0 0,-1 0,1 0,0 0,0 25,0-25,0 0,-25 25,24-25,-24 0,0 25,0-25,0 25,0-25,0 24,0-24,0 25,0-25,0 25,-24-25,-1 25,25-25,-25 25,25-25,-25 0,0 0,0 24,25-24,-24 0,-1 0,0 0,25 0,-25-24,0 24,25-25,-24 25,24-25</inkml:trace>
  <inkml:trace contextRef="#ctx0" brushRef="#br0" timeOffset="152742.7364">13792 12948,'49'-25,"-24"25,0-25,0 25,-25 0,25 0,-25 0,0 0,0 0,0 0,0 0,0 25,0 0,-25-25,25 25,-25 0,0 24,25-24,-25 0,25 0,-24 24,24-24,0 25,0-25,0-1,0 26,0-25,0 0,24-25,-24 24,25 1,-25-25,25 0,0 25,0-25,-1 0,1 0,0-25,-25 25,25 0,0 0,-1-25,-24 25,25-24,-25 24,0-25,0 25,0-25,-25 0,25 0,-24 25,-26-24,25-1,0 25,-24-25,-1 25,25 0,-24 0,24 0,-25 0</inkml:trace>
  <inkml:trace contextRef="#ctx0" brushRef="#br0" timeOffset="153134.7588">14337 11633,'0'0,"0"0,0 0,0 0,0 25,-24-25,24 0,-25 25,0 0,0-25,0 25,-24 24,-1-24,1 25,-1-26,0 26,1 0,-26-1,26 1,-26 24,1-24,0 0,-1 24,1-24,24 24,-24-24,-1-1,26 1,-1-1,0 1,1 0,-1-26,25 1</inkml:trace>
  <inkml:trace contextRef="#ctx0" brushRef="#br0" timeOffset="153490.7792">14089 12998,'0'24,"25"-24,-25 0,0 0,0 25,0-25,0 0,0 25,-25-25,1 25,-1 0,0-25,-25 24,26 1,-26 25,0-25,1 0,-1 24,1-24,-1 25,-24-26,24 26,0-25,-24 24,24-24,1 25,-1-25,0-1,1 1,24 25,-25-25,26-25,-1 24,0 1,25-25,-25 25,25-25,0 0</inkml:trace>
  <inkml:trace contextRef="#ctx0" brushRef="#br0" timeOffset="154310.8261">14610 11435,'0'0,"0"-25,25 25,-25-25,25 1,-25 24,25-25,-25 25,25-25,-1 25,1-25,0 25,0 0,0 0,-1 0,1 0,0 0,-25 0,25 25,-25-25,0 25,0-25,0 25,0-25,0 24,0 1,-25-25,25 25,-25 0,0 0,25-25,-24 24,24 1,-25-25,25 25,-25-25,25 0,0 25,0-25,0 0,0 0,0 0,25 0,-25 0,25 25,-1-25,1 0,0 0,0 0,0 0,-1 24,1-24,0 25,-25-25,25 25,-25 0,25 0,-25-1,0-24,0 25,0 0,0 0,-25 0,25-25,-25 24,0 1,0-25,1 0,-1 25,0-25,0 25,0-25,-24 0,24 0,0 0,0 0,1 0</inkml:trace>
  <inkml:trace contextRef="#ctx0" brushRef="#br0" timeOffset="154994.8652">15181 12874,'0'0,"25"-25,-25 0,0 25,24-25,-24 25,0-25,0 25,0 0,0 0,0 0,0 0,0 0,0 0,0 0,0 25,0-25,-24 25,24-25,-25 25,0 0,0-1,0 1,1 0,-1 25,0-26,0 1,0 25,1-25,-1-1,0 1,25 0,-25 0,25 0,0 0,0-1,0-24,0 25,25-25,0 0,-25 0,25 25,-1-25,1 0,0-25,25 25,-26 0,1-25,0 25,25-24,-26 24,1-25,0 0,0 25,0-25,-1 0,1 25,-25-25,25 1,-25 24,0-25,0 25,0-25,-25 25,25-25,-25 25,25 0,-24 0,-1 0,25 0,-25 0,25 25,-25-25,0 25,25 0,-24-1,24 26,0-25,-25 25,25-1,0-24,-25 25,25 24,0-24,-25-1</inkml:trace>
  <inkml:trace contextRef="#ctx0" brushRef="#br0" timeOffset="155666.9037">10468 15553,'-25'0,"25"24,0-24,0 0,0 0,-25 0,25 0,0 0,0 0,0 0,25-24,-25 24,0 0,25 0,0 0,-25 0,25-25,-1 25,1 0,0 0,0 0,0 0,-1 0,1 0,-25 0,25 0</inkml:trace>
  <inkml:trace contextRef="#ctx0" brushRef="#br0" timeOffset="155794.911">10567 15776,'-25'25,"25"-1,-24 1,24-25,0 25,0-25,0 25,0-25,0 0,24 0,-24 0,25 0,-25 25,25-25,0 0,0-25,-1 25,1 0,0-25,0 25</inkml:trace>
  <inkml:trace contextRef="#ctx0" brushRef="#br0" timeOffset="156266.938">11535 15255,'0'0,"0"-25,0 25,0-25,0 0,0 1,0 24,0-25,0 0,24 0,1 0,0 1,-25 24,25-25,0 0,-1 25,1 0,0 0,0 0,0 0,-1 0,-24 0,25 25,-25-25,0 25,0-25,0 24,0 1,0 0,-25 0,25 0,-24-1,24 1,0-25,-25 25,25 0,0-25,0 25,0-25,0 0,0 24,0-24,25 0,-25 0,24 0,1 0,0 25,-25-25,25 0,0 0,-1 0,1 0,0 25,-25-25,25 0,-25 25,0-25,25 25,-25-25,0 25,0-25,0 24,0 1,-25-25,25 25,-25 0,25 0,-25-25,0 24,1-24,24 25,-25 0,0-25,-25 25,26-25,-1 0,0 0,0 0,0 0</inkml:trace>
  <inkml:trace contextRef="#ctx0" brushRef="#br0" timeOffset="156566.9551">12899 15106,'0'25,"0"-25,0 25,0-25,-25 24,25 1,-25 0,0 0,25 0,-24-1,-1 1,0 0,-25 0,26 25,-1-26,0 26,-25 0,26-1,-26 1,25-1,0 1,-24 0,24-1,0 1,-25-1,26 1,-1-25,0 24,0-24,25 0,-25 0,25 0,0-1,0-24</inkml:trace>
  <inkml:trace contextRef="#ctx0" brushRef="#br0" timeOffset="157082.9847">12725 15577,'25'-24,"0"24,0 0,-25-25,24 25,-24 0,25 0,-25 0,0 0,0 0,0 25,0-25,0 24,0-24,-25 25,25 0,-24 0,24 24,-25-24,0 0,0 25,0-26,1 26,-1-25,25 24,-25-24,0 25,0-25,25-1,0 1,0 0,0-25,0 25,0-25,0 25,0-25,25 0,-25 24,25-24,0 0,0 0,-25-24,24 24,1 0,0-25,25 25,-26-25,1 25,0-25,0 25,0-25,-1 1,26 24,-25-25,0 0,-1 0,1 0,0 1,-25 24,25-25,-25 0,0 0,0 25,-25-25,25 1,-25 24,0-25,1 25,-1 0,0 0,0 0,0 25,1-25,24 24,-25-24,25 25,-25 0,25 0,0 0,0-1,0 1,0 25,25-25,-25-1,25 26,-25-25,24 0,1 24,-25-24,25 0,0 24,0-24,-25 0,24 25,1-25</inkml:trace>
  <inkml:trace contextRef="#ctx0" brushRef="#br0" timeOffset="158470.064">1414 8037,'25'0,"-25"25,0-1,0 1,0 0,0 0,25 0,-25 24,0 1,0-25,0 24,0 1,0 24,0-24,0-1,0 1,0 0,25-26,-25 26,24-25,1 0,0-25,0 0,24 0,1 0,0-25,-1 0,1 0,24-24,1 24,-1-25,1 1,-1-1,25-24,-24 24,-1 0,25-24,-24 0,24 24,0-24,-25-1,1 1,24-1,-24 26,-1-1,-24-24,24 49,-24-25,-1 25,-24 1,0-1,0 0,-1 25,1 0,-25 0,0 0,0 0,0 0,0 0</inkml:trace>
  <inkml:trace contextRef="#ctx0" brushRef="#br0" timeOffset="170000.7235">18331 13047,'74'0,"1"0,-1 0,1 0,24 0,0 0,0 0,1 0,24 0,-25 0,25-25,0 25,0 0,25 0,-25 0,25 0,-25 0,24 0,1 0,-25 0,25 0,0 0,0 0,0 0,-1 0,1 0,0 0,0 0,0 0,0-24,-25 24,24 0,-24 0,25 0,-25-25,0 25,0 0,-24-25,24 25,-25-25,0 0,0 25,-24-24,-1 24,0-25,1 25,-26 0,1-25,-25 25,0 0,-1 0,1 0,-25-25</inkml:trace>
  <inkml:trace contextRef="#ctx0" brushRef="#br0" timeOffset="170448.7491">18976 12998,'-74'24,"24"-24,0 0,25 0,-24 0,49 0,-25 0,25 0,0 0,25 0,0 0,-1 0,26-24,0 24,-1 0,26 0,-1-25,1 25,24-25,25 25,-25-25,25 25,25-25,0 25,0-24,-1-1,26 25,-25-25,24 25,1-25,0 0,-1 25,1-24,0-1,-1 25,1-25,0 0,-1 25,1-25,-1 25,-24-24,0 24,0-25,0 25,-25 0,0 0,-25-25,0 25,0 0,-49 0,24 0,-24 0,-25 0,0 0,-25 0,0 0,0 0</inkml:trace>
  <inkml:trace contextRef="#ctx0" brushRef="#br0" timeOffset="172160.8471">23366 6672,'0'0,"0"0,0 0,0 0,0 0,0 0,0 0,0 0,0 0,0 0,25 0,-25 0,25 0,0 0,0 0,24 0,-24 0,25 0,-1 0,1 0,-1-24,26 24,-26 0,26 0,-26-25,26 25,-1 0,-24 0,24-25,-24 25,0 0,-1 0,1-25,-25 25,-1 0,1 0,0 0</inkml:trace>
  <inkml:trace contextRef="#ctx0" brushRef="#br0" timeOffset="172600.8722">23714 6350,'0'0,"0"-25,0 25,0-25,0 25,0 0,0-24,0 24,0 0,0 0,0 0,0 0,0-25,0 25,0 0,0 25,0-25,0 0,0 24,0-24,0 25,0-25,-25 25,25 0,-25 0,0-1,0 1,1 0,-1 0,0 0,0-1,0 1,1 0,24 0,-25 0,25-25,0 24,0-24,0 25,25-25,-25 0,24 25,1-25,0 0,25 25,-26-25,26 0,0 25,-1-25,1 0,-1 24</inkml:trace>
  <inkml:trace contextRef="#ctx0" brushRef="#br0" timeOffset="173204.9068">23887 8731,'-25'0,"25"0,-24 0,24 0,-25 0,25 0,0 0,0 0,0 0,0 0,0 0,0 0,25 0,-25 25,24-25,1 0,0 0,0 25,0-25,24 0,-24 0,25 0,-1 0,1 0,0 0,-1 0,1 0,-1-25,-24 25,25 0,-25 0,-1 0</inkml:trace>
  <inkml:trace contextRef="#ctx0" brushRef="#br0" timeOffset="173556.9269">23887 8434,'0'0,"0"0,0 0,0-25,0 25,0 0,0 0,0 0,0 0,0 0,0 0,0 0,0 0,0 0,0 25,0-25,0 24,0-24,-25 25,25 0,-24 0,24 0,-25-1,0 1,0 0,0 0,1 0,-1 24,25-24,-25 0,0-25,25 25,0-1,0 1,0-25,0 25,25-25,0 25,-25-25,49 25,-24-25,0 0,25 24,-26-24,26 0,0 0,-26 25,26-25</inkml:trace>
  <inkml:trace contextRef="#ctx0" brushRef="#br0" timeOffset="174136.9601">24210 11435,'-25'25,"25"-25,0 0,0 0,-25 0,25 0,0 25,0-25,0 0,25 0,-25 0,25 0,0 0,-1 0,1 0,0 0,0 0,24-25,-24 25,25 0,-25 0,24 0,1-25,-25 25,24 0,-24-25,25 25,-26 0,1 0,0-25,0 25</inkml:trace>
  <inkml:trace contextRef="#ctx0" brushRef="#br0" timeOffset="174436.9772">24259 11162,'0'0,"0"-25,0 25,0 0,0 0,0 0,0 0,0 0,0 0,0 0,0 0,-24 0,24 25,0-25,0 25,-25-25,25 25,-25 0,25-1,-25 1,0 0,25 25,-24-26,-1 1,25 0,0 0,0 0,0-1,0 1,0-25,25 25,-1-25,1 25,25-25,-25 25,24-25,1 0,24 0,-24 0,24 0</inkml:trace>
  <inkml:trace contextRef="#ctx0" brushRef="#br0" timeOffset="184620.5597">6053 11832,'0'-25,"0"25,-25-25,25 0,0 25,0-24,0 24,0 0,0 0,0 0,0 0,0 24,0 1,0 0,0 0,0 0,25 24,-25 1,24 24,-24-24,25 24,0 1,-25 24,25-25,0 26,0-1,-1 0,26 25,-25-25,0 25,24 0,-24 0,25 0,-1 0,1 0,-25 25,24-25,1 25,-1-25,1 0,0 25,24-25,-24 25,-1 0,1-25,-1 24,1 1,25 0,-26-25,1 25,-1 0,1 0,0-1,24 1,-24 0,-1 0,1-25,-25 25,24 0,1-25,-1 24,1-24,0 25,-26-25,26 0,0 0,-1-24,1-1,-25 0,24 0,1-24,-25-1,24 1,-24-1,25 0,-25 1,24-26,-24 26,0-1,-25-74</inkml:trace>
  <inkml:trace contextRef="#ctx0" brushRef="#br0" timeOffset="185756.6247">496 13196,'0'0,"0"0,0 0,0 0,0 0,0 0,0 0,0 0,0 0,0 0,0 25,0-25,0 0,25 0,-25 0,25 0,0 0,0 0,-1 0,1-25,0 25,25 0,-1-25,1 0,0 25,-1-24,26-1,-1 0,0 0,1 0,-1 1,25-26,1 25,-1-24,0 24,0-25,25 25,-24-24,24-1,0 25,0-24,0 24,0-25,0 1,-25 24,25 0,0-24,0 24,0 0,-25-25,25 26,0-1,-25 0,25-25,-24 25,-1 1,25-1,-25 0,0 0,1-24,-1 24,-25 0,25 0,1 0,-26 1,1-1,-1 0,0 0,1 0,-26 1,26-1,-26 0,1 25,-25-25,24 0,-24 1,0 24,0 0,0-25,-1 25,-24 0,0-25,0 25,0 0,0 0,0 0,0 0,0 0,0 0,0 0,0 0,0 0</inkml:trace>
  <inkml:trace contextRef="#ctx0" brushRef="#br0" timeOffset="186624.6743">5705 11559,'25'0,"-25"-25,25 25,-25 0,25 0,0-25,-1 25,1 0,0-24,-25 24,25 0,0 0,-1-25,1 25,-25 0,25 0,-25 0,0 0,25 0,-25 0,0 0,0 0,0 0,0 0,0 0,0 0,0 0,0 0,0 0,0 0,0 0,0 0,0 0,0 0,0 25,0-25,0 24,0-24,25 25,-25 25,0-25,24 24,-24 1,25-1,-25 26,25-1,0-24,-25 24,25 1,-25-26</inkml:trace>
  <inkml:trace contextRef="#ctx0" brushRef="#br0" timeOffset="187328.7146">75 13543,'-25'0,"25"0,-25 0,25 0,0 0,0 0,-25-24,25 24,0 0,0 0,25-25,-25 25,25 0,0-25,0 0,-1 25</inkml:trace>
  <inkml:trace contextRef="#ctx0" brushRef="#br0" timeOffset="188036.7551">1290 13767,'0'-25,"-25"25,25-25,-24 25,-1 0,25-25,-25 25,25 0,-25 0,0 0,25 0,-24 25,24-25,-25 25,25-25,0 25,0-1,0-24,0 25,0 0,0 0,0 0,25-1,-25 1,24 0,1 0,0-25,-25 25,25-25,0 0,-1 0,1 0,0 0,0-25,24 25,-24-25,0 0,0 0,0 1,-1-1,1 0,0 0,0 0,-25 1,0-1,0 0,0 0,0 0,0 25,-25-24,0 24,0-25,1 25,-1 0,0 0,-25 25,26-25,-1 24,0-24,0 25</inkml:trace>
  <inkml:trace contextRef="#ctx0" brushRef="#br0" timeOffset="188244.767">1687 13320,'25'0,"-25"0,25 0,-1 0,-24 25,25-25,0 0,0 25,0-25,0 25,-1-25,1 24,0 1,0-25,0 25,-1-25,1 25,0-25,0 25,0-25,-1 24,-24-24</inkml:trace>
  <inkml:trace contextRef="#ctx0" brushRef="#br0" timeOffset="188440.7782">1910 13221,'-24'-25,"24"25,0 0,0 0,0 0,0 0,0 25,0-25,0 25,0 0,0-1,0 1,0 0,0 0,-25 24,25-24,0 0,0 25,0-26,0 1,0 0,0 0,0 0,0-25</inkml:trace>
  <inkml:trace contextRef="#ctx0" brushRef="#br0" timeOffset="188792.7984">2654 12973,'25'0,"-25"-25,0 25,0 0,0-25,0 25,0 0,-25 25,1-25,24 25,-25-25,25 25,-25-1,25 1,-25 0,25 0,0 0,0-1,0 26,0-25,0 0,25-25,-25 25,25-1,0-24,-25 25,24-25,1 0,0 0,0 0,0 0,-1 0,1-25,0 25,0-24,24-1,-24 0,0 0,0 0,0-24,0 24,-25 0,24 0,-24 0,0-24,-24 24,24 0,-25 0,0 25,-25-24,1-1,24 25,-25 0,1 0,-1 0,-24 25,24-1</inkml:trace>
  <inkml:trace contextRef="#ctx0" brushRef="#br0" timeOffset="195936.2069">224 15230,'0'0,"0"0,0 0,0 0,0 0,0 0,0 0,0 0,0 25,0-25,0 25,0-1,0 1,0 0,24 0,-24 0,0 0,25 24,-25-24,25 0,-25 24,0-24,25 0,-25 0,0 0,0-1,0 1,25-25,-25 25,0-25,0 25,0-25,0 0,0 0,0 0,0 0,0 0,0-25,0 25,0 0,0-25,0 25,0-25,0 1,0-1,-25 0,25 0,0 0,-25 1,25-1,0-25,-25 25,25 1,-25-1,25 0,-24 0,24 0,-25 0,25 1,-25-1,25 25,0-25,0 25,-25 0,25 0,0 0,0 0,0 0,0 25,0-25,25 0,-25 25,0-1,25 1,-25 0,25 0,-25 25,24-26,-24 1,25 25,-25-25,25-1,-25 26,0-25,0 0,25-1,-25 1,0-25,0 25,0-25,0 0,0 25,0-25,25 0,-25 0,0 0,0-25,0 25,0 0,0-25,-25 0,25 25,0-24,-25-1,25 0,-25-25,25 26,-25-1,1 0,24-25,-25 26,25-1,-25 25,25-25,-25 25,25-25,0 25,0 0,0 25,0-25,25 25,-25 0,0-1,25 1,-25 0,25 0,-25 0,24 24,-24-24,0 0,25 0,-25-1,0 1,0 0,0 0</inkml:trace>
  <inkml:trace contextRef="#ctx0" brushRef="#br0" timeOffset="196924.2634">869 15503,'-25'0,"25"0,0 0,0 0,0 0,0 0,0 0,0 0,0 0,0-25,0 25,0 0,25 0,-25 0,24-25,1 25,0 0,0-24,0 24,-1-25,1 25,25-25,-25 0,-1 25,1-25,0 25,0-25,-25 25,25 0,-25-24,0 24,0 0,0 0,0 0,0 0,0 24,0-24,-25 0,0 0,25 25,-25-25,0 0,1 25,-1-25,0 25,0-25,0 25,1-25,-1 0,0 25,0-25,25 0,-25 24,25-24,0 0,-24 0,24 0,0 0,0 0,0 0,24 0,-24 0,25 0,-25 0,25 0,-25 0,25-24,0 24,-1 0,-24 0,25-25,0 25,0 0,0-25,-25 25,24 0,-24 0,25-25,-25 25,0 0,0 0,0 0,0 0,0 0,-25 25,25-25,-24 0,-1 25,25-25,-25 25,0-25,0 24,25-24,-24 0,24 25,-25-25,25 0,0 0,0 0,0 0,0 0,0 0,0 0,25 0,-25 0,24-25,1 25,-25 0,25-24,0 24,0-25,-25 25,24 0,1-25</inkml:trace>
  <inkml:trace contextRef="#ctx0" brushRef="#br0" timeOffset="197805.3138">1464 14089,'-25'0,"25"0,0 25,0-25,0 0,0 0,-25 0,25 0,0 0,0 0,0 0,0 0,0 0,0 25,0-25,0 0,25 0,-25 0,25 0,-25 0,25 0,-1 0,-24-25,25 25,25 0,-25-25,-1 25,1-25,25 0,-25 1,-1 24</inkml:trace>
  <inkml:trace contextRef="#ctx0" brushRef="#br0" timeOffset="198400.3479">2878 13519,'0'0,"0"0,24 0,-24 0,25-25,-25 25,25-25,0 25,25-25,-26 25,26-25,-25 1,24-1,1 0,0 0,-1 0</inkml:trace>
  <inkml:trace contextRef="#ctx0" brushRef="#br0" timeOffset="201240.5103">1340 14163,'0'0,"0"0,0 0,0 0,0 0,0 0,0 0,0 0,0 0,25-24,-25 24,24 0,1-25,0 25,25-25,-26 0,26 0,0 1,-1 24,1-25,-1 0,1 0</inkml:trace>
  <inkml:trace contextRef="#ctx0" brushRef="#br0" timeOffset="201652.5339">2878 13618,'24'0,"-24"0,0-25,25 25,0 0,0-25,0 25,0-25,-1 25,26-24,0-1,-26 0,26 0,0 0,-1 1</inkml:trace>
  <inkml:trace contextRef="#ctx0" brushRef="#br0" timeOffset="203816.6577">2010 14709,'0'0,"0"0,0-25,0 25,0 0,0-24,0 24,0-25,24 25,-24-25,25 0,0 25,0-25,0 1,-1-1,1 25,0-25,25 0,-26 25,1-25,0 25,0 0,0 0,-1 0,-24 0,0 25,25-25,-25 25,0-25,0 25,0 0,0-1,-25 1,25 0,0 0,-24 0,24-25,-25 24,25 1,-25-25,25 25,-25-25,25 0,0 0,0 0,0 0,0 0,0 0,0 0,0 0,0 0,25 0,-25 0,0 0,25-25,0 25,-25 0,24 0,1-25,0 25,0 0,0 0,-1 0,1 25,0-25,0 0,0 25,-25-25,24 25,-24-25,25 25,-25-25,0 24,0 1,0-25,0 25,0 0,0-25,-25 25,25-1,-24-24,-1 25,25 0,-25-25,0 0,0 25,1-25,-1 0,0 25,0-25,0 0,1 0,-1 0,0 0</inkml:trace>
  <inkml:trace contextRef="#ctx0" brushRef="#br0" timeOffset="204124.6753">2679 14387,'0'0,"0"0,0 0,0 0,0 0,0 0,25 25,-25-25,25 0,0 24,-1-24,1 25,0 0,25-25,-26 25,1-25,0 25,25-25,-25 24,-1-24,1 0,0 25,0-25,-25 0,25 0</inkml:trace>
  <inkml:trace contextRef="#ctx0" brushRef="#br0" timeOffset="204344.6879">2952 14287,'0'0,"-25"0,25 0,0 0,0 0,0 0,0 25,0 0,0-25,0 25,0 0,0 24,0-24,0 0,0 0,0 24,0-24,-25 0,25 0,0 0,0-1,0 1,0-25,0 25,0 0,0-25,0 25</inkml:trace>
  <inkml:trace contextRef="#ctx0" brushRef="#br0" timeOffset="204807.7144">3299 14163,'-24'0,"24"0,0-24,0 24,0-25,0 25,0-25,0 0,0 25,24-25,-24 25,25-24,0-1,0 25,0-25,-25 25,24-25,1 25,0 0,-25 0,25 0,-25 0,25 25,-25-25,0 25,0 0,0-25,0 24,0 1,0 0,0 0,0-25,0 25,0-25,0 24,0-24,0 0,0 0,0 0,0 0,0 0,0 0,24 0,-24 0,25-24,0 24,-25 0,25-25,0 25,-1 0,1 0,0 0,0 0,0 0,-1 25,1-25,-25 24,25-24,-25 25,0 0,0-25,0 25,0 0,0-1,0-24,0 25,-25 0,25 0,-25 0,1-25,-1 25,0-1,-25 1,26-25,-1 25,0-25,-25 25,26-25</inkml:trace>
  <inkml:trace contextRef="#ctx0" brushRef="#br0" timeOffset="205732.7673">2382 15304,'-25'0,"25"0,-25 0,25 0,0 25,0-25,0 0,0 0,0 0,0 0,0 0,0 0,25 0,-25 0,25-25,-1 25,1 0,0 0,0-24,24 24,-24-25,25 25,-1-25,1 0,0 0,-1 1,26-1,-26-25,26 25,-1 1,1-26,-1 25,0 0,1-24,-1 24,1-25,-1 26,-24-1,24 0,-24 0,24 0,-24 1,-1-1,1 0,-25 25,24-25,-24 0,0 25,-25 0,25 0,-25-24,25 24,-25 0,0 0,0 0,0 0,0 0,0 0,-25 0,25 0,0 0,-25 24</inkml:trace>
  <inkml:trace contextRef="#ctx0" brushRef="#br0" timeOffset="206440.8078">3027 15528,'0'0,"0"0,0 0,0-25,0 25,0 0,0-25,0 25,24-25,-24 25,25-24,0 24,0-25,0 25,-1-25,1 25,0-25,0 25,0 0,-1 0,1 0,0 0,-25 0,25 0,-25 25,25-25,-25 25,0 0,0-25,0 24,0 1,0-25,-25 25,25 0,-25 0,25-1,0-24,-25 25,25-25,0 25,0-25,0 0,-25 0,25 0,0 0,0 0,0 0,0 0,25 0,-25 0,0 0,25-25,-25 25,25 0,-25 0,25-25,-1 25,-24 0,25 0,0-24,0 24,0 0,-1 0,-24 24,25-24,-25 0,25 25,-25-25,25 0,-25 25,0-25,0 25,0 0,0-25,0 24,0-24,0 25,-25-25,25 25,-25-25,25 25,-25-25,1 25,-1-25,0 0,0 24,25-24,-49 0,24 0,0 25,0-25,0 0,1 0</inkml:trace>
  <inkml:trace contextRef="#ctx0" brushRef="#br0" timeOffset="206844.8309">3820 15056,'25'-24,"0"-1,0 25,-25-25,24 25,-24 0,25 0,-25 0,0 0,0 0,0 0,0 0,0 0,0 25,0 0,0-25,0 24,0 1,0 0,0 0,0 0,0 24,-25-24,25 0,0 24,0-24,0 0,0 0,25 0,-25 0,0-1,25 1,-25 0,25-25,0 25,-25-25,25 25,-1-25,1 0,0 0,0 0,0 0,-1-25,1 25,0 0,0-25,0 25,-25-25,24 25,-24-25,0 25,25-24,-25 24,0-25,0 25,-25-25,25 25,-24-25,-1 25,0 0,-25 0,26 25,-26 0,0-25</inkml:trace>
  <inkml:trace contextRef="#ctx0" brushRef="#br0" timeOffset="212004.126">1340 14039,'-25'0,"25"0,0 0,0 0,0 0,0 0,0 0,0-24,0 24,0 0,0 0,25 0,-25 0,25 0,-1 0,-24 0,50-25,-25 25,0 0,24-25,1 25</inkml:trace>
  <inkml:trace contextRef="#ctx0" brushRef="#br0" timeOffset="214110.2464">21233 6474,'25'0,"0"0,0-25,-25 25,0 0,24 0,-24 0,0 0,0 0,0 0</inkml:trace>
  <inkml:trace contextRef="#ctx0" brushRef="#br0" timeOffset="214959.295">20811 12948,'0'0,"0"0,0 0,0 0,0 0,0 0,0 0,0 0,0 0</inkml:trace>
  <inkml:trace contextRef="#ctx0" brushRef="#br0" timeOffset="215418.3212">20836 12973,'0'0,"0"0,0 0,0 0,25 0,-25 0,0 0,0 0,0 0,0 25,0-25,0 0,0 0,0 0,0 0,0 0,25 24,-25-24,0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16562.3867">17959 9575,'0'0,"0"0,0 0,0 0</inkml:trace>
  <inkml:trace contextRef="#ctx0" brushRef="#br0" timeOffset="216854.4034">20563 9847,'0'0,"0"0,0 0,0 0,0 0</inkml:trace>
  <inkml:trace contextRef="#ctx0" brushRef="#br0" timeOffset="217334.4308">18257 12650,'0'0,"0"0,0 0,0 0,0 0,0 0,0 0,0 0,0 0,0 0</inkml:trace>
  <inkml:trace contextRef="#ctx0" brushRef="#br0" timeOffset="217946.4658">20514 12650,'0'0,"0"0,0 0,0 0,0 0,0 0,0 0,0 0,0 0,0 0,0 0,0 0,0 0,0 0,0 0,0 0,0 0,0 0,0 0,0 0,0 0,25 0,-25 0,0 0,0 0,0 0,0 0,0 0,0 0,0 0,0 0,0-24,0 24,0 0,0 0,0 0,0 0,0 0,0 0,0 0,0 0,0 0,0 0,0 0,0 0,0 0,0 0,0 0,0 0,0 0,0 0,0 0,0 0,0 0,0 0,0-25,0 25,0 0,0 0,0 0,0 0,0 0,0 0,0 0,0 0,0 0,0 0,0 0,0 0,0 0,0 0,0 0,0 0,0 0,0 0,0 0,0 0,0 0,0 0,0 0,0-25,0 25,0 0,0 0,-25 0,25 0,0 0,0 0,0 0,-25-25</inkml:trace>
  <inkml:trace contextRef="#ctx0" brushRef="#br0" timeOffset="219870.5759">1241 14139,'0'0,"0"24,0-24,-25 0,25 0,0 0,0 0,0 0,0 0,0 0,0 0,0 0,0 0,0 0,0 0,0 0,0 0,25 0,-25 0,24 0,-24 0,25 0,25 0,-25-24,-1 24,26-25,0 0,-1 25,1-25,-1 0,1 1,0-1</inkml:trace>
  <inkml:trace contextRef="#ctx0" brushRef="#br0" timeOffset="220314.6013">3076 13519,'0'0,"-25"0,25 0,0 0,0 0,-24 0,24 0,0 0,0 0,0 0,0 0,24 0,-24 0,25 0,0-25,0 25,0-25,-1 25,26-25,0 0,-1 1,1-26</inkml:trace>
  <inkml:trace contextRef="#ctx0" brushRef="#br0" timeOffset="230802.2012">1588 16495,'0'0,"0"0,-25 0,25 0,0 0,0 0,0 0,0 0,0 0,0 0,0 0,0 25,0-25,25 25,-25 0,25-1,-1 1,1 25,0-25,-25 24,25-24,0 25,-25-26,24 1,-24 25,25-25,-25-1,25 1,-25 0,0 0,25 0,-25-1,0-24</inkml:trace>
  <inkml:trace contextRef="#ctx0" brushRef="#br0" timeOffset="231027.214">2208 16818,'0'24,"0"-24,0 0,25 0,-25 0,0 0,25 0,-25 0,24-24,1 24,-25 0,25-25,0 25,24 0,-24-25,0 0,25 25,-26-25</inkml:trace>
  <inkml:trace contextRef="#ctx0" brushRef="#br0" timeOffset="232243.2836">2605 14213,'0'0,"0"0,0 0,0 0,0 0,0 0,0 0,0 0,0 0,0 0,0 0,0 0,0 0,0 0,0 0,0 0,0 0,0 0,0 0,0 0,0 0,0 25,0-25,-25 0,25 25,0-1,0 1,-25 25,25-25,-25 24,25 1,-24 24,-1-24</inkml:trace>
  <inkml:trace contextRef="#ctx0" brushRef="#br0" timeOffset="232793.315">4416 14808,'0'0,"0"0,0 0,0-24,0 24,0 0,-25 24,25-24,-25 25,0-25,0 25,1 0,-1 24,0-24,-25 25,26-1,-26 1,0 0,1 24,-274 373,298-423,-49 76,49-100,0 49</inkml:trace>
  <inkml:trace contextRef="#ctx0" brushRef="#br0" timeOffset="233086.3318">4713 14932,'0'0,"0"0,0 0,0 0,0 25,0-25,0 25,0-25,0 25,25 0,-25-1,25 1,-25 0,25 0,-25 0,24-1,-24 1,25 0,-25 0,25 0,-25-25,25 24,-25-24,0 25</inkml:trace>
  <inkml:trace contextRef="#ctx0" brushRef="#br0" timeOffset="233394.3494">4936 14932,'0'-24,"25"-1,-25 25,25-25,-25 25,25 0,0-25,0 25,-1 0,-24 0,25-25,0 25,0 0,-25 25,25-25,-25 0,24 25,-24 0,0-25,0 25,0-1,0 1,-24 0,24 0,-25 0,25-1,-25 1,25 0,0 0,0-25,0 0,0 25,0-25,0 0,0 0,0 0,0-25,25 25,-25 0,25-25,-1 0,1 0,0 1,0-1,24 0,-24 0,0-24</inkml:trace>
  <inkml:trace contextRef="#ctx0" brushRef="#br0" timeOffset="233918.3794">3969 13816,'0'0,"0"0,0 0,0 0,0 25,-25-25,25 25,0-25,-25 25,25-1,-24 26,-1-25,0 24,25 1,-25 0,0-1,1 26,-1-26,0 1,0 24</inkml:trace>
  <inkml:trace contextRef="#ctx0" brushRef="#br0" timeOffset="234318.4023">5755 14709,'0'0,"0"0,0 0,0 0,0 25,-25-25,25 25,-25 0,1-1,24 1,-25 0,0 0,0 24,0-24,1 25,-26-1,25 1,0 0,1-26,-1 26,0 0,0-26,0 26,1-25,-1 0,0 0</inkml:trace>
  <inkml:trace contextRef="#ctx0" brushRef="#br0" timeOffset="234726.4256">5681 14238,'0'0,"0"0,0 0,0 0,0 0,0 0,0 25,0-25,0 24,24-24,-24 25,0-25,25 25,-25 0,25-25,-25 0,25 25,0-25,-25 0,24 0,-24 0,25 0,0 0,-25 0,25-25,-25 25,0-25,25 25,-25-25,0 25,0-25,0 25,0-24,0 24,0-25,0 25,0 0,0 0,0 0,0 0,0 25,0-25,24 24,-24 1,0 0,25 0,0 0,-25 0,25 24,-25-24</inkml:trace>
  <inkml:trace contextRef="#ctx0" brushRef="#br0" timeOffset="235274.4569">4986 15156,'0'-25,"0"25,0 0,0 0,0-25,0 25,0 0,0 0,0 0,0 0,0 0,0 0,0 0,25-25,-25 25,25 0,-25-25,25 25,-1-24,1 24,0-25,0 0,0 25,-1-25,1 0,-25 25,25-24,0 24,-25-25,25 25,-25 0,0 0,0 0,0 0,0 0,-25 25,25-25,-25 24,0 1,0 0,1-25,-1 50,0-26,0 1,0 0,1-25,-1 25,0 0,25-25,0 24,0-24,0 0,0 0,0 0,0 0,0 0,25 0,-25 0,25 0,-1-24,1 24</inkml:trace>
  <inkml:trace contextRef="#ctx0" brushRef="#br0" timeOffset="236770.5425">2902 16222,'0'-25,"0"25,0 0,0-24,0 24,0 0,0 0,0 0,0 0,0 0,0 0,0 0,0 0,0 0,0 24,0-24,0 0,25 25,-25-25,25 25,-25 0,25-25,-25 25,25-1,-25-24,25 25,-25 0,24-25,-24 25,25 0,-25-25</inkml:trace>
  <inkml:trace contextRef="#ctx0" brushRef="#br0" timeOffset="237058.559">2878 16892,'0'0,"0"25,0-25,0 0,0 0,0 0,0 0,0 0,0 0,0 0,0 0,24-25,-24 25,25 0,0 0,0 0,0-25,0 25,-1-25,1 25,0-24,25-1,-26 0,26 25,-25-25,0 0,24 1,-24 24,0-25,0 25,-1-25,1 25,0 0</inkml:trace>
  <inkml:trace contextRef="#ctx0" brushRef="#br0" timeOffset="237889.6065">3225 16892,'0'-25,"0"25,25 0,-25-25,0 25,0 0,0 0,0 0,0 0,0 0,0 0,0 0,0 0,0 25,0-25,0 0,0 25,0 0,0-25,0 25,0-1,-25 1,25 0,0 0,0 0,0-1,0-24,25 25,-25 0,0-25,0 25,25-25,-25 0,24 25,-24-25,25 0,-25 0,25 0,0-25,0 25,-25-25,24 25,1-25,0 0,0 25,0-24,-1-1,-24 0,25 25,0-25,-25 0,0 25,25-24,-25 24,0-25,0 25,0 0,-25 0,25-25,0 25,0 0,-25 25,25-25,0 0,0 25,0-25,0 24,0-24,0 25,0 0,25 0,-25 0,0-1,25 1,-25 0,0 0,25 0,-25-1,24 1</inkml:trace>
  <inkml:trace contextRef="#ctx0" brushRef="#br0" timeOffset="238229.626">4267 16942,'0'0,"0"0,0 0,0 0,25 0,-25 0,0 0,24 0,1-25,-25 25,25 0,0-25,0 25,-1 0</inkml:trace>
  <inkml:trace contextRef="#ctx0" brushRef="#br0" timeOffset="238393.6354">4416 17115,'0'25,"0"-25,0 0,0 0,0 0,24 0,-24 0,0 0,25 0,-25 0,25 0,-25 0,25 0,0-25,-1 25,1-25,0 25</inkml:trace>
  <inkml:trace contextRef="#ctx0" brushRef="#br0" timeOffset="238894.664">5061 16446,'0'0,"0"-25,0 0,0 25,0-25,0 25,24-25,-24 25,25 0,-25-25,25 25,-25 0,25 0,0-24,-1 24,-24 0,25 0,0 0,-25 24,25-24,-25 25,25-25,-25 25,0-25,0 25,0 0,0-25,0 25,0-1,0 1,-25-25,25 25,0-25,0 0,0 25,0-25,0 0,0 0,0 0,25 0,-25-25,24 25,-24 0,25 0,0 0,0 0,0 0,-25 0,24 0,1 0,0 0,-25 0,25 25,-25-25,0 25,25-25,-25 24,0-24,0 25,0-25,0 25,0 0,0-25,-25 25,25-1,-25-24,0 25,25 0,-25-25,1 25</inkml:trace>
  <inkml:trace contextRef="#ctx0" brushRef="#br0" timeOffset="239118.6768">5036 16991,'25'0,"-25"0,24 0,1 0,-25 0,25 0,25-25,-26 25,1-24,25 24,-1-25,1 0,0 25,-1-25,1 0,24 1,-24-1,-1 25,1-25,24 0,-49 25,25-25,-1 25,-24 0</inkml:trace>
  <inkml:trace contextRef="#ctx0" brushRef="#br0" timeOffset="239554.7018">5581 17190,'0'0,"0"24,0-24,0 0,0 0,0 0,0 0,0 0,0 25,0-25,-24 25,24 0,0-25,0 25,-25-1,25 1,0 0,0 0,0-25,0 25,25-1,-25-24,0 25,0-25,24 0,-24 25,25-25,0 0,-25 0,25 0,0 0,-1 0,1 0,0-25,0 25,0 0,-1-25,1 25,0-24,-25-1,25 25,0-25,-25 25,24-25,-24 25,0-25,0 25,0-24,0 24,0 0,0-25,0 25,0 0,-24 0,24 0,0 0,0 25,-25-25,25 0,0 24,0 1,0-25,0 25,0 0,0 0,0-1,0 26,0-25,0 0,25 0,-25-1,0 1,24 0,-24 0,0 24,25-49</inkml:trace>
  <inkml:trace contextRef="#ctx0" brushRef="#br0" timeOffset="239825.7173">5730 18380,'0'25,"-25"-25,25 25,0-25,-24 0,24 0,0 0,0 0,24-25,-24 25,25 0,-25-25,25 25,0-25,24 1,-24 24,25-25,-1 0,-24 0,25 0,24-24,-24 24,0 0,-1-24,26 24,-26 0,26 0,-26 0,1 1,-1-1,1 0,0 25,-1-25,-24 25,25-25,-26 25</inkml:trace>
  <inkml:trace contextRef="#ctx0" brushRef="#br0" timeOffset="243553.9305">13023 6152,'0'0,"0"-25,0 25,0-25,0 25,0 0,0 0,0-25,0 25,0 0,0 0,0 25,-25-25,25 0,0 25,-25-25,25 25,-25-1,25 26,-24-25,-1 24,0-24,0 25,0-1,-24-24,24 25,0-1,0-24,1 0,-1 0,0 0,25-1,-25-24,25 25,0-25,-25 0,25 0,0 0,0 0,0 0,-24 0,24-25,0 25,0-24,0 24,0-25,0 25,0-25,0 25,0-25,0 25,0-25,0 25,0-24,0 24,0-25,0 25,0 0,0 0,0 0,0 0,0 0,0 0,0 0,0 0,0 25,0-25,0 24,0 1,0 0,0 0,24 0,-24-1,0-24,0 25,25 0,-25 0,0-25,25 25,-25-25,25 0,-25 0,25 0,-1 0,1 0,0 0,0-25,24 25</inkml:trace>
  <inkml:trace contextRef="#ctx0" brushRef="#br0" timeOffset="244887.0068">5185 10517,'0'0,"0"-25,0 25,0-24,0 24,0 0,0 0,0 0,0 0,0 0,0 0,0 0,0 0,-25 24,25 1,0 0,0 0,-25 0,25 24,0-24,-25 25,25-1,-25 1,25-1,-24 1,-1 0,25-1,0-24,-25 0,25 24,0-49,-25 25,25 0,0-25,0 0,0 0,0 25,0-25,0 0,0 0,0-25,0 25,0 0,0-25,0 25,0-25,0 25,0-24,-25 24,25-25,0 0,0 25,-25-25,25 25,0 0,0-25,0 25,0 0,0 0,0 0,0 0,0 0,0 0,0 0,0 25,0-25,0 25,0-25,0 25,0 0,25-1,-25-24,0 25,25 0,-25-25,0 25,25-25,-25 0,25 25,-25-25,25-25,-1 25,1-25,0 25,0-25,0 0,24 1,-24-26</inkml:trace>
  <inkml:trace contextRef="#ctx0" brushRef="#br0" timeOffset="250684.3383">4143 12526,'25'-24,"-25"24,0 0,0-25,24 25,-24 0,25 0,-25 0,25 0,0 0,-25 0,25 0,-1 0,-24 0,25 25,0-25,0 24,-25-24,25 25,-25 0,24 0,-24 24,0-24,0 25,0-25,0 24,0-24,0 25,0-1,0-24,0 0,0 24,0-24,0 0,0 0,25 0,-25-25,0 24,0-24,25 25,-25-25,0 0,25 0,-25 0,25 0,-25 0,24 0,-24 0,25 0,0 0,-25-25,25 25,0 0,-1 0,1-24,-25 24,25 0,0 0,0 0,-25 0,24 0,-24 0,25 0,-25 0,0 0,0 0,0 0,0 24,0-24,0 0,0 25,0-25,0 25,0 0,0-25,0 25,0 0,0-1,0 1,0-25,0 25,0 0,25 0,0-1,0 1,-1 0,1 0,0 0,0-1,25 1,-26 0,1 0,25 0,-25-1,-1 1,1 25,-25-25,25-1,-25 26,0-25,0 24,0-24,0 25,-25-25</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38:22.425"/>
    </inkml:context>
    <inkml:brush xml:id="br0">
      <inkml:brushProperty name="width" value="0.05292" units="cm"/>
      <inkml:brushProperty name="height" value="0.05292" units="cm"/>
      <inkml:brushProperty name="color" value="#FF0000"/>
    </inkml:brush>
  </inkml:definitions>
  <inkml:trace contextRef="#ctx0" brushRef="#br0">8087 8880,'0'0,"0"0,0-25,0 25,0 0,0 0,0 0,0 0,0 0,0 0,0 0,0 0,0 25,0-25,0 0,0 25,0 0,0-1,0 1,0 25,0-25,0 24,0 1,0-25,0 24,0 1,0-25,0 24,0-24,0 0,0 0,0 0,0-1,0 1,0-25,0 25,0-25,0 0,0 0,0 0,0 0,0 0,0-25,0 25,0-25,0 1,0-1,0 0,0 0,0-24,0-1,0 25,0-49,0 24,0 1,0-26,-25 25,25-24,0 0,0-1,0 1,0-1,0 1,0 0,0 24,25 0,-1 1,1 24,0 0,-25 0,25 1,0 24,24 0,-24 0,0 0,0 0,0 0,-1 0,1 24,0 1,0-25,0 25,-25 0,24 0,-24-1,0 1,0 0,0 0,-24 0,24 24,-25-24,0 0,0 0,0-1,1 1,-1-25,0 25,0 0,-24-25,24 25,0-25,0 0,-25 0,26 0,-1 24,0-24,25 0,-25 0</inkml:trace>
  <inkml:trace contextRef="#ctx0" brushRef="#br0" timeOffset="274.0157">9128 8930,'0'0,"0"24,0-24,0 0,0 0,0 0,25 0,-25 0,25 0,0 0,0 0,-1 0,26 0,-25 0,0-24,24 24,-24 0</inkml:trace>
  <inkml:trace contextRef="#ctx0" brushRef="#br0" timeOffset="448.0257">9153 9128,'0'25,"-25"-25,25 0,0 0,0 0,0 0,0 0,0 0,0 25,0-25,25 0,0 0,0 0,0 0,-1 0,26 0,-25 0,25 0,-1 0,1 0,-1 0,1 0</inkml:trace>
  <inkml:trace contextRef="#ctx0" brushRef="#br0" timeOffset="1783.102">10592 9252,'25'0,"0"25,-1-25,1 0,25 0,-25 25,49-25,-24 0,24 25,-24-25,49 0,-25 0,1 24,24-24,0 0,0 0,1 25,-1-25,0 0,0 25,0-25,1 25,-1-25,25 25,-25-25,25 24,-25-24,25 25,-24-25,-1 0,25 25,-25-25,0 0,0 25,1-25,-26 0,25 0,-24 0,-1 25,1-25,-1 0,-24 0,24 0,-24 0,-26 0,26 0,-25 0,0 0,-1-25,1 25,-25 0,0 0,0 0,0 0,0 0,0 0,0 0,0 0</inkml:trace>
  <inkml:trace contextRef="#ctx0" brushRef="#br0" timeOffset="6381.365">11485 10096,'-25'-25,"25"25,-25 0,25 0,0-25,-24 25,24-25,0 25,0 0,0-25,24 25,1-25,-25 25,25 0,0-24,0 24,24-25,-24 25,0 0,24 0,-24-25,25 25,-25 0,-1 25,1-25,0 0,0 25,0-1,-25-24,0 25,0 0,0 0,0 0,-25 0,0 24,0-24,0 0,1 0,-1 24,0-24,0-25,25 25,-25 0,1-25,24 0,0 24,-25-24,25 0,0 0,0 0,0-24,0 24,0 0,0 0,25-25,-1 25,-24 0,25-25,0 25,0 0,0-25,-1 25,1 0,0 0,0 25,0-25,-25 25,24-25,1 25,0-1,0 1,-25 0,0-25,25 25,-25 0,0-1,0 1,0-25,0 25,0 0,-25-25,25 25,-25-25,25 24,-25-24,0 0,1 0,-1 25,0-25,0 0,0 0,1 0,-26 0,25 0,0 0,-24 0,24 0,0 0,-24-25,24 25,0 0,-25-24</inkml:trace>
  <inkml:trace contextRef="#ctx0" brushRef="#br0" timeOffset="7041.4028">13147 9897,'25'-25,"-25"25,0 0,0 0,0 0,-25 0,0 0,0 0,0 0,1 0,-26 0,0 25,26-25,-26 0,0 0,26 25,-26-25,25 0,-24 0,24 0,0 0,0 0,0 25,1-25,24 0,-25 0,25 0,0 0,0 0,0 0,0 0,0 0,0 0,0 0,0 0,0 0,0 0,0 0,0 0,0 0,0 0,0 24,0-24,0 25,0-25,0 25,0-25,0 25,25 0,-25-25,0 25,0-1,0-24,0 25,0-25,0 25,0-25,0 25,0-25,0 0,0 0,24 0,-24 0,0 0,0 0,0 0,0 0,0 0,25 0,-25 0,25 0,-25-25,0 25,25 0,-25-25,25 25,-25 0,24 0,1-25,-25 25,25 0,0 0,0 0,-1 0,-24 0,25 0,0 0,0 25,0-25,-1 25,1-25,0 25,0 0,0-1,-25 1,24 0,-24 0,25 0,-25-1,0 1,0 0,0-25,0 25,0 0,0-1,-25 1,25-25,-24 25,-1-25,0 25,0-25,0 25,1-25,-26 0,25 0,0 0,-24 0,24 0,-25 0,26 0,-26 0,25 0</inkml:trace>
  <inkml:trace contextRef="#ctx0" brushRef="#br0" timeOffset="12073.6906">11882 8285,'-25'0,"25"-25,-25 0,25 25,0-25,0 25,0 0,-25-24,25 24,0 0,0 0,0 0,0 24,0-24,0 25,25-25,-25 25,25 25,-25-26,0 26,25-25,-25 24,0 1,0 0,0-1,0 1,0-1,0-24,0 25,-25-1,25-24,-25 25,25-25,0-1,0 1,0 0,0 0,-25-25,25 25,0-25</inkml:trace>
  <inkml:trace contextRef="#ctx0" brushRef="#br0" timeOffset="12437.7114">12303 8384,'0'0,"25"-25,0 25,-25-25,0 25,0 0,0 0,0 0,0 0,0 0,0 0,-25 25,25-25,-25 25,1-25,24 25,-25 0,25-1,-25 26,25-25,-25 0,25 24,0-24,0 0,0 24,0-24,0 0,0 0,0 0,25-1,-25 1,25 0,-25-25,25 25,-1-25,-24 25,25-25,0 0,0 0,0 0,24-25,-24 25,0 0,0-25,0 0,-1 25,1-25,0 1,-25-1,25 0,-25 0,0-24,0 24,0 0,0-25,-25 26,-25-1,26-25,-1 25,-25 1,0-1,1 25,-1-25,1 25</inkml:trace>
  <inkml:trace contextRef="#ctx0" brushRef="#br0" timeOffset="13153.7524">11535 8086,'0'-24,"-25"24,0 0,25 0,-25-25,25 25,0 0,0 0,0 0,0 0,0 0,0 25,0-25,25 24,0 1,0 0,-1 0,1 0,25-1,-1 26,1-25,0 24,-1-24,26 25,-26-1,26-24,-26 25,26-1,-26-24,26 25,-26-25,1-1,-1 1,1 0,0 0,-1 0,1-1,-25-24,0 25,24-25,-24 0,0 25,-25-25,25 0,-25 0,24 0</inkml:trace>
  <inkml:trace contextRef="#ctx0" brushRef="#br0" timeOffset="13641.7803">13023 7516,'0'0,"0"0,0 0,0-25,0 25,0-25,0 25,0 0,25 0,-25-25,24 25,-24 0,25 0,0 0,0 0,0 0,-25 0,24 0,1 0,0 0,0 25,0-25,-1 25,-24 0,25 0,-25-1,0 1,0 0,0 0,-25 24,1 1,-1-25,0 24,0-24,0 25,1-25,-1-1,0 1,0 0,25-25,0 25,0-25,0 25,0-25,0 0,0 0,25 0,0 0,0 0,-1-25,1 25,25 0,-1 0,-24-25,25 25,-1-25,1 25,0 0,-1-25,1 25,0 0,-26 0,26 0</inkml:trace>
  <inkml:trace contextRef="#ctx0" brushRef="#br0" timeOffset="14201.8123">11807 10021,'0'0,"0"0,0 0,0-25,0 25,0 0,0 0,0 25,0-25,25 0,0 0,0 25,0-25,-1 0,1 25,25-25,-1 25,1-1,0-24,-1 25,1 0,-1-25,26 25,-26 0,1-1,25-24,-26 25,26 0,-26-25,26 25,-26 0,1-25,-1 0,1 24,0-24,-26 25,26-25,-25 0,0 0,24 0,-49 0,25 25</inkml:trace>
  <inkml:trace contextRef="#ctx0" brushRef="#br0" timeOffset="14609.8357">13891 10244,'0'0,"0"0,-25 0,25 0,0 0,0-24,0 24,0 0,0 0,0 0,0 0,0 0,0 0,25 0,-25 0,25 0,0 0,-1 0,1 0,25 0,-25 0,24 24,-24-24,25 0,-26 0,1 0,25 0,-25 0,-1 25,1-25,-25 0,25 25,0-25,-25 25,0 0,0-1,0 1,0 0,0 0,0 0,0 24,0-24,-25 25,25-26,0 1,-25 25,25-25,0-1,0 26,0-25,0 0,0-1,0 1,0 0,0 0,0 0,0-1,25 1,-25-25,0 25,25-25,-25 0</inkml:trace>
  <inkml:trace contextRef="#ctx0" brushRef="#br0" timeOffset="14797.8464">14164 10765,'0'0,"0"0,0 0,0 0,0 0,0 0,0-25,25 25,-25 0,24-24,1 24,0 0,25-25,-26 25,26-25,0 0,-26 25,26-25,0 25</inkml:trace>
  <inkml:trace contextRef="#ctx0" brushRef="#br0" timeOffset="15141.8661">16099 9351,'-25'0,"25"0,-25 0,25 25,0-25,0 0,0 0,0 0,0 0,0 0,25 0,0-25,-1 25,1 0,0 0,25-24,-26 24,26 0</inkml:trace>
  <inkml:trace contextRef="#ctx0" brushRef="#br0" timeOffset="15265.8732">16272 9550,'25'0,"0"0,0-25,-1 25</inkml:trace>
  <inkml:trace contextRef="#ctx0" brushRef="#br0" timeOffset="15637.8945">17314 8731,'0'-25,"0"1,0-26,0 25,25 0,0 1,-1-1,1 0,0 0,0 25,0-25,24 25,-24-24,0 24,0 0,-1 0,1 0,0 24,-25-24,0 25,0 0,0 0,0 0,-25 24,25-24,-25 25,-24-26,24 26,0-25,0 24,1-24,-1 0,0 0,25 0,-25-1,25-24,0 25,0-25,0 0,0 0,25 0,-25 25,25-25,0 0,-1 0,1-25,0 25,25 0,-26-25,26 25,0-24,-25 24,24-25,1 25,-1-25</inkml:trace>
  <inkml:trace contextRef="#ctx0" brushRef="#br0" timeOffset="15897.9094">18802 8558,'0'0,"0"24,0-24,0 25,-25-25,1 25,-1 25,25-26,-50 1,25 25,1-1,-26 1,0 0,1-1,-1 1,1 24,-1-24,0 24,1-24,-1 24,1-24,-1 0,25 24,-24-24,-1-1,25 1,0-25,1-1,-1 1,25 0,-25 0,25-25,0 0</inkml:trace>
  <inkml:trace contextRef="#ctx0" brushRef="#br0" timeOffset="16192.9262">18529 9376,'25'0,"-25"0,25 0,-25-25,25 25,-25-24,25 24,-1-25,1 25,-25 0,25-25,0 25,0 0,-1-25,1 25,0 0,25 0,-25 0,-1 0,-24 0,25 0,0 25,0-25,-25 25,0-25,25 25,-25-1,0 1,0 25,0-25,0-1,0 26,0-25,0 24,0 1,0-25,0 24,-25-24,25 25,0-25,0 24,0-24,0 0,-25 0,25-1,0-24,0 25</inkml:trace>
  <inkml:trace contextRef="#ctx0" brushRef="#br0" timeOffset="16385.9373">18728 9823,'0'-25,"0"25,0 0,25-25,-1 25,1-25,0 25,0-25,0 25,0 0,24-24,-24 24,25-25,-1 25,1-25,-1 25,1 0,0-25,-1 25,1 0,-1-25</inkml:trace>
  <inkml:trace contextRef="#ctx0" brushRef="#br0" timeOffset="16633.9515">18108 10641,'0'25,"-25"0,25 0,0-1,0-24,25 0,0 25,-1-25,1 0,25-25,-25 25,49 0,-24-24,24 24,0-25,26 0,-1 0,0 0,0 1,1-1,-1 0,0 0,25 0,-25 1,0 24,-24-25,24 0,-25 25,1 0</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39:50.298"/>
    </inkml:context>
    <inkml:brush xml:id="br0">
      <inkml:brushProperty name="width" value="0.05292" units="cm"/>
      <inkml:brushProperty name="height" value="0.05292" units="cm"/>
      <inkml:brushProperty name="color" value="#FF0000"/>
    </inkml:brush>
  </inkml:definitions>
  <inkml:trace contextRef="#ctx0" brushRef="#br0">15280 9748,'0'-25,"-25"25,25 0,0 0,0 0,0 0,0 0,0 0,0 0,0 0,25 0,-25 0,25 0,-25 0,25 0,24-24,-24 24,25 0,-1 0,1 0,-1 0,26 0,-1 0,1-25,-1 25,25 0,-24 0,24 0,0 0,-24 0,24-25,0 25,0 0,25 0,-24 0,24 0,-25 0,25 0,0-25,-25 25,25 0,0 0,0 0,0-25,-25 25,25 0,-24 0,-1 0,0-24,0 24,0 0,1 0,-26 0,1-25,24 25,-50 0,26 0,-1 0,-24 0,-1 0,-24 0,25 0,-25 0,-1 0,-24 0,25 0</inkml:trace>
  <inkml:trace contextRef="#ctx0" brushRef="#br0" timeOffset="1072.0613">9352 3845,'0'0,"0"0,0 0,0 0,0-25,25 25,-25 0,24 0,1-25,0 25,25 0,-26-25,26 25,0-24,-1 24,1-25,-1 25,26-25,-26 25,1-25,0 25,-1 0,1-25,-1 25,1 0,-25 0,0-25,-1 25,1 0</inkml:trace>
  <inkml:trace contextRef="#ctx0" brushRef="#br0" timeOffset="1220.0698">9773 3671,'-49'0,"-1"0,25 0,-24 0,24 25,0-25,25 0,-25 0,25 0,0 0,25-25,-25 25,25 0,0 0,24 0,-24-25,25 25,24-25,-24 25,24-24,1 24</inkml:trace>
  <inkml:trace contextRef="#ctx0" brushRef="#br0" timeOffset="9997.5718">10046 2257,'-25'0,"1"0,-1 0,0 0,0 0,0 0,1 0,-1 0,0 0,-25 0,26 25,-1-25,0 25,0-25,0 25,-24-1,24 1,0 0,0 0,1 0,-1-1,0 26,0-25,0 24,1 1,-1-25,25 25,-25-1,25 26,0-26,0 1,0 24,0 1,0-26,0 26,25-26,-25 26,25-26,-1 26,1-26,0-24,0 25,0-26,-1 26,26-25,-25 0,0-25,24 25,1-25,-25 24,24-24,1 0,-1-24,1 24,0-25,-1 25,1-25,-1 0,1 0,0-24,-1 24,1-25,0 25,-26-24,26-1,0 1,-1-1,-24 0,25 1,-26-1,1-24,0 24,0 1,-25-26,0 26,0-1,-25-24,25 24,-50 0,26 1,-26-1,25 25,-24-24,-1 24,0-25,1 25,-26 1,26-1,-26 25,26-25,-26 25,1 0,24 0,-24 0,-1 25,1 0,24-1</inkml:trace>
  <inkml:trace contextRef="#ctx0" brushRef="#br0" timeOffset="12049.6892">16223 10269,'0'0,"0"0,0 0,0 0,0 0,0 0,0 0,0 0,0 0,0 0,0 0,0 0,0 0,0 0,24 0,-24 0,25 0,0 0,0-25,24 25,-24 0,0 0,25-24,-26 24,26 0,-25-25,24 25,-24 0,0-25,0 25</inkml:trace>
  <inkml:trace contextRef="#ctx0" brushRef="#br0" timeOffset="12558.7183">16148 10319,'0'0,"0"0,0 0,0 0,0 0,0 0,0 0,0 25,0-25,0 0,0 0,0 24,0-24,0 25,0 0,0-25,0 25,0-25,0 25,0-1,0-24,0 25,0-25,0 25,0-25,0 0,0 25,0-25,0 0,0 0,0 0,0 0,0 0,0 0,0 0,0 0,0 0,0 0,0-25,25 25,-25 0,0-25,25 25,-25 0,25-25,-25 25,24 0,-24-24,25 24,0 0,-25 0,25 0,0-25,-1 25,-24 0,25 0,0 25,0-25,0 0,-1 24,1-24,0 25,-25-25,25 25,0 0,-25-25,24 25,-24-1,0-24,0 25,0 0,0 0,0-25,-24 25,24-25,0 24,-25-24,25 25,-25-25,0 25,25-25,-25 0,1 0,24 0,-25 0,0 0,0 0,0 0,25 0,-24 0,24 0,-25 0</inkml:trace>
  <inkml:trace contextRef="#ctx0" brushRef="#br0" timeOffset="13021.7448">17016 10542,'0'-25,"-24"25,24 0,0-25,0 25,0-24,0 24,0 0,24-25,-24 25,25 0,-25-25,25 25,-25 0,25 0,0-25,-1 25,1 0,0 0,0 0,-25 0,25 0,-1 25,-24-25,25 25,-25-25,0 25,0-1,0 1,-25 0,1 0,24 0,-25-1,0 1,-25 0,26 0,-1 0,0-1,0 1,0 0,1 0,-1-25,0 0,25 25,0-25,0 0,0 0,0 0,0 0,0 0,25 0,0 0,-1-25,1 25,0 0,0 0,0-25,24 25,-24 0,25 0,-1-25,-24 25,25 0,-26 0,26 0,-25 0,0 0</inkml:trace>
  <inkml:trace contextRef="#ctx0" brushRef="#br0" timeOffset="13434.7684">18009 10889,'0'0,"0"-25,0 1,0-1,0 0,0 25,0-25,0 0,-25 25,25-24,-25 24,25 0,-25-25,25 25,-25 0,1 0,24 25,-25-25,0 0,0 24,0 1,1 0,-1 0,0 0,0 24,0-24,0 25,1-1,-1 1,25-1,-25 1,25 0,0-1,0-24,25 25,-25-25,25-1,-1 1,-24 0,25 0,0-25,25 25,-25-25,-1 24,1-24,25 0,-1 25,-24-25,25 0,-25 0,24 0,-24 0,25 0</inkml:trace>
  <inkml:trace contextRef="#ctx0" brushRef="#br0" timeOffset="13766.7874">18207 11435,'0'0,"0"-25,0 25,0 0,0 0,0-25,0 25,0 0,0 0,25-24,-25 24,25 0,-1 0,1 0,0 0,0 0,0 0,-1 0,1 0,-25 24,25-24,-25 25,25-25,-25 25,0 0,0 0,-25-1,0 1,0 0,1 25,-1-26,0 1,-25 25,26-25,-1-1,0 1,25 0,-25 0,25-25,0 0,0 25,0-25,0 0,25 0,0 0,0-25,-1 25,26 0,-25-25,49 25,-24-25,24 25,1-25,-1 1,0 24,26-25,-26 25</inkml:trace>
  <inkml:trace contextRef="#ctx0" brushRef="#br0" timeOffset="19581.12">6673 6003,'-25'0,"25"0,0 25,-25-25,25 0,0 0,0 0,0 0,0 0,0 0,0 0,25 0,0 24,0-24,-1 0,1 0,0 0,25 0,-1 0,1 0,-1 0,26 0,-1 0,1 0,-1 0,1-24,24 24,-25-25,1 25,24-25,-25 25,1-25,-1 25,0-25,1 25,-26 0,1-24,0 24,-1 0,-24-25,0 25,0 0,-25 0,0 0,0 0,0 0,0 0,0 0,-25 0,0 0,0 0,-24 25,24-25,-25 0</inkml:trace>
  <inkml:trace contextRef="#ctx0" brushRef="#br0" timeOffset="19841.1348">6623 6176,'-49'25,"49"-25,-25 0,25 0,0 0,0 0,0 0,0 0,0 0,25 0,-1 0,1 0,0 0,25 0,-26 0,26-25,0 25,-1 0,1 0,24-24,-24 24,24-25,1 25,-1-25,1 25,24-25,-25 25,1-25,-1 25,25-24,-24 24,-26-25,26 25,-26-25,1 25,-1 0,-24 0,0-25,0 25,0 0,-25 0,0 0</inkml:trace>
  <inkml:trace contextRef="#ctx0" brushRef="#br0" timeOffset="20030.1457">7243 6152,'-24'0,"-1"0,25 24,0-24,25 0,-1 0,1 0,0 0,25 0,-1-24,1 24,-1 0,26-25,-26 25,26 0,-1-25,1 25,-1-25,0 25,1-25,-1 25,1 0,-26-24,26 24,-26 0,-24-25,25 25</inkml:trace>
  <inkml:trace contextRef="#ctx0" brushRef="#br0" timeOffset="23842.3637">8930 3646,'0'0,"-25"0,25 0,0 0,0 0,0 0,0-25,0 25,0 0,0 0,0 0,0 0,0-24,0 24,25 0,0-25,0 25,-1-25,1 25,0 0,0-25,0 25,-1 0,26-25,-25 25,0 0,-1 0,-24 0,25 0,0 25,-25-25,25 25,-25 0,0 0,25-1,-25 1,0 25,0 0,0-1,0 1,0 24,0-24,0 24,0 1,0-26,0 26,0-26,0 26,0-26,0 1,0 24,0-24,0-1,0 1,0 0,0-26,0 26,25-25,-25 25,0-26,24 1,-24 0,0 0,0 0,0-25,0 24,0-24,25 25,-25-25,0 0,0 25,0-25,0 0,0 0,0 0,0 0,-25 0,25 0,-24-25,-1 25,0 0,0 0,-25 0,1 0,-1 0,1-25,-1 25,-24 0</inkml:trace>
  <inkml:trace contextRef="#ctx0" brushRef="#br0" timeOffset="24898.4241">3448 2282,'0'-25,"25"25,-25-25,0 25,0-24,0 24,0 0,0 0,0 0,0 0,0-25,0 25,-25 0,25 0,0 0,-25 25,1-25,-1 0,0 0,-25 24,26-24,-26 25,25-25,-24 25,24 0,-25-25,25 25,-24-1,24-24,0 25,25-25,-25 25,25-25,-25 0,25 0,0 0,0 0,0 0,0 0,0 0,0 0,0 25,0-25,0 0,0 0,0 0,0 0,25 25,-25-25,25 24,-25 1,25 0,-25 0,25 0,-25-1,25 1,-1 25,-24 0,25-1,-25 1,25 24,-25-24,0 24,0-24,0 24,0 1,25-26,-25 1,0-1,0 1,0-25,25 24,-25-24,0-25,24 25,-24 0,25-25,-25 0,25 25,0-25,0 0,-1 0,26-25,0 25,-1-25,1 25,-1-25,1 0,0 1</inkml:trace>
  <inkml:trace contextRef="#ctx0" brushRef="#br0" timeOffset="26949.5414">9848 3671,'25'0,"-25"-25,0 25,0-25,0 25,0-24,0 24,0-25,-25 25,25 0,0 0,-25-25,25 25,-25 0,25 0,-25 0,1 25,24-25,-25 0,0 0,0 25,0-25,25 0,-24 24,-1-24,25 0,-25 25,25-25,0 0,0 0,0 25,0-25,0 0,0 0,0 25,0-25,0 0,0 25,0-25,0 25,0-1,25 1,-25 0,0 0,0 24,0-24,0 25,0-1,0 1,0 24,0-24,0 24,-25-24,25 24,-25 1,25-26,-25 26,25-26,-24 1,24 0,0-1,0-24,0 0,0 0,24-25,1 25,-25-25,25 24,0-24,24 0,-24 0,25 0,-1-24,26 24,-26 0,26-25,-1 0</inkml:trace>
  <inkml:trace contextRef="#ctx0" brushRef="#br0" timeOffset="27930.5975">8558 4539,'25'0,"-25"0,0-25,0 25,0 0,0 0,0 0,0 0,0 0,0 0,0 0,0 0,0 0,0 0,0 0,0 25,0-25,25 0,-1 0,-24 0,25 25,0-25,0 0,24 25,-24-25,0 25,0-25,0 24,-1 1,1 0,0 0,0 0,0 24,-25-24,0 25,0-1,0-24,0 25,0-1,0 1,0 0,0-1,0-24,0 25,24-1,-24 1,25-1,-25 1,25-25,-25 24,25 1,0 0,-25-26,24 26,1-25,0 24,-25-24,25 0,0 0,-25 0,24 0,-24-1,0 1,0 0,0 0,0 0,0-25,0 24,-24 1,-1 0,0 0,0 0,-24-1,-1-24,0 25,-24 0,24 0</inkml:trace>
  <inkml:trace contextRef="#ctx0" brushRef="#br0" timeOffset="31769.8171">6623 6201,'0'0,"0"0,0 0,0 0,25 0,0 0,0 0,-1 0,1 0,25 0,-1 0,1 0,0-25,24 25,0 0,-24-24,49 24,-24-25,-1 25,1-25,24 25,-25-25,1 25,-1-25,0 25,-24-24,24 24,-24-25,-25 25,24 0,-49 0,25-25,0 25,-25 0</inkml:trace>
  <inkml:trace contextRef="#ctx0" brushRef="#br0" timeOffset="31967.8285">6871 6201,'-74'0,"24"25,1 0,24-25,0 0,0 25,0-25,25 0,0 0,25 0,0-25,0 25,0 0,24-25,1 25,-1 0,26-25,-26 25,26-25,24 25,-24-24,24-1,-25 25,25-25,1 0,-1 25,0-25</inkml:trace>
  <inkml:trace contextRef="#ctx0" brushRef="#br0" timeOffset="41335.3642">15702 7218,'0'0,"0"-25,0 25,0 0,25 0,-25-24,0 24,0 0,0 0,0 0,0 0,0 0,0 0,0 0,0 24,0-24,0 25,0-25,0 25,0-25,0 25,0 0,0-1,-25 1,0 25,0-25,0-1,0 26,1-25,-1 0,0 24,0-24,0 0,1 24,-1-49,25 25,0 0,0 0,0-25,0 0,0 25,0-25,0 0,25 0,-1 24,1-24,0 0,0 0,0 0,24-24,1 24,-25 0,24-25,1 25,0 0,-1-25,1 25,-25-25,24 0,-24 25,25-24,-26 24,1-25,-25 0,25 25,-25-25,0 25,0-25,0 25,0-24,-25-1,0 25,1-25,-1 25,25 0,-25-25,0 25,0 0,1 0,24 0,-25 0,25 0,-25 25,25-25,0 25,0 0,0-25,0 24,0 26,25-25,-25 0,0 24,25-24,-25 25,24-1,-24-24,0 0,25 24,-25-24,0 0,25 25,-25-25,0-1,0 1,0 0,0-25,0 25</inkml:trace>
  <inkml:trace contextRef="#ctx0" brushRef="#br0" timeOffset="41781.3898">17016 8086,'0'-24,"0"-1,0 25,25-25,-25 0,0 0,0 0,0 1,0-1,0 0,0 0,0 0,-25 1,25 24,-24-25,24 25,-25 0,0 0,0 0,0 0,1 25,-1-25,-25 24,25 1,-24 25,24-25,-25 24,25 1,1 24,-1-24,-25 24,25-24,25 0,-24 24,24-24,0-1,0-24,0 25,0-26,24 1,1 0,0 0,0 0,0-25,-1 24,26-24,0 0,-1 0,-24 0,25 0,-1 0,1 0,-25-24,24 24,-24-25,25 25,-25-25</inkml:trace>
  <inkml:trace contextRef="#ctx0" brushRef="#br0" timeOffset="42150.4109">17264 8558,'0'0,"0"0,0-25,0 25,0 0,0-25,0 25,0 0,0 0,0-25,25 25,-25 0,0 0,25-25,0 25,0 0,-1 0,-24 0,25 0,0 0,0 0,0 0,-1 25,-24-25,25 0,-25 25,0 0,0-25,0 25,0-1,0 1,-25 0,1 0,-1 24,0-24,0 0,0 0,1 24,-1-24,25 0,-25-25,25 25,0 0,0-25,0 24,0-24,0 0,25 0,0 0,-1 0,1 0,25 0,-1 0,1 0,0 0,-1-24,26 24,-26 0,1 0,0-25,-1 25,1 0,-25 0,24 0</inkml:trace>
  <inkml:trace contextRef="#ctx0" brushRef="#br0" timeOffset="47011.6889">15851 7764,'0'0,"0"0,0 0,0 0,0 0,0 0,0 0,0 0,0 0,0 0,0 0,0 0,0 0,0 0,0 0,0 0,0 0,0 0,0 0,0 0,0 0,0 0,0 0,0 0,0 0,0 0,0 0,0 0,0 0,0 0,0 0,0 0,0 0,0 0,0 0,0 0,0 0,0 0,0 0,0 0,0 0,0 0,0 0,0 0,0 0,0 0,0 0,0 0,0 0,0 0,0 0</inkml:trace>
  <inkml:trace contextRef="#ctx0" brushRef="#br0" timeOffset="48007.7459">17934 8930,'0'0,"0"0,0 0,0 0,0 0,0 0,0 0,0 0,0 0,0 0,0 0,0 0,0 0,0 0,0 0,0 0,0 0,0 0,0 0,0 0,0 0,0 0,0 0,0 0,0 0,0 0,0 0,0 0,0 0,0 0,0 0,0 0,0 0,0 0,0 0,0 0,0 0,0 0,0 0,0 0,0 0,0 0,0 0,0 0,0 0,0 0,0 0,0 0,0 0,0 0,0 0,0 0,0 0,0 0,0 0,0 0,0 0,0 0,0 0,0 0,0 0,0 0,0 0,0 0</inkml:trace>
  <inkml:trace contextRef="#ctx0" brushRef="#br0" timeOffset="62021.5474">19819 9128,'0'0,"0"0,0 0,0 0,0 0,0 0,0 0,0 0,0 0,0 0,0 0,0 0,25 0,0 0,-25 0,25 0,0 0,24 0,-24 0,0 0,0 0,-1-25,1 25,0 0</inkml:trace>
  <inkml:trace contextRef="#ctx0" brushRef="#br0" timeOffset="62185.5568">19770 9500,'0'0,"0"25,0-25,24 0,-24 0,25 0,-25 0,25 0,0 0,-25 0,25 0,0 0,-1 0,26 0,-25-25,0 25,-1 0,26-25</inkml:trace>
  <inkml:trace contextRef="#ctx0" brushRef="#br0" timeOffset="63093.6087">21035 7789,'0'-25,"0"25,0-25,0 25,0 0,0 0,25 0,-25 0,0 0,0 0,0 0,0 0,0 0,0 0,0 0,0 25,0-25,0 25,0-1,-25 1,25 0,-25 0,0 0,0 24,25-24,-24 25,-1-25,0-1,25 26,-25-25,25 0,0-1,0-24,0 25,0 0,0-25,25 0,0 25,0-25,-1 0,1 0,0 0,25 0,-26 0,26 0,0-25,-26 25,26 0,0-25,-26 25,1-25,25 25,-25-24,-1-1,-24 25,25-25,-25 0,25 25,-25-25,0 1,0 24,-25-25,25 25,-25-25,25 25,-24-25,-1 25,25 0,-25 0,25 0,-25 0,25 25,0-25,-25 25,25 0,0-1,0 1,0 0,0 25,0-26,0 26,0-25,25 24,-25-24,25 0,-25 25,0-26,25 1,-25 0,0 0,25 0,-25-1,0-24,24 25,-24 0,0-25</inkml:trace>
  <inkml:trace contextRef="#ctx0" brushRef="#br0" timeOffset="63321.6218">21853 7888,'0'0,"0"0,0 0,25 25,-25-25,25 24,-25-24,25 25,-25 0,24 25,1-25,-25-1,25 1,0 25,0-25,-25-1,25 1,-1 0,1 0,0-25,-25 25,25-1,-25-24,25 0,-25 25</inkml:trace>
  <inkml:trace contextRef="#ctx0" brushRef="#br0" timeOffset="63529.6337">22126 7913,'0'0,"0"0,0 0,-25 24,25-24,0 25,-24-25,24 25,-25 0,25 0,-25 0,25 24,-25-24,25 25,-25-26,25 1,-25 0,1 25,24-26,-25 1,25 0,-25 0,25 0,-25-1,25 1,0-25,0 25</inkml:trace>
  <inkml:trace contextRef="#ctx0" brushRef="#br0" timeOffset="63977.6593">22449 7813,'0'-24,"0"24,0-25,0 0,24 0,-24 25,0-25,25 25,-25 0,25 0,-25-24,25 24,-25 0,25 0,-25 24,24-24,1 0,-25 25,25-25,0 0,-25 25,25-25,-25 25,0 0,0-25,0 24,0-24,0 25,0 0,-25-25,25 0,0 25,-25-25,25 0,0 0,0 25,0-25,0 0,0 0,0 0,0 0,0 0,25-25,-25 25,25 0,-1 0,1 0,0 25,0-25,0 0,-1 24,1 1,0-25,0 25,-25 0,0 0,0-25,0 25,0-1,0 1,0-25,-25 25,25 0,-25-25,0 25,-24-25,24 0,0 24,-24-24,24 0,-25 0,25 0,-24 0</inkml:trace>
  <inkml:trace contextRef="#ctx0" brushRef="#br0" timeOffset="66658.8127">21531 8682,'25'0,"-25"0,24 0,1 0,0 0,0 0,24-25,-24 25,25-25,24 25,-24-25,-1 25,26-25,-25 1,24 24,0-25,1 0,-1 0,-24 25,24-25,1 25,-1-24,-24 24,-1-25,1 25,-1 0,1-25,-25 25,0 0,-1 0,1-25,-25 25,25 0,-25 0,0 0</inkml:trace>
  <inkml:trace contextRef="#ctx0" brushRef="#br0" timeOffset="67053.8353">22399 8731,'0'0,"0"0,0 0,0 25,0-25,0 0,0 0,25 0,-25 0,25 0,-25 0,24 0,-24 0,25 0,-25 0,25 0,-25 0,25 25,-25-25,0 0,0 25,0-25,0 24,0 1,-25-25,0 25,25 0,-25 0,1-25,-1 24,25 1,-25-25,25 25,-25-25,25 0,0 25,0-25,0 0,0 0,0 0,25 0,0-25,0 25,-1 0,1 0,0-25,25 25,-26-25,26 25,0-24,-26 24,26 0,-25-25,24 25,-24 0,0-25,0 25,0 0,-25 0,24 0</inkml:trace>
  <inkml:trace contextRef="#ctx0" brushRef="#br0" timeOffset="67453.8581">21208 9401,'-24'0,"-1"25,0-25,0 0,0 0,25 25,-24-25,24 0,0 0,0 0,0 0,24 0,-24 0,25 0,0 0,0-25,0 25,-1 0,26 0,0 0,-1-25,26 25,-26 0,26-25,24 25,-25 0,25-25,1 25,-1-24,0 24,25 0,0-25,-25 25,25 0,-24-25,24 25,-25 0,25-25,-25 25,0 0,-24 0,-1 0,1-25,-1 25,-24 0,24 0,-49 0,24 0,-24 0,-25 0,25 0,-25 0,0-24,0 24,0 0,-25 0</inkml:trace>
  <inkml:trace contextRef="#ctx0" brushRef="#br0" timeOffset="67837.8801">21382 9798,'0'0,"25"0,-25-25,0 25,25 0,-1 0,-24 0,25-25,0 25,25 0,-26 0,1-25,0 25,25 0,-26 0,1 0,-25 0,25 0,-25 0,0 0</inkml:trace>
  <inkml:trace contextRef="#ctx0" brushRef="#br0" timeOffset="68237.903">21382 9798,'0'0,"-25"0,25 0,0 0,0 0,0 0,0 0,0 0,0 0,0 25,0-25,0 0,0 0,0 24,0-24,0 0,0 25,0-25,-25 25,25-25,0 0,0 25,0-25,0 25,0-25,0 0,0 0,0 0,0 0,0 24,0-24,0 0,0 0,0 0,0 0,0 0,0 0,0 0,0-24,0 24,0 0,25 0,-25 0,0-25,25 25,-25 0,25 0,0 0,-25-25,24 25,1 0,-25 0,25 0,0 0,0 0,-1 0,1 0,0 25,0-25,-25 0,25 25,-1-25,-24 24,0 1,0-25,0 25,0-25,0 25,0 0,0-25,0 25,-24-25,-1 24,25-24,-25 25,0-25,25 0,-25 25,1-25,24 0,-25 0,0 0</inkml:trace>
  <inkml:trace contextRef="#ctx0" brushRef="#br0" timeOffset="68581.9227">22002 9823,'25'0,"25"-25,-26 25,1 0,0 0,0-25,24 25,-24 0,-25 0,25 0,0 25,-25-25,25 0,-25 25,0-25,0 24,-25-24,0 25,25 0,-25-25,0 25,-24 0,24-25,0 24,0 1,1-25,-26 25,50-25,-25 25,0-25,25 0,-25 0,25 0,0 25,0-25,0 0,0 0,25 0,-25 0,25 0,0 0,0 25,0-25,-1 0,26 0,-25 0,24 0,-24 0,25 0,-25 0,-1 0,26 0,-25 0,0 0,-1 0</inkml:trace>
  <inkml:trace contextRef="#ctx0" brushRef="#br0" timeOffset="68769.9334">22523 9872,'0'0,"0"0,0 0,0 0,25 0,-25 0,25 0,-25 0,24 25,-24-25,25 25,0-25,-25 0,25 25,0-1,-25-24,24 0,1 25,-25-25,25 25,-25-25,25 0,-25 25</inkml:trace>
  <inkml:trace contextRef="#ctx0" brushRef="#br0" timeOffset="68961.9444">22746 9798,'0'0,"0"25,-25-25,25 0,-24 0,24 24,-25-24,25 0,-25 25,0 0,25-25,-25 25,25-25,-24 25,24-25,-25 24,25-24,-25 25,25-25,0 25</inkml:trace>
  <inkml:trace contextRef="#ctx0" brushRef="#br0" timeOffset="69249.9609">23019 9798,'25'0,"-25"0,0 0,0 0,0 0,0 0,0 0,0 0,0 0,0 25,-25-25,25 0,0 24,0-24,0 25,0 0,25-25,-25 25,25 0,0-25,-25 24,24-24,1 25,-25 0,25-25,-25 25,25-25,-25 25,25-25,-25 25,0-25,0 0,0 0,0 24,0-24,-25 0,0 0,0 0,25 25,-25-25,1 0,-1-25,0 25,0 0</inkml:trace>
  <inkml:trace contextRef="#ctx0" brushRef="#br0" timeOffset="69361.9673">23118 9773,'25'0,"0"0,0-25,0 25,-1 0,26 0,-25-25</inkml:trace>
  <inkml:trace contextRef="#ctx0" brushRef="#br0" timeOffset="69549.978">23565 9674,'0'0,"0"0,0 0,0 25,0-25,0 0,0 0,0 0,0 24,0-24,0 25,0 0,25-25,-25 25,0 0,0-1,0 1,0 0,0 0,0 0,0-1,0 26,0-25,0 0,0 0,0-1,0 1,0 0,0 0</inkml:trace>
  <inkml:trace contextRef="#ctx0" brushRef="#br0" timeOffset="69897.9979">21977 10492,'-49'0,"24"0,0 25,25-25,-25 0,25 0,0 0,25-25,0 25,0 0,-1 0,26 0,0-24,-1 24,26 0,-1 0,1-25,-1 25,25 0,-24 0,24-25,0 25,0 0,0 0,-24-25,24 25,-24 0,24 0,-25 0,1 0,-26 0,1 0,-1 0,1 0,-25 0,24 0,-49 0,25 0,0 0,-25 0,0 0,0 0,-25 0</inkml:trace>
  <inkml:trace contextRef="#ctx0" brushRef="#br0" timeOffset="70262.0188">22994 10691,'0'25,"-25"-25,25 0,0 0,0 0,0 0,0 0,0 0,0 0,0 0,25 0,-25 0,25 0,-25 0,25 0,0 24,0-24,-1 0,1 0,0 0,-25 25,25-25,0 0,-1 25,-24-25,0 0,0 25,0 0,0-25,0 24,-24 1,24 0,-25 0,0 0,-25-1,26 1,-1 0,0 0,0 0,25-1,-25-24,0 25,25-25,0 0,0 0,0 25,0-25,0 0,25 0,-25 0,25 0,-25 0,25 0,0 0,0 0,-1 0,26-25,-25 25,0 0,-1-25,1 25,25-24,-25 24,-1-25</inkml:trace>
  <inkml:trace contextRef="#ctx0" brushRef="#br0" timeOffset="70478.0311">23490 10765,'0'0,"0"0,0-25,0 25,0 0,0 25,-24-25,-1 0,0 25,-25-25,26 25,-26 0,0-25,1 24,-1 1,1 25,-1-25,-25-1,26 1,-1 0,1 0,-1 0,0-1,1 1,-1 25,1-25</inkml:trace>
  <inkml:trace contextRef="#ctx0" brushRef="#br0" timeOffset="71050.0638">23069 8657,'0'0,"0"0,0 0,-25 0,0 0,0 0,0 25,-24-1,-1 1,1 0,-1 0,-24 0,-1 24,1 1,-1-25,-24 24,25 1,-25 0,24 24,-24-24</inkml:trace>
  <inkml:trace contextRef="#ctx0" brushRef="#br0" timeOffset="87245.9902">22920 7541,'0'-25,"0"25,25-25,-25 25,0 0,0-25,0 25,0 0,0 0,24 0,-24 0,0 0,0 0,0 0,0 0,0 25,-24-25,24 25,-25-25,25 25,-25-1,0 1,0 25,1-25,-1 24,-25 1,25 24,-24-24,-1 24,1-24,-1 24,0-24,1 24,24 1</inkml:trace>
  <inkml:trace contextRef="#ctx0" brushRef="#br0" timeOffset="87835.0239">23838 9823,'0'-25,"24"25,-24 0,0 0,0-25,0 25,0 0,0 0,0-25,0 25,0 0,0 0,-24 0,24 0,-25 0,25 0,-25 0,0 25,0-25,1 25,-26-25,25 25,-24-1,-1 1,0 0,1 0,-1 0,1-1,-1 1,0 0,1 0,-1 0,25 0,1-1,-1 1,0 0</inkml:trace>
  <inkml:trace contextRef="#ctx0" brushRef="#br0" timeOffset="88094.0387">24334 9699,'25'0,"-25"0,0 0,0 0,0 0,0 0,0 24,0-24,0 0,0 25,0 0,0 0,0 0,-25-1,25 1,-25 0,25 0,0 0,0-1,-25 1,25 0,0 0,0 0,0 0,0-25,0 24,0-24,0 25,0-25,0 0</inkml:trace>
  <inkml:trace contextRef="#ctx0" brushRef="#br0" timeOffset="88393.0558">24483 9773,'0'0,"0"-25,0 25,0 0,0 0,24-25,-24 25,0 0,25 0,-25 0,25-24,0 24,-25 0,25 0,-1 0,1 0,-25 0,25 0,0 0,-25 0,25 0,-25 0,24 0,-24 24,0-24,25 25,-25 0,0 0,0-25,0 25,0 24,0-24,0 0,0 0,0-1,-25 1,25 0,0 0,0 0,0 0,0-1,0 1,0-25,0 25,0-25,0 25,0-25,0 0,0 0</inkml:trace>
  <inkml:trace contextRef="#ctx0" brushRef="#br0" timeOffset="88557.0652">24656 9971,'0'0,"0"0,0 0,0 0,0-24,0 24,0 0,0 0,25-25,0 25,0 0,-1 0,1-25,25 25,-25 0,24-25,1 25,-1-25,1 25</inkml:trace>
  <inkml:trace contextRef="#ctx0" brushRef="#br0" timeOffset="89361.1112">21655 7665,'0'0,"0"0,0 0,0 0,0 0,0 0,-25 0,25 0,0 0,-25 24,0 1,25 0,-24 0,-1 0,0 24,-25 1,26-1,-1 1,-25 0,25-1,-24 1,24 24,-25-24,26 24</inkml:trace>
  <inkml:trace contextRef="#ctx0" brushRef="#br0" timeOffset="89701.1306">22647 9327,'0'24,"-25"-24,25 0,-25 0,25 0,-24 25,-1-25,0 25,0 0,-24-25,24 25,0-1,-25 1,1 25,-1-25,1-1,-1 26,0-25,1 24,-1-24,-24 25,24-1,-24-24,24 25,0-1</inkml:trace>
  <inkml:trace contextRef="#ctx0" brushRef="#br0" timeOffset="90105.1537">20936 10418,'0'-25,"0"25,0 0,0 0,0 25,0-25,0 0,0 25,24 0,-24-1,0-24,0 25,0 0,0 0,0 0,0-1,25 1,-25 0,0-25,0 25,0-25</inkml:trace>
  <inkml:trace contextRef="#ctx0" brushRef="#br0" timeOffset="90502.1764">21159 10443,'0'-25,"0"25,0-25,25 25,-25-25,0 25,0-24,24 24,-24-25,25 25,0 0,0-25,-25 25,25 0,-1 0,-24 25,25-25,0 0,-25 25,0-25,0 24,0-24,0 25,0 0,0-25,0 25,-25 0,25-25,0 24,-25 1,25-25,0 0,-24 25,24-25,0 0,0 0,0 25,0-25,24 0,-24 0,25 0,0 0,-25 0,25 0,0 0,-1 0,1 0,-25 0,25 25,0-25,-25 0,25 0,-25 24,0-24,0 0,0 25,0-25,0 0,0 25,0-25,-25 0,0 25,0-25,0 25,1-1,-1-24,0 25,-25-25,1 25</inkml:trace>
  <inkml:trace contextRef="#ctx0" brushRef="#br0" timeOffset="92741.3045">18902 13742,'0'0,"-25"0,25 0,0 0,0 0,0-25,25 25,-25 0,24 0,1 0,0 0,25 0,-1-25,1 25,-1 0,1 0</inkml:trace>
  <inkml:trace contextRef="#ctx0" brushRef="#br0" timeOffset="92917.3146">19026 13990,'0'0,"0"0,0 0,0 0,0 0,24 0,1 0,0 0,0 0,0-25,24 25,-24 0,25 0,-1 0,26-25</inkml:trace>
  <inkml:trace contextRef="#ctx0" brushRef="#br0" timeOffset="93189.3301">21456 12973,'25'-25,"0"0,0 25,0-25,-25 25,24 0,-24 0,25 0,-25 0,0 25,0-25,0 25,0 0,0 24,0-24,0 0,0 25,0-1,0-24,0 25,0-25,0 24,0 1,-25-25,25 24,0-24,0 0,-24 24</inkml:trace>
  <inkml:trace contextRef="#ctx0" brushRef="#br0" timeOffset="93482.3469">20415 14039,'-25'0,"25"25,-25-25,25 0,0 0,0 0,0 0,25 0,-25 0,49 0,-24 0,25-25,-1 25,1 0,24 0,1-24,-1 24,1-25,24 25,0-25,25 0,-25 25,25-25,0 25,0-24,25-1,-25 25,0 0,0-25,-24 25,24 0,-50 0,25 0,-24 0,-1 0,-24 0,-1 0,-24 25</inkml:trace>
  <inkml:trace contextRef="#ctx0" brushRef="#br0" timeOffset="93897.3706">20092 14660,'0'0,"0"0,0 0,0 0,25 0,0 0,0-25,-1 25,26 0,0-25,-1 25,1 0,-1 0,1-25,0 25,-1 0,26 0,-26 0,1 0,-1 0,-24 25,25-25,-25 25,0 0,-25-25,0 24,0 1,0 0,0 0,-25 24,0-24,-25 0,25 25,-24-26,-1 26,25-25,-24 24,24-24,-25 0,26 0,-1 0,0-1,25 1,0-25,0 25,0-25,0 0,0 0,25 0,0 0,-1 0,1 0,25-25,-25 25,24-25,1 1,-1 24,1-25,25 0,-26 0,1 0,-1 1</inkml:trace>
  <inkml:trace contextRef="#ctx0" brushRef="#br0" timeOffset="94197.3878">21357 14635,'0'-25,"0"25,0-25,0 25,25-25,-25 25,25 0,-25-24,25 24,-1-25,1 25,0 0,0 0,0 0,-1 0,1 0,25 0,-25 0,-1 25,1-25,0 24,-25-24,25 25,-25 0,0 0,0 0,0-25,-25 24,25 1,-25 0,0 0,1 0,-1-1,0 1,25 0,-25 0,25 0,0-25,0 24,0-24,0 25,0-25,0 0,25 0,0 0,0 0,-1 0,1-25,25 25,-25 0,24-24</inkml:trace>
  <inkml:trace contextRef="#ctx0" brushRef="#br0" timeOffset="94397.3992">22597 14436,'0'-24,"0"-1,0 25,0-25,0 25,0 0,0 0,0 25,0-25,0 0,0 25,0-1,0 1,0 25,0-25,0 24,-24 1,24-25,0 49,0-24,0-1,-25 1,25 24,0-24,-25 24,25-24,-25 24,25-24,-25-1</inkml:trace>
  <inkml:trace contextRef="#ctx0" brushRef="#br0" timeOffset="94777.421">20836 16718,'-49'25,"-1"0,25-25,0 0,1 25,24-25,0 0,0 0,0-25,24 25,26-25,-25 25,24-25,1 1,25-1,-1 0,25 0,0-24,1 24,-1 0,25-25,0 26,25-26,-1 25,1-25,0 26,0-1,0-25,0 25,-1 1,26-1,-25 0,0 0,-25 0,25 1,-25 24,-25-25,25 0,-50 25,26-25,-26 0,0 25,1 0,-26-24,-24 24,25 0,-25-25,-25 25,24 0,-24 0,0 0,0 0,0 0,0 0,0 0,-24 0,24 25,-25-25</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42:46.245"/>
    </inkml:context>
    <inkml:brush xml:id="br0">
      <inkml:brushProperty name="width" value="0.05292" units="cm"/>
      <inkml:brushProperty name="height" value="0.05292" units="cm"/>
      <inkml:brushProperty name="color" value="#FF0000"/>
    </inkml:brush>
  </inkml:definitions>
  <inkml:trace contextRef="#ctx0" brushRef="#br0">16421 7689,'0'0,"-25"0,25 0,0 0,0 0,-25 0,25-24,0 24,0 0,0 0,25 0,-25 0,25-25,0 25,0 0,-1 0,1-25,0 25,0 0,24-25,-24 25,0 0,0-25,0 25,0 0,-1 0,-24 0,0 0,0 0</inkml:trace>
  <inkml:trace contextRef="#ctx0" brushRef="#br0" timeOffset="432.0247">16446 7640,'-25'0,"0"0,25 0,-25 25,25-25,-24 0,24 0,0 0,0 0,0 0,0 0,0 0,0 0,0 0,0 0,0 0,0 24,0-24,0 0,0 25,0 0,0-25,0 25,-25 0,25-1,0-24,0 25,0 0,0-25,0 25,0-25,0 25,0-25,0 0,0 24,0-24,0 0,0 0,0 0,0 0,0 0,0 0,0 0,0-24,0 24,0 0,25 0,-25 0,0-25,24 25,-24 0,25 0,0-25,0 25,-25 0,25 0,-1 0,1 0,0 0,0 0,0 25,-1-25,1 25,0-25,0 24,0 1,-25-25,25 25,-25 0,0 0,0 0,0-25,0 24,0 1,0-25,-25 25,25 0,-25-25,0 25,25-25,-25 0,0 24,1-24,-26 0,25 25,0-25,1 0,-1 0,0 0,0 0,0 0,25-25,-24 25</inkml:trace>
  <inkml:trace contextRef="#ctx0" brushRef="#br0" timeOffset="716.0409">17339 7888,'0'-25,"25"25,-25 0,0-25,0 25,-25 0,0 0,0 0,0 0,25 25,-24-25,-1 25,0-25,0 25,0-1,1 1,-1 0,25-25,0 50,0-50,0 25,0-1,0 1,0 0,0 0,25 0,-25-25,24 24,1 1,0-25,-25 25,25-25,24 0,-24 0,0 25,0-25,24 0,-24 0,0 0</inkml:trace>
  <inkml:trace contextRef="#ctx0" brushRef="#br0" timeOffset="1032.059">17711 8161,'0'0,"25"0,-25 0,0 0,25-25,-25 25,0 0,24 0,-24 0,25 0,0 0,-25 0,25 25,0-25,-25 25,24-25,-24 24,0-24,0 25,0 0,0 0,-24 0,24-1,-25 1,0 0,0 0,0 0,25-1,-24 1,-1-25,0 25,25-25,0 25,0-25,0 0,0 0,0 0,0 0,25 0,0 0,-1 0,1 0,25-25,-25 25,24 0,1-25,-1 25,1 0,0-25,-1 25,-24-24,25 24,-1 0,-24 0,0 0</inkml:trace>
  <inkml:trace contextRef="#ctx0" brushRef="#br0" timeOffset="1459.0834">15677 9302,'-25'0,"25"0,0 0,0 0,0 0,0 0,0 0,25 0,0 0,0-25,24 25,-24 0,25-25,24 25,-24 0,24-25,0 25,26-24,-26-1,25 25,0-25,25 0,-24 25,24-25,-25 25,25-24,0-1,-25 25,25-25,0 25,0-25,0 25,-24-25,24 25,-25-25,25 25,-25-24,0-1,0 25,1-25,-26 25,25 0,-49-25,24 25,-24-25,0 25,-26 0,1 0,0-24,0 24,-25 0,0 0,0 0,0 0,0 0</inkml:trace>
  <inkml:trace contextRef="#ctx0" brushRef="#br0" timeOffset="3271.1871">16520 9451,'-25'24,"1"-24,-1 0,0 0,0 25,25-25,-25 0,25 0,0 0,0 0,0 0,0 0,0 0,25 0,-25 0,25 0,0-25,0 25,24 0,-24-24,0 24,24-25,-24 25,25-25,-25 25,0 0,-1 0,1 0,0 0,-25 0,25 0,-25 25,0 0,0-25,0 24,0 26,0-25,0 0,0 24,0-24,-25 0,25 24,0-24,0 0,0 0,0 0,-25-1,25-24,0 25,0-25,0 25,0-25</inkml:trace>
  <inkml:trace contextRef="#ctx0" brushRef="#br0" timeOffset="3444.197">16619 9748,'0'0,"-24"0,24 0,0 0,0 0,0-25,0 25,24 0,-24 0,25-24,0 24,0 0,0-25,0 25,24-25,-24 25,25-25,-1 25,26-25,-26 25</inkml:trace>
  <inkml:trace contextRef="#ctx0" brushRef="#br0" timeOffset="3704.2119">17810 9451,'0'0,"0"0,-25 0,1 0,24 0,-25 0,0 0,0 24,0-24,0 25,1 0,-1-25,0 25,-25 24,26-24,24 0,-25 25,0-26,25 1,-25 25,25-25,0 24,0-24,0 0,25 0,-25-1,25 1,0 0,-1 0,1-25,0 25,0-25,24 0,-24 0,25 0,0 0,-26 0,26 0,0 0,-1 0,-24-25,25 25</inkml:trace>
  <inkml:trace contextRef="#ctx0" brushRef="#br0" timeOffset="4020.2299">18157 9947,'0'0,"-24"0,24 0,0 0,0 0,0 0,0 0,24 0,-24 0,25 0,-25-25,25 25,0 0,0 0,-1 0,26 0,-25 0,0 25,-1-25,26 0,-25 24,-25-24,25 25,-1 0,-24 0,0 0,0 0,0-1,-24 1,24 25,-25-25,0 24,0-24,0 0,1 0,-1-1,25 1,-25 0,25 0,0-25,0 0,0 25,25-25,0 0,-1-25,26 25,0-25,-26 25,51-25,-26 0,1 25,24-24,-24-1,25 0,-26 0,1 0,24 25,-49-24,25-1,-1 25</inkml:trace>
  <inkml:trace contextRef="#ctx0" brushRef="#br0" timeOffset="27880.5947">16247 7417,'0'24,"-24"-24,24 25,-25 0,25-25,0 25,0 0,0-1,0 1,0 0,0 25,0-26,0 1,25 25,-25-25,0 24,24 1,-24-25,0 24,25 1,-25-25,25 24,-25 1,25-25,-25 24,25-24,-25 25,24-25,1-1,-25 1,25-25,0 25,0-25,-1 25,1-25,0 0,0 0,0 0,-1 0,1 0,0 0,25-25,-25 25,-1-25,1 0,0 25,0-24,0-1,-1 0,1 0,0 0,0-24,0 24,-1 0,1-24,-25 24,25-25,0 25,-25-24,25 24,-25-25,0 25,0-24,0 24,0-25,-25 26,25-26,-25 25,0-24,0 24,1-25,-1 25,-25-24,25 24,-24 0,-1 0,1 1,24-1,-25 0,0 25,1-25,-1 25,1 0,24 25,-25-25,1 25,-1 0,0-1,1 1,-1 25,1-25</inkml:trace>
  <inkml:trace contextRef="#ctx0" brushRef="#br0" timeOffset="28758.6449">16917 7392,'0'0,"0"0,0 0,0-25,25 25,-25 0,25-25,-25 0,25 25,-1-24,1-1,25 0,-25 0,24-24,-24 24,25 0,-26-25,26 26,-25-1,24-25,-24 25,0 1,0-26,0 25,-1 0,-24 0,0 1,0-1,0 0,-24 0,24 25,-25-25,0 25,25-24,-25 24,0 0,1 0,-1 0,25 0,-25 24,0-24,25 0,-25 0,25 0,0 0,0 0,0 0,0 0,0 0,0 0,0 0,0 0,0 25,25-25,-25 0,0 0,25 0,-25 0,25 0,-25 0,25 0,-25 25,24-25,-24 0,25 0,-25 0,25 0,0 25,-25-25,25 0,-25 25,24-25,-24 24,0-24,0 25,0 0,0 0,0 0,0 0,0-1</inkml:trace>
  <inkml:trace contextRef="#ctx0" brushRef="#br0" timeOffset="34128.9521">3696 13320,'0'0,"0"-25,-25 25,25 0,0 0,-24 0,24 0,0 0,0 0,0 0,0 0,0 25,0-25,0 25,0 0,0 0,24-1,-24 26,0 0,25-26,-25 26,0 0,0-1,0 1,0-25,0 24,0-24,0 25,0-26,0 1,0 0,0 0,0-25,0 25,0-25,0 0,-25 0,25 0,0 0,0 0,0-25,0 0,-24 25,24-25,0 0,0 1,-25-26,25 25,0-24,-25-1,25 0,0 26,-25-26,25 0,0 1,0 24,0-25,0 26,0 24,25-25,-25 25,25 0,-25 0,25 0,-25 0,24 25,1-1,0 1,0 0,0 0,-1 0,26-1,-25 1,0 25,-1-25,1-1,25 1,-25 0,0 0,-1 0,1-1,-25 1,25-25,0 25,0-25,-25 0</inkml:trace>
  <inkml:trace contextRef="#ctx0" brushRef="#br0" timeOffset="34356.9651">3969 13196,'0'0,"-25"0,25 0,0 0,0 25,0-25,25 25,-25 0,25-1,-25 1,25 25,0-25,-25 24,24 1,1-1,0 1,-25-25,25 24,0 1,-25 0,24-26,-24 26,0-25,25 0,-25-1,0 1,25 0,-25 0,0 0,0-25</inkml:trace>
  <inkml:trace contextRef="#ctx0" brushRef="#br0" timeOffset="34660.9825">4540 13618,'0'0,"0"-25,0 25,0 0,-25 0,25 25,-25-25,25 25,-25-25,25 24,0 1,-25 0,25 0,-24-25,24 25,0-1,0 1,0 0,0-25,0 25,24 0,-24-25,0 0,25 24,0-24,-25 0,25 0,-25 0,25 0,-1-24,1 24,0-25,-25 25,25-25,0 25,-25-25,24 0,-24 1,0 24,0-25,0 0,0 0,-24 25,24-25,-25 1,0 24,0-25,0 25,1 0,-26-25,25 25</inkml:trace>
  <inkml:trace contextRef="#ctx0" brushRef="#br0" timeOffset="35007.0023">4713 13568,'25'0,"0"0,-25 25,25-25,-1 25,-24-25,25 25,-25-25,25 24,0 1,-25-25,25 25,-25 0,0 0,0-25,0 24,24 1,-24-25,0 25,0-25,0 0,0 25,0-25,0 0,0 0,0 0,0 0,0-25,0 25,0 0,0-25,0 25,0-25,0 1,0-1,0 25,0-25,25 0,-25 0,25 25,0-24,-25 24,25-25,0 25,-1 0,-24 0,25 0,0 0,0 25,-25-25,25 24,-25-24,24 25,-24-25,25 25,-25 0,0-25,0 25,25-1</inkml:trace>
  <inkml:trace contextRef="#ctx0" brushRef="#br0" timeOffset="35726.0434">6127 13320,'0'0,"0"0,-25 0,25 0,0-25,0 25,0 0,0 0,0 0,0 25,0-25,0 25,25-25,-25 25,25 0,-25-1,0 1,25 0,-25 25,25-26,-25 1,0 0,24-25,-24 25,0 0,0-25,0 0,0 24,0-24,0 0,0 0,0 0,0 0,0 0,0 0,0-24,0 24,-24-25,24 0,0 0,-25 0,25 1,-25-26,25 25,-25-24,0-1,25 25,-25-24,25-1,-24 0,24 25,0-24,0 24,0 0,0 0,0 1,24-1,1 25,0-25,0 25,0 0,0 0,-1 0,1 0,0 25,0-25,0 25,-25-1,24 1,1 0,-25 0,0 0,0-1,0 26,0-25,0 0,-25 0,25-1,0 1,-24 0,24-25,0 25,0-25,0 0,0 0,0 0,0 0,0 0,0 0,0 0,24-25,-24 25,25 0,-25-25,25 25,0 0,0-25,24 25,-24 0,0 0,0 0,-1 0,-24 25,25-25,0 25,-25-25,0 25,25 0,-25-25,0 24,0 1,0 0,-25 0,0-25,25 25,-25-1,1 1,-1 0,0 0,0-25,-24 25,24-25,0 24,-25-24,26 0,-1 0,0 0,0 0,-24 0,24-24</inkml:trace>
  <inkml:trace contextRef="#ctx0" brushRef="#br0" timeOffset="36551.0906">6474 12799,'0'25,"25"-25,-25 0,25 25,0 0,-25-25,25 24,-1 1,1 25,0-25,-25-1,25 26,0 0,-1-26,1 26,-25-25,25 25,0-1,-25-24,25 0,-25 0,24-1,1 1,-25 0,25-25,-25 25,25-25,-25 25,0-25,25 0,-25 0,24 0,-24-25,0 25,25-25,-25 25,0-25,25 0,-25 1,0-1,25 0,-25 25,0-25,0 0,0 1,0-1,0 25,0-25,0 25,0 0,0 0,0 0,0 0,0 0,0 0,25 0,-25 25,0-25,0 0,0 25,24-1,-24-24,0 25,25 0,-25 0,25-25,-25 25,25-1,-25-24,25 0,-25 25,25-25,-25 0,24 25,-24-25,25 0,0 0,-25 0,25 0,-25-25,25 25,-25 0,24 0,-24-25,25 25,-25-24,0-1,25 25,-25-25,0 0,0 0,25 1,-25 24,0-25,0 0,0 25,0-25,0 25,0 0,0 0,25 0,-25 0,0 0,0 0,24 25,-24-25,0 25,25 0,-25-25,25 24,-25 1,25-25,-25 25,25 0,-25-25,24 25,1-25,-25 24,25-24,0 0,-25 0,25 0,-1 0,1 0,0 0,0 0,-25 0,25 0,-1-24,1 24,0-25,-25 25,25-25,0 0,-25 25,24-25,-24 1,0-1,0 0,0 0,0 0,0 0,-24 1,-1-1,25 25,-25 0,0-25,0 25,1 25,24-25,-25 0,0 25,25-1,-25 1,25 0,0 0,0 0,0 0,0-1,25 1,-25 0,25 0,-25 0,25-1,-1-24,1 25,0-25,0 25,24-25,-24 0,25 0,-25 0</inkml:trace>
  <inkml:trace contextRef="#ctx0" brushRef="#br0" timeOffset="37002.1164">8806 13171,'0'25,"0"-25,0 0,25 0,-25 0,25 0,-25 0,24 0,1 0,25 0,-25 0,-1 0,26 0,-25 0,24-25,-24 25,25 0,-25-25,24 25,-24 0,0 0,0-24,0 24,-25 0,24 0,-24 0,25-25,-25 25,0 0,0 0,0 0,0-25,-25 25,1 0,24-25,-25 25,0 0,0-25,0 25,25 0,-25-24,1 24,24 0,-25 0,25 0,0 0,0 0,0 0,0 0,0 0,25 0,-1 0,-24 0,25 24,0-24,0 25,25-25,-26 25,1-25,0 25,0 0,0-1,-1-24,1 25,-25 0,25 0,-25 0,0-25,0 25,0-1,0 1,0 0,-25 0,0-25,-24 25,24-1,-25 1,1 25</inkml:trace>
  <inkml:trace contextRef="#ctx0" brushRef="#br0" timeOffset="39537.2614">10914 12551,'0'0,"0"0,25 0,-25 0,25 0,-25-25,25 25,0 0,-1 0,1-24,25 24,-25-25,24 25,1-25,-25 25,24-25,-24 25,0-25,0 25,0 0,-25 0,24 0,-24 0,0 0</inkml:trace>
  <inkml:trace contextRef="#ctx0" brushRef="#br0" timeOffset="39949.285">11162 12551,'-49'25,"24"-25,0 25,0-25,1 0,-1 25,0-25,25 0,-25 0,25 0,0 0,-25 0,25 0,0 0,0 0,0 0,0 0,0 0,0 24,0-24,0 0,0 0,0 25,0-25,0 0,0 25,0 0,0-25,0 25,0-25,0 24,0 1,0-25,0 25,0-25,0 25,0-25,0 25,0-25,0 0,0 0,0 0,0 0,0 0,0 0,0 0,0 0,0 0,25 0,-25 0,25-25,0 25,-25 0,25-25,-1 25,1-25,0 25,0 0,0 0,24 0,-24 0,0 0,0 0,-1 25,26-25,-25 25,0-25,-25 25,25-1,-1-24,-24 25,25 0,-25 0,0-25,0 25,0-1,-25 1,25-25,-24 25,-1 0,0-25,0 25,0-1,0-24,-24 25,24-25,0 25,-24-25,24 0,0 0,0 25,0-25,1 0</inkml:trace>
  <inkml:trace contextRef="#ctx0" brushRef="#br0" timeOffset="40589.3216">12031 12824,'-25'0,"25"25,0-25,0 0,0 0,0 0,0 0,25 0,-25 0,24 0,1 0,0 0,0-25,0 25,-1 0,26 0,0-25,-26 25,26-25,0 25,-26-24,26 24,-25-25,25 25,-26-25,1 25,0 0,-25-25,0 25,0 0,0 0,0-25,0 25,-25 0,25 0,-25 0,1 0,-1 0,0 0,0 0,0 0,25 0,-25 0,1 0,24 0,0 0,0 0,0 0,0 0,0 0,0 0,0 0,0 0,24 0,-24 0,25 0,0 0,-25 0,25 0,0 0,-25 0,25 0,-1 25,-24-25,25 25,-25-25,25 25,-25-25,0 25,0-25,0 24,-25 1,0 0,25-25,-24 25,-1 0,0-25,0 24,0-24,25 25,-25-25</inkml:trace>
  <inkml:trace contextRef="#ctx0" brushRef="#br0" timeOffset="41197.3563">13519 12378,'0'0,"-25"0,0 24,0-24,25 0,-24 0,-1 0,0 0,0 0,25 25,-25-25,1 0,24 0,-25 0,25-25,0 25,0 0,0-24,0 24,0 0,0-25,0 25,0-25,0 25,0-25,25 25,-25-25,24 25,-24-24,25 24,0 0,0-25,0 25,-1 0,1 0,0 0,0 0,0 0,0 0,-1 0,1 25,0-1,0-24,0 25,-25 0,24 0,-24 0,0-1,0 1,0 0,0 25,-24-26,24 26,-25-25,0 24,0-24,0 25,-24-25,24-1,-25 26,25-25,1 0,-26-25,25 24,0-24,1 0,-1 0,0 0,25-24,-25 24,25-25,-25 25,25-25,0 0,0 0,0 1,0-1,25 25,0-25,-25 0,25 25,0 0,-1-25,26 25,-25 0,0 0,-1 0,26 25,-25-25,0 0,24 25,-24 0,25-25,-25 0,24 25,-24-25,0 24,24-24,-24 25</inkml:trace>
  <inkml:trace contextRef="#ctx0" brushRef="#br0" timeOffset="44501.5453">1216 6697,'0'0,"0"0,0-25,-25 25,25 0,0-24,0 24,0 0,0-25,0 25,0 0,0 0,0-25,0 25,0 0,0 0,0 0,25 0,-25 0,25 0,-25 0,24 0,1 0,0 0,0 0,0 0,-1 0,1 25,0-25,0 0,0 0,-1 25,1-25,0 0,0 0,24-25,-24 25,0 0,0 0,0-25,-1 25,26-25,-25 25,0-25,0 25,-1-24,1-1,0 25,25-25,-26 25,1-25,0 0,0 25,0 0,-1-24,1 24,0 0,25 0,-26 0,1 0,0 0,0 0,24 0,-24 0,0 0,25 24,-26-24,1 0,25 25,-25-25,24 0,-24 25,25-25,-26 0,1 0,25 25,-25-25,24 0,-24 0,25 0,-25 0,24 0,1 0,-25 0,24 0,1-25,-25 25,24-25,1 25,-1 0,-24-25,25 25,-1-24,-24 24,25-25,-1 25,-24-25,25 25,-25-25,24 25,1 0,-25 0,24 0,-24 0,25 0,-25 0,-1 0,26 25,-25-25,24 0,-24 25,0-25,25 25,-26-25,1 24,25-24,-25 25,-1-25,26 25,-25-25,24 0,-24 25,25-25,-25 0,24 0,-24 25,25-25,-1 0,-24 0,25 0,-1-25,1 25,-25 0,24 0,1-25,0 25,-1 0,1-25,-1 25,-24 0,25-25,-1 25,1-24,0 24,-1-25,1 25,-1-25,1 25,0-25,-1 25,-24 0,25 0,-1-25,-24 25,25 0,-26 0,26 0,-25 0,25 0,-26 0,1 0,0 25,25-25,-26 0,1 0,25 0,-25 25,-1-25,26 0,-25 0,0 0,-1 25,1-25</inkml:trace>
  <inkml:trace contextRef="#ctx0" brushRef="#br0" timeOffset="48277.7613">9128 3994,'0'0,"-24"0,-1 0,25 0,-25 0,25 0,0 0,0 0,0 0,0 0,0 0,0 0,0 0,0 0,0 0,0 0,0 0,25 0,0 24,-1-24,1 0,0 0,25 0,-1 0,1 0,0 0,-1 0,26-24</inkml:trace>
  <inkml:trace contextRef="#ctx0" brushRef="#br0" timeOffset="48633.7817">11138 3870,'-25'0,"25"0,0 24,0-24,0 0,0 0,0 0,0 0,25 0,-1 25,-24-25,25 0,25 0,-25 0,24 0,1 0,24 0,1 0,-1 0,1 0,24 0,-25 0</inkml:trace>
  <inkml:trace contextRef="#ctx0" brushRef="#br0" timeOffset="49837.8506">11262 13320,'0'0,"-25"25,25-25,0 0,-25 0,25 0,0 0,0 0,0 0,0 0,0 0,25 0,-25 0,25 0,-25 0,24 0,26 0,-25 0,25 0,-1-25,26 25,-26-25</inkml:trace>
  <inkml:trace contextRef="#ctx0" brushRef="#br0" timeOffset="50105.8659">13717 12923,'0'0,"0"0,25 0,-25 0,25 0,0 0,0-25,-1 25,26 0,0-24,-1 24,1 0,24-25,-24 25</inkml:trace>
  <inkml:trace contextRef="#ctx0" brushRef="#br0" timeOffset="51548.9484">16917 12725,'0'0,"0"25,0-25,0 0,0 0,0 0,25 0,-25 0,25 0,0 0,-1-25,1 25,0 0,0 0,24 0,-24-25,0 25,0 0,24-25,-24 25,-25 0,25 0</inkml:trace>
  <inkml:trace contextRef="#ctx0" brushRef="#br0" timeOffset="51981.9732">16917 12824,'-25'25,"25"-25,0 0,0 0,0 0,0 0,0 0,0 0,0 25,0-25,0 0,0 24,0-24,0 0,0 25,0-25,0 25,0-25,0 25,0-25,0 0,0 25,0-25,0 0,0 0,0 0,0 24,0-24,0 0,0 0,0 0,0 0,0 0,25 0,-25-24,0 24,0 0,25 0,-25 0,25 0,-25 0,25-25,-25 25,24 0,-24 0,25 0,0 0,0 0,0 0,-1 0,1 0,0 0,0 25,0-25,-1 24,-24-24,25 25,0-25,-25 25,25 0,-25-25,0 25,0-1,0-24,0 25,0 0,-25-25,25 25,-25-25,0 25,1-25,-1 0,0 25,0-25,0 0,1 0,-1 0,0 0,-25 0,26 0,-1 0,0 0,0 0,0-25,25 25,-24 0</inkml:trace>
  <inkml:trace contextRef="#ctx0" brushRef="#br0" timeOffset="52337.9936">18157 13022,'25'-24,"-25"24,25-25,-25 25,25 0,-25 0,0-25,-25 25,25 0,-25 0,0 0,25 0,-24 0,-1 25,-25-25,25 25,1-25,-1 24,-25 1,25 0,1 0,-1 0,0-1,0 1,0 0,1 25,24-25,-25-1,25 1,0 25,0-25,25-1,-25-24,24 25,1 0,0-25,0 25,0-25,-1 0,26 0,-25 0,24 0,1 0,0 0,-1-25,-24 25,25 0,-1-25</inkml:trace>
  <inkml:trace contextRef="#ctx0" brushRef="#br0" timeOffset="52677.0129">18505 13370,'0'0,"24"0,1 0,-25-25,25 25,0 0,-25 0,25 0,-1 0,1 0,0 25,0-25,-25 0,25 25,-25-25,24 24,-24 1,0 0,0 0,-24 0,-1-1,25 26,-25-25,0 0,0-1,1 26,-1-25,0 0,0-1,0-24,25 25,0-25,0 25,0-25,0 0,0 0,25 0,0 0,0 0,0 0,24 0,-24-25,25 25,-1-25,-24 25,25-24,-1 24,-24 0,25-25,-25 25,24-25,-24 25,0 0,0-25,-1 25,-24 0</inkml:trace>
  <inkml:trace contextRef="#ctx0" brushRef="#br0" timeOffset="53277.0473">16446 14461,'0'0,"-25"-25,25 25,-25 0,25 0,-25 0,25 0,0 0,0 0,0-24,0 24,0 0,0 0,0 0,0 0,0 0,0 0,0 0,0 0,25 0,-25 0,25 0,0 0,0 0,24 0,1 0,-1 0,1 0,25 0,-26 0,26-25,24 25,-25 0,25 0,1-25,24 25,-25 0,25-25,-25 25,25-25,0 25,0-25,0 25,0-24,-25 24,25-25,0 0,-24 25,24-25,-25 25,0-25,0 25,1-24,-1 24,-25-25,1 25,-1-25,-24 25,-1 0,1-25,-1 25,-24 0,0 0,0 0,-25 0,0 0,0 0,0 0,0 0,0 0,0 0,0 0,-25 0,25 0,0 0,-25-25,25 25,-25 0,25 0</inkml:trace>
  <inkml:trace contextRef="#ctx0" brushRef="#br0" timeOffset="56166.2125">10815 13419,'0'25,"0"-25,-25 0,25 0,0 0,0 0,25 0,-25 0,25 0,0 0,0 0,-1 0,1 0,0-25,25 25,-26 0,26 0,0-24,-1 24,1-25,-25 0,24 25,1-25,0 25,-1-25,-24 25,25-24,-26 24,1-25,0 25,0 0,-25 0,25-25,-25 25,0 0,0 0,0 0,0 0,0 0,-25 25,0-25,0 0,0 0,-24 25,24-25,-25 24,26-24,-26 25,0 0,25-25,1 25,-1-25,0 25,0-25,25 24,-25-24,25 0,0 0,0 0,0 0,25-24,0 24,0-25,0 25,-1-25,1 25,25-25,0 0,-26 25,26-24,0-1,-1 25,1-25,-25 0,24 25,1-25,-25 25,24 0,-24-25,0 25,0 0,-25 0,24-24,-24 24,0 0,0 0,0 0</inkml:trace>
  <inkml:trace contextRef="#ctx0" brushRef="#br0" timeOffset="57805.3063">11113 13444,'0'0,"0"25,0-25,0 0</inkml:trace>
  <inkml:trace contextRef="#ctx0" brushRef="#br0" timeOffset="58665.3555">13221 12898,'0'0,"0"0,0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59369.3957">16917 13072,'0'0,"0"0,0 0,0 0,0 0,0 0,0 0,0 0,0 0,0 0,0 0</inkml:trace>
  <inkml:trace contextRef="#ctx0" brushRef="#br0" timeOffset="60110.4381">19001 13767,'0'24,"25"-24,-25 0,0 0,0 0,0 0,0 0,0 0,0 0,0 0,0 0,0 0,0 0,0 0,0 0,0 0,0 0,0 0,0 0,0 0,0 0,0 0,0 0,0 0,0 0,0 0,0 0,0 0,0 0,0 0,0 0,0 0,0 0,0 0,0 0,0 0,0 0,0 0,0 0,0 0,0 0,0 0,0 0,0 0,0 0,0 0,0 0,0 0,0 0,0 0,0 0,0 0,0-24,0 24,0 0,0 0,-25 0,25 0,0 0,0 0,0 0,0 0,0 0,0 0,0 0,0 0,0 0,0 0,0 0,0 0,0 0,0 0,0 0,0 0,0 0,0 0,0 0,0 0,0 0,0 0,0 0,0 0,0 0,0 0,0 0,0 0,0 0,0 0,0 0,0 0,0 0,0 0,0 0,0 0,0 0,0 0,0 0,0 0,0 0,0 0,0 0,0 0,0 0,0 0,0 0,0 0,0 0,0 0,0 0,0 0,0 0,0 0,0 0,0 0,0 0,0 0,0 0,0 0,0 0,0 0,0-25,0 25,0 0</inkml:trace>
  <inkml:trace contextRef="#ctx0" brushRef="#br0" timeOffset="65114.7243">17289 14734,'-25'0,"25"0,-24 25,24-25,-25 0,25 0,0 0,0 0,0 0,0 0,25 0,-25 0,0 0,24 0,-24 0,25 0,0 0,0 0,0 0,-1-25,26 25,-25 0,0-25,24 25,-24-25,25 25,-26-24,1 24,0-25,0 25,0 0,-25-25,25 25,-25 0,0 25,0-25,0 25,0-25,0 24,0 1,0 0,0 0,0 0,0 24,0-24,0 25,0-26,0 26,0-25,0 0,0 24,0-24,0 0,0 0,0-1,0-24</inkml:trace>
  <inkml:trace contextRef="#ctx0" brushRef="#br0" timeOffset="65434.7426">18455 14833,'0'-25,"0"25,0 0,0 0,-25-24,0 24,1 0,-1 24,0-24,0 0,0 25,1 0,-1 0,0 0,-25-1,26 26,24-25,-25 0,0 24,25-24,0 25,0-26,0 1,0 25,25-25,-25-1,25 1,-1 0,1-25,0 25,0-25,0 25,-1-25,1 0,25 0,-25 0,24 0,1 0,-1-25,-24 25,25-25,-1 25,-24-25</inkml:trace>
  <inkml:trace contextRef="#ctx0" brushRef="#br0" timeOffset="65767.7617">18753 15131,'0'0,"-25"0,25 0,0 0,0 0,0 0,25 0,-25 0,0-25,24 25,-24 0,25 0,0 0,0 0,-25 0,25 0,0 25,-1-25,-24 0,25 25,-25-1,25 1,-25 0,0 0,0 0,0-1,-25 1,0 25,25-25,-24 0,24 24,-25-24,0 0,25 0,0-25,-25 24,25 1,0-25,25 0,-25 25,25-25,-25 0,25 0,-1-25,26 25,-25 0,0-25,24 25,-24-24,25 24,-26-25,26 25,-25-25,0 25,-1 0,1-25,-25 25,25 0</inkml:trace>
  <inkml:trace contextRef="#ctx0" brushRef="#br0" timeOffset="67719.8733">19422 14957,'0'0,"-24"0,24 0,0 0,0 0,0 0,0 0,0 0,0 0,0 0,0 0,0 0,0 0,24 0,-24 25,25-25,0 0,0 0,0 0,-1 0,1 0,0-25,25 25,-26 0,26 0,-25-25,24 25,-24-24,0 24,25 0,-25-25,-1 25,1 0,-25-25,25 25,-25 0,25 0,-25 0,0 0,0 0,0 0,-25-25,25 25,-25 0,0 0,25 0,-24-25,-1 25,25 0,-25 0,0 0,25 0,0-24,-25 24,25 0,0 0,0 0,0 0,0 0,0 0,0 0,0 0,25 0,-25 0,25 0,0 0,0 24,-1-24,1 0,0 0,0 25,0-25,-25 0,24 25,1-25,0 25,-25-25,0 25,0-1,0-24,0 25,0-25,0 25,0-25,-25 25,25 0,-25-25,1 24,24-24,-25 25</inkml:trace>
  <inkml:trace contextRef="#ctx0" brushRef="#br0" timeOffset="68270.9049">20638 14784,'-25'-25,"25"25,0 0,-25 0,25 0,0 0,0 0,-25 25,25-25,0 0,-24 24,24 1,-25-25,25 25,0 0,-25 0,25-25,0 24,0 1,0 0,0-25,25 25,-25-25,25 0,-25 25,24-25,-24 0,25 0,0 0,-25 0,25 0,0 0,-25-25,24 25,1 0,-25 0,25-25,-25 25,0 0,0-25,0 25,0 0,0 0,0-25,0 25,0 0,0 0,0 0,0 0,0-24,0 24,0 0,0 24,0-24,0 0,25 0,-25 25,25-25,-25 0,24 0,-24 0,25 0,0 0,0 0,-25 0,25 0,0-25,-1 25,1 0,0-24,0 24,-25-25,25 25,-25-25,24 25,-24-25,0 25,0-25,0 25,0-24,0 24,-24-25,-1 25,0-25,25 25,-25 0</inkml:trace>
  <inkml:trace contextRef="#ctx0" brushRef="#br0" timeOffset="68519.9191">21308 14461,'0'0,"24"0,-24 0,0 25,25-25,-25 0,0 25,0 0,0-1,0 1,0 0,0 25,0-26,0 26,0 0,-25-26,25 26,-24 0,24-1,0 1,-25-1,25-24,-25 25,25-1,-25-24,25 0,0 25,0-50,0 24,0 1,0-25,0 25,0-25,0 0</inkml:trace>
  <inkml:trace contextRef="#ctx0" brushRef="#br0" timeOffset="68827.9367">21531 14734,'0'0,"25"-25,-25 25,0 0,0 0,0 25,0-25,-25 25,25-25,0 25,0-1,-25 1,25 0,0-25,0 25,0 0,0-1,25 1,-25 0,25-25,-25 0,24 25,-24-25,25 0,0 0,0 0,-25 0,25 0,-1-25,1 25,-25 0,25-25,0 0,-25 25,25-24,-25 24,0-25,0 0,0 0,0 25,-25-25,25 1,-25-1,0 25,0-25,1 0,-1 25,0-25,0 25,0 0</inkml:trace>
  <inkml:trace contextRef="#ctx0" brushRef="#br0" timeOffset="70260.0186">19720 12998,'0'0,"-25"24,25-24,0 0,0 0,0 0,0 0,0 0,0 0,0 0,25 0,0 0,-25 0,25 0,-1 0,1 0,25 0,-25-24,24 24,-24 0,25-25,-25 25,24-25,-24 25,0 0,0-25,-1 25,1 0,0-25,0 25</inkml:trace>
  <inkml:trace contextRef="#ctx0" brushRef="#br0" timeOffset="70459.03">20241 12849,'0'0,"-25"0,0 0,25 0,0 0,-24 0,24 0,0 0,0 0,0 0,0 0,0 0,0 0,0 0,0 0,0 0,24 0,-24 0,25 0,0 25,-25-25,25 0,0 0,-1 24,1-24,0 0,0 25,-25-25,25 25,-1-25,-24 0,0 25,25-25,-25 25,0-25,0 24,-25-24,25 0,-24 25,-1-25</inkml:trace>
  <inkml:trace contextRef="#ctx0" brushRef="#br0" timeOffset="70971.0593">20886 12725,'0'-25,"0"25,0 0,0 0,-25 0,25 0,-25 0,0 0,25 0,-24 25,24-25,-25 25,25-25,0 24,-25 1,25 0,0-25,0 25,0 0,25-25,-25 24,25-24,-1 25,-24-25,25 25,0-25,0 0,-25 0,25 0,0 0,-1 0,-24 0,25 0,0-25,-25 25,25 0,-25-25,25 25,-25 0,0 0,0-24,0 24,24 0,-24 0,0 0,0 0,0-25,0 25,0 0,0 0,0 25,0-25,0 0,0 0,0 0,0 0,0 24,25-24,-25 0,25 0,-25 0,25 0,-25 0,25 0,-1 0,-24-24,25 24,0-25,0 25,-25 0,25-25,-25 25,24-25,-24 25,0-25,0 25,0-24,0 24,0-25,-24 25,24-25,-25 25,0-25,0 25,0 0,1-25,-26 25,25 0</inkml:trace>
  <inkml:trace contextRef="#ctx0" brushRef="#br0" timeOffset="71163.0703">21456 12477,'25'0,"0"0,0 0,0 25,-25-25,24 0,-24 24,25-24,-25 25,25 0,-25 0,0-25,0 25,0-1,0-24,0 25,0 0,0-25,0 25,0-25,0 25,0-25,0 24</inkml:trace>
  <inkml:trace contextRef="#ctx0" brushRef="#br0" timeOffset="71292.0777">21456 12353,'-24'0,"24"-25,-25 0,25 25,0-25,0 25,0 0,0-24</inkml:trace>
  <inkml:trace contextRef="#ctx0" brushRef="#br0" timeOffset="71479.0884">21754 12229,'0'0,"25"0,-25 25,0-25,0 24,0-24,25 25,-25 0,0-25,24 25,-24 0,0-1,25 1,-25 0,0 25,0-26,0 1,0 0,25-25,-25 25,0 0,0-1,25 1,-25-25</inkml:trace>
  <inkml:trace contextRef="#ctx0" brushRef="#br0" timeOffset="71855.1099">21804 12477,'0'0,"0"0,0 0,0 0,0-25,24 25,-24 0,25 0,-25-25,25 25,0 0,0 0,-1-25,1 25,-25-24,25 24,0 0,0-25,0 25,-25-25,24 25,-24 0,25-25,-25 25,0 0,0-25,0 25,0 0,0 0,0 0,0 0,0 0,0 0,0 25,0-25,0 25,0-25,0 25,0 0,0-1,0 1,0-25,0 25,0 0,0 0,0-25,0 24,0-24,25 0,-25 0,0 0,0 0,25 0,-25 0,25-24,-1 24,-24 0,25-25,0 25,0-25,0 25,-1 0,1 0,0 0,25 0,-26 0,1 0,0 0,0 25,-25-25,25 25</inkml:trace>
  <inkml:trace contextRef="#ctx0" brushRef="#br0" timeOffset="72576.1511">15082 15304,'0'25,"-25"-25,25 0,0 25,0-25,-25 0,25 25,0 0,0 0,0-25,25 24,-25 1,25 0,-25-25,24 25,1-25,0 25,0-25,0-25,-1 25,26-25,-25 0,24 0,1 1,0-26,-1 0,26 1,-26-1,26-24,-26 24</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45:09.106"/>
    </inkml:context>
    <inkml:brush xml:id="br0">
      <inkml:brushProperty name="width" value="0.05292" units="cm"/>
      <inkml:brushProperty name="height" value="0.05292" units="cm"/>
      <inkml:brushProperty name="color" value="#FF0000"/>
    </inkml:brush>
  </inkml:definitions>
  <inkml:trace contextRef="#ctx0" brushRef="#br0">9178 7342,'0'-25,"0"25,-25-24,25 24,0-25,-25 25,25 0,0-25,0 25,0 0,0 0,0 0,0 0,0 25,-24-25,24 0,0 25,0-1,0-24,0 25,0 0,24 0,-24 0,0-1,0 1,0 0,25 0,-25 0,0-25,0 24,25-24,-25 25</inkml:trace>
  <inkml:trace contextRef="#ctx0" brushRef="#br0" timeOffset="196.0112">9451 7293,'25'0,"-25"0,0 0,25 0,-25 0,24-25,1 25,-25 0,25 0,0-25,0 25,24 0,-24-25,0 25,0 0,-1-25,1 25,0 0,-25 0,25 0,-25 0,0 0</inkml:trace>
  <inkml:trace contextRef="#ctx0" brushRef="#br0" timeOffset="600.0343">9575 7218,'0'25,"-25"-25,25 0,0 0,-25 0,25 0,0 0,0 0,0 0,0 0,0 0,0 0,0 25,0-25,0 0,-24 25,24-1,0-24,0 25,0-25,0 25,0 0,0-25,0 25,0-25,0 0,0 24,0-24,0 0,0 25,0-25,0 0,0 0,0 0,0 0,0 0,0 0,0 0,0 0,0 0,0 0,24-25,-24 25,25 0,-25 0,25-24,-25 24,25 0,0-25,-1 25,1 0,0 0,0 0,0 0,-1 0,1 0,0 25,-25-25,25 24,0-24,-25 25,24-25,-24 25,0-25,0 25,0 0,0-25,0 24,-24-24,-1 25,25-25,-25 25,0-25,0 0,25 25,-24-25,-1 0,0 25,0-25,0 0,1 0,-1 0,0 0,0 0,25 0,-25 0</inkml:trace>
  <inkml:trace contextRef="#ctx0" brushRef="#br0" timeOffset="915.0523">10245 7466,'0'0,"0"0,0-25,0 25,0 0,0 0,0 0,0 0,-25 0,0 0,25 0,-25 0,25 0,-25 25,1-25,-1 25,0 0,25-25,-25 25,0-1,25 1,-24 0,24 0,0-25,0 25,0-1,0 1,0 0,0 0,24-25,1 25,-25-25,25 24,0-24,24 25,-24-25,0 0,0 25,24-25,-24 0,25 0,-25-25,0 25,-1 0</inkml:trace>
  <inkml:trace contextRef="#ctx0" brushRef="#br0" timeOffset="1199.0686">10493 7714,'0'0,"0"-25,0 25,0 0,0 0,0-24,0 24,25 0,-25 0,24 0,-24-25,25 25,0 0,0 0,0 0,-1 0,1 25,0-25,0 0,-25 24,25-24,-25 25,0 0,0 0,0 0,-25-1,0 1,25 0,-25 0,0 0,1 24,-1-49,25 25,-25 0,25 0,-25-25,25 0,0 0,0 25,0-25,0 0,0 0,25 0,0 0,-25-25,25 25,-1 0,1-25,0 0,0 25,24-25,-24 0,0 1</inkml:trace>
  <inkml:trace contextRef="#ctx0" brushRef="#br0" timeOffset="1400.0801">10914 7317,'0'0,"0"0,0 0,0 0,0 0,0 0,0 25,25-25,0 25,0-25,0 25,-1 0,1-25,0 24,0 1,24-25,-24 25,0 0,0-25,-25 25,25-25,-1 24,-24-24,25 0,-25 25</inkml:trace>
  <inkml:trace contextRef="#ctx0" brushRef="#br0" timeOffset="1595.0912">11212 7293,'0'0,"0"0,-25 0,25 24,-25-24,25 25,-24 0,-1-25,25 25,-25 0,0-1,0 1,25 0,-24 0,-1 0,25-1,-25-24,25 25,0 0,0-25,-25 25,25-25,0 0,0 0</inkml:trace>
  <inkml:trace contextRef="#ctx0" brushRef="#br0" timeOffset="1809.1035">11535 6871,'0'0,"24"0,-24 0,0 25,0-25,0 25,0-25,0 24,25 1,-25 0,0-25,0 25,0 0,0-1,25 1,-25-25,0 25,0 0,0-25,0 25,0-25,0 24,0-24</inkml:trace>
  <inkml:trace contextRef="#ctx0" brushRef="#br0" timeOffset="2111.1207">11783 6896,'0'-25,"0"25,0 0,0 0,0 0,0 0,0 0,0 0,0 0,0 0,-25 25,25-25,0 25,0-1,-25 1,25-25,0 25,0 0,0 0,0-1,0-24,25 25,-25 0,0-25,25 0,-1 25,-24-25,25 0,0 0,0 0,0 0,-1-25,1 25,0 0,-25-25,25 25,0-25,-25 25,24-24,-24 24,0-25,0 0,0 0,0 0,0 25,-24-24,-1-1,0 0,25 25,-25-25,0 25,1 0,-1 0,0 0,0 0</inkml:trace>
  <inkml:trace contextRef="#ctx0" brushRef="#br0" timeOffset="2391.1368">12502 7069,'25'0,"-25"0,0 0,0-24,0 24,0 0,-25 0,25 0,-25 0,0 0,0 0,1 24,-1-24,0 25,0 0,-24 0,24 0,0-1,0 1,25 0,-25 0,25 0,0-1,0 1,0-25,0 25,25-25,-25 25,25-25,0 0,0 25,-1-25,26 0,0 0,-26 0,26 0,0-25,-25 25</inkml:trace>
  <inkml:trace contextRef="#ctx0" brushRef="#br0" timeOffset="2543.1454">12824 7243,'0'0,"0"25,0-25,0 0,0 0,0 25,0-25,0 24,0-24,0 25,0 0,0 0,0-25,0 25,0-1,0 1,0 0,0 0,0 0,0-1,0-24</inkml:trace>
  <inkml:trace contextRef="#ctx0" brushRef="#br0" timeOffset="3007.172">9501 8607,'-25'0,"25"0,0 0,0 0,0 0,0 0,0 0,25 0,-25 0,24 0,1 0,25-25,-25 25,24 0,1 0,24-24,-24 24,24-25,25 25,-24-25,24 0,0 25,25-25,-24 1,24-1,0 0,24 0,-24 0,25 1,0-26,0 25,-25 0,25 1,0-1,-1 0,-24 0,25 0,-25 25,0-24,0-1,-24 0,24 25,-50-25,25 25,-24 0,-26-25,26 25,-26 0,-24-25,0 25,0 0,-25 0,0 0,0 0,0 0,0-24</inkml:trace>
  <inkml:trace contextRef="#ctx0" brushRef="#br0" timeOffset="4047.2315">10344 8781,'0'-25,"0"25,0-25,0 25,0-25,0 25,0 0,0-24,25 24,-25 0,25 0,-25 0,24 0,-24 0,25 0,0 24,-25-24,0 25,25-25,-25 25,0-25,0 25,0 0,0-1,0-24,0 25,-25 0,25-25,-25 25,25 0,0-25,0 0,0 0,0 0,0 24,0-24,0 0,0 0,0 0,25-24,-25 24,25 0,0 0,-1 0,1 0,0 0,0 0,0 0,-1 24,1-24,0 0,-25 25,25-25,-25 25,0-25,25 25,-25-25,0 25,0-25,0 25,0-25,0 24,-25-24,0 25,0-25,25 25,-25-25,1 0,-1 25,0-25,0 0,0 0,1 0,-1 0,0 0</inkml:trace>
  <inkml:trace contextRef="#ctx0" brushRef="#br0" timeOffset="4583.2621">10989 8483,'25'-25,"-1"25,1 0,-25-24,0 24,0 0,0 0,0 24,-25-24,1 0,24 25,-25-25,0 25,-25-25,26 25,-1 0,0-25,0 24,0-24,1 25,24-25,-25 0,25 25,0-25,-25 0,25 0,0 0,0 0,0 0,0 0,0 0,0 25,0-25,25 0,-25 0,25 0,-25 25,0-25,24 24,-24-24,0 0,25 25,-25-25,25 0,-25 25,0-25,25 0,-25 25,0-25,25 0,-25 25,24-25,-24 0,0 0,25 0,-25 0,0 0,25 0,-25 0,0 0,0 0,25 0,-25-25,25 25,-25 0,24-25,-24 25,25 0,-25-25,25 25,0 0,-25 0,25 0,-1 0,1 0,-25 0,25 0,0 0,0 25,-25-25,24 25,-24 0,25-25,-25 24,0-24,0 25,0 0,0-25,0 25,0 0,0-25,-25 24,1-24,24 25,-25-25,0 0,25 25,-25-25,0 0,1 25,-1-25,25 0,-25 0,0 0,25 0</inkml:trace>
  <inkml:trace contextRef="#ctx0" brushRef="#br0" timeOffset="4856.2777">11857 8657,'25'0,"0"0,-1 0,-24 0,0 0,0 0,0 25,-24-25,-1 0,0 24,25 1,-50 0,26 0,-1 0,0-1,0 1,0 0,1 0,24 0,-25-1,25 1,0 0,0 0,0 0,0-25,25 25,-1-25,1 24,0-24,0 0,0 25,-1-25,26 0,0 0,-26 0,26 0,0-25,-1 25,1 0</inkml:trace>
  <inkml:trace contextRef="#ctx0" brushRef="#br0" timeOffset="5200.2974">12303 8954,'0'0,"0"0,0 0,0-24,0 24,25 0,-25-25,25 25,0 0,0-25,-1 25,1 0,0 0,0 0,0 0,-25 0,25 0,-1 0,-24 25,25-25,-25 0,0 25,0-25,0 24,0 1,0-25,-25 25,25 0,-24-25,24 25,0 0,0-25,0 24,0-24,0 0,0 25,24-25,-24 0,25 0,0 0,0 25,0-25,-1 0,1 0,-25 0,25 0,0 25,-25-25,0 0,0 0,0 25,-25-25,0 24,0-24,1 25,-26 0,0 0,-24 0,-1-1,1 1</inkml:trace>
  <inkml:trace contextRef="#ctx0" brushRef="#br0" timeOffset="13388.7658">10518 8830,'0'0,"0"25,0-25,0 0,0 0,0 0,0 0,0 0,0 0,0 0,0 0,0 25,0-25,0 0,0 0,0 25,0-25,-25 0,25 25,-25-25,25 0,-25 24,25-24,-25 25,25-25,-24 0,-1 25,25-25,-25 0,0 0,0 25,25-25,-25 0,1 0,24-25,-25 25,25 0,0-25,-25 25,25-25,0 25,0-24,0-1,0 25,0-25,0 0,0 0,0 1,0 24,0-25,25 0,-25 25,25-25,-25 25,24-25,-24 25,25 0,0-24,-25 24,25 0,0-25,0 25,-1 0,1 0,-25 0,25 0,0 25,0-25,-1 0,1 24,0 1,-25-25,25 25,0 0,-1 0,-24-1,25 1,-25 0,25 0,-25 0,0-1,0 1,0 0,0 0,0 0,0 0,0-1,0 1,-25 0,25-25,-25 25,25 0,-24-1,24 1,-25-25,0 25,0 0,25-25,-25 0,1 25,24-25,-25 0,0 0,25 0,-25 0,25 0,0-25,0 25,0 0,0 0,0-25,0 25,0 0,0-25,0 25,0-25,25 25,-25 0,25-24,0 24,-1 0,-24-25,25 25,0 0,0 0,0 0,24 0,-24 0,0 0,24 0,-24 0,25 0,-25 0,24 0,1 0,-25-25,24 25,1 0</inkml:trace>
  <inkml:trace contextRef="#ctx0" brushRef="#br0" timeOffset="24765.4165">3671 2456,'0'0,"0"0,0 0,0 0,0 0,0-25,0 25,0 0,0 0,0 0,0 0,0 0,0 0,0-25,0 25,-24 0,24 0,0 0,0 0,0 0,-25 0,25 0,0 0,-25 0,0 0,25 0,-25 25,1-25,-1 0,25 25,-25-25,0 0,0 24,25-24,-24 0,-1 25,25-25,-25 0,25 25,-25-25,25 0,-25 0,25 0,-24 25,24-25,0 0,0 0,0 0,0 0,0 0,0 0,0 0,0 0,0 0,0 0,0 0,0 0,0 0,0 0,0 0,0 0,0 0,0 0,0 0,0 0,0 0,0 0,0 0,0 25,0-25,0 0,0 24,0 1,0-25,0 25,24 0,-24 0,0 24,25-24,-25 0,0 25,0-1,0 1,0 24,0-24,0 24,0 1,0-1,0-24,0 24,0 0,0-24,0 0,0-1,0 1,25-25,-25 24,0-24,25 0,-25 25,0-50,25 24,-25 1,0-25,24 25,-24-25,25 25,-25-25,25 0,-25 0,25 0,0 0,-1 0,1-25,0 25,0-25,24 25,1-25,0 1,-1-1,1 25,-1-25,26 0</inkml:trace>
  <inkml:trace contextRef="#ctx0" brushRef="#br0" timeOffset="26188.4979">14263 3746,'0'0,"-25"0,25 0,-25 0,25 0,0 0,0 0,0 0,0 0,0 0,0-25,0 25,0 0,0 0,0 0,0 0,0 0,25 0,-25 0,25 0,-25 0,25 0,0 0,-25 0,24 0,1 0,-25 0,25 25,-25-25,25 24,-25-24,25 25,-25 0,24 0,-24 0,0 24,0-24,0 25,0-1,0 1,0-1,0 1,0 24,-24-24,24 24,0-24,-25 0,25 24,0-24,0-1,0 1,0-1,0 1,0 0,0-1,0-24,0 25,0-25,0-1,0 1,0 0,0 0,25 0,-25-1,0-24,0 25,0 0,0-25,0 25,0-25,0 0,0 0,0 0,-25 25,25-25,-25 0,0 0,0 0,-24 0,24 0,0 0,-24 0,-1 0,25 0,-24 0,24 0,-25 0</inkml:trace>
  <inkml:trace contextRef="#ctx0" brushRef="#br0" timeOffset="29480.6862">11014 9227,'0'0,"0"0,0 0,0 0,0 0,0 0,0 0,0 0,0 0,0 0,0 0,0 0,0 0,0 0,0 0,0 0,0 0,0 0,0 0,0 0,0 0,0 0,0 0,0 0,0 0,0 0,0 0,0 0,0 0,0 0,0 0,0 0,0 0,0 0,0 0,0 0,0 0,0 0,0 0,0 0,0 0,0 0,0 0,0 0,0 0,0 0,0 0,0 0</inkml:trace>
  <inkml:trace contextRef="#ctx0" brushRef="#br0" timeOffset="30624.7516">12948 9426,'0'0,"0"0,0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4141.9528">13023 8731,'0'0,"0"0,0 0,0 0,0 0,0 0,0 0,0 0,0 0,0 0,0 0,0 0,0 25,0-25,25 25,-25 0,0-25,24 24,-24 1,25-25,-25 25,0-25,25 25,-25-25,25 0,-25 0,25 0,-25 0,24 0,1 0,0-25,0 0,0 0,24-24,1 24,-25-25,24 1,26-1,-26 1,1-26,0 26,-1-1,1 25,-1-24,1-1,0 25,-1 0,-24 1,0-1,0 0,-1 25,1 0,-25-25,25 25,-25 0,0 0,0 0,0 0,0 0,0 25,0-25,0 0,-25 0,25 0</inkml:trace>
  <inkml:trace contextRef="#ctx0" brushRef="#br0" timeOffset="37181.1266">2208 6201,'0'0,"0"0,0 0,0 0,0 0,0 0,0 25,0-25,25 0,-25 0,25 0,-1 25,1-25,0 0,25 0,-1 0,1 0,-1 0,1 0,0 0,24 0,0-25,1 25,-1-25,1 25,-1-25,1 25,-1-24,0 24,1-25,-1 25,1 0,-26 0,1 0,-1 0,1 0,0 0,-26 0,26 0,-25 0,0 0,-1 0,1 0,-25 0,25 0,-25 0,0 0,0 0</inkml:trace>
  <inkml:trace contextRef="#ctx0" brushRef="#br0" timeOffset="37830.1637">6177 6251,'0'0,"25"0,-25 25,24-25,-24 0,50 0,-25 0,0 0,24 0,1 0,-1 0,26 0,-1-25,1 25,-1-25,0 25,26 0,-26-25,25 25,-24 0,24-25,0 25,-24 0,-1 0,0-24,1 24,-1 0,-24 0,-1 0,1 0,0-25,-26 25,1 0,0 0,0 0,-25 0,0 0,0 0,0 0,0 0,0 0,0 0,0 0,0 25,0-25,0 0,0 0,0 0,0 0,-25 0,25-25</inkml:trace>
  <inkml:trace contextRef="#ctx0" brushRef="#br0" timeOffset="39817.2774">16892 3746,'25'0,"0"0,0 0,0 0,24 0,-24 0,25 0,-1 0,1 0,-1 0,1 0,0 0,-1 0,26 0,-26 0,1 0,-1-25,1 25,0 0,-1 0,-24 0,0 0</inkml:trace>
  <inkml:trace contextRef="#ctx0" brushRef="#br0" timeOffset="40796.3334">13246 6871,'-25'0,"25"0,0 0,0 0,0 0,0-25,0 25,0 0,0 0,0 0,0 25,0-25,0 0,0 25,0-25,0 0,0 25,0-25,25 24,-25-24,0 25,0-25,25 0,-25 25,25-25,-25 0,0 0,24-25,1 25,-25 0,25-25,0 1,0 24,24-25,-24 0,0 0,0 0,0 0,-1 1,1-1,-25 25,25-25,0 25,-25-25,0 25,0 0,25 0,-25 0,0 0</inkml:trace>
  <inkml:trace contextRef="#ctx0" brushRef="#br0" timeOffset="41989.4016">11435 3746,'25'0,"0"0,0 0,0 0,-1 0,26 0,-25-25,24 25,1 0,0 0,-1-25,1 25,24 0,-24-25,-1 25</inkml:trace>
  <inkml:trace contextRef="#ctx0" brushRef="#br0" timeOffset="42549.4337">6995 6176,'50'-49,"24"-1,26 1,-1-1</inkml:trace>
  <inkml:trace contextRef="#ctx0" brushRef="#br0" timeOffset="43676.4981">15379 8086,'0'0,"0"0,0 25,0-25,0 0,0 25,0-25,0 25,0-25,0 0,0 0,25 0,-25 0,25 0,-25-25,25 0,-1 0,26 1,-25-26,24 25,1-25,0-24,24 24,1-24,-1 0,25 24</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4:47:02.094"/>
    </inkml:context>
    <inkml:brush xml:id="br0">
      <inkml:brushProperty name="width" value="0.05292" units="cm"/>
      <inkml:brushProperty name="height" value="0.05292" units="cm"/>
      <inkml:brushProperty name="color" value="#FF0000"/>
    </inkml:brush>
  </inkml:definitions>
  <inkml:trace contextRef="#ctx0" brushRef="#br0">12973 6846,'0'0,"0"0,0-25,0 25,0-25,0 25,0-24,25 24,-25-25,0 25,25-25,0 25,-25-25,24 25,1 0,0 0,0 0,-25 0,25 0,-1 0,-24 0,25 25,-25 0,0-25,0 25,0-1,0 26,0-25,-25 25,1-26,-1 26,0 0,0-26,0 26,1-25,-1 24,25-24,-25-25,25 25,-25 0,25-25,0 0,0 0,0 0,0 0,0 0,0 0,25 0,-25-25,25 25,0 0,-1 0,1-25,0 25,0 0,0-25,24 25,-24-24,0 24,24-25,-24 25,0 0,0-25,0 25</inkml:trace>
  <inkml:trace contextRef="#ctx0" brushRef="#br0" timeOffset="372.0213">13618 6697,'0'0,"0"0,0 0,0-25,0 25,-25 0,25 0,0 0,0 0,-24 0,24 0,0 0,-25 0,25 25,-25-25,25 25,-25-25,0 25,25 0,-25-1,1 26,24-25,0 25,-25-26,25 26,0-25,0 24,0-24,0 0,25 0,-25 0,24-1,-24-24,25 25,-25-25,25 0,0 0,0 0,-25 0,25 0,-1 0,1-25,0 25,0-24,-25 24,25-25,-25 25,24-25,-24 25,0-25,0 25,0-25,0 1,-24 24,-1-25,25 25,-25-25,0 25,0-25,1 25,-1 0,25 0,-25 0,0 0,25 25</inkml:trace>
  <inkml:trace contextRef="#ctx0" brushRef="#br0" timeOffset="699.04">14164 6945,'0'0,"0"-24,0 24,0 0,0-25,0 25,0 0,-25 0,25 0,-25 0,25 0,-25 25,1-25,24 24,-25 1,25 0,-25 0,25 0,-25-1,25 26,0-25,0 0,0-1,0 1,0 0,0 0,25 0,-25-1,25-24,0 25,-1-25,-24 25,25-25,0 0,25 0,-26 0,1 0,0 0,0 0,24-25,-24 25,0 0,0-25,0 25</inkml:trace>
  <inkml:trace contextRef="#ctx0" brushRef="#br0" timeOffset="995.0569">14610 7119,'0'0,"0"0,0 0,0 0,25-25,-25 25,0 0,25 0,-25 0,25 0,0 0,-25 0,24 0,-24 0,25 0,-25 25,25-25,-25 25,0 0,0-1,0 1,0 0,-25 0,25 0,-25 24,1-24,24 0,-25 0,25-1,-25-24,25 25,0-25,0 25,0-25,0 0,0 0,0 0,25 0,-25 0,25 0,-1-25,1 25,0 0,0-25,0 1,24 24,-24-25,25 0,-26 25,26-25</inkml:trace>
  <inkml:trace contextRef="#ctx0" brushRef="#br0" timeOffset="1223.07">15404 6772,'0'0,"0"0,-25 0,25 0,0 0,0 0,0 0,0 0,25-25,-25 25,25 0,0 0,-1-25,1 25,0 0,0-25,24 25,-24-25,0 25,0-24,0 24,0 0</inkml:trace>
  <inkml:trace contextRef="#ctx0" brushRef="#br0" timeOffset="1415.0809">15553 6524,'0'-25,"0"25,-25 0,25 0,0 0,0 0,0 0,0 0,0 0,0 25,0-25,0 24,0 1,0 0,0 0,0 0,25 24,-25-24,25 25,-25-1,0-24,24 25,-24-1,25 1,-25 0,0-26,25 26,-25 0</inkml:trace>
  <inkml:trace contextRef="#ctx0" brushRef="#br0" timeOffset="4849.2774">16198 5879,'0'0,"25"0,-25-25,0 25,0 0,0 0,0 0,0 0,0 0,0 0,0 0,0 0,0 0,0 25,0-25,-25 25,25-25,0 24,0 1,-25 0,25-25,0 25,0 0,-25-1,25 1,0-25,0 25,0 0,0-25,0 25,0-25,25 0,-25 0,0 0,25 0,0 0,-25 0,24 0,1-25,0 25,0-25,0 25,-1-25,1 25,0-25,0 1,0 24,-1-25,1 0,0 25,-25-25,0 25,25-25,-25 25,0 0,0-24,0 24,0 0,0 0,0 0,-25 0,25 0,0 24,-25-24,25 0,0 25,0 0,0-25,0 25,0 0,0-1,0 1,0 0,0 0,0 0,0-1,25 1,-25 0,25 0,-25 0,25-1,-25 1,0 0</inkml:trace>
  <inkml:trace contextRef="#ctx0" brushRef="#br0" timeOffset="5146.2943">17066 6102,'0'-25,"0"25,0-25,0 25,0 0,-25-24,25 24,-25 0,25 0,-24 24,-1-24,0 25,0-25,25 25,-25 0,1 24,-1-24,0 0,25 25,-25-26,25 26,0-25,0 0,0-1,25 1,-25 0,25-25,-25 25,25 0,-1-25,1 0,0 0,0 24,0-24,24 0,-24-24,25 24,-26 0,1-25,25 25,-25-25,24 25,-24-25</inkml:trace>
  <inkml:trace contextRef="#ctx0" brushRef="#br0" timeOffset="5436.3109">17512 6350,'0'0,"0"0,0 0,-24 0,24 0,0 0,0 0,0 0,0-25,0 25,0 0,0 0,24 0,-24 0,25 0,0 0,0 0,-25 0,25 0,-1 0,-24 25,25-25,-25 25,25 0,-25-1,0 1,0 0,0 0,-25 0,0-1,25 1,-24 25,-1-25,0-1,0 1,25 0,-25 0,1 0,24-25,0 0,0 24,0-24,0 0,24 0,1 0,0 0,0-24,0 24,24-25,-24 25,25-25,-1 25,1-25,0 25,-1 0</inkml:trace>
  <inkml:trace contextRef="#ctx0" brushRef="#br0" timeOffset="8621.4931">13569 8310,'-50'0,"25"24,0-24,0 25,-24-25,24 0,25 25,-25-25,0 0,25 0,0 25,0-25,0 0,0 0,0 0,0 0,25 0,0 0,0 0,24 0,-24 0,50-25,-26 0,26 25,-1-25,25-24,-24 24,49-25,-25 26,25-26,0 0,0 1,25-1,-25 0,25-24,0 24,24 1,-24-26,25 26,-25-1,24 1,1-1,-1-24,-24 24,25 0,0 1,-26-1,1-24,0 24,0 1,0-1,-25 0,25 26,-50-26,25 0,-25 25,0-24,0 24,-24 0,-1 0,-24 1,-1-1,1 25,-25-25,0 25,-1 0,-24-25,0 25,0 0,0 0,0 0,0 0,-24 0</inkml:trace>
  <inkml:trace contextRef="#ctx0" brushRef="#br0" timeOffset="9537.5455">15776 8285,'0'0,"-25"0,25 0,0 0,0 0,0 0,0 0,0 0,0-25,25 25,0 0,-25-25,25 25,0-25,-1 1,1 24,25-25,-25 0,-1 25,1-25,0 25,0-25,0 25,-25 0,0 0,0 0,0 0,0 0,-25 25,0-25,0 25,0 0,1 0,-26-1,25-24,-24 25,24 0,0-25,0 25,0-25,1 25,24-25,-25 0,25 24,-25-24,25 0,0 0,0 0,0 0,0 0,0 0,0 0,0 0,0 25,0-25,0 0,25 25,-25 0,0 0,0-1,0-24,0 25,0 0,0 0,0 0,0-1,0 1,0 0,0-25,0 25,0-25,0 25,0-25,0 0,0 0,0 0,0 0,0 0,0 0,0 0,0 0,25-25,-25 25,0-25,24 25,-24-25,25 0,0 25,-25-24,25-1,0 0,-1 25,1-25,0 0,0 25,0 0,-1-24,1 24,0 0,0 0,24 0,-24 24,0-24,-25 25,25-25,0 25,-25-25,24 25,-24 0,0-1,0 1,0-25,0 25,0 0,-24 0,24-25,-25 24,0 1,25-25,-25 25,0 0,1 0,-26-25,25 24,0-24,1 25,-1-25,0 0,0 0,0 25,25-25,-24 0</inkml:trace>
  <inkml:trace contextRef="#ctx0" brushRef="#br0" timeOffset="9966.5701">16396 8260,'-25'0,"25"-25,0 25,0-25,0 25,0-24,0-1,0 25,25-25,-25 25,25-25,0 25,-25-25,25 25,-1-24,1 24,0 0,0 0,0 0,-1 24,1-24,0 25,-25 0,0 0,0 24,0-24,0 25,0-25,-25 24,0 1,1-1,-1-24,0 25,0-25,0 24,25-24,-24-25,24 25,0-25,0 25,0-25,0 0,0-25,24 25,-24 0,25-25,0 25,0-25,0 0,-1 1,1-1,25 25,-25-25,0 0,24 0,-24 1,25-1</inkml:trace>
  <inkml:trace contextRef="#ctx0" brushRef="#br0" timeOffset="10292.5887">17488 8235,'0'-25,"0"25,0-24,0 24,-25-25,25 0,-25 25,0 0,25 0,-25 0,1 0,-1 25,0 0,0-1,0 1,1 25,-1-25,0 24,0 1,25-1,-25 1,25 0,0-1,0 1,0-1,0 1,0 0,0-1,0-24,25 0,0 24,0-24,0 0,-1-25,1 25,25-25,-1 25,1-25,0 0,-1-25,1 25,-1 0,1-25,0 25,-1-25</inkml:trace>
  <inkml:trace contextRef="#ctx0" brushRef="#br0" timeOffset="10576.6049">17885 8756,'0'0,"0"0,0 0,0-25,0 25,0 0,0-25,0 25,0 0,24-24,-24 24,25 0,-25-25,25 25,0 0,-25 0,25 0,-1 0,-24 0,25 0,0 25,-25-25,0 24,0 1,0 0,0 0,0 0,0 24,0-24,-25 25,25-26,0 1,-25 0,25 0,0 0,0 0,0-25,0 0,0 0,0 0,25 0,0 0,0-25,24 25,1-25,0 0,-1 0,26 0,-26 1,26-26</inkml:trace>
  <inkml:trace contextRef="#ctx0" brushRef="#br0" timeOffset="28795.647">4440 5110,'-24'25,"-1"-25,0 24,0-24,0 25,1-25,-1 25,0-25,0 25,25 0,-25-1,1 26,-1-25,25 24,0-24,-25 25,25-1,0 1,0 0,0-1,0 1,0 24,25-24,-25 0,25-26,-25 26,24 0,1-26,0 26,0-25,0 0,-1-1,1 1,0 0,25-25,-26 25,1-25,0 0,25 0,-26 0,26 0,-25 0,24-25,-24 25,0-25,25 0,-26 1,26-1,-25-25,0 25,-1-24,26 24,-25-25,0 1,0-1,-1 0,1 1,-25-1,25 1,-25-1,0-24,0 24,0 0,0 1,-25-1,0-24,-24 49,-1-25,0 1,-24 24,24 0,-24 0,0 1,24 24,-24 0,-1 0,1 24,-1-24</inkml:trace>
  <inkml:trace contextRef="#ctx0" brushRef="#br0" timeOffset="35531.0323">4019 14089,'0'-25,"0"25,0-25,0 25,0-24,-25 24,25 0,0 0,0-25,0 25,0 0,0 25,0-25,0 0,25 24,-25 1,25 0,-25 0,24 0,-24 24,25 1,0-25,-25 24,25-24,-25 25,25-25,-25-1,0 1,24 0,-24-25,0 25,0-25,0 0,0 0,0 0,0 0,0-25,0 25,-24-25,24 0,0 1,-25-26,25 25,-25-25,25 1,-25-26,0 26,1-1,24-24,-25 24,0-24,25 24,-25 1,25-1,0 25,0-24,25 24,-25 25,25-25,0 25,-1 25,1-25,25 25,-1-1,-24 1,25 0,-1 0,1 24,-25-24,24 25,-24-25,25-1,-25 26,-1-25,1 0,0-1,0-24,0 25,-1 0,-24-25,25 25,-25-25,0 0</inkml:trace>
  <inkml:trace contextRef="#ctx0" brushRef="#br0" timeOffset="35659.0396">4242 14188,'0'0,"0"0,0 0,25-25,-25 25,0-24,25-1,-25 0,24 25,1-25</inkml:trace>
  <inkml:trace contextRef="#ctx0" brushRef="#br0" timeOffset="36335.0782">4564 13791,'0'-24,"0"24,0 0,0 0,0-25,0 25,0 0,0 0,0 0,-24 0,24 25,0-25,0 0,0 24,24-24,-24 25,25-25,-25 25,25 0,0 0,0-1,-25 1,24-25,1 25,0 0,0-25,0 25,-25-25,24 0,-24 24,25-24,-25 0,0 0,25 0,-25 0,0 0,0-24,0 24,0-25,0 0,0 25,0-25,-25 0,25 1,0-1,0 0,0 0,0 25,0-25,25 1,-25 24,25-25,0 25,-25 0,24 0,1 0,0 0,0 0,0 0,0 0,-1 0,1 0,0 0,0 0,0 0,-1-25,1 25,0-25,0 25,0-25,-1 25,1-24,0-1,-25 0,25 25,-25-25,25 0,-25 1,0-1,0 25,0-25,-25 0,25 0,-25 25,0-24,25 24,-25-25,1 25,-1 0,0 0,0 0,0 25,1-25,-1 24,25-24,-25 25,25 0,0 0,0 24,0-24,0 0,0 0,25-25,-25 25,25-1,-1-24,-24 25,25-25,0 0,0 0,-25 0,25-25,-1 25,1-24,-25 24,25-25,0 0,-25 0,0 0,25 1,-25-1,0 0,0-25,0 26,-25-1,0 0,25-25,-25 26,0-1,1-25,-1 25,-25 0,25 1,1-1,-1 0,0 25,25-25,-25 25,25 0,0 0,0 0,25 25,-25-25,25 25,-25 0,25-25,-1 24,1 1,25 0,-25 0,-1 0,1 0,0-25,25 24,-26-24,1 25</inkml:trace>
  <inkml:trace contextRef="#ctx0" brushRef="#br0" timeOffset="36503.0879">5953 12948,'25'0,"-25"-25,25 25,-25-25,25 1,-25-1,25 25,-1-25,-24 0,25-24,0 24,0 0,-25 0,25 25,0-25,-25 1,0 24</inkml:trace>
  <inkml:trace contextRef="#ctx0" brushRef="#br0" timeOffset="36655.0965">6003 12626,'0'0,"0"0,-25 0,25 0,0 0,0 0,0 0,0 24,0-24,25 25,-25-25,25 25,-25 0,25 0,-1 24,1-24,-25 0,25 24,0-24,0 0,0 25,-1-26,1 26</inkml:trace>
  <inkml:trace contextRef="#ctx0" brushRef="#br0" timeOffset="37131.1238">5532 15478,'-25'-25,"25"25,-25-24,25-1,-25 0,1 25,-1-25,25 25,-25 0,0 0,0 0,25 0,-24 0,-1 25,25 0,0 0,-25-1,25 1,0 0,0 0,0 24,25-24,-25 0,25 0,-1 0,1-1,0-24,0 25,0-25,-1-25,1 25,0-24,0-1,24 0,-24 0,0-24,0 24,0-25,-1 25,-24-24,25 24,-25-25,25 25,-25 1,0-26,-25 25,25 0,-25 1,1 24,-1-25,0 25,-25-25,26 25,-26 0,0 0,26 25,-26-25,25 25,0-25,1 24,-1-24,25 25</inkml:trace>
  <inkml:trace contextRef="#ctx0" brushRef="#br0" timeOffset="37597.1504">5730 14908,'25'0,"0"0,0 0,-1 0,1 0,0 24,0-24,0 25,-1-25,-24 25,25-25,0 25,0 0,-25-25,25 24,-25-24,0 25,24-25,-24 0,0 0,25 25,-25-25,0 0,0 0,0 0,0-25,-25 25,25 0,0-25,-24 25,24-24,-25-1,0 0,0 0,0 0,1 1,-1-26,0 25,0-24,-24-1,24 25,0-24,0-1,0 0,25 1,0 24,0-25,25 26,-25-1,25 0,0 0,0 25,-1 0,1 0,0 25,0-25,-25 25,25 0,-1 24,-24-24,25 25,-25-26,0 26,0 0,0-1,0 1,-25-25,25 24,0-24,0 0,-24 0,24-25,0 0,0 0,0 0,0 0,0 0,24 0,-24 0,25 0,-25-25,25 25,0 0,0-25,-1 25,1-25,0 25,25-25,-25 1,-1-1,26 25,-25-25,24 0</inkml:trace>
  <inkml:trace contextRef="#ctx0" brushRef="#br0" timeOffset="37773.1605">6574 14287,'0'0,"0"0,24-24,-24-1,25 25,-25-25,25 0,0 0,-25-24,25 24,-1 0,26 0,-25-24,0 24,-1 0,-24 0,25 1</inkml:trace>
  <inkml:trace contextRef="#ctx0" brushRef="#br0" timeOffset="37933.1697">6648 13866,'-25'0,"0"0,25 0,-24-25,24 25,0 0,0 0,0 0,0 25,0-25,24 0,1 25,0-1,0 1,0 0,-1 0,1 0,0-1,0 1,0 25,-1-25,1-1,0 1,0 0</inkml:trace>
  <inkml:trace contextRef="#ctx0" brushRef="#br0" timeOffset="38733.2154">6177 12824,'-25'0,"-25"0,25 0,1 0,-1 0,0 0,25 0,-25 0,25 0,0 0,0 0,0 0,0 0,0 0,0 0,25 0,-25 25,25-25,24 0,-24 0,0 25,25-25,-25 0,24 0,1 0,-25 24,24-24,1 0,-25 0,24 0,-24 0,0 0,0-24,-1 24,1 0,0 0,0 0,-25 0,0 0</inkml:trace>
  <inkml:trace contextRef="#ctx0" brushRef="#br0" timeOffset="38944.2275">6276 12427,'0'0,"-25"0,0-25,25 25,-24 0,24 0,0 0,0 0,0 25,0-25,0 25,0 0,0 0,0-1,0 26,0 0,0-1,0-24,0 25,0 24,0-24,0-1,0 1,0-1,0 1,0 0,0-26,0 26,0-25,24 25,-24-26,0 1</inkml:trace>
  <inkml:trace contextRef="#ctx0" brushRef="#br0" timeOffset="39213.2429">5854 12849,'25'0,"-25"0,25 25,0-25,-1 0,26 24,-25-24,24 0,1 25,0-25,-1 0,1 0,0 0,-1 0,26 0,-26 0</inkml:trace>
  <inkml:trace contextRef="#ctx0" brushRef="#br0" timeOffset="41189.3559">15627 7218,'0'25,"-25"-25,25 0,0 0,0 0,0 0,0 0,0 0,0 0,25 0,0 0,0 0,0 0,24-25,1 25,0-25,-1 1,26-1,-1 0,0 0,-24 0,24 1,1-1</inkml:trace>
  <inkml:trace contextRef="#ctx0" brushRef="#br0" timeOffset="62179.5565">15429 6896,'0'0,"0"0,0 0,0 0,0 0,0 0,0 0,0-25,0 25,25 0,-25-25,24 25,1-25,0 25,0-25,0 25,-1-24,1-1,25 0,-25 25,0-25,-1 0,26 25,-25-24</inkml:trace>
  <inkml:trace contextRef="#ctx0" brushRef="#br0" timeOffset="62402.5692">15429 6449,'0'0,"-25"0,25 0,0 0,0 0,0 0,0 25,0-25,0 25,0 0,25 24,-25-24,25 25,-1-1,-24 1,25-1,0 1,0 25,0-26,-1 1,26 24,-25-24,0-1,0 1,-1 0,-24-1,25-24</inkml:trace>
  <inkml:trace contextRef="#ctx0" brushRef="#br0" timeOffset="72521.148">12651 6995,'0'0,"0"0,0 0,0 0,-25 0,25 0,-25 0,0 25,1-25,-1 25,0-25,-25 24,25 1,1 0,-26 0,25 0,0-25,-24 24,24 1,0-25,25 0,-25 25,25-25,-24 0,24 0,0 0,0 0</inkml:trace>
  <inkml:trace contextRef="#ctx0" brushRef="#br0" timeOffset="72757.1615">12130 6995,'0'-25,"0"25,-25-25,25 25,0 0,0 0,-25-24,25 24,0 0,0 0,0 0,0 0,0 0,0 24,0-24,0 0,0 25,0 0,0 0,0 0,0-1,0 26,0-25,0 24,-25 1,25-25,0 24,0-24,0 25,0-25,0-1,0-24,0 25,25-25,0 0,0 0,0 0,-1-25,26 25,-25-24</inkml:trace>
  <inkml:trace contextRef="#ctx0" brushRef="#br0" timeOffset="73593.2093">10766 7218,'-25'0,"25"0,0 0,0-25,0 25,0 0,0 0,0 25,0-25,0 0,25 25,-25 0,24-25,-24 25,25-1,-25-24,25 25,0-25,-25 25,0-25,25 0,-25 25,0-25,0 0,0 0,0 0,0 0,0 0,0 0,-25-25,25 25,0-25,-25 0,0 25,25-24,-25-1,1 0,24-25,-25 26,0-1,0-25,0 1,1-1,-1 0,0 1,0 24,25-25,0 25,0 1,0-1,25 0,0 25,-25-25,25 25,-25 0,24 0,1 25,-25-25,25 25,-25 0,0-1,25 1,-25 0,0 0,0 0,0 24,0-24,0 0,-25 0,25 0,0-1,0-24,0 25,0-25,0 0,0 0,0 0,0 0,0 0,0 0,25 0,0-25,-25 25,24 0,1-24,0 24,0 0,24 0,-24-25,0 25,0 0,24 25,-24-25,-25 0,25 24,0-24,-25 25,25-25,-25 25,0 0,0-25,0 25,0-1,-25 1,25-25,-25 25,0 0,0 0,1-25,-1 24,0-24,0 25,0-25,1 0</inkml:trace>
  <inkml:trace contextRef="#ctx0" brushRef="#br0" timeOffset="74100.2383">11113 6672,'0'-24,"25"-1,-25 0,24 25,-24-25,0 25,0-25,-24 25,24 0,-25 25,25-25,0 25,-25 0,25 0,-25-1,25 1,0 0,0 0,0 0,0-1,0 1,25-25,-25 25,25-25,-25 0,25 25,-1-25,-24 0,25-25,0 25,0 0,0-25,-1 0,1 1,0-1,0 0,-25 0,25 0,-25 1,25 24,-25-25,0 0,-25 0,25 0,-25 25,0-24,0 24,0 0,1-25,-26 25,25 0,-24 0,24 25,0-25,-25 0,26 24,-1-24,0 0,0 25,0-25,25 0,0 0,-24 0,24 0,0-25,0 25,0 0,0-24,24 24,-24-25,25 25,-25-25,25 25,0-25,-25 25,25-25,-1 25,-24 0,25 25,0-25,0 25,-25 0,25 0,-1 24,1-24,-25 25,25-1,-25 1,25-1,-25 1,25 0,-25-1,24 1,-24-25,25 24,0-24,0 25,0-50,0 25</inkml:trace>
  <inkml:trace contextRef="#ctx0" brushRef="#br0" timeOffset="75024.2911">16198 5531,'0'-24,"-25"-1,25 0,0 0,0 0,0 1,0-1,0 0,0 25,0-25,0 25,0 0,0 0,0 0,25 0,-25 25,25 0,-25-25,24 25,-24-1,25 26,0-25,-25 0,25-1,-25 1,25 0,-25 0,0 0,24-1,-24-24,0 25,0-25,0 0,0 0</inkml:trace>
  <inkml:trace contextRef="#ctx0" brushRef="#br0" timeOffset="75321.3081">16123 5333,'0'0,"-24"0,24 25,-25-25,25 25,-25-25,25 24,0 1,-25 0,25 0,0-25,0 25,-25-25,25 24,0-24,0 0,0 0,0 0,0 0,0 0,0 0,0 0,0-24,0 24,0 0,0-25,0 0,0 0,0 25,0-25,0 1,25-1,-25 0,25 0,-25 0,25 25,-25-24,25 24,-1 0,-24-25,25 25,0 0,0 0,0 25,-1-25,1 0,-25 24,25-24,0 25</inkml:trace>
  <inkml:trace contextRef="#ctx0" brushRef="#br0" timeOffset="75904.3415">16868 5035,'0'0,"0"0,-25 25,25-25,0 25,0-25,0 0,0 25,0 0,0-25,0 24,0 1,0-25,0 25,25-25,-25 25,0-25,24 0,-24 0,0 25,0-25,0 0,0 0,0 0,0 0,0 0,0 0,0 0,0-25,0 25,0 0,-24-25,24 25,0-25,0 25,0-25,0 25,0-24,0-1,0 0,0 25,0-25,0 0,0 25,24-24,-24 24,25-25,-25 25,25 0,0 0,-25 0,25 0,-25 0,0 0,24 0,-24 25,0-1,0-24,0 25,0 0,0 0,0-25,-24 25,24-1,0-24,0 25,-25 0,25-25,0 0,0 0,0 0,0 0,25 0,-25 0,24 0,1 0,-25 0,25 0,0 0,0 0,-1 0,1 0,-25 0,25 0,0 0,-25 0,25 25,-25-25,24 0,-24 0,0 25,0-25,0 0,0 24,-24-24,24 0,-25 25,25-25,-25 25,0-25,25 0,-25 0,1 25,-1-25</inkml:trace>
  <inkml:trace contextRef="#ctx0" brushRef="#br0" timeOffset="76364.3678">17413 4911,'50'0,"-25"-24,-25 24,24 0,-24 0,0 0,0 0,-24 0,24 24,-25-24,25 25,-25 0,0 0,25 0,0-1,0 1,0 0,0 0,0 0,0-25,0 24,25-24,0 25,0-25,-25 25,24-25,26 0,-25 0,0 0,-1 0,1-25,0 25,0 0,0-25,0 25,-1 0,-24-24,25 24,-25-25,0 25,-25-25,25 25,-24-25,-1 25,-25-25,25 25,-24-24,24 24,-25-25,25 25,-24-25,24 25,0-25,0 0,1 25,-1-24,25-1,0 0,0 25,0-25,0 0,25 25,-25-25,24 25,1 0,0 0,0 0,0 0,-1 0,1 25,0 0,0 0,0 0,-1 24,-24 1,25-25,-25 24,0 1,0 0,0 24,0-24,-25 24,25 0,0-24,0 24,0 1,0-1,0 1</inkml:trace>
  <inkml:trace contextRef="#ctx0" brushRef="#br0" timeOffset="77524.4341">12552 5953,'0'-25,"0"1,0-1,0 25,0 0,0 0,0 0,0 0,0 0,24 25,-24-1,25 1,0 0,0 0,0 24,-1-24,1 25,0-25,0 24,0-24,-25 25,24-26,1 1,-25 0,25 0,-25 0,0-25,25 24,-25-24,0 25</inkml:trace>
  <inkml:trace contextRef="#ctx0" brushRef="#br0" timeOffset="77816.4508">12527 5953,'-25'-25,"0"25,25 0,-25-24,25 24,0 24,0-24,0 25,0-25,0 25,0 0,0 24,0-24,-25 0,25 0,0 24,0-24,0 0,0-25,0 25,0-25,0 25,0-25,0 0,0 0,0 0,0-25,0 25,0-25,0 0,0 0,0 1,0-26,0 25,0-24,0 24,0 0,25-25,-25 26,25-1,-25 0,25 25,0-25,0 25,-1-25,26 25,-25 0,24 25,-24-25</inkml:trace>
  <inkml:trace contextRef="#ctx0" brushRef="#br0" timeOffset="79576.5515">16297 5234,'0'-25,"0"25,0 0,-25 0,25 0,0 0,0 0,0 0,0 25,0-25,25 25,-25-1,25 1,0 0,-25 25,24-26,1 1,0 25,0-25,-25 24,25-24,-1 0,-24 0,25-1,-25 1,0 0,25 0,-25-25,0 0,0 25,0-25,0 0,0 0</inkml:trace>
  <inkml:trace contextRef="#ctx0" brushRef="#br0" timeOffset="79864.568">16223 5383,'-25'0,"25"0,-25 0,25 0,-25 24,25-24,0 25,-25-25,25 25,0 0,0 0,0-1,0 1,-24-25,24 25,0 0,0-25,0 25,0-25,0 0,0 0,0 0,0 0,0 0,0 0,0-25,0 0,0 25,0-25,0 0,0-24,0 24,0 0,0 0,0-24,0 24,24 0,-24 0,25 1,-25-1,25 25,-25-25,25 25,0 0,-1 0,26 0,-25 0,0 25,24-25,-24 25,25-25</inkml:trace>
  <inkml:trace contextRef="#ctx0" brushRef="#br0" timeOffset="85586.8953">18058 6921,'0'0,"0"0,0 0,-25 0,25 0,0 0,0 0,0 0,0 0,0 0,0 0,0 0,0 0,0-25,0 25,0 0,0 0,0 0,0 0,25-25,-25 25,25 0,-25-25,25 25,0-25,24 0,-24 25,25-24,-26-1,51-25,-26 25,1 1,24-1,1-25,-26 1,26 24,-1-25,1 1,-1 24,1-25,-1 1,0-1,1 25,-1-24,-24 24,24 0,-24-25,-1 26,1-1,0 25,-26-25,1 0,0 0,0 25,0 0,-1-24,-24 24,0 0,25 0,-25 0,0 0,0 0,0 0,0 0,0 0,0 0,0 0,0 0</inkml:trace>
  <inkml:trace contextRef="#ctx0" brushRef="#br0" timeOffset="98094.6107">14437 11956,'0'0,"0"0,-25-25,25 25,0 0,0 0,0 0,0 25,0-25,0 0,0 25,0-25,0 24,0 1,0 0,0 0,0 24,0-24,0 0,0 25,0-25,0-1,0 1,0 25,0-25,0-25,0 24,0 1,0 0,0-25,0 25,0-25,0 0,0 0,0 0,0 0,0 0,0 0,0-25,0 25,0-25,0 25,-25-25,25 1,0-1,0 0,0 0,0-24,-25 24,25-25,0 25,0-24,0 24,0-25,0 25,25-24,-25 24,25 0,0 0,-25 1,24-1,1 0,0 25,0 0,0 0,-25 0,25 0,-1 25,1-25,-25 25,25-1,-25 1,25 0,-25 0,0 0,0 24,0-24,0 0,-25 24,25-24,-25 0,0 25,25-50,-24 25,24-1,-25-24,25 25,0-25,-25 0,25 0,0 0,0 0,0-25,0 25,0 0,0-24,0 24,0 0,0-25,25 25,-25-25,25 25,-25 0,24 0,1 0,-25 0,25 0,0 0,0 0,-1 25,1-25,0 25,0-1,-25 1,25 0,-25 0,24 0,-24-1,0 1,0 0,-24 0,24 24,-25-24,0 0,25-25,-25 25,0 0,1-25,-1 24,0-24,0 0,0 0,1 0,-26 0,25 0,0 0,0-24,1-1,-26 25,25-25,0 0,1 25,-1-25,0 1</inkml:trace>
  <inkml:trace contextRef="#ctx0" brushRef="#br0" timeOffset="99118.6693">15578 11956,'0'-25,"0"25,0-25,0 0,0 1,0-1,0 25,-25-25,25 0,-25 25,0-25,25 25,-25 0,1 0,-1 0,0 0,0 25,-24-25,24 25,0 0,-25 0,26 24,-1 1,0-1,0 1,0 0,25-1,-24 1,24 0,0-1,0 1,0-1,24-24,1 0,0 0,0 0,24-25,1 0,-25 0,24 0,26 0,-26-25,1 25,0-25,24 0,-24 0,-1 1,-24 24,25-25,-25 0,-1 25</inkml:trace>
  <inkml:trace contextRef="#ctx0" brushRef="#br0" timeOffset="100606.7544">14437 13593,'0'0,"0"-25,-25 25,25 0,0 0,0 0,-25-25,25 25,0 0,0 0,0-24,0 24,25-25,-25 25,25-25,-25 25,24-25,1 25,-25 0,25 0,0 0,0 0,0 0,-1 0,1 25,-25-25,25 25,-25 0,25-1,-25 26,0-25,0 24,-25-24,25 25,-25-25,0 24,1-24,-1 25,25-26,-25 1,0 0,25-25,-25 25,25-25,0 0,0 0,0 0,0 0,0 0,0 0,0 0,0 0,25-25,-25 25,25 0,0 0,0-25,-1 25,1 0,0-25,0 25,0 0,-1-24,1 24,0 0,0-25,0 25</inkml:trace>
  <inkml:trace contextRef="#ctx0" brushRef="#br0" timeOffset="101061.7804">15280 13395,'0'-25,"0"25,0-25,0 25,0 0,0-25,0 25,0 0,0 0,0-25,-25 25,25 0,-25 25,1-25,24 0,-25 25,0-25,0 25,0 0,1-1,24 1,-25 25,0-1,0-24,25 25,-25-1,25 1,0-25,0 24,0-24,0 25,25-25,-25-25,25 24,0 1,0-25,-1 0,1 0,0 0,0 0,0 0,-1 0,1-25,0 25,0-24,0 24,-25-25,24 25,-24-25,25 25,-25-25,0 25,0-25,-25 25,25-24,-24 24,-1-25,0 25,0 0,0 0,1 0,-26 0,25 0,0 0,1 25,-1-25,0 24</inkml:trace>
  <inkml:trace contextRef="#ctx0" brushRef="#br0" timeOffset="101402.7999">15851 13915,'24'-24,"1"-1,0 0,0 0,-25 0,0 25,25-24,-25-1,0 0,0 25,-25-25,0 0,25 25,-25 0,0 0,1 0,-1 0,0 25,-25 0,26-25,-1 25,0 0,0-1,-25 26,50-25,-24 0,-1 24,25-24,-25 0,25 0,0-1,0 26,0-25,25-25,-25 25,25-1,-1-24,1 25,0-25,0 25,0-25,0 0,24 0,-24 0,25 0,-26 0,1 0,0-25,25 25,-26 0</inkml:trace>
  <inkml:trace contextRef="#ctx0" brushRef="#br0" timeOffset="101707.8174">16173 14139,'0'0,"0"0,0 0,0-25,0 25,0 0,0-25,0 25,25 0,-25-25,25 25,-25 0,24 0,1 0,-25 0,25 0,0 0,-25 25,25-25,-25 25,0 0,0 24,0-24,-25 25,0-1,0 1,0 0,1-26,-1 26,0-25,0 24,0-24,25 0,-24-25,24 25,0-25,0 25,0-25,24 0,-24 0,25 0,0-25,25 25,-26 0,26-25,-25 25,24-25,1 25,-25-25,24 25,-24-24,25 24,-25 0,-1-25,1 25</inkml:trace>
  <inkml:trace contextRef="#ctx0" brushRef="#br0" timeOffset="102155.843">14387 15255,'0'0,"0"0,-25 0,25 0,0 0,-25 0,25 0,0 0,0 0,0 0,0 0,0 0,25 0,-25 0,25-25,0 25,24 0,1 0,0-25,-1 25,26-25,-1 25,25-24,-24-1,24 0,0 25,25-25,-25 0,1 25,24-24,0-1,-25 25,0-25,25 25,-25-25,1 25,-26-25,25 25,-24 0,-1-24,-24 24,-1 0,1 0,0 0,-26 0,-24 0,25 0,-25 0,0 0,0 0,0 0,-25 0,25 0</inkml:trace>
  <inkml:trace contextRef="#ctx0" brushRef="#br0" timeOffset="102915.8865">15305 15354,'0'0,"25"0,-25 0,0-25,0 25,0 0,-25 0,25 25,-25-25,0 0,0 25,1-25,-1 25,0-25,0 25,-24-1,24-24,-25 25,25-25,1 25,-1-25,25 0,-25 25,25-25,0 0,0 0,0 0,0 0,0 0,0 0,0 0,0 0,0 0,0 0,0 0,0 0,0 0,0 0,0 0,25 0,-25 25,0-25,0 0,25 24,-25-24,0 25,24-25,-24 0,0 25,0-25,0 25,25-25,-25 0,0 25,0-25,0 0,0 0,0 0,0 0,0 0,0 0,0 0,0 0,0 0,0-25,0 25,0 0,25 0,-25-25,0 25,25-25,-25 25,25-25,-25 25,24 0,1-24,-25 24,25 0,0 0,0 0,-25 0,24 0,1 0,-25 24,25-24,-25 25,25-25,-25 25,0-25,0 25,0-25,0 25,0-1,-25 1,25-25,-25 25,0 0,1-25,24 25,-25-1,0-24,0 25,0-25,1 0,-1 25,0-25,25 0,-25 0</inkml:trace>
  <inkml:trace contextRef="#ctx0" brushRef="#br0" timeOffset="103255.9059">15429 15453,'25'0,"-25"0,0-24,0 24,0 0,0-25,24 25,-24 0,25 0,-25 0,25-25,-25 25,25 0,-25 0,25 25,-25-25,24 25,-24-25,0 24,0-24,0 25,0 0,0 0,-24 0,24-1,-25 1,25 0,-25 0,25 0,0-1,0-24,0 0,0 25,0-25,0 0,0 0,0 0,0 0,25 0,-25 0,25-25,-25 25,24 0,1-24,0 24,0-25,0 25,0 0,-1-25,1 25,0-25</inkml:trace>
  <inkml:trace contextRef="#ctx0" brushRef="#br0" timeOffset="103552.9229">16322 15553,'0'0,"0"0,0-25,0 25,0-25,-25 25,25-25,0 25,-25 0,0 0,25 0,-24 0,-1 25,0-25,0 25,-24 0,24-1,0 1,0 0,0 25,1-26,-1 26,25-25,-25 24,25-24,0 25,0-25,0-1,0 1,25 0,-25-25,25 25,-1 0,1-25,25 0,-25 24,24-24,-24 0,25 0,-1-24,1 24,-25 0,24 0,1 0,-25-25</inkml:trace>
  <inkml:trace contextRef="#ctx0" brushRef="#br0" timeOffset="103847.9398">16619 15974,'0'0,"-24"0,24 0,0 0,0-25,0 25,0 0,0 0,24-24,-24 24,25 0,-25 0,25-25,0 25,0 0,0 0,-1 0,1 0,25 0,-25 0,-1 0,-24 25,25-25,-25 24,25 1,-25 0,0 25,-25-26,25 1,-25 0,1 25,-1-26,0 1,25 25,-25-25,0-1,1-24,24 25,-25 0,25-25,0 0,0 0,0 0,0 0,25 0,-1 0,-24 0,50-25,-25 25,0-25,24 25,1-24,-1 24,-24-25,25 0,-1 25,1-25</inkml:trace>
  <inkml:trace contextRef="#ctx0" brushRef="#br0" timeOffset="106190.0737">18579 11460,'25'0,"-25"-25,25 25,-25-25,24 25,1 0,0-25,-25 25,25 0,0 0,-1 0,1 25,-25-25,25 25,-25 0,0 0,0-1,0 1,0 0,-25 25,0-26,1 26,24-25,-25 0,0 24,0-24,25 0,0 0,0-25,0 24,0-24,0 0,0 0,25 0,-25 0,25 0,0 0,-1 0,26-24,-25 24,25-25,-26 0,26 0,0 0</inkml:trace>
  <inkml:trace contextRef="#ctx0" brushRef="#br0" timeOffset="106663.1008">19546 11361,'25'-25,"-25"0,0 0,0 0,0 25,0-24,0-1,0 25,-25 0,1 0,-1 0,0 0,0 25,-24-25,24 24,0 1,0 0,-24 0,24 0,0-1,25 26,-25-25,25 0,0-1,0 1,25 0,0 0,-25-25,25 25,24-25,-24 24,0-24,24 0,-24 0,25 0,-25 0,24-24,-24 24,25-25,-26 25,1-25,0 25,0-25,0 25,-25-25,24 1,-24 24,0-25,0 0,-24 0,-1 25,0-25,0 1,0 24,-24-25,24 0,-25 0,1 25,-1-25,1 1,-1-1,25 0,-24 0,24 0,0 0,0 1,0-1,25 0,0 0,0 0,0 1,0-1,25 0,0 25,0-25,0 25,-1-25,1 25,0 0,0 0,0 0,-1 25,1 0,0 0,0 0,-25-1,25 26,-25 0,24-1,-24 1,0 0,0 24,0-24,0 24,-24 0,24-24,0 24,-25 1,25-1,0 1,0-26,0 26,0-26</inkml:trace>
  <inkml:trace contextRef="#ctx0" brushRef="#br0" timeOffset="109182.2449">18877 12824,'0'-25,"0"25,0 0,0-25,0 25,25 0,-25-24,0 24,0 0,24 0,-24 0,0 0,0 24,0-24,0 25,0-25,0 25,0 0,-24 24,24-24,-25 0,25 0,-25 24,25-24,-25 0,25 0,-25 0,25-1,0-24,0 25,0-25,25 25,-25-25,25 0,0 0,-25 0,25 0,-1-25,26 25,-25-25,0 25,24-24,-24-1,0 25,0-25,-1 0,1 25,0-25,0 1,-25 24,0-25,0 25,0 0,0 0,0-25,0 25,0 0,0 25,0-25,0 0,-25 25,25-25,0 24,0 1,0 0,0 0,0 0,0-1,0 1,0 0,0 0,0 0,0 0,25-1,-25 1,0 0,25 0</inkml:trace>
  <inkml:trace contextRef="#ctx0" brushRef="#br0" timeOffset="109470.2613">19869 13345,'25'-25,"-25"0,0 1,0-1,0 0,-25 0,25 25,-25-25,0 25,0-25,1 25,-1 0,-25 25,25-25,1 25,-26 0,25 0,0 0,1-1,-1 26,0-25,0 0,0-1,25 26,0-25,0 0,0-1,0 1,0 0,25-25,0 25,0-25,0 25,-1-25,26 0,-25 0,24 0,1 0,-25 0,24-25,1 25,0 0</inkml:trace>
  <inkml:trace contextRef="#ctx0" brushRef="#br0" timeOffset="109767.2783">20043 13568,'0'0,"0"0,0 0,0 0,0 0,0 0,0 0,0 0,24 0,-24 0,25 0,0 0,-25 0,25 0,0 0,-1 0,1 25,0-25,-25 25,25 0,-25-1,25 1,-25 0,0 25,-25-26,0 26,0 0,0-1,1-24,-1 25,-25-1,25-24,1 25,24-26,-25 1,25-25,0 25,0-25,0 0,25 0,-25 0,24 0,26 0,-25-25,24 25,1-25,0 25,-1-24,1-1,24 25,-24-25,-25 25,24 0,1-25,-25 25</inkml:trace>
  <inkml:trace contextRef="#ctx0" brushRef="#br0" timeOffset="110122.2986">19026 14684,'-25'25,"0"-25,0 0,0 0,25 0,-24 0,24 0,0 0,0 0,0 0,24 0,1 0,0 0,0 0,0 0,24 0,26 0,-26-25,26 25,24 0,-25-24,25 24,1-25,-1 25,0-25,25 25,-25-25,25 0,-24 25,-1-24,25 24,-25-25,-25 25,26-25,-26 25,1 0,-26 0,1 0,-25 0,-1 0,1 0,-25 0,0 0</inkml:trace>
  <inkml:trace contextRef="#ctx0" brushRef="#br0" timeOffset="110442.3169">19720 15131,'0'0,"0"0,0 0,0-25,0 25,0 0,0-25,25 25,-25-25,25 25,-1 0,1-24,0 24,0-25,25 25,-26 0,1-25,0 25,0 0,-25 0,25 0</inkml:trace>
  <inkml:trace contextRef="#ctx0" brushRef="#br0" timeOffset="110823.3387">19646 15131,'0'0,"0"0,0 0,0 0,0 25,0-25,0 0,0 0,0 0,0 24,0-24,0 25,-25-25,25 25,0 0,0 0,-25-25,25 24,0 1,0-25,0 25,0-25,0 0,0 0,0 25,0-25,0 0,0 0,0 0,0 0,0 0,0-25,25 25,-25 0,0 0,25-25,-25 25,24 0,-24-25,25 25,0 0,-25 0,25-24,0 24,-1 0,1 0,0 0,0 24,0-24,0 0,24 25,-24-25,-25 0,25 25,0-25,-25 25,24 0,-24-25,0 25,0-25,0 24,-24-24,24 25,-25-25,25 25,-25-25,0 0,0 25,1-25,-1 0,0 0,0 0,0 0,0 0,1 0</inkml:trace>
  <inkml:trace contextRef="#ctx0" brushRef="#br0" timeOffset="111166.3584">20315 15131,'0'-25,"25"25,-25-25,0 25,25-25,0 25,-25 0,25-24,-1 24,1 0,-25 0,25 0,0 0,0 0,-25 0,24 24,-24-24,0 25,0 0,0 0,-24 0,-1 24,0-24,25 0,-25 0,-24 24,24-24,0 0,25 0,-25 0,0-25,25 24,0-24,0 0,0 0,0 25,0-25,0 0,25 0,0-25,0 25,0 0,-1 0,1-24,25 24,-25 0,24-25,-24 25</inkml:trace>
  <inkml:trace contextRef="#ctx0" brushRef="#br0" timeOffset="111467.3756">21357 15354,'0'0,"25"0,-25 0,0 0,0 0,-25 0,25 0,-25 0,1 0,-1 0,0 25,-25-25,26 25,-26 0,25-1,-24 1,24 0,-25 0,25 24,1-24,-1 25,0-25,0 24,25-24,0 0,0 24,0-24,0 0,25 0,0 0,0-1,-1-24,1 25,25-25,-1 0,1 0,0 0,-1 0,1 0,-1 0,1-25,24 25,-24-24</inkml:trace>
  <inkml:trace contextRef="#ctx0" brushRef="#br0" timeOffset="111742.3913">21630 15875,'0'0,"0"0,0 0,0 0,0-25,25 25,0 0,-25 0,24 0,1 0,0 0,0 0,-25 0,25 0,-1 25,1-25,-25 25,25 0,-25-1,0 1,0 0,0 0,0 0,-25-1,25 26,-25-25,25 0,-24-1,24 1,-25-25,25 25,0-25,0 0,0 25,25-25,-25 0,24-25,26 25,-25 0,24-25,1 25,0-25,-1 1,26 24,-26-25</inkml:trace>
  <inkml:trace contextRef="#ctx0" brushRef="#br0" timeOffset="112934.4595">22101 10815,'0'0,"0"-25,0 0,0 25,0-25,0 1,25-1,0 25,0-25,0 0,-1 25,26-25,-25 25,24 0,-24 0,25 0,-25 0,-1 0,1 25,0 0,0 0,-25 0,0-1,0 1,0 25,-25-25,0 24,0 1,1-25,24 24,-25-24,0 25,25-50,0 24,0 1,0-25,0 25,0-25,0 0,25 0,0-25,-1 25,1 0,0-25,25 1,-26-1,26 0</inkml:trace>
  <inkml:trace contextRef="#ctx0" brushRef="#br0" timeOffset="113470.4901">22969 10616,'0'-24,"0"-1,0 25,0 0,0-25,0 25,0 0,0 0,0 0,0 25,0-25,0 25,0-1,0 1,0 0,25 0,-25 0,0-1,25 1,-25 0,25 0,-25 0,0-25,25 24,-25 1,0-25,0 25,25-25,-25 0,0 0,0 0,0 0,0 0,0 0,0 0,0-25,0 25,-25-25,25 1,0-1,0 0,0 0,-25 0,25-24,0 24,0-25,0 26,0-26,0 0,0 26,0-1,25-25,-25 25,25 1,-1 24,-24-25,25 0,-25 25,25 0,-25 0,25 0,-25 0,0 0,0 25,0 0,0-1,0 1,0 0,-25 0,25 0,-25 24,0-24,25 0,-24 0,-1-1,25 1,-25 0,25-25,0 25,0-25,0 0,0 25,25-25,0 0,-25 0,24-25,26 25,-25 0,0 0,24 0,-24 0,25 0,-26 0,1 0,0 25,0-25,0 0,-25 24,24-24,-24 25,0 0,0-25,0 25,0-25,0 25,-24-25,24 24,-25-24,0 25,0 0,0-25,1 0,-1 25,0-25,-25 25,26-25,-1 0,0 0,0 0</inkml:trace>
  <inkml:trace contextRef="#ctx0" brushRef="#br0" timeOffset="113942.5171">23813 10294,'25'0,"-1"-25,-24 25,0 0,0 0,0 0,-24 0,-1 25,0 0,0 0,0-1,1 1,-26 0,25 25,0-26,25 1,-24 25,24-25,0-1,0 1,24-25,1 25,0 0,0-25,0 25,24-25,-24 0,0 0,24 0,-24 0,25 0,-25-25,-1 25,1-25,25 25,-25-25,-25 0,25 25,-1-24,-24-1,0 0,0 0,-24 0,24 25,-25-24,0-1,0-25,0 25,-24 1,24-1,0 0,-25-25,26 26,-1-1,0-25,0 25,0 1,25-26,0 25,0 0,0 0,0 1,0-1,25 0,-25 0,25 25,0 0,0 0,-1 0,1 0,0 25,0 0,-25 0,25-1,-1 26,-24 0,25-1,-25 26,0-26,0 26,-25-1,25 25,-24-24,-1-1,25 25,-25-24,0 24,25-25,0 1,0-1,0 1</inkml:trace>
  <inkml:trace contextRef="#ctx0" brushRef="#br0" timeOffset="142726.1635">22821 12477,'-25'0,"25"0,0-25,-25 25,25 0,0-25,-25 25,25-25,0 25,0-24,0 24,0 0,0-25,0 25,0 0,0 0,25-25,-25 25,25 0,-25 0,25-25,-1 25,1 0,-25 0,25 0,0 0,0 0,-1 0,1 25,0-25,0 25,-25-25,25 25,0-25,-25 24,24 1,-24 0,0 0,0 0,0-1,-24 1,24 25,-25-25,0-1,0 26,0-25,0 0,1-1,-1 1,0-25,0 25,0-25,1 0,24 0,-25 0,25 0,-25-25,25 25,0-25,0 25,0-24,0 24,25-25,-25 25,25-25,-1 25,-24 0,25 0,0 0,0 0,0 0,-1 0,1 0,0 25,0-25,25 0,-26 25,1-25,0 0,0 24,0-24,-1 25</inkml:trace>
  <inkml:trace contextRef="#ctx0" brushRef="#br0" timeOffset="143066.1829">23763 12526,'0'-24,"0"24,0-25,0 25,0-25,0 0,0 0,0 25,0-24,-25 24,25-25,-24 25,24 0,-25 0,0 0,0 0,25 0,-25 25,1-25,-26 24,25 1,0 0,25 25,-24-26,-1 26,0 0,25-26,0 26,0 0,0-1,0-24,0 0,0 24,25-24,0 0,-1 0,1-25,0 25,0-25,0 24,24-24,-24 0,25 0,-1 0,-24 0,25 0,-26-24,26 24</inkml:trace>
  <inkml:trace contextRef="#ctx0" brushRef="#br0" timeOffset="143414.2028">24036 12874,'0'0,"0"0,0 0,25-25,-25 25,0 0,25-25,-25 25,25 0,-1 0,1-25,0 25,0 0,0 0,-25 0,24 0,1 25,0-25,-25 0,0 25,0 0,0-25,0 24,0 1,-25 0,0 0,1 0,-1 24,0-24,0 0,0 0,1-1,-1 1,25-25,-25 25,25-25,0 25,0-25,0 0,0 0,0 0,25 0,0 25,-1-25,1 0,0-25,0 25,24 0,-24 0,25-25,-1 25,-24 0,25 0,-1-25,-24 25,0 0,25 0,-26-25,-24 25</inkml:trace>
  <inkml:trace contextRef="#ctx0" brushRef="#br0" timeOffset="143786.2241">22895 13767,'-50'0,"26"0,-1 24,25-24,-25 0,25 0,0 0,0 0,0 0,0 0,25 0,-25 0,25 0,-1 0,26-24,0 24,-1 0,1-25,24 0,1 25,24-25,-25 0,50 25,-24-24,-1-1,25 0,0 0,-25 25,25-25,0 1,0-1,0 25,-25-25,25 25,-24-25,-1 25,-25-25,25 25,-24 0,-1-24,-24 24,24 0,-49 0,25 0,-25 0,-1 0,-24 0,0 0,0 0,0 0</inkml:trace>
  <inkml:trace contextRef="#ctx0" brushRef="#br0" timeOffset="144622.2719">23614 14039,'-24'0,"-1"0,25 0,0 0,-25 0,25 0,0-24,0 24,0 0,25 0,-25 0,25 0,-25-25,24 25,1 0,0 0,0 0,0-25,-25 25,24 0,1 0,-25 0,0 0,0 0,0 0,0 0,0 0,-25 0,25 0,-24 0,-1 25,0-25,0 0,0 25,1-25,-1 0,0 0,25 24,-25-24,25 0,-25 0,25 0,0 0,0 0,-24 0,24 0,0 0,0 0,0 0,0 0,0 0,0 0,0 0,0 0,0 0,0 0,0 0,0 0,0 0,0 0,0 0,0 0,0 0,0 0,0 25,0-25,-25 25,25-25,0 25,0-25,0 25,0-25,0 24,0-24,0 25,-25-25,25 25,0-25,0 0,0 25,0-25,0 0,0 0,0 0,0 0,0 0,0 0,0 0,0 0,25 0,-25 0,0 0,25-25,-25 25,24 0,1-25,-25 25,25 0,0-25,-25 25,25 0,-1-24,1 24,0 0,0 0,0 24,-1-24,1 0,0 25,0-25,0 25,-25-25,24 25,-24 0,0-1,0-24,0 25,0 0,0-25,0 25,0 0,-24-25,24 25,-25-25,0 24,0-24,25 0,-25 25,1-25,-1 0,0 0,0 0,0 0,1 0,-1 0</inkml:trace>
  <inkml:trace contextRef="#ctx0" brushRef="#br0" timeOffset="144934.2898">23862 13990,'25'0,"-25"-25,25 25,-25-25,25 25,0-25,-25 25,24 0,1-24,0 24,0 0,-25 0,25 0,0 0,-25 24,0-24,24 25,-24 0,0 0,0 0,-24-1,24 1,-25 25,0-25,25-1,-25 1,25 0,-25 0,25 0,0-1,0-24,0 25,0-25,0 0,0 0,0 0,25 25,-25-25,25 0,0-25,0 25,-1 0,1-25,0 25,0 0</inkml:trace>
  <inkml:trace contextRef="#ctx0" brushRef="#br0" timeOffset="145230.3067">24731 14213,'0'0,"0"0,0 0,0 0,0-25,-25 25,25 0,-25 0,0 0,0 0,1 0,-26 25,25-25,-24 25,24-25,-25 25,25-1,-24 26,24-25,0 0,0 0,1 24,-1-24,25 25,-25-26,25 1,0 0,0 0,25 0,0-1,-25 1,24 0,26 0,-25-25,0 25,24-25,1 0,-1 0,1 24,-25-24,24 0,1 0,0 0,-26 0</inkml:trace>
  <inkml:trace contextRef="#ctx0" brushRef="#br0" timeOffset="145510.3227">24805 14808,'0'0,"0"-24,0 24,0 0,0 0,25-25,-25 25,0 0,25 0,-25 0,24-25,-24 25,25 0,0 0,-25 0,25 0,-25 0,25 0,-25 25,0-25,24 0,-24 25,0-1,-24 1,24 0,-25 0,25 0,-25-1,0 26,25-25,-25 0,25-1,-24-24,24 25,0 0,0-25,0 0,24 0,1 0,0 0,0 0,0 0,24-25,-24 25,25-25,-1 25,1-24,0-1</inkml:trace>
  <inkml:trace contextRef="#ctx0" brushRef="#br0" timeOffset="148939.5189">14511 10864,'0'0,"0"0,0 0,-25 0,25 25,0-25,0 25,0 0,0-25,25 49,-25-24,25 0,-25 0,0 0,25 24,-25-24,25 0,-25 0,24-25,-24 25,0-1,25-24,-25 25,0-25,0 0,0 0,0 0,0 0,0 0,0 0,0 0,0 0,0-25,0 25,-25-24,25-1,-24 0,24 0,-25 0,25-24,-25 24,25-25,-25 25,25-24,-25-1,25 25,-25-24,25-1,0 25,0 1,0-1,0 0,25 0,-25 0,25 25,-25-24,25 24,0 0,-25 0,25 0,-25 0,24 24,-24 1,0-25,25 25,-25 0,0 24,0-24,0 25,-25-25,25 24,-24-24,24 25,0-26,-25 1,25 0,0 0,0-25,-25 25,25-25,0 0,0 0,0 0,0-25,25 25,-25-25,0 25,25-25,-25 25,24-25,-24 1,25 24,0-25,0 25,0-25,-1 25,1 0,0 0,0 0,0 25,-1-25,1 0,-25 25,25-1,-25-24,25 25,-25 0,0-25,0 25,0 0,0-1,0-24,-25 25,0 0,25 0,-25 0,1-25,-1 25,0-1,0-24,0 25,1-25,-1 0,0 25,0-25,0 0,1 0</inkml:trace>
  <inkml:trace contextRef="#ctx0" brushRef="#br0" timeOffset="149451.5481">15007 10592,'25'-25,"0"25,0-25,-25 0,0 25,0 0,0 0,0 0,0 0,-25 0,25 0,-25 25,25-25,-25 25,25 0,0-1,0 1,0-25,0 25,0 0,0 0,25-25,-25 24,25-24,0 0,-1 25,1-25,0 0,0 0,0 0,-1 0,1-25,0 25,0 0,0-24,-1 24,1-25,-25 0,25 25,-25-25,0 25,0 0,0-25,0 25,-25-24,0 24,1 0,-26-25,25 25,-24-25,24 25,-25-25,1 25,-1-25,25 25,-24-24,-1-1,25 0,0 0,1 0,-1 1,25-1,-25-25,25 25,0 1,0-1,0 0,0 0,25 0,0 1,-25 24,24-25,1 25,0-25,0 25,24 0,-24 0,0 0,25 25,-26 0,26-1,-25 1,0 0,-1 25,1-1,0 26,-25-26,0 26,25-26,-25 26,0-1,0-24,0 24,0 0,0-24,0 24,0-24,0 0,0-1,25 1</inkml:trace>
  <inkml:trace contextRef="#ctx0" brushRef="#br0" timeOffset="150568.612">18405 10220,'-24'-25,"-1"0,25 0,-25 25,0-25,25 25,-25-24,25 24,0 0,0 0,0 24,0-24,0 25,25-25,-25 25,0 0,25 0,0-1,-25 1,25 0,-25 0,24 0,-24-1,0 1,25 0,-25-25,0 25,0-25,25 0,-25 25,0-25,0 0,0 0,0-25,0 25,-25 0,25-25,-25 0,25 0,0 1,-24-1,24-25,-25 25,25-24,-25 24,25-25,-25 26,25-26,0 25,0-25,0 26,0-1,0 0,0 0,25 0,0 25,-25-24,25 24,-1 0,1 0,-25 0,25 24,0-24,-25 25,25 0,-25-25,0 25,0 0,0 24,0-24,0 0,0 0,0 0,0-1,0 1,-25-25,25 25,0 0,0-25,0 0,0 0,0 0,0 0,0 0,0 0,0 0,0 0,25 0,-25 0,24 0,1 0,0 0,0 0,0 0,-1 0,1 25,0-25,-25 0,25 24,0-24,-25 25,24-25,-24 25,0 0,0-25,0 25,0-1,0-24,0 25,-24 0,24-25,-25 25,25 0,-25-25,0 24,0-24,1 25,-1-25,0 0,0 0,0 0</inkml:trace>
  <inkml:trace contextRef="#ctx0" brushRef="#br0" timeOffset="151067.6406">19001 9847,'25'-24,"-25"24,0-25,0 0,0 25,-25 0,0 0,0 0,0 0,1 25,-1 0,0-1,0 1,0 0,0 0,1 0,24 24,0-24,0 0,0 0,0 0,0-1,24-24,1 25,0-25,0 0,0 25,0-25,-1 0,26-25,-25 25,0 0,24-25,-24 25,0-24,0 24,-1-25,-24 25,0-25,0 25,0-25,0 25,-24-25,24 25,-25-25,0 25,-25-24,26-1,-26 0,25 25,-24-25,24 0,-25 1,25-1,-24-25,24 25,0 1,0-1,0-25,25 25,-24 1,24-1,0 0,0 0,0 0,24 1,-24-1,25 25,0-25,0 25,0 0,-1 0,1 25,25-25,-25 25,0-1,-1 1,1 25,0-1,0 1,-25 0,25-1,-25 26,0-26,0 26,0-26,0 26,0-1,0 1,0-1,-25 0,25 1,0-1,0 1,0-26,-25 26,25-26</inkml:trace>
  <inkml:trace contextRef="#ctx0" brushRef="#br0" timeOffset="154531.8387">13941 10864,'0'0,"0"0,0 0,0 0,0 25,-25-25,25 0,0 25,-25 0,25-25,-25 25,0-1,25-24,-24 25,-1-25,25 25,-25-25,0 0,25 0,-25 0,25 0,-24 0,24 0,0 0,-25 0,25-25,0 25,0-25,0 25,0-24,0-1,0 25,0-25,0 0,0 25,0-25,25 1,-25 24,24-25,-24 25,25-25,0 25,0 0,-25-25,25 25,-1 0,1 0,25 25,-25-25,-1 0,1 25,0 0,0-1,0 1,-1 0,-24 25,25-26,-25 26,0 0,0-1,-25 1,25 0,-24-1,-1 1,0-1,0 1,-24 0,24-1,0-24,0 25,0-26,1-24,-1 25,0-25,25-25,-25 25,0-24,25 24,-24-25,24 0,-25 0,25 0,0 1,0-1,0 0,25 0,-25 0,24 1,1 24,0-25,0 25,0-25,-1 25,26 0,-25 0,0 0,24 0,1 0,-25 0,24 0,-24 25,25-25,-26 0,26 0</inkml:trace>
  <inkml:trace contextRef="#ctx0" brushRef="#br0" timeOffset="155040.8678">14362 12849,'0'25,"0"-25,0 0,0 0,0 0,0 0,0 0,25 0,-25 0,25 0,0-25,-1 25,1 0,25-25,-25 0,24 25,1-25,0 1,24-1,-24 0,-1 0,26 0,-26 1,1-1,24 0,-24 0,-25 0,24 25,-24-24,0 24,-25 0</inkml:trace>
  <inkml:trace contextRef="#ctx0" brushRef="#br0" timeOffset="155227.8785">14561 12898,'-25'25,"0"-25,0 25,25-25,-25 25,25-25,0 0,0 0,25 0,-25 0,25 0,0 0,25-25,-26 25,26 0,0-25,-1 0,1 1,24-1,-24 0,24 0,-24 0,24 25,-24-24,-1-1,1 0</inkml:trace>
  <inkml:trace contextRef="#ctx0" brushRef="#br0" timeOffset="155769.9095">14635 14461,'25'0,"-25"-25,0 25,25-24,0-1,-25 25,49-25,-24 0,0 0,24 0,-24 1,25-1,-1 0,-24 25,25-25,-1 0,-24 1,0 24,0-25,0 25,-1 0,-24 0</inkml:trace>
  <inkml:trace contextRef="#ctx0" brushRef="#br0" timeOffset="155924.9184">14710 14362,'0'25,"0"-25,-25 0,25 0,0 0,25-25,-25 25,24 0,1-25,0 25,0-25,0 0,24 1,-24 24,25-25,-1 0,1 0,-1 0,1 1</inkml:trace>
  <inkml:trace contextRef="#ctx0" brushRef="#br0" timeOffset="157664.0179">19125 12204,'0'0,"-25"25,25-25,-25 0,25 0,0 0,0 0,0 0,0 0,0-25,0 25,0 0,25 0,0 0,0-25,-1 25,1-25,25 25,-25-25,24 1,1-1,-1 0,1 0,0 0,-1 1,1-1,-1 0,1 0,-25 25,0-25,-1 25,1-24,-25 24</inkml:trace>
  <inkml:trace contextRef="#ctx0" brushRef="#br0" timeOffset="157836.0277">19075 12179,'-25'0,"1"0,24 25,0-25,0 0,0-25,24 25,1 0,0 0,0-25,0 25,24-25,-24 1,25 24,-1-25,26 0,-26 0,1 0,-1 1,1-1,24 0</inkml:trace>
  <inkml:trace contextRef="#ctx0" brushRef="#br0" timeOffset="165930.4907">14387 14511,'0'0,"25"0,-25 0,0 0,25-25,-1 25,1 0,0 0,0-25,0 25,24 0,-24-25,25 25,-1-24,1 24,0-25,-1 0,26 0,-26 25,1-25,-1 0,1 1,0 24,-1-25,1 0,-25 25,-1-25,1 25,0 0,0-25,-25 25,25 0,-25 0,0 0,-25 0,25 0,-25 25,0-25,0 0,1 0,-1 25,0-25,0 0,-24 0,24 25,-25-25,25 0,-24 0,24 25,-25-25,26 0,-26 24,25-24,0 0,1 0,-1 0,0 25,25-25,-25 0,25 0,0 0,0 0,0 0,0-25,25 25,0 0,-25-24,25 24,24 0,-24-25,0 25,0-25,24 0,-24 25,25-25,-26 1,26 24,-25-25,24 25,-24-25,0 0,0 25,0-25,-1 25</inkml:trace>
  <inkml:trace contextRef="#ctx0" brushRef="#br0" timeOffset="168070.6131">17512 14858,'0'0,"0"0,0 0,0 0,0 0,0 0,0 0,0 0,0 0,25 0,-25 0,25-25,0 25,24 0,-24-25,25 25,-25-24,24-1,1 25,0-25,-26 0,26 25,-25-25,0 1,-1 24,1-25,0 25,0 0</inkml:trace>
  <inkml:trace contextRef="#ctx0" brushRef="#br0" timeOffset="168294.6259">17686 14486,'0'0,"-25"0,25 0,-25 0,25-25,0 25,-24 0,24 0,0 0,0 25,0-25,0 25,24 0,-24-1,25 1,0 0,-25 25,25-26,0 26,0 0,-25-1,24 1,-24-1,0-24,25 25,-25-1,0-24,25 25,-25-25,0-1,0 1</inkml:trace>
  <inkml:trace contextRef="#ctx0" brushRef="#br0" timeOffset="169369.6874">18852 13568,'0'25,"-25"-25,25 0,0 0,0 0,0 0,25 0,-25 0,25-25,-25 25,25 0,-1 0,1-25,0 25,25-24,-26 24,1-25,25 25,-25-25,-1 25,1-25,0 25,0 0,0 0,-25-25,0 25,0 0,0 0,0 0,0 0,0 0,-25 25,25-25,-25 0,0 0,0 25,1-25,-1 0,0 25,0-25,0 25,1-25,-1 0,0 24,0-24,25 0,-25 0,25 0,-24 0,24 0,0 0,0 0,0 0,24 0,-24 0,25 0,-25-24,25 24,0 0,0-25,24 25,-24-25,0 25,24 0,-24-25,0 25,0 0,0-25,-1 25,1 0,-25-24,25 24</inkml:trace>
  <inkml:trace contextRef="#ctx0" brushRef="#br0" timeOffset="172289.8544">21580 13692,'-24'25,"24"-25,0 0,-25 0,25 0,0 0,0 0,0 0,0 0,0 0,0 0,25 0,-25 0,24 0,-24 0,25-25,0 25,0 0,24-25,-24 25,25-24,-1 24,-24-25,25 25,-1-25,1 0,0 25,-25-25,-1 25,26-24,-25-1,0 25,-25 0,24-25,-24 25,0 0,0 0,0 0,0 0,0 0,-24 0,-1 0,25 0,-25 0,-25 25,26-25,-1 0,-25 25,0-25,26 24,-26-24,25 25,0-25,-24 0,24 25,0-25,25 0,-25 25,25-25,-24 0,24 0,0 0,0 0,0 0,24 0,-24 0,25 0,0 0,0 0,24-25,-24 25,0 0,25 0,-1-25,-24 25,25 0,-25-25,-1 25,26 0,-25-24,0 24,-25 0,24 0,1 0,-25-25,0 25,0 0,0 0,0 0,0 25,-25-25,25 0,-24 0,-1 24,0-24,0 0,-24 25,24 0,-25-25,25 25,0-25,-24 25,24-25,0 24,0-24,1 0,24 0,-25 25,25-25,0 0,0 0,0 0,0 0,0 0,0 0,0-25,0 25,25 0,-25 0,24 0,1-24,0 24,0-25,0 25,-1 0,1-25,0 25,-25 0,25 0,-25 0,0 0,0 0,0 0,0 0,0 0,0 0,0 0,0 0,-25 25,25-25,-25 0,0 25,25-25,-24 0,24 0,0 0,0 0,0 0,0 0,0 0,0 0,24 0</inkml:trace>
  <inkml:trace contextRef="#ctx0" brushRef="#br0" timeOffset="175714.0503">23019 11509,'0'0,"0"-24,0 24,25 0,-25-25,25 0,24 25,-24-25,25 0,-25 1,24-1,26 0,-26 0,26 0,-1 1,-24-1,24 0,0 0,-24 0,0 0,-1 1,1-1,-25 25,-1-25,1 25,-25 0,0 0,-25 0,1 0</inkml:trace>
  <inkml:trace contextRef="#ctx0" brushRef="#br0" timeOffset="175843.0576">23342 11286,'-75'25,"26"0,24 0,0-25,0 0,0 0,25 0,0 0,25 0,0-25,0 0,0 25,24-25,1 0,-1 1,26-1,-1 0,1 0,-1 0,0 0,26 1,-26-1,0 25</inkml:trace>
  <inkml:trace contextRef="#ctx0" brushRef="#br0" timeOffset="178750.2239">20315 9847,'0'-24,"0"-1,0 0,0 0,0 25,0-25,0 25,0 0,0 0,0 0,0 0,0 0,-24 25,24 0,-25 0,25 24,-25 1,0 0,0 24,1-24,-1 24,0 1,0-26,0 26,1-26,-1 1,25-1,0-24,-25 0,25 0,0-25,0 25,0-25,0 0,0 0,0 0,0-25,0 25,0-25,0 25,0-25,0 0,0 1,0-1,0-25,0 25,0 1,0-1,0 0,0 0,0 0,0 1,0-1,0 25,0 0,0-25,0 25,0 25,0-25,0 25,-25-25,25 24,0 26,-25-25,25 0,0-1,0 1,0 0,0-25,0 25,0-25,0 0,25 0,0 0,-25 0,50-25,-26 0,1 25,25-25,-25 1,24-26,1 25,-1 0,1 1</inkml:trace>
  <inkml:trace contextRef="#ctx0" brushRef="#br0" timeOffset="179761.2818">16495 10964,'0'-50,"0"25,0-24,-24 24,24 0,0 0,0 0,0 25,0 0,0 0,0 0,0 0,0 25,0 0,0 0,0 0,0 24,-25 1,25-1,0 1,-25 0,25 24,-25-24,0-1,25 1,-24 0,-1-1,0 1,25-25,-25-1,25 1,-25 0,25 0,0-25,0 0,0 0,-24 0,24 0,0-25,0 25,0-25,0 0,-25 1,25-1,0 0,0 0,0 0,-25 1,25-1,0 0,0 0,0 25,0 0,0-25,0 25,0 25,0-25,0 25,25 0,-25 0,0-1,0 1,25 0,-25 0,0 0,24-1,-24 1,25 0,0-25,-25 0,25 0,24 0,-24-25,25 25,-1-25,1 1</inkml:trace>
  <inkml:trace contextRef="#ctx0" brushRef="#br0" timeOffset="211357.0889">15305 13022,'-25'-24,"0"24,0 0,-24 0,-1-25,1 25,-1 0,0 0,26 0,-26 0,0 0,1 25,-1-25,1 0,24 24,-25-24,25 25,-24 0,24 0,0 0,-25-1,26 1,-1 25,25 0,-25-1,0 1,25-1,0 1,-25 24,25-24,0 0,25 24,-25-24,25 24,-25-24,25-1,0 1,-1-1,1 1,25 0,-25-1,0-24,24 0,1 0,-25-1,24-24,1 25,-1-25,1-25,0 25,24-24,-24-1,-1 0,1-25,-1 26,1-26,0 0,-1 1,1-1,-1 1,1-1,-25-24,24 24,-24-24,0-1,0 26,0-26,-25 1,0 24,0-24,0-1,-25 26,-25-26,25 1,-24 24,-26 1,26-1,-26 25,1 0,0 1,-1-1,1 25,-25 25,24-25,-24 24,0 26,24 0,-24-1,0 1,-25 24</inkml:trace>
  <inkml:trace contextRef="#ctx0" brushRef="#br0" timeOffset="228828.0882">15677 15230,'-25'-25,"-25"0,26 25,-1-24,-25-1,1 25,24 0,-25-25,1 25,-1 0,0 25,1-25,24 25,-25-1,1 1,24 0,-25 0,26 0,-26 24,25-24,-24 25,24-1,0 1,0 24,0-24,1 24,24 1,-25-26,25 26,0-1,25-24,-1-1,1 26,0-26,25 1,-1 0,1-26,-1 1,1 25,0-50,-1 25,1 0,-1-25,1 0,0 0,-1-25,1 25,-1-25,1 0,0-25,-1 26,1-1,0-25,-1 1,1-1,-1 0,-24-24,25 24,-25-24,-1 24,1-24,0 0,-25 24,0-24,-25 24,-24-24,-1 24,0 0,-24 1,0 24,-26 0,26 0,-25 25,-1 0,-24 0,25 25,0 0,0 24,0 1,24 0,-24 24,25 1</inkml:trace>
  <inkml:trace contextRef="#ctx0" brushRef="#br0" timeOffset="240311.745">12775 14213,'-25'0,"-25"25,26-25,-1 0,25 0,-25 0,25 25,-25-25,25 0,0 0,0-25,25 25,0 0,0 0,-1-25,1 25,25-25,-25 0,24 25,1-24,-1-1,26 0,-26 0,1-24,24 24,-24 0,0 0,24 0,-24 1,-1-1,-24 0,25 0,-25 0,-1 1,1 24,-25-25,25 25,-25-25,0 25,0 0,0-25,-25 25,25 0,-25 0,1 0,-1-25,0 25,0 0,0 0,-24 0,24 0,0 0,25 0,-25 0,0 0,25 0,0 0,0 0,0 0,0 0,25 0,0 0,0 0,0 0,-1 0,1 0,0 0,25 0,-25 0,-1 25,1-25,0 0,0 25,0-25,-25 25,0 0,0-1,0 1,0 0,-25 25,0-1,0 1,-24 24,24-24,-25 24</inkml:trace>
  <inkml:trace contextRef="#ctx0" brushRef="#br0" timeOffset="241719.8256">13841 15925,'-49'24,"24"-24,0 25,0-25,1 0,-1 25,25-25,-25 0,25 0,-25 0,25 0,0 25,0-25,25 0,0 0,-25 0,25 0,24 0,-24-25,25 25,-1 0,1-25,-1 25,1-25,0 1,24-1,-24 0,24 0,-24 0,-1 1,26-26,-26 25,1 0,0 1,-1-26,-24 25,25 0,-26 25,1-24,-25-1,25 25,-25-25,0 25,0 0,0-25,0 25,-25 0,25 0,-25 0,1 0,-1 0,0 0,0 0,-24 0,24 0,0 25,0-25,0 0,0 0,25 25,-24-25,24 0,0 0,0 0,0 25,0-25,24 0,1 0,0 0,-25 0,50 24,-25-24,-1 0,1 25,0-25,0 25,-25 0,25-25,-25 25,0 24,0-24,-25 25,0-26,0 26</inkml:trace>
  <inkml:trace contextRef="#ctx0" brushRef="#br0" timeOffset="249843.2902">14362 14511,'0'25,"0"-25,-25 0,25 0,0 0,0 0,0 0,0 0,0 0,0 0,25-25,-25 25,25 0,0-25,0 25,-1-25,26 0,-25 1,25-1,-26 0,26-25,0 25,-1 1,1-1,-1-25,1 25,0 1,-26-1,26 0,-25 25,0-25,-25 25,24-25,-24 25,0 0,0 25</inkml:trace>
  <inkml:trace contextRef="#ctx0" brushRef="#br0" timeOffset="249955.2966">14635 14412,'-25'24,"1"-24,-1 25,0-25,25 0,0-25,0 25,0-24,25-1,0 0,-1 0,1 0,25-24,-1-1</inkml:trace>
  <inkml:trace contextRef="#ctx0" brushRef="#br0" timeOffset="251983.4126">15702 15553,'0'-25,"-25"-25,25 25,-25-24,0 24,0-25,-24 25,-1-24,1 24,-26 0,1 0,-1 1,1 24,0 0,-1 0,-24 24,25 1,-1 25,-24-1,49 1,-24 25,-1-1,26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29:35.157"/>
    </inkml:context>
    <inkml:brush xml:id="br0">
      <inkml:brushProperty name="width" value="0.05292" units="cm"/>
      <inkml:brushProperty name="height" value="0.05292" units="cm"/>
      <inkml:brushProperty name="color" value="#FF0000"/>
    </inkml:brush>
  </inkml:definitions>
  <inkml:trace contextRef="#ctx0" brushRef="#br0">323 15553,'0'0,"0"0,0 24,-25-24,25 0,0 0,0 25,0-25,-25 25,25 0,0 0,0 24,-25-24,25 25,0-26,-24 26,24-25,0 24,0-24,-25 0,25 0,0 0,0-1,0 1,0-25,0 25,0-25,0 0</inkml:trace>
  <inkml:trace contextRef="#ctx0" brushRef="#br0" timeOffset="228.013">199 15627,'0'-25,"0"25,0-25,25 25,-25 0,0-24,0 24,24 0,-24 24,0-24,25 25,0-25,-25 25,25-25,0 25,-1 0,-24-1,25 1,0-25,0 25,0 0,-25-25,24 25,1-25,-25 24,25-24,-25 0,25 25,-25-25,0 0,0 0,25 0,-25 0,0 0,0-25,24 25</inkml:trace>
  <inkml:trace contextRef="#ctx0" brushRef="#br0" timeOffset="420.024">620 15652,'0'-25,"0"0,-24 25,24-25,0 1,-25 24,25-25,0 25,-25 0,25 0,0-25,0 25,0 0,0 0,0 25,0-25,0 25,0-25,0 24,0 1,0 0,0 0,0 24,0-24,0 25,0-25,0 24,0-24,0 0,0 24,0-24,0 0,0-25,0 25,0 0,0-25,25 0,-25 0,0 0</inkml:trace>
  <inkml:trace contextRef="#ctx0" brushRef="#br0" timeOffset="621.0355">844 15528,'0'0,"0"0,0 0,0 0,0 0,0 0,0 25,0-25,0 24,-25 1,25 0,0 0,0 0,0-1,0 26,0-25,0 0,0 24,0-24,0 0,0-25,0 25,0-25,0 24,0-24,0 0,25 0,-25 0</inkml:trace>
  <inkml:trace contextRef="#ctx0" brushRef="#br0" timeOffset="876.0501">744 15453,'0'-24,"0"24,0 0,0 0,25 0,-25 0,25 0,0 0,0 24,0-24,-1 0,1 25,0-25,25 25,-26-25,1 25,0-25,0 25,0-1,-25-24,24 25,-24 0,0 0,0 0,0-25,0 24,0 1,0 0,-24 0,24-25,-25 25,0-1,0-24,25 0,-25 25,1-25,-1 0,0 0,0 0,0 0</inkml:trace>
  <inkml:trace contextRef="#ctx0" brushRef="#br0" timeOffset="1124.0643">1290 15726,'0'0,"0"0,0 25,0-25,25 0,-25 0,25 0,0 0,-1 0,-24 0,25 0,0 0,0 0,0 0,-1 0</inkml:trace>
  <inkml:trace contextRef="#ctx0" brushRef="#br0" timeOffset="1416.081">1637 15453,'0'0,"0"0,0 0,0 0,0 0,0 0,0 0,0 0,0 0,0 0,0 0,0 0,0 25,0-25,0 25,0 0,0 24,0-24,0 25,0-25,0 24,0 1,25-25,-25 24,0-24,0 0,0 0,0-1,25 1,-25-25,0 25,0-25</inkml:trace>
  <inkml:trace contextRef="#ctx0" brushRef="#br0" timeOffset="1729.0989">1886 15528,'0'0,"0"0,0 0,0 0,0 0,0 0,0 0,-25 25,25-25,-25 24,25 1,-25 0,0-25,0 50,1-26,24 1,-25-25,0 25,0 0,25-25,-25 25,25-25,0 0,0 0,0 0,0 0,0 0,0 24,25-24,-25 0,25 0,-25 25,25-25,0 25,-1-25,1 0,-25 25,25-25,0 25,0-25,0 0,-1 24,1-24,0 0,0 0,0 25,-25-25,24 0,1 0</inkml:trace>
  <inkml:trace contextRef="#ctx0" brushRef="#br0" timeOffset="2136.1222">2109 15875,'0'-25,"0"25,0 0,0-25,-25 25,25 0,0 0,0 0,0 0,0 0,0 0,0 25,0-25,0 0,0 25,0 0,0 0,0-1,0 1,0 0,0 0,0 0,0-1,0 1,0 0,0 0,0 0,0-1,0-24,0 25,0-25,0 25,0-25,0 0,0 0,0 0,0 0,0 0,0 0,0-25,0 25,0-25,0 1,0-1,0 0,0 0,0-24,0 24,25-25,-25 25,0-24,0 24,0-25,25 26,-25-26,0 25,24 0,-24 1,25-1,0 0,-25 0,25 25,-25-25,25 25,-1-24,1 24,-25 0,25 0,0 0,-25 24,25-24,-1 0,-24 25,0 0,0-25,0 25,0 0,0-1,0 1,-24 0,-1-25,25 25,-25 0,25-1,-25-24,0 25,1-25,24 25,-25-25,0 0</inkml:trace>
  <inkml:trace contextRef="#ctx0" brushRef="#br0" timeOffset="2616.1496">3126 15627,'0'25,"0"-25,0 25,-25-25,0 24,0-24,1 25,-1-25,0 25,0 0,0-25,-24 25,24-1,0-24,0 25,0-25,1 25,-1-25,0 0,0 0,25 25,-25-25,25 0,0 0,0-25,0 25,0 0,25-25,-25 25,25-25,0 1,0-1,-1 0,1 0,0 0,0-24,24 24,-24 0,0-24,25 24,-25 0,-1 0,1-24,0 24,-25 0,25 0,-25 0,0 0,0 1,0-1,-25 0,25 0,-25 0,0 1,1 24,-1 0,0 0,0 0,0 0,0 0,1 24,-1-24,25 25,-25 0,25 0,0 24,0-24,0 0,0 25,25-25,-25 24,25-24,-1 25,1-26,0 26,0-25,0 0,0-1,-1 26,1-25,0-25,0 25,0-1</inkml:trace>
  <inkml:trace contextRef="#ctx0" brushRef="#br0" timeOffset="2897.1657">3448 15404,'-25'0,"25"0,0-25,0 25,0 0,0 0,0 0,0 0,0 0,0 0,0 25,0-25,0 25,0-25,0 24,0 1,0 0,0 25,0-26,0 26,0-25,0 24,0-24,0 0,0 25,0-26,0-24,0 25,0 0,0-25,0 0,0 0,25 0</inkml:trace>
  <inkml:trace contextRef="#ctx0" brushRef="#br0" timeOffset="3137.1794">3696 15453,'0'0,"0"0,0 0,0 0,0 0,0 0,-25 0,25 0,-24 0,24 0,-25 25,0-25,0 25,0-25,25 25,-24 0,-1-1,0 1,0 0,25 0,0 0,-25-1,25 1,0 0,0 0,25-25,-25 25,25-25,-25 24,25-24,0 0,-25 0,24 25,1-25,0 0,25 0,-26-25,1 25,0 0</inkml:trace>
  <inkml:trace contextRef="#ctx0" brushRef="#br0" timeOffset="3596.2057">4044 15677,'-25'0,"25"24,0-24,0 0,-25 0,25 0,0 0,0 25,0-25,0 25,0 0,0 0,0-1,0 1,0 0,0 25,0-26,0 26,0-25,0 24,0-24,0 0,0 25,0-26,0 1,0-25,0 25,0 0,0-25,0 0,0 25,0-25,0 0,0-25,0 25,0 0,0-25,0 0,0 25,0-25,0-24,0 24,0 0,0-24,0 24,0-25,0 1,0-1,0 25,0-24,0-1,0 0,0 26,0-26,25 25,0 0,-25 1,24-1,1 0,0 0,0 25,0-25,-1 25,1 0,0 0,0 0,0 0,-1 25,1-25,-25 25,25-25,-25 25,0 0,0-1,0 1,-25 0,25 0,-25 0,1-1,-1 1,0 0,0 0,0-25,1 25,-1-25,0 24,0-24</inkml:trace>
  <inkml:trace contextRef="#ctx0" brushRef="#br0" timeOffset="5025.2874">4564 15553,'0'0,"0"0,-24 0,24 0,0 0,0 0,0 0,0 0,0 0,0 0,24 0,-24 0,25 0,0 0,-25-25,25 25,0 0,24 0,-24 0,0-25</inkml:trace>
  <inkml:trace contextRef="#ctx0" brushRef="#br0" timeOffset="5340.3054">5036 15180,'0'0,"0"-24,0 24,0 0,0 0,0 0,0 0,0 0,0 0,0 0,0 0,0 0,0 0,0 24,0 1,0-25,0 25,0 25,0-26,0 26,0-25,0 25,0-1,0-24,-25 25,25-1,0-24,-25 25,25-26,0 1,0 0,0 0,0-25,0 25,0-25,25 24,-25-24,25 0,-25 0,25 0,-1 0,1 0,-25-24,25 24,0-25,0 25,-1-25,1 0,0 25,0-25</inkml:trace>
  <inkml:trace contextRef="#ctx0" brushRef="#br0" timeOffset="5529.3163">5433 15329,'0'-25,"0"25,0-24,-25 24,25 0,0-25,-25 25,25 0,0 0,0 0,0 0,-25 0,25 25,0-25,0 24,0 1,0 0,0-25,0 50,0-25,25-1,-25 1,0 0,0 0,0 0,25-1,-25 1,0 0,0-25,0 25,0-25</inkml:trace>
  <inkml:trace contextRef="#ctx0" brushRef="#br0" timeOffset="5744.3286">5631 15329,'-25'0,"25"0,-25 0,1 0,24 0,-25 25,0-25,0 25,0-25,1 25,24 0,-25-1,0 1,25-25,0 25,0 0,0 0,0-1,0 1,0-25,0 25,25 0,0-25,-25 0,24 25,1-25,0 0,0 0,24-25</inkml:trace>
  <inkml:trace contextRef="#ctx0" brushRef="#br0" timeOffset="6036.3453">6028 15329,'0'0,"-25"0,25 0,-25 25,25-25,-25 0,25 0,-24 25,24-25,-25 25,25-25,0 25,-25-1,25 1,0 0,0 0,0 0,0-1,0-24,0 25,0 0,0-25,0 25,0-25,25 25,-25-25,25 0,-25 0,24 0,1 0,-25 0,25-25,0 25,0-25,-1 25,1-25,0 0,0 1,-25 24,25-25,0 0,-25 0,0 0,0 1,0 24,0-25,0 0,-25 25,0-25,0 25,-25-25,1 25</inkml:trace>
  <inkml:trace contextRef="#ctx0" brushRef="#br0" timeOffset="7926.4534">0 15255,'0'25,"0"-25,0 0,0 0,0 24,0-24,0 25,0-25,0 25,0 0,25 0,-25 0,0-25,0 24,0 1,0-25,0 25</inkml:trace>
  <inkml:trace contextRef="#ctx0" brushRef="#br0" timeOffset="8342.4772">25 15081,'-25'-25,"1"1,-1-1,0 0,0 0,0 0,1 25,-1-24,0 24,0 0,0 0,0 0,1 24,-1-24,0 25,25 0,-25 0,0 0,1 24,-1-24,25 25,-25-1,25 1,0-1,0 1,0 0,0-25,0 24,0 1,0-1,25 1,-25-25,25 24,-1-24,1 0,-25 0,25-25,25 25,-26-25,1 0,0 0,25 0,-25 0,24-25,-24 25,25-25,-26 0,26 0,-25 1,24-26,-24 25,25 0,-25-24,-1 24,1-25,-25 26,25-1,-25-25,25 25,-25-24,0 24,-25 0,25 0,-25-24,0 24,1 0,-1 0,-25 0,1 1,-1 24,0-25,1 25,-26 0,26 25,-1-25,0 24,1 1,-1 0</inkml:trace>
  <inkml:trace contextRef="#ctx0" brushRef="#br0" timeOffset="13582.7769">8657 15230,'0'-25,"0"25,0-25,0 1,0 24,0-25,-25 25,25-25,-24 25,24 0,-25 0,25-25,-25 25,0 0,0 25,1-25,-1 25,0 0,0-1,-24 1,24 25,0-25,-25 24,26 1,-26 0,25 24,0-24,0 24,1-24,-1 24,25 0,-25-24,25 0,0-1,0 1,0-1,25 1,0-25,-1 0,1-1,25-24,-25 25,24-25,1 0,0 0,-1-25,1 25,24-24,-24 24,-1-25,26 0,-26-25,26 26,-26-26,1 25,0-24,-1-1,1 0,-1 1,-24-1,0 1,0-1,-25 0,0 1,0-1,-25 1,0-1,0 0,1 1,-26 24,0-25,26 25,-26 1,0-1,1 25,-1-25,1 25,-1 0,0 25,1-25,-1 25,25-25,-24 24</inkml:trace>
  <inkml:trace contextRef="#ctx0" brushRef="#br0" timeOffset="14305.8182">9798 15255,'25'25,"0"-25,-25 24,0 1,0 0,-25 0,25 0,-25 24,0 1,1 24,-1 1,0-1,-25 1,26-1,-1 25,0-24,0 24,0-25,1 1,-1-1,0 1,0-1,25 0,-25-24,25-25,0 24,0-24,0 0,0-25,0 25,0-25,0-25,0 25,25-25,-25 0,0 1,0-1,0-25,25 1,-25-1,0 0,25-24,-25 24,0-24,25-1,-25 1,0 0,24-26,-24 1,25 25,-25-25,25-1,-25 26,25-25,0 24,-1 26,1-26,25 26,-25-1,-1 25,26 0,-25 1,24-1,-24 0,25 25,-25 0,24 0,-24 0,25 0,-26 25,26 0,0-1,-1 1,-24 0,25 25,-25-26,-1 26,1 0,0-1,-25 1,0 0,0-1,0 1,-25 24,0-24,-24-1,24 1,-25 0,1-1,-26 1,26-1,-26-24,1 25,-1-25,26-1,-26-24,1 25,24-25,1 25,-1-25,1-25,24 25,-25 0,25-25,25 25,-24-24,24 24,0-25,24 25,1 0,0-25,0 25,0 25,-1-25,26 25,0-25,-1 24,1 1,-1 25,1-25,24 24,-24 1,0-25,24 24,-24 1,24 24,-24-24,24 0,1-1,-1 1,0-1,1 1,-1-25,25 24,-24-24,24 0,-25-25,26 25,-26-25,0 0,1 0,-1 0,-24 0,24 0,-24 0,0-25,-26 25,1-25,0 25,-25-25,0 1,0 24</inkml:trace>
  <inkml:trace contextRef="#ctx0" brushRef="#br0" timeOffset="15667.8962">7764 14957,'0'0,"0"-25,-25 25,25-24,0 24,0 0,0 0,-24-25,24 25,0 0,0 0,0 0,0 25,0-25,0 24,0 1,0 0,24 25,-24-1,0 1,0 24,25 1,-25-1,0 25,0 1,-25-1,25 25,-24-25,24 25,-25-25,0 25,0-25,25 1,-25-1,1 0,-1 0,0-24,25-1,-25-24,25-1,0-24,0 0,-25 0,25-25</inkml:trace>
  <inkml:trace contextRef="#ctx0" brushRef="#br0" timeOffset="16171.925">8111 14734,'0'-25,"25"0,0 1,-25 24,25-25,0 25,24-25,-24 25,25 0,-1-25,1 25,0 0,24 0,0 0,26 0,-26 0,25 25,0-25,1 0,-1 0,25 25,-25-25,25 0,0 25,0-25,0 24,0-24,-25 25,25-25,1 25,-1 0,-25 0,25-1,-25 1,0 25,-24-25,-1-1,0 26,1-25,-26 24,1-24,0 25,-1-1,1-24,-25 25,0-1,-1 1,1 0,-25-1,0 1,0 24,0 1,-25-26,25 26,-24-1,-1 1,0-1,25 0,-25 1,25-1,0 1,-25-26,25 26,0-1,0-24,0 24,0 1,0-26,-24 26,24-26,0 1,0-1,0 1,-25 0,25-26,0 26,0-25,-25 0,25-1,0 1,-25 0</inkml:trace>
  <inkml:trace contextRef="#ctx0" brushRef="#br0" timeOffset="16529.9455">8062 16793,'25'0,"-1"0,26 25,25-25,-26 0,26 0,-1 0,25 0,-24 0,49 0,-25 0,0 0,25 0,0-25,0 25,0 0,0 0,0 0,0 0,-25-25,25 25,0 0,-24 0,24 0,-25 0,0 0,-24 0,24 0,-25 0,-24 0,24 0,-24 25,-1-25,-24 0,0 0</inkml:trace>
  <inkml:trace contextRef="#ctx0" brushRef="#br0" timeOffset="17496.0007">13023 15925,'0'-25,"0"0,0 0,0 25,0-25,0 1,0 24,-25 0,25 0,0 0,0 0,0 0,0 24,0 1,0 0,0 25,0-26,0 26,0 0,0-1,0-24,-25 25,25-26,-25 1,25 0,-24 0,24 0,-25-1,25-24,0 0,0 25,-25-25,25-25,0 25,0 0,0-24,0-1,0 0,25 0,-25 0,25-24,-25 24,24-25,1 1,0-1,-25 1,25-1,0 0,-25 26,24-26,-24 25,25 0,-25 1,25 24,-25 0,25 0,0 0,-25 24,24 1,1 25,0-25,0-1,0 1,-25 25,24-25,1-1,0 1,0 0,0 0,-1 0,1-25,0 0,-25 24,25-24</inkml:trace>
  <inkml:trace contextRef="#ctx0" brushRef="#br0" timeOffset="17692.0119">13668 15825,'-25'-49,"25"24,-25-25,25 1,-25-1,25 25,-24-24,24-1,-25 25,25 1,0-1,0 0,0 25,0 0,0 0,0 25,0 0,25-1,-25 26,0-25,24 24,-24 26,0-26,0 1,0 0,0-1,0 1,0-1,0 1,-24-25,24 0,0-1,-25 1,25 0,0 0</inkml:trace>
  <inkml:trace contextRef="#ctx0" brushRef="#br0" timeOffset="17872.0222">14040 15825,'25'0,"-1"0,-24 0,25 0,-25 0,25 0,-25 0,25 0,0 0,-25 0,24 0,1 0,0-24,0 24,24 0,-24 0,0 0,0 0,0 0</inkml:trace>
  <inkml:trace contextRef="#ctx0" brushRef="#br0" timeOffset="18092.0348">14834 15577,'0'0,"0"0,-25 0,25 0,0 0,-25 0,25 0,0 25,0-25,0 25,0 0,0 24,-25-24,25 25,0-25,0 24,0 1,0-25,0-1,0 26,0-25,0 0,0-1,0-24,0 25,0-25,0 25,0-25</inkml:trace>
  <inkml:trace contextRef="#ctx0" brushRef="#br0" timeOffset="18364.0504">14685 15478,'0'-25,"0"1,25-1,-25 25,24-25,1 25,0 0,25 0,-26 0,26 0,0 0,-1 25,26-25,-26 25,26-1,-1 1,-24 0,24 25,0-26,-24 26,0-25,-1 24,-24-24,0 25,0-1,0-24,-25 25,0-25,0-1,-25 26,0-25,0 0,-25-1,1 1,-1 0,1-25,-1 25,0-25,-24 0,24 0,-24 0,24 0,1 0,-1 0</inkml:trace>
  <inkml:trace contextRef="#ctx0" brushRef="#br0" timeOffset="18564.0618">16272 15850,'0'0,"25"0,-25 0,0 0,0 0,25 0,-25 0,25-25,-25 25,24 0,1 0,0 0,25-24,-26 24,26 0,-25 0,0-25</inkml:trace>
  <inkml:trace contextRef="#ctx0" brushRef="#br0" timeOffset="18852.0783">17314 15379,'0'0,"0"0,0 0,0 0,0-25,0 25,0 0,0 0,0 25,0-25,0 25,0 0,0-1,-25 1,25 0,0 25,-25-1,25 1,-24-1,24 1,0 0,-25-1,25 1,-25-25,25 24,0-24,-25 0,25 0,0-1,0 1,25-25,-25 25,25-25,0 0,-1 0,1 0,0 0,25 0,-26 0,26-25,0 25,-1-25,1 25,24-24,-24-1</inkml:trace>
  <inkml:trace contextRef="#ctx0" brushRef="#br0" timeOffset="19064.0904">18083 15453,'0'0,"-25"-24,25 24,0-25,-25 25,25 0,0 0,0 0,0 0,0 0,0 25,0-25,0 24,0 26,0-25,0 24,-24 1,24 0,0-26,0 26,0 0,0-26,0 26,-25-25,25 0,0-1,0 1,-25-25,25 25,0-25,0 25</inkml:trace>
  <inkml:trace contextRef="#ctx0" brushRef="#br0" timeOffset="19296.1037">18257 15553,'0'0,"0"0,0 0,0 0,-25 0,25 0,-25 0,0 24,0-24,1 25,-1 0,0 0,0 0,0-1,1 1,-1 0,25 25,0-50,-25 24,25 1,0 0,25 0,-25-25,25 25,-25-25,24 24,1-24,0 0,0 0,0 0,24 0,-24 0,25 0</inkml:trace>
  <inkml:trace contextRef="#ctx0" brushRef="#br0" timeOffset="19580.1199">18703 15677,'0'-25,"0"0,0 25,0-25,0 25,0 0,0-25,-25 25,25 0,0 25,-25-25,25 25,-24 0,24-25,0 25,-25-1,25 1,0 25,-25-25,25-1,0 1,0-25,0 25,0 0,0 0,25-25,-25 24,25-24,-1 0,-24 25,25-25,0 0,0 0,0 0,-1 0,1-25,0 25,25 0,-25-24,-1 24,1-25,-25 0,25 0,0 0,-25 1,0-1,0 0,-25-25,0 26,0-26,1 25,-26-24,0 24,1 0,-26 0,26 25</inkml:trace>
  <inkml:trace contextRef="#ctx0" brushRef="#br0" timeOffset="20774.1882">13891 4713,'-25'0,"25"0,-25 0,25 0,0 0,0 0,-24 0,24 0,0 0,0 0,0 0,0 0,0 0,0 0,0 25,24-25,-24 24,25 1,-25 0,25 0,0-25,0 25,-1 0,1-1,0 1,0 0,0-25,-25 25,24 0,-24-25,0 24,0 1,0 0,0-25,-24 25,-1 0,0-1,-25 1,26 0,-26 25,-24-26,24 26,0 0,-24-1,0 1,24 24,-25-24</inkml:trace>
  <inkml:trace contextRef="#ctx0" brushRef="#br0" timeOffset="21834.2488">11981 15925,'0'24,"0"-24,0 0,0 0,-25 0,25 0,0 0,0 0,0 0,0 0,0 25,0-25,0 0,0 25,0-25,0 25,25 0,-25-25,25 24,-25 1,25 0,-25 0,24 0,1 24,0-24,0 0,-25 0,25-1,-1 1,1 0,-25 0,25 0,-25-25,0 25,0-1,0 1,0-25,0 25,0 0,-25 0,25-1,-25 1,-24 0,24 0,0 24,-24-24,-1 25,0-25,1 24,-1 1</inkml:trace>
  <inkml:trace contextRef="#ctx0" brushRef="#br0" timeOffset="30599.7502">14734 16594,'-24'0,"24"0,-25 0,0 0</inkml:trace>
  <inkml:trace contextRef="#ctx0" brushRef="#br0" timeOffset="30824.7631">13841 16594,'-24'0,"-1"0,0 0,25 0,-25 0,25 0,-25 0,25 25,0-25,0 0,0 0,25 0,0 0,-25 0,50 0,-26 0,26 25,0-25,-1 0,26 0,24-25,-25 25,25 0,1 0,24-25,0 25,0 0,0-24,0 24,0-25,25 25,-25 0</inkml:trace>
  <inkml:trace contextRef="#ctx0" brushRef="#br0" timeOffset="31125.7803">18455 16421,'0'0,"25"0,0 0,-25 0,24 0,26-25,-25 25</inkml:trace>
  <inkml:trace contextRef="#ctx0" brushRef="#br0" timeOffset="36797.1047">397 16247,'0'0,"0"-25,0 25,0 0,0 0,-25 0,25 0,0 0,0 0,0 0,0 0,0 0,0 0,0 0,0 0,0 0,25 25,-25-25,0 0,25 25,-25 0,25-25,-25 24,25 1,-25 0,24 0,1 0,-25 0,25-1,-25-24,25 25,-25-25,25 25,-25-25,0 0,24 25,-24-25,25 0,-25 0,25 0,-25-25,25 25,-25 0,0-25,25 25,-1-25,-24 25,25-24,-25-1,25 25,-25-25,25 25,0-25,-25 25,25-25,-1 25,1-25,-25 25,25 0,0-24,-25 24,25 0,-1 0,1 0,-25 0,25 0,0 0,-25 0,25 0,-1 0,1 0,-25 0,25 24,0-24,0 0,-25 0,24 0,-24 0,25 0,0 0,-25 0,25 0,0 0,-25 0,24 0,-24 0,25 0,-25-24,25 24,-25 0,25 0,-25 0,25-25,-1 25,-24 0,25-25,0 25,-25 0,25-25,0 25,-1 0,-24 0,25 0,-25-25,25 25,-25 0,25 0,-25 0,25 0,-25 25,24-25,-24 0,25 0,-25 0,25 0,-25 25,25-25,-25 0,25 25,0-25,-25 0,24 0,1 25,0-25,0 0,-25 0,25 0,-1 0,1 0,0 0,0 0,24 0,-24-25,0 0,0 25,24-25,-24 0,25 25,-25-24,-1-1,26 25,-25-25,0 25,-25-25,24 25,-24 0</inkml:trace>
  <inkml:trace contextRef="#ctx0" brushRef="#br0" timeOffset="42825.4495">1786 16694,'25'0,"-25"-25,0 25,0 0,0 0,0-25,0 25,0 0,0 0,0 0,0 0,0 0,0 0,0 0,0 0,0 0,0 0,0 0,0 0,0 0,0 0,-25 0,25 0,0 25,0-25,0 25,-25-1,25 1,-24 0,24 0,-25 0,0 24,0-24,0 0,1 24,-1-24,0 25,0-25,0-1,1 26,24-25,-25 0,0-1,0 1,25-25,-25 25,25-25,0 25,0-25,0 0,0 25,0-25,0 0,0 0,25 0,-25 24,25-24,-25 0,25 0,0 0,-25 0,24 0,1-24,0 24,0 0,0 0,-1-25,1 25,0-25,0 25,0 0,-1-25,1 25,0-25,0 1,0 24,0-25,-1 25,-24-25,25 25,-25 0,25-25,-25 25,0 0,0 0,25-25,-25 25,0 0,0 0,0 0,-25-24,25 24,0 0,0 0,0 0,0-25,-25 25,25 0,0 0,0 0,0-25,-25 25,25 0,0 0,0 0,0 0,-24 0,24 0,0-25,0 25,0 0,0 0,0 0,0 0,0 0,0 0,0 25,0-25,0 0,0 0,0 25,0 0,0-25,0 24,-25 1,25 25,0-25,0-1,0 1,0 25,0-25,-25-1,25 1,0 0,0 0,0-25,0 25,0-1,0-24,0 25,0-25,0 25,0-25,0 0,0 25,0-25,0 0,0 0,0 0,0 0,0 0,0 0</inkml:trace>
  <inkml:trace contextRef="#ctx0" brushRef="#br0" timeOffset="44229.5298">3523 16173,'0'0,"0"0,0 0,0 0,0 0,0 0,0 0,24 0,-24 0,0 0,0 0,0 0,0 0,0 0,25 24,-25-24,0 25,25-25,-25 25,25 0,-25-25,25 25,-25-25,24 24,-24 1,0-25,25 0,-25 25,25-25,-25 0,0 0,25 0,-25 0,0 0,25 0,-25 0,0-25,24 25,-24-25,25 25,-25-24,25 24,-25-25,25 0,0 25,-25-25,24 0,-24 25,25-24,0 24,-25-25,25 25,0-25,-25 25,25 0,-1 0,1 0,-25 0,25 0,-25 0,25 0,0 0,-25 25,24-25,-24 0,25 25,-25-25,25 0,-25 24,25-24,-25 0,25 25,-25-25,24 0,-24 0,25 25,-25-25,0 0,25 0,-25 0,25 0,-25 0,0 0,25 0,-25 0,24 0,-24-25,25 25,0 0,-25 0,25-25,0 25,-25-24,24 24,1 0,-25-25,25 25,0-25,0 25,-1 0,1-25,-25 25,25 0,0 0,0 0,-25 0,24 0,1 0,-25 0,25 0,-25 0,25 0,-25 0,25 25,-25-25,24 0,-24 0,0 0,25 0,-25 25,0-25,25 0,-25 0,0 0,25 0,-25 0,25 0,-25 0,25 0,-25 0,24 0,1-25,0 25,-25-25,25 25,0-25,-1 25,1-24,0-1,0 25,0-25,-1 25,1-25,0 0,0 25,0 0,-25-24,24 24,1 0,-25 0,25 0,-25 0,25 0,-25 24,25-24,-25 0,0 0,24 25,-24-25,0 0,25 0,-25 0,25 25,-25-25,25 0,-25 0,25 0,-1-25,1 25,0 0,0 0,0-25,-1 25,26-24,-25 24,24-25,-24 0,0 25,25-25,-26 25,1-25,-25 25,25 0,0-24,-25 24,0 0,0 0,0 0,0 0,0 0</inkml:trace>
  <inkml:trace contextRef="#ctx0" brushRef="#br0" timeOffset="48237.759">3399 16966,'0'0,"0"0,-25 0,25-24,0 24,0 0,-25 0,25-25,0 25,0 0,0 0,0-25,0 25,25 0,-25-25,0 25,25 0,-25-25,24 25,-24 0,25-24,0 24,0 0,-25 0,25 0,-1 0,1 0,0 0,-25 24,25-24,-25 25,25-25,-25 25,0-25,0 25,0 0,0-1,0 1,-25-25,25 25,0 0,-25 0,25-25,-25 24,25-24,-25 25,25-25,0 0,-24 0,24 25,0-25,0 0,0 0,0 0,0 0,0-25,0 25,0 0,24 0,-24 0,0-25,25 25,0 0,-25-24,25 24,0 0,-1-25,1 25,0 0,0 0,-25 25,25-25,-1 24,1-24,0 25,0 0,-25 0,25-25,-25 25,0-1,0 1,0 0,0 0,-25 0,25-1,-25-24,0 25,25-25,-25 25,1-25,-1 0,0 0,0 25,0-25,1 0,-1 0,0 0,0-25,0 25,-24 0,24-25,0 25,0 0,-24-25,24 25,0-24</inkml:trace>
  <inkml:trace contextRef="#ctx0" brushRef="#br0" timeOffset="49709.8432">2977 14932,'0'0,"-25"0,25-24,0 24,-25 0,25 0,-25 0,25 0,0 24,-24-24,24 0,0 0,-25 0,25 0,-25 25,25-25,0 0,-25 0,25 25,-25-25,25 0,0 25,-24-25,24 0,0 25,-25-25,25 24,0-24,-25 25,25-25,0 25,-25-25,25 25,0 0,-25-25,25 24,0 1,0 0,-24-25,24 25,0 0,0-1,0-24,0 25,0 0,0 0,0 0,0-25,0 25,0-1,0 1,0 0,0 0,0 0,0-1,0 1,0 0,0 0,0 0,0-1,0 1,0 25,0-25,0-1,0 1,0 0,0-25,0 25,24 0,-24-1,0 1,0-25,0 25,25 0,-25-25,0 25,0-25,25 24,-25-24,0 25,25-25,-25 25,0-25,25 0,-25 0,24 25,-24-25,0 0,25 0,-25 0,25 0,-25 0,25 0,-25 0,25-25,-1 25,-24 0,25 0,0-25,-25 25,25 0,0-25,-25 25,25-24,-1 24,-24-25,25 25,-25-25,25 25,0-25,-25 0,0 25,25-24,-25 24,24-25,-24 0,0 25,25-25,-25 25,0-25,0 1,25 24,-25-25,0 25,0-25,0 0,0 0,0 25,0-24,0-1,0 0,0 25,0-25,0 0,0 25,0-24,0-1,0 25,0-25,0 0,0 25,0-25,-25 1,25 24,0-25,0 25,0-25,0 0,0 25,0-25,-25 0,25 25,0-24,-24-1,24 0,0 0,-25 0,25 25,0-24,-25-1,25 0,0 25,-25-25,25 0,-25 25,25-24,0 24,-24-25,24 25,-25 0,25-25,-25 25,25 0,-25 0,0-25,25 25,-25 0,1 0,-1 0,0 0,0 0,0 0,1 0</inkml:trace>
  <inkml:trace contextRef="#ctx0" brushRef="#br0" timeOffset="55017.1468">2605 16942,'0'0,"0"-25,-25 25,25 0,0 0,0-25,-25 25,25 0,0 0,0-25,0 25,0 0,0 0,0 0,0 0,0 0,0 0,0 0,0 0,0 0,0 0,0 25,25-25,-25 25,25 0,0-1,-25 26,24-25,1 24,0-24,0 25,0-25,-25 24,24-24,-24 0,25 0,0-1,-25 1,0 0,25 0,-25-25,25 25,-25-25,0 0,0 0,0 24,24-24,-24 0</inkml:trace>
  <inkml:trace contextRef="#ctx0" brushRef="#br0" timeOffset="55293.1626">2778 16942,'0'0,"0"0,0 0,0-25,-24 25,24 0,0 0,0 0,0 0,0 0,0 0,0 25,-25-25,25 24,0 1,-25 0,0 0,25 0,-25 24,1-24,-1 25,0-1,0-24,0 25,1-1,-1-24,0 0,0 24,25-24,-25 0,1 0,-1 0,25 0,-25-1,25-24,-25 25,25-25,0 25,-25-25,25 0</inkml:trace>
  <inkml:trace contextRef="#ctx0" brushRef="#br0" timeOffset="55786.1908">1241 16619,'-25'0,"25"0,0-25,0 25,0 0,0-24,0 24,0 0,0 0,0-25,0 25,-25 0,25 0,0 0,0 25,0-25,-25 0,25 24,0 1,-25 0,1 0,24 24,-25 1,0 0,25 24,-25 0,25 1,-25-1,25 25,-24-24,24 24,0-25,0 1,0-1,0 1,24-26,-24 1,25 24,0-24,0-25,0 24,24-24,-24 25,25-25</inkml:trace>
  <inkml:trace contextRef="#ctx0" brushRef="#br0" timeOffset="56510.2322">3895 16619,'-25'0,"25"0,0-25,0 25,0 0,0 0,0 0,0 0,25 0,-25 0,0-24,0 24,24 0,-24 0,25-25,-25 25,0 0,25 0,0 0,-25 25,25-25,0 24,-1-24,1 25,0 0,0 25,0-26,-1 26,1-25,0 24,0 1,-25 0,0-1,0 26,0-26,0 1,0-1,-25 1,0 24,0-24,1 0,-1-1,0 1,0 0,-24-26,24 26,-25-25,25 0,-24-1,24 1,-25 0</inkml:trace>
  <inkml:trace contextRef="#ctx0" brushRef="#br0" timeOffset="57585.2937">7715 16594,'24'0,"-24"0,0 0,0 0,0 0,0 0,0 0,25 0,-25 0,25 0,-25 0,25 0,0 0,-1 0,26 0,-25 0,24 0,1 0,0 0,-1 0,1 0,24 0,1-24,-1 24,-24 0,24 0,1 0,24 0,-25-25,1 25,-1 0,0 0,1 0,-1 0,1-25,-1 25,1 0,-26 0,1 0,24-25,-24 25,-1 0,1 0,-25 0,24 0,-24 0,0 0,0 0,-25 0,25 0,-25 0,0 0,0 0,0 0,0 0,0 0,-25 0,25 0</inkml:trace>
  <inkml:trace contextRef="#ctx0" brushRef="#br0" timeOffset="57998.3173">7566 16594,'-50'0,"25"0,1 0,24 0,-25 0,25 0,0 0,0 0,25 0,-25 0,24 0,1 0,0 0,0 0,0 0,24 0,1 0,-1 0,26 0,-26 0,26 0,-1 0,1 0,24 0,-25 0,26 0,-1 0,25 0,-25 0,0 0,25 0,-25 0,25 0,-24-24,24 24,-25 0,25 0,-25 0,0 0,1 0,-1 0,0 0,0 0,-24 0,-1 0,1 0,-26 0,26 0,-51 24,26-24,0 0,-26 0,1 0,-25 0,25 0,-25 0,0 0,0 0,0 0,-25-24,25 24,-25 0,1 0</inkml:trace>
  <inkml:trace contextRef="#ctx0" brushRef="#br0" timeOffset="58366.3384">8037 16570,'-25'0,"0"0,25 0,0 0,0 0,0 0,0 0,0 0,25 0,-25 0,25 24,0-24,0 0,-1 0,26 0,-25 0,25 0,-1 0,26 0,-26 0,26 0,-1 0,0 0,1 0,-1 0,25 0,-24 0,24-24,0 24,-24 0,24 0,-25 0,26-25,-26 25,25 0,-24 0,-1 0,0 0,1-25,-26 25,1 0,0 0,-1 0,-24 0,0 0,-25 0,25 0,-25 0,0 0,0-25,-25 25,0 0,0 0</inkml:trace>
  <inkml:trace contextRef="#ctx0" brushRef="#br0" timeOffset="58653.3548">8062 16545,'25'0,"-25"0,24 0,1 0,0 0,25 0,-25 0,24 0,-24 0,25 0,24 0,-24 0,-1 0,26 0,-1-25,-24 25,24 0,0 0,1 0,-1 0,1 0,-1-25,0 25,1 0,-1 0,1 0,-26-25,26 25,-26 0,1 0,0-24,-1 24,-24 0,0 0,0 0,-25-25</inkml:trace>
  <inkml:trace contextRef="#ctx0" brushRef="#br0" timeOffset="58949.3717">8583 16520,'0'0,"0"0,0 0,25 0,-25 0,24 0,1 0,25 0,-25 0,24 0,1 0,24 0,-24 0,24 0,1-25,-1 25,0 0,1 0,-1 0,1 0,-1 0,1 0,-1-25,0 25,1 0,-26 0,1 0,0 0,-26-24,26 24,-25 0,0 0,-25 0,0 0,24 0,-24 0,0 0,0 0,0 0,0 0,-24 0,24 0,0-25,-25 25,25 0</inkml:trace>
  <inkml:trace contextRef="#ctx0" brushRef="#br0" timeOffset="62485.574">5259 17264,'0'0,"-25"0,25 25,0-25,0 0,0 0,0 0,0 0,0 0,0 0,0-25,25 25,-25 0,25 0,0 0,24 0,-24 0,25 0,-1 0,1-25,-1 25,26 0,-26-25,1 25,0 0,-1-24,1 24,-1-25,-24 25,25 0,-25 0,-25 0,24-25,-24 25</inkml:trace>
  <inkml:trace contextRef="#ctx0" brushRef="#br0" timeOffset="62793.5916">5681 16892,'0'0,"0"0,-25-25,25 25,0-25,0 25,0 0,0 0,0 0,0-24,0 24,0 0,0 0,0 0,0 24,0-24,0 0,0 25,0 0,25 0,-25 0,0 24,0 1,24-1,-24 1,0 0,0-1,0 1,0-1,0 1,0 0,-24-1,24-24,0 25,0-25,0-1,0 1,0-25,0 25,0-25,0 0,0 25,0-25</inkml:trace>
  <inkml:trace contextRef="#ctx0" brushRef="#br0" timeOffset="63666.6415">13569 16545,'-50'0,"25"0,0 0,-24 0,49 0,-25 0,0 0,25 0,0 0,0 0,25 0,-25 0,25 0,-1 0,26 25,-25-25,25 0,-1 0,26 0,-1 0,0 0,1 0,-1 0,25 0,1 24,-1-24,0 0,0 0,1 0,24 0,-25 0,0 0,0 0,0 0,1-24,-1 24,-25 0,1 0,-26 0,1 0,-1 0,1 0,-25 0,0 0,0 0</inkml:trace>
  <inkml:trace contextRef="#ctx0" brushRef="#br0" timeOffset="64309.6783">17736 16371,'-25'0,"-25"0,25 0,1 0,-1 0,0 0,25-25,-25 25,25 0,-25 0,25 0,0 0,0 0,0 0,0 0,25 0,0 0,0 0,0 0,24 0,-24 0,50 0,-26 0,1 0,24 0,1 0,-1 0,0 0,1-25,-1 25,25 0,-24 0,-1 0,1 0,-1-24,0 24,1 0,-25 0,24 0,-24-25,-26 25,26 0,-25 0,0 0,-25 0,24 0,-24 0,0 0,0-25,0 25,0 0,0 0,-24 0,24 0</inkml:trace>
  <inkml:trace contextRef="#ctx0" brushRef="#br0" timeOffset="68768.9334">6822 17016,'0'0,"24"0,-24 0,0 0,0 0,-24 25,24-25,-25 25,25-25,-25 24,0 1,0-25,1 25,-1 0,0 0,0-1,0-24,1 25,-1 0,0-25,0 25,0-25,1 0,-1 25,25-25,-25 0,0 0,25 0,-25-25,25 25,0 0,0-25,-24 0,24 25,0-25,0 1,0-1,24 0,-24 0,0 0,25 1,-25-1,25 0,-25 0,25 25,0-25,-1 1,-24 24,25-25,0 25,-25 0,25 0,-25 0,25 0,-25 0,24 0,1 25,-25-25,25 24,-25 1,25 0,0 0,-25 24,0-24,0 25,0-1,0 1,0 0,0-1,-25 1,25-1,-25 1,0-25,0 25,1-1,-1 1,0-25,-25 24,26-24,-1 0,-25 0,25 24,1-49,-1 25,0 0,0-25,0 0,1 0,-1 0,25-25,-25 25,25-25,0 0,0 1,0-1,0 0,0-25,25 26,-25-1,25 0,-1 0,1 25,0-25,25 25,-26 0,1 0,25 0,-25 0,24 25,-24-25,0 25,24-25,-24 25,25 0,-25-25,-1 24,26-24,-25 25,0 0,24-25,-24 0,25 25</inkml:trace>
  <inkml:trace contextRef="#ctx0" brushRef="#br0" timeOffset="69962.0016">13891 4887,'0'-25,"-25"25,25-25,0 25,-25 0,25-25,0 25,0 0,-24-25,24 25,0 0,0 0,0-25,0 25,0 0,0 0,0 0,0 0,0 0,0 0,0 25,0-25,24 0,-24 25,25 0,0-25,0 25,0 0,-1-1,1-24,0 25,0 0,0-25,-1 25,1 0,0-25,0 24,0-24,-1 0,-24 25,25-25,0 0,-25 0,0 0,0 0,0 0,0 0,0 0,0 25,-25-25,0 0,1 0,-1 0,0 25,-25-25,1 0,-1 25,1-1,-1-24,0 25,-24 0,24 0,1 0,-1-1,-24 1,49 0</inkml:trace>
  <inkml:trace contextRef="#ctx0" brushRef="#br0" timeOffset="71289.0775">11807 16173,'0'0,"-24"0,24 0,0-25,0 25,-25 0,25 0,0 0,0 0,0 0,0 0,0 0,25 0,-25 0,0 25,24-25,1 0,-25 24,25-24,0 25,0-25,-1 25,1 0,0-25,0 25,0-1,-1-24,1 25,0 0,0-25,0 25,-1 0,-24-25,25 25,0-25,-25 24,25-24,-25 25,0-25,0 25,0-25,-25 25,25 0,-25-1,0 1,1 0,-1 0,-25 0,25-1,-24 1,24 0,-25 0,1 24,24-24,-25-25,26 25,-26 0</inkml:trace>
  <inkml:trace contextRef="#ctx0" brushRef="#br0" timeOffset="75421.3139">8062 17487,'-25'0,"25"0,-25 0,25 0,0 0,0 0,0 0,0 0,0 0,0 0,0 0,0 0,25 0,0 0,0 0,-1 0,1 0,25 0,-25 0,24 0,1 0,-25 0,24 0,1 0,-25 0,0 0,24 0,-24 0</inkml:trace>
  <inkml:trace contextRef="#ctx0" brushRef="#br0" timeOffset="75609.3246">8111 17735,'0'0,"-24"25,24-25,0 0,-25 0,25 25,0-25,0 0,25 0,-25 0,24 0,-24 0,25 0,0 0,25 0,-25 0,24 0,1 0,-1 0,1-25,24 25,-24 0,0 0,-1 0</inkml:trace>
  <inkml:trace contextRef="#ctx0" brushRef="#br0" timeOffset="77713.445">9501 17413,'0'0,"0"0,0 0,0-25,-25 25,25 0,0 0,0 0,0 0,0 0,0 0,0 0,0 0,0 0,0 0,0 0,0 25,0 0,0-25,0 24,0 1,0 25,0-25,0 0,0 24,0-24,0 25,-25-26,25 1,-25 25,25-25,0-1,-25 1,25 0,0-25,-24 25,24-25,0 25,0-25</inkml:trace>
  <inkml:trace contextRef="#ctx0" brushRef="#br0" timeOffset="78185.472">9773 17413,'25'-25,"-25"25,25 0,-25-25,0 25,0-25,25 25,-25 0,0 0,0-24,0 24,0 0,0 0,0 0,0 24,0-24,0 25,0-25,0 25,-25 0,25 0,-25-1,25 26,-25-25,1 0,24 0,-25-1,25 1,0 0,-25 0,25 0,0-25,0 24,25-24,-25 0,25 25,-25-25,24 0,1 0,0 0,-25 0,25 0,0-25,-1 25,1 0,0-24,0 24,0-25,-1 25,1-25,-25 25,25-25,-25 25,25-25,-25 25,0-24,0 24,0-25,0 25,0 0,-25-25,25 25,0 0,-25 0,25 0,0 0,0 0,0 25,0-25,0 25,0-1,0 1,0 0,0 25,0-26,0 1,0 25,0-25,0 24,0-24,0 0,0 0,0-1,0 1,0 0,0 0,0-25</inkml:trace>
  <inkml:trace contextRef="#ctx0" brushRef="#br0" timeOffset="78481.4889">9228 18355,'-25'25,"25"-25,-25 0,25 0,0 0,0 0,0 25,25-25,0 0,-1 0,1 0,0-25,25 25,-1 0,1 0,24-25,1 1,-1 24,1-25,24 0,0 0,0 0,0 25,25-24,-24-1,-1 0,0 0,0 0,1 1,-26 24,0-25,1 0,-26 25,1 0,-25-25,0 25,-1 0,-24 0,0 0,0 0</inkml:trace>
  <inkml:trace contextRef="#ctx0" brushRef="#br0" timeOffset="88826.0806">10245 7665,'24'0,"-24"0,0-25,0 25,0 0,0 0,0 0,0 0,0 0,0 0,0 0,0 0,0 0,0 25,0-25,-24 0,24 24,-25 1,0 0,25 0,-25 24,0-24,-24 25</inkml:trace>
  <inkml:trace contextRef="#ctx0" brushRef="#br0" timeOffset="89370.1117">9922 9401,'0'0,"0"0,0 25,0-25,0 25,0-25,0 24,0 1,-25 0,25 0,0 24,-24-24,24 25,-25-1</inkml:trace>
  <inkml:trace contextRef="#ctx0" brushRef="#br0" timeOffset="89702.1307">9525 11460,'0'0,"0"0,0 0,0 25,0-25,0 24,0 1,0 0,0 0,0 0</inkml:trace>
  <inkml:trace contextRef="#ctx0" brushRef="#br0" timeOffset="90062.1513">10121 13519,'0'0,"0"24,24-24,-24 0,0 25,25-25,-25 0,25 25,-25 0,25-25,-25 25,25-1,-1 1,1 0,0 25,0-26</inkml:trace>
  <inkml:trace contextRef="#ctx0" brushRef="#br0" timeOffset="104149.957">15677 6995,'0'0,"0"-25,0 25,0 0,0 0,0 0,0 0,0 0,0 0,0 0,0 0,0 0,0 0,0 0,0 25,0-25,0 0,0 0,0 25,0-25,0 25,0-25,25 24,-25-24,0 25,0 0,25 0,-25-25,24 25,-24-1,0 1,25 0,-25 0,0-25,0 25,25-1,-25 1,0-25,0 25,0 0,0-25,-25 25,0-1</inkml:trace>
  <inkml:trace contextRef="#ctx0" brushRef="#br0" timeOffset="104793.9939">16396 10468,'0'0,"0"0,0 0,0 0,0 0,0 0,0 0,0 24,0-24,0 25,0-25,0 25,0 0,0-25,0 25,0-1,0 1,25 0,-25 0,25 0,-25-1,0 1,0 0,0 0,0 0,0-1,-25 1,0 0,0 0,1 0,-1-1,-25 26,1-25,24 0</inkml:trace>
  <inkml:trace contextRef="#ctx0" brushRef="#br0" timeOffset="105536.0363">15057 14064,'-25'0,"0"0,25 25,-25-25,1 0,24 25,0-25,0 0,0 25,0-25,0 24,0-24,0 25,24-25,-24 25,25 0,-25-25,25 25,0-1,-25 1,25 0,-25 0,24 0,-24 0,0 24,0-24,-24-25,-1 25,0 0,0-1,0 1,-24-25,-1 25,1-25,-1 25,0-25,-24 0</inkml:trace>
  <inkml:trace contextRef="#ctx0" brushRef="#br0" timeOffset="108314.1952">13891 4787,'0'0,"0"0,0-25,0 25,0 0,0 0,0 0,0 0,0 25,0-25,0 0,25 0,-25 25,0-25,25 0,-1 25,-24-25,25 25,0 0,-25-25,25 24,0-24,-1 25,-24-25,25 25,-25-25,25 25,-25-25,0 0,0 25,0-25,0 0,-25 24,25-24,-25 25,1-25,-26 25,0 0,1 0,-1-1</inkml:trace>
  <inkml:trace contextRef="#ctx0" brushRef="#br0" timeOffset="109609.2693">9104 18157,'-25'0,"25"0,-25 25,25-25,0 0,0 0,0 0,25 0,-25 0,25 0,24 0,-24 0,25 0,-1 0,1 0,0 0,24 0,0 0,-24-25,24 25,26 0,-26 0,0 0,1-25,24 25,-25 0,1 0,-26 0,26 0,-25 0,-1 0,1 0,-1 0,-24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33:17.198"/>
    </inkml:context>
    <inkml:brush xml:id="br0">
      <inkml:brushProperty name="width" value="0.05292" units="cm"/>
      <inkml:brushProperty name="height" value="0.05292" units="cm"/>
      <inkml:brushProperty name="color" value="#FF0000"/>
    </inkml:brush>
  </inkml:definitions>
  <inkml:trace contextRef="#ctx0" brushRef="#br0">2704 2084,'0'0,"0"0,-25 0,25 0,0 0,-25 0,25 0,0 0,-24 0,24 0,0 0,0 0,0 0,0 0,0 0,0 0,0 0,0 0,24 0,-24 0,25 0,-25 0,25-25,0 25,24 0,-24 0,25 0,-1-25,1 25,0 0,24 0,50-25,-74 25,24 0,1 0,-26 0,26 0,-26 0</inkml:trace>
  <inkml:trace contextRef="#ctx0" brushRef="#br0" timeOffset="444.0254">5309 2059,'-25'0,"25"0,0 0,0 0,0 0,0 0,0 0,0 0,0 0,25 0,-25 0,24 0,1 0,0 25,0-25,0 0,24 0,-24 0,25 0,-1 0,1 0,-1 0,1 0,0 0,-1 0,-24 0,25 0,-1 24,1-24</inkml:trace>
  <inkml:trace contextRef="#ctx0" brushRef="#br0" timeOffset="1044.0597">8484 1984,'-25'0,"25"0,-25 0,25 0,0 0,0 0,0 0,0 0,25 0,-25 0,25 25,-1-25,1 0,0 0,0 0,24 0,1 0,0 0,-1 0,26 0,-26 0</inkml:trace>
  <inkml:trace contextRef="#ctx0" brushRef="#br0" timeOffset="1620.0927">13668 1910,'0'25,"0"-25,25 0,-25 0,0 0,0 0,24 0,-24 0</inkml:trace>
  <inkml:trace contextRef="#ctx0" brushRef="#br0" timeOffset="1780.1018">14759 2009,'25'0,"25"0,-1 0,1 0,-25 0,24 25,1-25,-25 0,24 0,1 0</inkml:trace>
  <inkml:trace contextRef="#ctx0" brushRef="#br0" timeOffset="3448.1972">3671 3249,'25'0,"25"0,-1 0,26 0</inkml:trace>
  <inkml:trace contextRef="#ctx0" brushRef="#br0" timeOffset="3728.2132">6499 3200,'0'0,"25"0,-25 0,25 0,-25 0,25 0,-25 0,24 0,1 0,0 0,0 0</inkml:trace>
  <inkml:trace contextRef="#ctx0" brushRef="#br0" timeOffset="3964.2267">8236 3274,'24'0,"-24"0,25 0,-25 0,0 0,0 0,25 0,-25 0,0 0,0 0,0 0,25 0,-25 0,0 0,25 0,-25 0,24 0,1-25,0 25,0 0,0 0</inkml:trace>
  <inkml:trace contextRef="#ctx0" brushRef="#br0" timeOffset="4096.2343">10220 3324,'49'25,"26"-25,-1 24</inkml:trace>
  <inkml:trace contextRef="#ctx0" brushRef="#br0" timeOffset="6825.3904">3597 10988,'0'0,"0"0,0 0,0 0,0 0,0 0,0 25,0-25,0 0,0 0,0 0,0 0,0 0,0 0,0 25,0-25,0 0,0 0,0 0,0 25,0-25,0 0,0 0,0 25,0-25,0 0,0 24,0-24,25 0,-25 25,0-25,0 25,0-25,25 0,-25 25,0-25,0 25,0 0,24-25,-24 24,0-24,0 25,25 0,-25-25,0 25,0-25,0 25,25-1,-25 1,0-25,0 25,0 0,25 0,-25-25,0 24,0 1,0 0,0 0,25 0,-25-1,0 1,0 0,0 0,0 0,24-1,-24 1,0-25,0 25,0 0,25 0,-25-25,0 24,0 1,0 0,0 0,0 0,0-1,0-24,0 25,0 0,0 0,25 0,-25-1,0 1,0-25,0 25,0 0,0 0,0-25,0 25,0-1,25-24,-25 25,0 0,0 0,0-25,0 25,0-1,0 1,0 0,0 0,0 0,0-1,0 1,0 0,0 0,0 0,0-1,0 1,25-25,-25 25,0 0,0 0,0-1,0-24,0 25,0 0,0 0,0-25,0 25,0-1,0 1,0 0,0-25,0 25,0 0,24-1,-24 1,0 0,0 0,0 0,0-1,0 1,0 0,0 0,0 0,0 0,0-1,0-24,0 25,0 0,0 0,0 0,0-1,25 1,-25 25,0-25,0-1,0 1,0 0,0 0,0 24,0-24,0 0,0 0,0 24,0-24,-25 25,25-25,0-1,0 26,0-25,-24 24,24-24,0 25,0-25,0 24,-25-24,25 25,0-26,0 26,-25-25,25 0,0 24,0-24,0 25,-25-25,25 24,0-24,0 25,0-26,-25 26,25-25,0 24,0-24,-24 25,24-1,0-24,0 25,0-1,-25-24,25 25,0-1,0-24,0 25,0-1,0-24,-25 25,25 0,0-26,0 26,0-25,0 24,0 1,0 0,0-26,0 26,0 0,0-1,0-24,0 25,0-1,0 1,0-25,0 24,0 1,0-1,0-24,0 25,0-1,0-24,0 25,0-25,0 24,0 1,0-25,0 24,0-24,0 0,0 25,0-26,0 26,0-25,0 24,0-24,0 25,0-25,0 24,0-24,0 25,0-26,0 26,0-25,0 0,25-1,-25 1,0 0,0 0,0 0,0-1,0 1,25-25,-25 0,0 25,0-25,0 0,0 0,0 0,0 0,0 0,0 0,0 0,0 0,0 0,0 0,0 0,0-25,0 25</inkml:trace>
  <inkml:trace contextRef="#ctx0" brushRef="#br0" timeOffset="8897.5089">3671 10914,'0'0,"0"0,0 0,0 0,0 0,0 0,0 0,0 0,0 0,0 0,0 0,0 0,25 0,-25 0,25 0,-25 0,25 0,0 0,-1 0,1 0,25 0,-25 0,-1 0,26 0,0 0,-25 0,24 0,1-25,-1 25,-24 0,25 0,-1 0,1 0,0-25,-26 25,26 0,0 0,-1-24,1 24,-25 0,24 0,1 0,-25-25,24 25,-24 0,25 0,-26 0,26 0,-25 0,0 0,0 0,-1 0,1 0,0 0,0 0,0 0,-1 0,-24 0,25 0,0 0,-25 0,25 0,-25 0,25 0,-25 0,24 0,-24 0,25 0,-25 0,25 0,-25 0,0 0,25 0,-25 0,0 0,0 0,0 0,25 0,-25 0,0 0,0 0,0 0,0 0,0 0,0 0,0 0,0 0,0 0,0 0,0 0,0 0,0 0,0 0,0 0,0 0,0 0,0 0,0 0,0 0,0 0,0 0,0 0,0 0,0 0,0 0,0 0,0 0,0 0,0 0,0 0,0 0,0 0,0 0,0 0,0 0,0 25,0-25,0 0,0 0,0 24,0-24,0 0,0 25,24-25,-24 25,0-25,0 25,0 0,25-25,-25 24,0 1,0-25,25 25,-25 0,0-25,0 25,25-1,-25 1,0 0,25 0,-25 0,0 0,0-1,24 1,-24 0,0 0,0 0,25 24,-25-24,0 0,0 24,0-24,0 25,25-25,-25 24,0-24,0 0,0 24,0-24,0 25,0-25,25 24,-25-24,0 25,0-26,0 26,0 0,0-26,0 26,0-25,0 25,25-26,-25 26,0-25,0 24,0-24,0 25,0-25,0-1,0 26,0-25,0 24,0-24,24 0,-24 25,0-26,0 26,0-25,0 0,0 24,0-24,0 25,25-26,-25 1,0 25,0-1,0-24,0 25,0-25,0 24,0-24,25 25,-25-1,0-24,0 25,25-25,-25 24,0 1,0-25,25 24,-25 1,0-1,0-24,24 25,-24-1,0 1,0 0,0-1,0 1,25-1,-25 1,0 0,0-1,0 1,0 0,0-1,0-24,25 25,-25-1,0 1,0-25,0 24,25 1,-25-1,0-24,0 25,0-1,0-24,0 25,0-1,0-24,0 25,0-1,0-24,0 25,25-1,-25-24,0 25,0 0,0-26,0 26,0-25,0 24,0-24,0 25,0-25,0 24,0-24,0 25,0-26,0 1,0 25,0-25,0-1,0 26,0-25,0 0,0 24,0-24,0 0,0 0,0 24,0-24,0 0,0 0,0-1,0 26,0-25,0 25,0-26,0 1,0 25,0-25,0 24,0-24,0 0,-25 24,25-24,0 0,0 0,0 0,0-1,0 1,0 0,0 0,-25 0,25-1,0 1,0 0,0-25,0 25,-25 0,25-1,0 1,0 0,0 0,0-25,0 25,0-1,0-24,0 25,0 0,0-25,-25 25,25 0,0-25,0 24,0-24,0 25,0-25,0 25,0-25,0 0,0 25,0-25,0 0,0 0,0 25,0-25,0 0,0 0,0 0,0 0,-24 0,24 0,0 0,0 0,0-25</inkml:trace>
  <inkml:trace contextRef="#ctx0" brushRef="#br0" timeOffset="10417.5959">3696 17239,'0'0,"0"25,0-25,0 0,0 0,0 25,0-25,0 25,0-25,0 24,0-24,0 25,0 0,0 0,0 0,25-25,-25 24,0 1,0 0,25 0,-25 0,0 0,0-1,0-24,0 25,0 0,25-25,-25 25,0-25,0 0,0 25,0-25,0 0,0 0,0 0,0 0,0 0,0 0,0 0,0 0,0 0,0 0,0 0,0 0,0 0,0 0,0 0,0-25,0 25,0 0,0 0,24 0,-24 0,0 0,25 0,-25-25,0 25,25 0,0 0,-25 0,25 0,-1-25,1 25,0 0,0 0,0-25,0 25,24 0,-24 0,0-24,24 24,-24 0,25 0,-25 0,24 0,-24-25,25 25,-26 0,26 0,-25-25,24 25,-24 0,25 0,-1-25,-24 25,25-25,-25 25,24 0,1-25,-25 25,24 0,-24-24,0 24,25 0,-26-25,1 25,0 0,25 0,-26 0,1-25,0 25,0 0,0 0,-1 0,1 0,0 0,0 0,0 0,-1-25,1 25,0 0,0 0,0 0,-1 0,1 0,0 0,-25 0,25 0,0 0,-25 0,0 0,0 0,0 0,24 0,-24 0</inkml:trace>
  <inkml:trace contextRef="#ctx0" brushRef="#br0" timeOffset="10741.6144">5780 17140,'0'0,"0"0,0 0,0 0,0 0,0 25,0-25,0 0,0 0,0 25,0-25,0 24,0 1,0 0,0 0,0 0,0-1,0 1,-25 25,25-25,0-1,-25 1,25 0</inkml:trace>
  <inkml:trace contextRef="#ctx0" brushRef="#br0" timeOffset="11741.6716">3845 16991,'0'0,"0"0,0 0,0 0,0 0,0 0,0-25,0 25,0 0,0 0,0 0,0 0,0 0,0 0,0 0,0 0,0 0,0 0,0 0,25 0,-25 0,0 0,25 0,-25 0,24 0,-24 0,25 0,0 0,0 0,0 0,0 0,-1 0,1-24,25 24,-25 0,24 0,-24 0,25-25,-26 25,26 0,-25 0,24 0,-24-25,25 25,-25 0,24 0,-24-25,25 25,-1 0,-24 0,25 0,-26-25,26 25,-25 0,24 0,-24 0,25-24,-25 24,24 0,-24 0,25-25,-25 25,24 0,-24-25,0 25,24 0,-24 0,25-25,-25 25,-1 0,26 0,-25 0,24 0,-24-25,0 25,0 0,24 0,-24 0,0 0,0 0,0-24,-1 24,1 0,0 0,-25 0,25 0,0 0,-25 0,24 0,-24 0,0 0,25 0,-25 0,0 0,25 0,-25 0,0 0,0 0,0 0,0 0,0 0,0 0,0 0,0 0,0 0,0 0,0 0,0 0,0 0,25 0,-25 0,0 0,0 0,0 0,0 0,0 0</inkml:trace>
  <inkml:trace contextRef="#ctx0" brushRef="#br0" timeOffset="12941.7402">2927 17363,'0'0,"0"-25,0 25,0-24,0 24,0-25,0 25,-25 0,25 0,-24-25,24 25,0 0,-25 0,25 0,-25 25,0-25,25 0,-25 25,25-1,-24-24,-1 25,25 0,-25 0,25 0,-25-1,25 1,0 25,0-25,0 0,0-1,0 1,0 0,0-25,25 25,-25 0,25-25,-25 24,25-24,-1 0,-24 0,25 25,0-25,-25 0,25-25,0 25,-1 0,-24 0,25-24,-25 24,25 0,-25-25,25 25,-25 0,0 0,0 0,0-25,0 25,0 0,0 0,0 0,0-25,0 25,0 0,0 0,0 0,0-25,0 25,0 0,0 0,25-24,-25 24,0 0,25 0,-25 0,24 0,1 0,-25 0,25 24,-25-24,25 0,-25 25,25-25,-25 25,24-25,-24 25,0 0</inkml:trace>
  <inkml:trace contextRef="#ctx0" brushRef="#br0" timeOffset="13982.7998">3771 16247,'24'0,"-24"0,0 0,0 0,0 0,25 0,-25 0,0 0,0 0,25 0,-25 0,25 0,-25 0,25 0,-25 0,24 0,1 0,-25 0,25 0,0 0,-25 0,25 0,0 0,-1 0,1 0,0 0,0 0,0 0,-1 0,1 0,0 0,0 0,0 0,24 0,-24 0,0 0,0 0,-1 0,1 0,0 0,0 0,0 0,-1 0,1 0,0 0,0 0,0 0,-25 0,24 0,1 0,0 0,0 0,0 0,24 0,-24 0,0 0,0 0,-1 0,1-25,0 25,25 0,-25 0,-1 0,1 0,0 0,0 0,0 0,24 0,-24 0,0 0,0 0,-1 0,1 0,0 0,0 0,-25 0,25 0,-1-25,1 25,0 0,0 0,0 0,-1 0,1 0,0-24,0 24,0 0,-1 0,1 0,0 0,0-25,0 25,-1 0,1 0,-25 0,25 0,0-25,0 25,-1 0,1 0,-25 0,25 0,0-25,0 25,-25 0,24 0,-24 0,25 0,0-25,-25 25,25 0,-25 0,25 0,-25 0,25 0,-25 0,24 0,-24-24,0 24,0 0,0 0,0 0,0 0,0 0,0 0,0 24,-24-24</inkml:trace>
  <inkml:trace contextRef="#ctx0" brushRef="#br0" timeOffset="14617.8361">2803 16743,'0'0,"0"0,0-25,0 25,0-24,0-1,0 25,0-25,25 0,-25 25,0-25,0 1,0 24,0-25,25 25,-25-25,0 25,0 0,0 0,0 0,0 0,0 0,0 0,0 0,0 0,0 0,0 25,0-25,0 0,0 25,0-1,0 1,25 0,-25 0,0 0,0-1,24 1,-24 0,25 0,-25-25,25 25,-25-1,0-24,25 25,-25 0,0-25,0 0,0 25,0-25</inkml:trace>
  <inkml:trace contextRef="#ctx0" brushRef="#br0" timeOffset="14761.8443">2927 16966,'0'25,"0"-25,-25 0,25 0,0 0,0 0,0 0,0 0,0 0,0 0,0 0,0 0,25 0,-25 0,25 0,-25 0,25 0,0-25,0 25,-1 0,26-24,-25 24,24-25,-24 0,25 0</inkml:trace>
  <inkml:trace contextRef="#ctx0" brushRef="#br0" timeOffset="15809.9043">3919 15553,'-24'0,"24"-25,0 25,0 0,0 0,0 0,0 0,0-25,0 25,-25 0,25 0,0 0,0 0,0 0,0 0,0 0,0 0,0 0,0 0,0 0,0 0,0 0,0 0,0 0,0 0,25 0,-25 0,24 0,-24 0,25 0,0 0,0 0,-25 0,25 0,0 0,24 0,-24 0,0 0,0 0,24 0,-24 0,25 0,-26 0,26 0,-25 0,0 0,24 0,-24 0,25 0,-26 0,26 0,-25 0,0 0,24 0,-24-25,25 25,-26 0,26 0,-25 0,0 0,24 0,-24 0,25 0,-25 0,-1 0,1-25,25 25,-25 0,-1 0,1 0,0-24,25 24,-26 0,1 0,0 0,0 0,0 0,-1-25,1 25,25 0,-25 0,-1 0,1 0,0 0,-25 0,25-25,0 25,-1 0,1 0,0 0,-25 0,25 0,0 0,-25 0,24-25,1 25,-25 0,25 0,-25 0,25 0,-25 0,0 0,25 0,-25 0,0 0,24 0,-24 0,0 0,0 0,0 0,0 0,0 0,0 0,0 0,0 0,0 0,0 0,-24 0</inkml:trace>
  <inkml:trace contextRef="#ctx0" brushRef="#br0" timeOffset="16457.9413">2654 15850,'0'0,"0"-25,0 25,25-24,-25 24,0 0,25-25,-25 25,0-25,25 25,0-25,-25 25,24-25,-24 25,25-24,0 24,-25 0,25 0,-25 0,0 24,25-24,-25 25,0-25,0 25,0 0,0 0,0-25,0 24,0 1,-25 0,25 0,-25 0,25-1,-25 1,25 0,-25 0,25-25,0 25,-24-25,24 0,0 0,0 0,0 0,0 24,24-24,-24 0,25 0,-25 0,25 0,0-24,0 24,-1 0,1-25,25 25,-25-25,24 25,1-25</inkml:trace>
  <inkml:trace contextRef="#ctx0" brushRef="#br0" timeOffset="17404.9955">3795 14833,'0'0,"0"0,0 0,-24 0,24 0,0 0,-25 0,25 0,0 0,0 0,0 0,0 0,0 0,0 0,0 0,0 0,0 0,0 0,0 0,0 0,0 25,25-25,-25 0,0 0,24 0,1 0,0 0,-25 0,25 0,24 0,-24-25,0 25,25 0,-1 0,-24-25,25 25,-1 0,1 0,0-24,-1 24,-24 0,25-25,-1 25,1 0,-1-25,1 25,0 0,-26 0,26 0,0-25,-26 25,26 0,-25 0,24 0,-24 0,25 0,-25-25,0 25,-1 0,26 0,-25 0,0 0,-1 0,1 0,0 0,0 0,0-24,-1 24,1 0,0 0,0 0,0 0,-1 0,1 0,0 0,0 0,0 0,-1 0,1 0,0 0,0 0,-25 0,25 0,-1 0,1 0,0-25,-25 25,25 0,0 0,-1 0,-24 0,25 0,0 0,-25 0,25-25,-25 25,25 0,-25 0,24 0,-24 0,25 0,-25 0,0 0,0 0,0 0,0 0,0 0,0 0,0 0,0 0,0 0,0 0,0 0,0 0,0 0</inkml:trace>
  <inkml:trace contextRef="#ctx0" brushRef="#br0" timeOffset="18094.0349">3051 15007,'-24'0,"24"0,0 0,-25 0,25-25,0 25,0 0,0 0,0 0,0-25,0 25,25 0,-25-25,0 25,24 0,-24-24,25 24,-25 0,25 0,-25 0,0 24,25-24,-25 0,0 25,0-25,0 25,0 0,0 0,0-1,0 1,-25 0,25 0,-25 0,25-25,0 24,-25 1,25-25,0 0,0 25,0-25,0 0,0 0,0 0,0-25,0 25,0 0,25 0,-25-25,25 25,0-24,-25 24,25 0,-1-25,1 25,0 0,0 0,-25 0,25 0,-25 0,24 0,-24 25,0-25,0 24,0 1,0-25,-24 25,-1 0,25-25,-25 25,0-1,0-24,1 25,-1-25,0 25,0-25,0 0,1 0,24-25</inkml:trace>
  <inkml:trace contextRef="#ctx0" brushRef="#br0" timeOffset="18865.079">3870 14039,'25'25,"-25"-25,0 0,24 0,-24 0,25 0,-25 0,25 0,0 0,0 0,0 0,-1-25,26 25,-25 0,24 0,-24 0,25 0,-1-24,-24 24,25 0,-1 0,1 0,0-25,-1 25,1 0,-1 0,1-25,0 25,-1 0,1 0,-1 0,1-25,-25 25,25 0,-1 0,1 0,-25 0,24 0,-24-25,25 25,-26 0,1 0,25 0,-25 0,-1 0,26-24,-25 24,0 0,-1 0,1 0,25 0,-25 0,-1-25,1 25,0 0,0 0,0 0,-1 0,1-25,0 25,0 0,-25 0,25 0,-1 0,-24 0,25 0,-25 0,25 0,-25 0,25 0,-25 0,0 0,25 0,-25-25,0 25,24 0,-24 0,0 0,0 0,0 0,0 0,0 0,0 0,0 0</inkml:trace>
  <inkml:trace contextRef="#ctx0" brushRef="#br0" timeOffset="19625.1225">3076 14188,'0'-25,"25"25,-25 0,0-24,0 24,0 0,0 0,0-25,0 25,0 0,0 0,0 0,0 0,0 0,0 25,0-25,0 0,-25 24,25-24,-25 25,25 0,-24-25,-1 25,25 0,-25-1,0 1,25 0,-25 0,25 0,-25 0,25-1,0-24,0 25,0-25,0 25,0-25,25 0,-25 0,25 0,0 25,0-25,0 0,-1-25,1 25,0 0,0 0,0-25,-1 25,-24 0,25-25,0 25,0-24,0 24,-25-25,24 25,-24 0,0 0,25-25,-25 25,0 0,0 0,0 0,0-25,0 25,0 0,0 0,0 0,0 0,0 0,0 0,0 25,0-25,0 25,0-25,0 25,0-1,0-24,0 25,0 0,0 0,0-25</inkml:trace>
  <inkml:trace contextRef="#ctx0" brushRef="#br0" timeOffset="20565.1763">4019 13295,'-25'0,"25"0,0 0,0 0,0 0,0 0,0 0,0 0,0 0,0 25,0-25,0 0,0 0,0 0,0 0,0 0,0 0,0 0,0 0,0 0,0 0,0 0,0 0,0 0,0 0,0 0,0 0,25-25,-25 25,25 0,-25 0,24 0,1-24,0 24,25 0,-26-25,26 25,0 0,-1-25,1 25,-1-25,1 25,0 0,-1-25,1 25,24-25,-24 25,-1 0,1-24,0 24,-1 0,1 0,0-25,-1 25,1 0,-25 0,24 0,-24-25,25 25,-26 0,1 0,0-25,0 25,0 0,-1 0,1 0,0-25,0 25,-25 0,25 0,-25 0,24-24,-24 24,25 0,-25 0,25 0,-25 0,25-25,-25 25,25 0,-1 0,-24 0,25 0,-25-25,25 25,0 0,-25 0,25 0,-25 0,0 0</inkml:trace>
  <inkml:trace contextRef="#ctx0" brushRef="#br0" timeOffset="21398.2239">3250 13395,'0'0,"0"0,0-25,0 25,0 0,0-25,0 25,-25 0,25 0,0 0,-25 0,25 0,-25 0,25 0,-24 25,24-25,-25 0,0 25,25-25,-25 0,0 24,25-24,-24 0,24 0,-25 0,25 0,0 25,0-25,0 0,0 0,0 0,0 25,0-25,0 0,0 0,0 25,0-25,0 0,25 0,-25 25,0-25,24 0,-24 24,0-24,25 0,-25 0,0 25,25-25,-25 0,0 25,25-25,-25 0,0 0,0 25,0-25,25 0,-25 0,0 0,0 0,0 0,0 0,0 0,0 0,0 0,0 0,0 0,0-25,24 25,-24 0,0 0,25-25,-25 25,0 0,25-25,-25 25,25 0,-25-24,25 24,-25 0,24 0,-24 0,25 0,-25 0,25 0,0 0,-25 0,25 0,-25 24,0-24,0 25,0-25,0 25,0-25,0 25,0 0,0-25,0 24,-25 1,0-25,25 25,-25-25,0 25,1-25,-1 0,0 0,0 25</inkml:trace>
  <inkml:trace contextRef="#ctx0" brushRef="#br0" timeOffset="22490.2864">4044 12502,'-25'0,"25"0,0 0,0 0,0 0,0 0,-25 0,25 0,0 0,0 0,0 0,0 0,0 0,0 0,0 0,0 0,0 0,0 0,0 0,0 0,0 0,0 0,0 0,0 0,0 0,0 0,0 0,0 0,0 0,0 0,0 0,0 0,0 0,-25 0,25 0,0 0,0 0,0 0,0 0,0 0,-25 0,25 0,0 0,0 0,0 0,0 0,0 0,0 0,0 0,0 0,0 0,0 0,0 0,0 0,0 0,0 0,0 0,0 0,0 0,0 0,0 0,0 0,0 0,0 0,0 0,0 0,25 0,-25 0,25 0,-25 0,25 0,0 0,-1 0,1-25,0 25,0 0,24 0,-24 0,0 0,25-25,-26 25,26 0,0 0,-26-25,26 25,0 0,-1-25,1 25,-1 0,1-24,0 24,-1 0,1-25,-1 25,1-25,0 25,-25 0,24-25,1 25,-25 0,24-25,-24 25,0 0,24-24,-24 24,0 0,0 0,0-25,-1 25,1 0,0 0,0 0,0 0,-25-25,24 25,-24 0,25 0,0 0,-25 0,0 0,25 0,-25 0,0 0,0 0,0 0,0 0,0 0,0 0,0 0,0 0,0 0,0 0,0 0,0 0,0 0,0 0,0 0,0 0,0 0,0 0</inkml:trace>
  <inkml:trace contextRef="#ctx0" brushRef="#br0" timeOffset="23150.3241">3101 12725,'0'0,"0"-25,0 25,0 0,0-25,0 25,-25 0,25 0,0-25,0 25,0 0,-25 0,25 0,0 0,0 0,-24 0,24 0,0 25,-25-25,25 25,-25-25,25 25,-25 0,25-1,0 1,-25 0,25 0,0 0,-25-1,25 1,0 0,0 0,0 0,0-25,25 24,-25-24,25 25,-25-25,25 0,-25 0,25 0,0 0,-1 0,-24 0,25 0,0 0,0-25,0 25,-25-24,24 24,-24-25,25 25,-25-25,0 25,0 0,0-25,0 25,0 0,-25 0,25 0,-24 0,24 0,-25 0,0 0,0 25,0-25,1 25,-1-25</inkml:trace>
  <inkml:trace contextRef="#ctx0" brushRef="#br0" timeOffset="23917.368">3845 11733,'0'0,"0"0,0 0,0 0,25 0,-25 0,0 0,25 0,-1 0,-24 0,25 0,0-25,0 25,25 0,-26 0,1 0,25-25,-1 25,1 0,0-25,-1 25,1 0,-1-25,1 25,0-24,-1 24,1 0,24-25,-24 25,-1-25,26 25,-26-25,26 25,-25-25,24 25,-24-24,24-1,-24 25,-1-25,1 25,24-25,-24 25,-1-25,1 25,-25 0,24-24,-24 24,25 0,-25 0,-25-25,24 25,-24 0,25 0,-25 0,0 0,0 0,0 0,0 0,0 0,-25 0,25 25,-24-25,24 0</inkml:trace>
  <inkml:trace contextRef="#ctx0" brushRef="#br0" timeOffset="26501.5158">3051 11881,'0'0,"0"0,0 0,0 0,0 0,0 0,0 0,0 0,0 0,0 0,0 0,0 0,0 0,0 0,0 0,0 0,0 0,0 25,0-25,0 0,25 0,-25 0,25 0,-25 0,25 0,0 0,-25 0,24 0,1 0,-25 0,25 0,0 0,0 0,-1 0,1-25,0 25,0 0,0-24,-1 24,1 0,-25 0,25 0,-25 0,0 0,0 0,0 0,0 0,0 0,0 0,0 0,0 0,0 0,0 0,0 0,0 0,0 0,0 0,0 0,0 0,0 0,0 0,-25 0,25 24,0-24,0 0,0 25,0 0,0-25,0 25,0 0,-25-1,25 1,0 0,0 25,0-26,0 1,0 0,0 0,0-25,0 25,0 0,0-1,0-24</inkml:trace>
  <inkml:trace contextRef="#ctx0" brushRef="#br0" timeOffset="29561.6908">3696 11088,'-25'-25,"25"25,0 0,0 0,-24 0,24 0,0 0,-25 0,25 25,0-25,-25 24,25 1,0 0,-25 0,25 0,-25 0,25-1,0 1,0 0,0-25,-24 25,24-25,0 25,0-25,0 24,24-24,-24 0,0 0,0 0,25 0,-25 0,0 0,25-24,-25 24,0 0,25-25,-25 0,25 25,-25-25,24 0,-24 1,25-1,-25 0,25 0,-25 25,25-25,-25 0,0 1,25-1,-25 0,0 25,0-25,0 25,0 0,0 0,0 0,0 25,0-25,0 25,0 0,-25-1,25 1,0-25,0 25,0 0,0 0,0 0,0-25,0 24,0-24,25 0,-25 0,24 25,-24-25,25 0,-25 0,25-25,0 25,0 0,-1-24,1 24,0-25,0 0,0 25,0-25,-1 0,1 0,25 1,-25-1,-1 0,-24 25,25-25,0 0,-25 25,25 0,-25 0,0 0,0 0,0 0,0 0,0 25,0-25,0 25,0-25,0 25,0 0,-25-25,25 24,0-24,0 25,0-25,25 25,-25-25,0 0,25 0,-25 0,24 0,-24 0,25 0,0 0,0 0,0-25,-1 0,1 25,0-24,0-1,24 25,-24-25,0 0,0 25,0-25,24 1,-24 24,0-25,0 25,-25-25,24 25,-24 0,25 0,-25 0,0 0,0 0,0 0,0 0,0 0,0 0,0 0,0 25,0-25,0 0,0 0,0 0,0 25,0-25,25 0,-25 0,25 0,-25 0,25 0,-25 0,24-25,1 25,0 0,0-25,0 25,24-25,-24 0,0 25,25-24,-26 24,1 0,0-25,0 25,0-25,-1 25,1 0,0 0,0 0,-25 0,25 0,-25 0,0 0,0 25,0-25,0 0,0 25,0-1,0-24,0 25,0-25,24 25,-24-25,0 0,25 25,-25-25,25 0,0 0,0 25,-1-25,1 0,0 0,0-25</inkml:trace>
  <inkml:trace contextRef="#ctx0" brushRef="#br0" timeOffset="32770.8744">4217 17264,'0'0,"0"0,0 0,0 0,0 0,0 0,0 0</inkml:trace>
  <inkml:trace contextRef="#ctx0" brushRef="#br0" timeOffset="33121.8945">4292 16545,'0'0,"0"0,0 0,0 0,0 0,0 0,0 0,0 0,0 0,0 0,0 0,0 0,0 0,0 0,0 0,0 0,0 0,0 0,0 0,0 0,0 0</inkml:trace>
  <inkml:trace contextRef="#ctx0" brushRef="#br0" timeOffset="33478.9149">4341 15875,'0'0,"0"0,25 0,-25 0,0 0,0 0,0 0,0 0,0 0,0 0,0 0,0 0,0 0,0 0,0 0,0 0,0 0,0 0,0 0,0 0,0 0,0 0,0 0,0 0</inkml:trace>
  <inkml:trace contextRef="#ctx0" brushRef="#br0" timeOffset="33816.9342">4614 15106,'0'0,"0"0,0 0,0 0,0 0,0 0,0 0,0 0,0 0,0 0,0 0,0 0,0 0,0 0,0 0,0 0,0 0,0 0,0 0,0 0,0 0,0 0,0 0,0 0,0 0,0 0,0 0,0 0</inkml:trace>
  <inkml:trace contextRef="#ctx0" brushRef="#br0" timeOffset="34205.9565">4812 14238,'0'0,"0"25,0-25,0 0,0 0,0 0,0 0,0 0,0 0,0 0,0 0,0 0,0 0,0 0,0 0,0 0,0 0,0 0,0 0,0 0,0 0,0 0,0 0,0 0,0 0,0 0,0 0,0 0,0 0,0 0,0 0</inkml:trace>
  <inkml:trace contextRef="#ctx0" brushRef="#br0" timeOffset="34569.9773">4862 13395,'0'0,"0"0,0 0,0 0,0 0,0 0,0 0,0 0,0 0,0 0,0 0,0 0,0 0,0 0,0 0,0 0,0 0,0 0,0 0,0 0,0 0,0 0,0 0,0 0,0 0,0 0,0 0,0 0,0 0,0 0,0 0,0 0,0 0,0 0</inkml:trace>
  <inkml:trace contextRef="#ctx0" brushRef="#br0" timeOffset="34937.9983">4912 12700,'0'0,"0"0,24 0,-24 0,0 0,0 0,0 25,0-25,0 0,0 0,0 0,0 0,0 0,0 0,0 0,0 0,0 0,0 0,0 0,0 0,0 0,0 0,0 0,0 0,0 0,0 0,0 0,0 0,0 0,0 0,0 0,0 0,0 0,0 0,0 0,0 0,0 0,0 0,0 0</inkml:trace>
  <inkml:trace contextRef="#ctx0" brushRef="#br0" timeOffset="35386.024">4986 12005,'0'0,"0"0,0 25,0-25,0 0,0-25,0 25,-25 0,25 0,0 0,0 0,0 0,0 0,0 0,0 0</inkml:trace>
  <inkml:trace contextRef="#ctx0" brushRef="#br0" timeOffset="39954.2853">2853 2183,'25'0,"-1"0,1 0,25 0,0 25,-1-25,26 0,-26 0,26 0,-1 0,25-25,-24 25,-1 0,25-25,-24 25,-1 0,0-25,-24 25,0 0,-1-25,-24 25,0 0</inkml:trace>
  <inkml:trace contextRef="#ctx0" brushRef="#br0" timeOffset="40097.2934">3572 2232,'-49'0,"-1"0,25 25,0-25,1 0,24 0,0 0,0 0,0 25,24-25,-24 0,50 0,-25 25,24-25,1 0,0 0,24 0,0 0,26 0</inkml:trace>
  <inkml:trace contextRef="#ctx0" brushRef="#br0" timeOffset="45540.6048">1092 15999,'0'-25,"0"25,-25 0,25 0,-25-25,25 25,0 0,-25 0,25 0,-24 0,24 25,-25-25,25 0,-25 25,25-25,-25 25,25-25,-25 25,25-1,0 1,0 0,0 0,0 0,0-1,0 1,0 0,25 0,-25 0,25-1,0 1,-25 0,25-25,-1 25,1-25,0 0,0 0,0-25,-1 25,1-25,0 25,0-25,0 1,-1-1,1 0,0 0,0 0,0 1,-25-26,24 25,1 0,-25 1,0-1,0 0,0 0,-25 0,25 1,-24 24,-1-25,-25 25,25-25,1 25,-26 0,25 0,0 0,1 0,-1 25</inkml:trace>
  <inkml:trace contextRef="#ctx0" brushRef="#br0" timeOffset="45807.62">1166 16297,'25'0,"-25"0,0 0,0 0,0 24,0-24,25 25,-25 0,0 25,0-1,25 1,-25 0,0-1,0 1,24-1,-24 26,0-26,0 1,0 0,0-26,0 26,0-25,25 24,-25-24,0 0,0-25,0 25,0-25</inkml:trace>
  <inkml:trace contextRef="#ctx0" brushRef="#br0" timeOffset="46151.6397">1216 16917,'0'0,"0"0,-25-25,25 25,0 0,-25 0,25 25,-25-25,1 0,24 25,-25-25,0 24,0 1,25 0,-25 0,1 0,-1-1,25 1,-25 0,0-25,0 25,25 0,-24-1,24-24,0 25,0-25,-25 0,25 0,0 0,0 0,0-25,25 25,-25-24,0-1,0 0,24 0,-24 0,25 1,-25-1,25 0,-25 0,25 0,0 1,-25-1,24 0,1 0,0 0,-25 1,25 24,0-25,-1 25,-24 0,25 0,0 0,-25 0,25 0,0 25,-1-25,-24 24,25-24,0 25,-25 0,25 0,-25-25</inkml:trace>
  <inkml:trace contextRef="#ctx0" brushRef="#br0" timeOffset="46520.6608">1290 17239,'0'0,"0"0,0 0,0 0,-25 0,25 0,-24 25,24-25,-25 25,25-25,-25 25,25-1,-25 1,0 0,25 0,-24 24,-1-24,25 0,-25 0,25 0,-25 0,25-25,0 24,-25-24,25 0,0 25,0-25,0 0,0-25,0 25,25-24,-25 24,0-25,25 0,-25 0,0 0,25 0,-25 1,25-1,-1 0,-24 0,0 25,25-25,-25 25,25 0,-25 0,0 0,25 0,-25 25,25-25,-25 25,0-25,24 25,-24 0,25-25,-25 24,25 1,-25-25,25 25,-25 0</inkml:trace>
  <inkml:trace contextRef="#ctx0" brushRef="#br0" timeOffset="47332.7073">1761 16173,'0'-25,"0"25,0-25,-24 25,24-25,0 25,-25 0,25 0,0 0,-25 0,25 25,-25-25,25 25,-25-25,25 25,0-1,-24 1,24 0,0 0,0 24,0-24,24 0,-24 0,0 0,25-25,-25 25,25-25,0 24,-25-24,25 0,-1 0,-24 0,25-24,0 24,0-25,-25 25,25-25,0 0,-25 0,24 0,1 1,-25 24,0-25,25 0,-25 0,0 0,0 1,-25 24,25-25,-25 25,1-25,-1 25,0 0,0 0</inkml:trace>
  <inkml:trace contextRef="#ctx0" brushRef="#br0" timeOffset="47847.7367">1737 16495,'0'25,"24"-25,-24 0,0 0,25 25,-25-25,0 25,25-1,-25-24,0 25,25 0,-25 25,0-26,0 1,25 0,-25 0,0 0,0-1,25 1,-25 0,0 0,0-25,0 25,0-25,24 0,-24 24,0-24,0 0,0 0,0 0,0-24,-24 24,24 0,0-25,0 25,-25-25,25 25,-25-25,25 0,-25 25,0-24,25 24,-25 0,1-25,-1 25,25 0,-25 25,0-25,25 24,-25 1,25-25,-24 25,24 0,-25 0,25-1,0 1,-25-25,25 25,0-25,0 25,0-25,0 0,0 0,0 0,0 0,25 0,-25-25,0 25,25 0,-25-25,24 0,-24 1,0 24,25-25,-25 0,25 0,-25 0,25 1,0-1,-25 25,24-25,-24 25,25 0,-25-25,25 25,-25 0,25 0,-25 25,25-25,-25 25,25-25,-25 0,24 25,-24-1,0-24,25 25,-25 0,0-25,25 25</inkml:trace>
  <inkml:trace contextRef="#ctx0" brushRef="#br0" timeOffset="48162.7548">1811 17140,'0'0,"0"0,0 0,0 0,0 0,0 25,0-25,0 0,0 25,0-25,-25 24,25 1,0 0,0 0,0 0,0-1,0 1,-25 0,25 0,0-25,0 25,0-25,0 0,0 0,0 0,0 0,0 0,0-25,0 25,25 0,-25-25,0 0,0 0,25 25,-25-24,25-1,0 0,-25 0,25 0,-1 25,-24-24,25 24,-25 0,25 0,0 0,-25 0,25 0,-25 24,24-24,-24 25,0-25</inkml:trace>
  <inkml:trace contextRef="#ctx0" brushRef="#br0" timeOffset="48882.7959">521 16545,'0'-25,"-25"25,1-25,-1 0,0 25,0-24,0 24,1 0,-1-25,0 25,0 0,0 25,25-25,-24 24,-1-24,25 25,-25 0,25 0,0 0,-25-1,25 1,0 0,25 0,-25 0,0-1,25 1,-25-25,0 25,25-25,-1 0,-24 0,25 0,-25 0,25-25,0 25,0-25,-25 1,24-1,1 0,0 0,0-24,-25 24,25 0,-1-25,-24 26,0-1,0 0,0 0,0 0,0 0,-24 25,24-24,-25 24,0 0,0 0,25 24</inkml:trace>
  <inkml:trace contextRef="#ctx0" brushRef="#br0" timeOffset="49135.8104">372 16793,'0'0,"0"25,0-25,0 0,25 24,-25 1,0-25,0 25,0 0,0 24,0-24,0 0,0 25,0-26,25 1,-25 25,0-25,0-1,0 1,0 0,0-25,0 25,0-25,0 25,0-25,0 0,0 0,0 0,0 0</inkml:trace>
  <inkml:trace contextRef="#ctx0" brushRef="#br0" timeOffset="49415.8264">348 17066,'0'-25,"-25"25,25 0,0-25,0 25,-25 0,25 0,0 25,0-25,0 0,-25 25,25-1,0-24,0 25,-25 0,25 0,0 0,0-1,0-24,-24 25,24-25,0 25,0-25,0 0,0 0,0 0,0 0,0 0,0 0,0-25,0 25,0-25,0 25,0-24,0-1,0 0,0 25,24-25,-24 0,0 1,0-1,25 0,-25 0,25 0,-25 25,25-24,-25-1,25 25,-1 0,1 0,-25 0,25 0,0 25,0-25,-1 24,-24 1,25-25</inkml:trace>
  <inkml:trace contextRef="#ctx0" brushRef="#br0" timeOffset="49790.8479">422 17388,'0'0,"0"0,0 0,0 0,0 0,0 0,0 0,0 0,0 25,-25-25,25 25,0-25,-25 49,25-24,0 0,-24 25,24-26,-25 1,0 25,25-25,-25-1,25 1,0 0,-25 0,25-25,0 25,0-25,-24 0,24 0,0 0,0-25,0 25,24-25,-24 0,0 25,0-25,0 1,25-26,-25 25,0 0,25 1,-25-1,25 0,-25 0,25 25,-1-25,-24 25,25 0,0 0,0 0,-25 0,25 0,-1 25,1-25,-25 25,25-25,0 25,-25-25,25 25,-1-25,-24 0</inkml:trace>
  <inkml:trace contextRef="#ctx0" brushRef="#br0" timeOffset="50518.8895">2258 16570,'-25'-25,"25"0,-25 25,25-25,-25 25,25-25,-25 25,25 0,0 0,-24-24,24 24,0 0,-25 0,25 0,0 24,0-24,0 25,0 0,0-25,-25 25,25 0,0-1,0 1,0 0,0-25,0 25,0-25,25 25,-25-25,0 0,25 0,-25 0,0-25,24 25,1 0,-25-25,25 0,-25 0,25 1,0-1,-25 0,24 0,-24 0,0 1,25-1,-25 0,0 0,0 0,0 25,-25-25,25 25,-24 0,24 0</inkml:trace>
  <inkml:trace contextRef="#ctx0" brushRef="#br0" timeOffset="51035.9191">2183 16743,'0'0,"25"25,-25-25,0 0,25 0,-25 0,0 0,25 25,-25 0,0-25,24 24,-24 1,25 0,-25 0,0 0,0-1,25 1,-25 0,0 0,25 0,-25-25,0 24,0-24,0 25,0-25,0 0,0 0,0 0,0 0,0 0,0 0,0 0,0 0,0-25,0 25,-25 0,25-24,0-1,-25 25,25-25,0 25,-25-25,25 25,-24-25,24 25,0 0,0 0,-25 0,25 0,0 0,0 0,-25 25,25-25,0 25,0-25,-25 25,25 0,0-25,0 24,0-24,0 25,0-25,0 0,0 0,0 0,0 0,0 0,0 0,25 0,-25 0,0-25,0 25,25-24,-25-1,25 0,-25 0,0 0,24 25,-24-24,25-1,-25 0,25 0,-25 25,25-25,-25 25,0 0,25 0,-25 0,24 25,-24-25,25 0,-25 25,25 0,-25-25,25 25,-25-1,25-24,-25 25,0 0,0-25,24 25</inkml:trace>
  <inkml:trace contextRef="#ctx0" brushRef="#br0" timeOffset="51291.9337">2382 17115,'0'0,"0"0,-25 0,25 0,0 0,0 0,0 25,0-25,0 25,0-25,0 25,0-1,0 1,0 25,-25-25,25-1,0 26,0-25,-25 0,25-1,0 1,0-25,0 25,0-25,0 0,0 0,0 0,25 0,-25-25,25 25,-25-25,25 1,-25-1,24 0,1 0</inkml:trace>
  <inkml:trace contextRef="#ctx0" brushRef="#br0" timeOffset="52827.0215">720 16718,'0'0,"0"0,0 0,0 0,-25 0,25 0,0 0,-25 0,25 25,0-25,-25 25,25-25,0 25,0 0,0-1,0-24,0 25,0 0,0 0,0-25,0 25,25-25,-25 0,0 24,25-24,-25 0,0 0,25 0,-25-24,24 24,-24 0,25-25,-25 25,0-25,25 25,-25-25,0 0,0 25,0-24,0-1,0 25,0-25,0 25,-25 0,25 0,-25 0,25 0,-24 0</inkml:trace>
  <inkml:trace contextRef="#ctx0" brushRef="#br0" timeOffset="53556.0632">769 17090,'0'0,"0"0,0 0,0 0,25 0,-25 25,0-25,0 25,0 0,0-25,0 25,25-1,-25 1,0 0,0 0,0 0,0-1,0-24,0 25,0-25,0 0,0 25,25-25,-25 0,0 0,0 0,0 0,0 0,0 0,-25 0,25 0,0-25,0 25,0 0,-25-25,25 25,0-24,-25 24,25-25,0 25,0-25,-25 25,25 0,0 0,0 0,0 0,-24 0,24 0,0 0,0 25,0-25,0 25,-25-1,25-24,0 25,0 0,0-25,0 25,0-25,0 25,0-25,0 0,0 0,0 0,0 0,0 0,0 0,0 0,0-25,0 25,0 0,25-25,-25 25,0-25,0 25,0-25,0 1,24 24,-24-25,0 25,25-25,-25 25,0-25,0 25,0 0,0 0,0 0,25 0,-25 25,0-25,0 25,25-25,-25 25,0-25,25 24,-25-24,0 25,0-25,0 0,25 25,-25-25,0 0,0 25,0-25,0 0,0 0,0 0,0 0,-25 0,25 25,0-25,0 0,-25 0,25 0,-25 0,25 0,-25 0,25 0,-25 0,25 0,-24 0,24 0,-25 0,25 24,0-24,0 0,0 0,-25 0,25 0,0 0,0 0,0 0,0 0,25-24,-25 24,0 0,25 0,-25 0,24 0,-24-25,25 25,0 0,-25 0,25 0,0 0,0 0,-1 0,-24 25,25-25</inkml:trace>
  <inkml:trace contextRef="#ctx0" brushRef="#br0" timeOffset="60945.4859">5829 16793,'0'0,"0"0,0 0,0 0,0 0,0 0,0 0,0 0,0 0,0 0,0 0,0-25,0 25,0 0,0 0,0 0,0 0,0 0,0 0,0 0,0 0,0 0,0 0,0 0</inkml:trace>
  <inkml:trace contextRef="#ctx0" brushRef="#br0" timeOffset="62989.6028">6028 11385,'25'0,"-25"0,0-24,24 24,-24 0,25 0,-25 0,25 0,-25 0,25 0,-25 0,0 0,25 24,-25-24,0 0,25 25,-25 0,0-25,24 25,-24 0,0-25,25 24,-25 1,0 0,25 0,-25 0,25-1,-25 1,0 0,25 25,-25-26,24 1,-24 0,0 0,0 24,25-24,-25 0,0 25,0-26,0 1,25 0,-25 25,0-26,0 26,0-25,0 0,0 24,0-24,0 25,0-1,0-24,0 25,0-1,0 1,0-25,-25 24,25-24,0 25,0-1,0-24,-25 25,25-25,0-1,0 26,0-25,0 0,0 24,0-24,0 0,0 24,0-24,0 0,0 25,0-25,0 24,0-24,0 25,0-26,0 26,0-25,0 24,0 1,0 0,0-1,0 1,0-1,0 1,0 0,-24-1,24 1,0-1,-25 1,25 0,0-26,0 26,0 0,0-1,-25-24,25 25,0-1,0-24,0 0,0 25,0-26,25 26,-25-25,0 0,25-1,-25 1,0 0,24 0,-24 0,25-1,-25-24,25 25,0-25,0 0,-25 25,24-25,1 0,0 0,0-25,-25 25,25 0,-1 0,-24-25,25 25,-25 0,0-24,25 24,-25-25,0 25,0 0,0-25,0 25,0 0,0-25,0 25,-25 0,25 0,0 0,-25 0,25 0,-24 0,24 0,0 25,-25-25,25 0,0 25,-25-25,25 25,0-1,-25 1,25 0,0 0,-25 0,25 24,0-24,0 0,-24 24,24-24,0 25,0-25,0 24,0 1,0-25,0 24,0 1,0-25,0 24,0 1,0 0,0-26,0 26,0-25,0 24,0 1,0-25,24 24,-24-24,0 25,0-25,0 24,0-24,0 25,0-26,0 1,0 0,0 25,0-26,0 1,0 0,-24 0,24 0,0-1,0 1,0-25,-25 25,25 0,0-25,-25 25,25 0,0-25,0 24,-25-24,25 0,0 0,-25 25,25-25,0 0,0 0,0 0,-24 0,24 0,0 0,0 0,-25 0,25 0,0 0,0 0,0 0,0 0,-25 0,25 0,0 0,0 0,0 0,-25 0,25 0</inkml:trace>
  <inkml:trace contextRef="#ctx0" brushRef="#br0" timeOffset="69040.9489">12502 5804,'0'0,"0"0,0 0,0 0,0 0,0 0,25 0,-25 0,25 0,-1 0,1 25,0-25,0 0,24 0,-24 0,25 0,-1 0,1 0,0 0,-1 0,26 0,-26-25,26 25,-1 0,0 0</inkml:trace>
  <inkml:trace contextRef="#ctx0" brushRef="#br0" timeOffset="69356.967">15776 5829,'0'0,"0"0,0 0,0 0,0 0,0 0,0 0,0 0,0 0,0 0,25 25,-25-25,25 0,-25 0,25 0,-25 0,24 0,1 0,0 0,0 0,0 0,-1 0,26 0,-25-25,24 25,1 0,0 0,-26 0,26 0,24 0,-24 0</inkml:trace>
  <inkml:trace contextRef="#ctx0" brushRef="#br0" timeOffset="69513.976">17587 5779,'25'0,"-1"0,-24 0,25 0,-25 0,25 0,-25 0,0 0,0 0,0 0,25 0,-25 0,0 0,0 0,25 0,-25-24</inkml:trace>
  <inkml:trace contextRef="#ctx0" brushRef="#br0" timeOffset="69701.9867">18703 5755,'25'0,"-25"0,25 0,-1 0,-24 24,0-24,25 0,-25 0,25 0,-25 0,0 0,0 0,25 0,-25 0,0 0,25 0,-25 0,25 0,-1 0</inkml:trace>
  <inkml:trace contextRef="#ctx0" brushRef="#br0" timeOffset="70054.0069">21556 5953,'24'0,"26"25,0-25,-26 0,26 0,0 25,-1-25,-24 0,25 0,-1 25</inkml:trace>
  <inkml:trace contextRef="#ctx0" brushRef="#br0" timeOffset="71276.0768">6152 6722,'25'0,"0"0,-25 0,24 0,1 0,-25 0,25 0,0 0,0 0,-25-25,24 25,1 0,0 0,0 0,0 0,-1 0</inkml:trace>
  <inkml:trace contextRef="#ctx0" brushRef="#br0" timeOffset="71515.0904">8087 6796,'0'0,"24"0,-24 0,0 0,25 0,-25 0,0 0,25 0,-25 0,0 25,0-25,25 0,-25 0,0 0,25 0,-25 0,25 0,-1 0,-24 0,25 0</inkml:trace>
  <inkml:trace contextRef="#ctx0" brushRef="#br0" timeOffset="71695.1007">9501 6921,'24'0,"1"24,-25-24,25 0,-25 0,0 0,0 0,0 0,0 0,0 0,0 0,25 0,-25 0</inkml:trace>
  <inkml:trace contextRef="#ctx0" brushRef="#br0" timeOffset="71892.112">11088 6945,'50'0,"-1"0,-24 0,0 0,0 0,-1 0,1 0,0 0,0 0,-25 0,25 0,-25 0,25 0,-25 0</inkml:trace>
  <inkml:trace contextRef="#ctx0" brushRef="#br0" timeOffset="72620.1536">16148 6896,'0'0,"-25"0,25 0,0 0,0 0,0 0,0 0,0 0,0 0,0 0,0 0,0 0,0 0,0 0,0 0</inkml:trace>
  <inkml:trace contextRef="#ctx0" brushRef="#br0" timeOffset="76095.3524">5284 11782,'0'0,"0"0,0 0,0 0,0 0,0 0,0 0,0 0,0 0,0 0,0 0,0 0,0 0,0 0,0 0,0 0,0 0,0 0,0 0,0 0,0 0,0 0,-25 0,25 0,0 0,0 0,0 0,0 0</inkml:trace>
  <inkml:trace contextRef="#ctx0" brushRef="#br0" timeOffset="82943.7441">1836 7144,'0'-25,"0"25,0 0,0 0,0 0,0 0,0 0,0 0,0 0,-25 0,0 0,25 0,-25 25,1-25,-1 25,0-25,0 24,0 1,1 25,-1-25,0-1,25 26,-25-25,0 24,25 1,0-25,0 0,0-1,0 26,0-50,0 25,0 0,25-25,0 24,-25-24,25 0,0 0,-1 0,1 0,0 0,0-24,0 24,-1-25,1 0,0 0,0 25,0-25,0 1,-25-1,0 0,24 0,-24 25,0-25,0 1,-24 24,-1-25,25 25,-25-25,0 25,-25 0,26-25,-26 25,25 0,-24 0,-1-25,25 25,-24 0,-1 0,0 0,26-24,-1 24,0 0,0-25,0 25,1 0,24-25,0 25,0-25,0 25,0-25,0 1,0 24,24-25,-24 0,25 0,0 0,-25 1,25-1,0 0,-1 0,1 25,-25-25,25 1,0 24,0 0,-25 0,24 0,-24 0,25 24,0-24,-25 25,0 0,25 25,-25-26,25 26,-25-25,0 24,0 1,24-25,-24 24,0-24,0 0,25 0,-25 0,0-1,25 1,-25 0,25 0,-25-25,25 25,-25-25,24 24,-24 1,25-25</inkml:trace>
  <inkml:trace contextRef="#ctx0" brushRef="#br0" timeOffset="83795.7928">1935 8657,'0'-50,"0"25,-25 1,1-1,24 0,-25-25,0 26,0 24,0-25,-24 0,24 25,0 0,0 0,-24 0,24 25,0 0,0-1,0 1,-24 25,24-25,0 24,25 1,-25-1,25 1,-24 0,24-26,0 26,0-25,24 0,-24-1,25-24,0 25,0-25,0 0,-1 0,1 0,0 0,0-25,24 25,-24-24,0-1,25 25,-26-25,1 0,0 0,-25 1,25-1,-25 0,0 0,0 25,0-25,0 1,-25 24,0-25,0 25,1-25,-26 25,0-25,26 0,-26 25,0-24,1-1,24 0,-25 25,26-25,-1 0,0 1,0 24,25-25,-25 0,25 0,0 0,0 1,0-1,25 0,-25 0,25 25,0-25,0 1,-1-1,1 25,0-25,0 25,0 0,24 0,-24 0,0 25,0 0,-25-1,24 1,1 0,0 25,-25-1,0 26,0-1,0 0,0 1,0-1,0 1,0 24,-25-25,25 1,-25-1,25 1,-24-26,24 1,0-1,0 1,0-25,0 0,24-1,-24 1,25 0,-25-25,25 25</inkml:trace>
  <inkml:trace contextRef="#ctx0" brushRef="#br0" timeOffset="85042.8642">3349 9401,'0'0,"-25"0,25 0,0 0,-25 0,25 0,0-25,0 25,0 0,0 0,0 0,25 0,-25 0,25 0,0 0,0 0,24 0,1 0,-1 0,1 0,0 0,24 0,0 0,26 0,-1 0,0 0,0 0,1 0,24 25,0-25,0 0,24 0,-24 25,25-25,-25 0,25 25,0-25,0 24,24-24,-24 25,0-25,25 25,-25-25,24 25,-24 0,25-25,-26 24,1 1,25-25,-25 25,0-25,-1 25,-24 0,25-25,-25 24,25 1,-25-25,-25 25,25 0,-24-25,24 25,-50-25,25 24,0-24,-24 0,-1 25,1-25,-26 0,26 0,-26 0,-24 0,25 25,-25-25,-1 0,-24 0,25 0,-25-25</inkml:trace>
  <inkml:trace contextRef="#ctx0" brushRef="#br0" timeOffset="88427.0577">3051 7987,'25'0,"0"0,-25 0,50 0,-26 0,1 0,25 0,-1 0,1 0,24 0,1 0,-1 0,25 0,-24 0,24 0,0 0</inkml:trace>
  <inkml:trace contextRef="#ctx0" brushRef="#br0" timeOffset="88815.0799">7219 7888,'49'0,"-24"0,25 0,-1 0,1 0,-1 0,26-25,-26 25</inkml:trace>
  <inkml:trace contextRef="#ctx0" brushRef="#br0" timeOffset="93161.3285">3771 9500,'-25'0,"25"0,0 0,0 0,0 25,0-25,25 0,-1 0,1-25,0 25,25 0,-1 0,1 0,0-25,24 25,25-24,-24 24,24-25,0 0,25 25,0-25,0 0,0 1,25-1,0 0,0 25</inkml:trace>
  <inkml:trace contextRef="#ctx0" brushRef="#br0" timeOffset="93537.35">8211 9277,'25'25,"-25"-25,24 0,-24 0,25 0,0 0,25 0,-26 0,26 0,24 0,-24 0,24 0,1 0,24 0,0-25,0 25,25 0,-24-25,24 25</inkml:trace>
  <inkml:trace contextRef="#ctx0" brushRef="#br0" timeOffset="100687.759">9600 10567,'0'-25,"-25"25,25 0,-25 0,25 0,-25-25,25 25,-24 0,-1 0,25 25,-25-25,0 0,0 25,1 0,24-25,-25 24,0 26,0-25,25 0,-25 24,0 1,25-25,0 24,0 1,0-1,0 1,0 0,0-1,0 1,25-25,0 24,0-24,0 0,0 0,-1 0,1-25,25 24,-25-24,24 25,-24-25,25 0,-1-25,1 25,-25-24,24 24,1-25,-25 0,24 0,-24-24,25 24,-26 0,1-25,0 25,0-24,0 24,-1-25,-24 1,0-1,0 25,0-24,-24-1,-1 25,0-24,0 24,0-25,-24 26,-1-1,25 0,-24 25,-1-25,1 25,-1 0,0 25,1-25,-1 25,1 0,24-1</inkml:trace>
  <inkml:trace contextRef="#ctx0" brushRef="#br0" timeOffset="101102.7828">9476 11683,'25'-25,"-25"25,0 0,0 0,0 0,0 0,0 0,0 0,0 0,0 0,0 0,-25 25,25 0,0 0,-25-1,25 1,-25 25,0-25,25 24,-24 1,-1-1,25 26,-25-26,0 1,25 0,-25-1,25 1,-25 0,25-26,-24 26,24-25,-25 24,25-24,0 0,0 0,0-25,-25 25,25-25</inkml:trace>
  <inkml:trace contextRef="#ctx0" brushRef="#br0" timeOffset="101454.8029">9252 12105,'0'0,"0"-25,0 25,-24 0,24 0,-25 0,25 0,0 0,-25 25,25-25,-25 24,25-24,-25 25,25 0,0 0,-24 0,24-25,-25 25,25-1,0-24,0 25,0-25,0 0,0 0,0 0,0 0,0 0,0 0,0 0,0 0,0-25,0 25,0-24,25-1,-1 0,-24 0,25 0,0 25,0-25,0 1,-1-1,1 0,25 25,-25 0,0-25,-1 25,1 0,25 25,-25-25,-1 25,1-25,25 25,-25-1,-1 1,1-25,0 25,0 0,0 0,-1-25,1 25,0-1,-25-24</inkml:trace>
  <inkml:trace contextRef="#ctx0" brushRef="#br0" timeOffset="101847.8254">9203 12551,'0'0,"0"0,0 0,0 0,0 0,0 0,0 0,0 0,0 0,0 0,0 0,0 0,0 25,-25 0,25-25,0 25,-25-1,25 1,-25 0,1 0,24 0,-25-1,25 1,-25-25,25 25,0-25,0 25,-25-25,25 0,0 0,0 0,0 0,0-25,0 25,25-25,-25 0,25 1,-25-1,25 0,-1 0,1 0,0 1,0-1,24 25,-24-25,0 0,0 25,0 0,24 0,-24 0,0 0,0 25,0 0,24-25,-24 25,0-1,0 1,-1-25,1 25,25 0,-25-25</inkml:trace>
  <inkml:trace contextRef="#ctx0" brushRef="#br0" timeOffset="102574.8669">12849 10393,'0'0,"-25"-25,25 25,-24 0,-1-24,25 24,-25 0,0 0,0 0,1 0,-1 24,0-24,0 25,0 25,-24-25,24-1,0 26,25 0,-25-26,0 26,25 0,0-1,0 1,0-1,0 1,0 0,0-26,25 26,0-25,0 0,0-1,0 1,-1-25,26 0,0 0,-1 0,-24 0,25 0,-1-25,1 1,-1-1,1 0,0 0,-1-24,1 24,-1-25,-24 25,0-24,0 24,0-25,-1 1,-24 24,0-25,0 1,0-1,-24 25,-1-24,0-1,0 25,0 1,-24-1,24 0,-25 25,26 0,-26 0,25 25</inkml:trace>
  <inkml:trace contextRef="#ctx0" brushRef="#br0" timeOffset="102862.8834">12676 11162,'24'25,"-24"-25,0 25,0-25,0 25,0-1,0 1,0 25,25-1,-25-24,0 50,0-26,25 1,-25-1,0 26,25-26,-25 26,0-26,0 1,25 0,-25-1,0 1,24-25,-24 24,0-24,25 0,-25 0,0 0,0-25,0 24,0-24,0 0</inkml:trace>
  <inkml:trace contextRef="#ctx0" brushRef="#br0" timeOffset="103223.9041">12651 11782,'0'0,"0"0,0-25,-25 25,25 0,0 0,0 25,-25-25,25 0,-25 25,25 0,-24 0,-1-1,0 1,25 0,-25 25,0-26,0 1,1 0,-1 0,25 0,-25-1,25-24,-25 25,25-25,0 0,0 0,0 0,0 0,0 0,0-25,0 25,25-24,-25-1,25 0,0 0,-1 0,1-24,0 24,0-25,25 26,-26-1,26-25,-25 50,24-25,1 1,-25 24,0 0,24 0,-24 24,0-24,0 25,-1 0,1 0,0 0,0-1,0 1,-25 0,24 25,-24-26,25 1,-25 0,0 0</inkml:trace>
  <inkml:trace contextRef="#ctx0" brushRef="#br0" timeOffset="103582.9246">12899 12402,'0'0,"0"0,0 0,0 0,-25 0,25 0,0 0,0 0,0 0,-25 0,25 25,0 0,-25-25,25 25,-24 0,-1-1,0 1,0 0,25 0,-25 0,1-1,-1 1,0 0,25 0,-25-25,0 25,25-25,0 0,0 0,0 0,0 0,0 0,0-25,0 0,25 25,-25-25,25 0,0-24,0 24,-1 0,1 0,0 1,25-1,-26 0,1 0,25 25,-25 0,-1-25,1 25,0 25,0-25,0 0,-1 25,1 0,0-25,0 25,0-1,-1 1,1 0,-25-25,25 25,0 0,0-25,-1 24</inkml:trace>
  <inkml:trace contextRef="#ctx0" brushRef="#br0" timeOffset="104254.963">16099 10170,'0'0,"0"-25,0 0,-25 25,25 0,-25-24,0 24,25 0,-25 0,1 24,-1 1,25 0,-25 0,0 24,0 1,1-25,24 49,-25-24,25-1,0 1,0 0,0-26,0 26,0-25,25 24,-1-24,1 0,0 0,0-25,0 25,24-25,-24 0,25 0,-1 0,1-25,-1 25,1-25,0 0,-1 0,1 1,-1-1,1 0,-25 0,24-24,-24 24,0-25,0 1,-25 24,0-25,0 1,-25-1,0 0,-24 26,24-26,-25 25,1 0,-26 1,26 24,-1 0,-24 0,24 0,-24 24,24 1</inkml:trace>
  <inkml:trace contextRef="#ctx0" brushRef="#br0" timeOffset="104518.9781">16074 11038,'0'0,"25"25,-25 0,0-25,0 24,0 1,0 25,0-25,0 24,0 1,0 0,0-1,0 26,0-26,0 26,0-1,0-24,0 24,0-24,0 24,0-24,0-1,0 1,0-1,0 1,0-25,0 0,-25 0,25-1</inkml:trace>
  <inkml:trace contextRef="#ctx0" brushRef="#br0" timeOffset="104866.9981">15925 11733,'0'-25,"-25"25,25-25,0 25,-25 0,25 0,0 0,-24 0,24 0,-25 0,25 25,-25-25,25 25,-25-1,0 1,1-25,-1 25,0 0,25 0,-25-1,0 1,25 0,-25-25,25 25,0-25,0 0,0 0,0 0,0 0,0 0,25 0,-25-25,25 0,0 0,0 1,0-1,-1 0,26 0,-25-24,0 24,24 0,-24 0,25 0,-1 1,-24-1,25 25,-26 0,1 0,25 25,-25-25,-1 24,1 26,0-25,0 24,-25 1,25-25,-1 24,-24 1,25 0,-25-1,0 1,0-25</inkml:trace>
  <inkml:trace contextRef="#ctx0" brushRef="#br0" timeOffset="105223.0184">16099 12551,'-25'0,"25"0,0 0,0 0,0 0,0 25,-25-25,25 0,0 25,0-25,-25 25,25-1,-25 1,25 0,-24-25,24 25,-25 0,0-25,25 24,-25-24,25 25,-25-25,25 0,0 0,0 0,0 0,0 0,0-25,0 25,0-24,0-1,0 0,25 0,0 0,0 1,0-1,-1 0,1 0,0 0,25 1,-26-1,1 25,25 0,-25 0,24 0,-24 0,25 25,-26-25,1 24,25 1,-25 0,-1-25,1 25,25 0,-25-1,-1-24,1 25,25-25</inkml:trace>
  <inkml:trace contextRef="#ctx0" brushRef="#br0" timeOffset="105899.0571">19844 9996,'0'0,"0"-25,0 1,0 24,0-25,0 25,-25-25,0 25,25 0,-24 0,-1 25,25-25,-25 25,0-1,0 1,1 25,-1 0,25-26,-25 26,25 0,-25-1,25 1,0-25,0 24,25-24,0 25,0-26,-1 1,1 0,0-25,25 25,-26-25,26 0,0 0,-25 0,24 0,1 0,24-25,-24 0,-1 0,1 25,0-49,-26 24,26 0,-25 0,0-24,-1 24,-24-25,25 26,-25-26,0 25,-25-24,1 24,-1-25,-25 25,25 0,-24 1,-1-1,1 25,-1 0,-24 0</inkml:trace>
  <inkml:trace contextRef="#ctx0" brushRef="#br0" timeOffset="106163.0722">19794 10840,'0'0,"0"0,0 0,0 24,0 1,0 0,0 0,0 0,0 24,0-24,0 25,0 24,0-24,-24-1,24 26,0-26,0 26,0-1,-25-24,25 24,0-24,0-1,0 26,0-26,0 1,25 0,-25-26,0 1,0 25,24-50,-24 25,0-1</inkml:trace>
  <inkml:trace contextRef="#ctx0" brushRef="#br0" timeOffset="106508.0919">19621 11658,'-25'-25,"0"25,25-24,0 24,-25 0,25 0,0 0,-24 0,24 24,0 1,-25-25,0 25,25 0,-25 0,0-1,25 1,-24 0,-1 25,0-50,0 24,25 1,-25 0,25-25,-24 25,24-25,0 0,0 0,0 0,0 0,0 0,0-25,24 25,-24-25,25 0,0 1,-25-1,25-25,0 25,-1-24,1 24,0 0,0-24,24 24,-24 0,0 0,0 25,0 0,24-25,-24 25,0 25,0-25,-1 25,1-25,0 25,0 24,0-24,0 0,-1 25,-24-26,25 1,-25 25,25-25,-25-1,0 26,0-25</inkml:trace>
  <inkml:trace contextRef="#ctx0" brushRef="#br0" timeOffset="106848.1114">19621 12452,'0'0,"0"0,0 0,0 0,0-25,0 25,0 0,-25 25,25-25,0 0,-25 25,25 0,-25-25,1 24,-1 1,0 0,0 0,0 0,25-1,-24 1,-1 0,0 0,0 0,25-25,-25 0,25 24,0-24,0 0,0-24,0 24,25-25,0 0,-25 0,25 0,0 1,-1-1,26-25,-25 25,0 1,24-1,-24 0,25 0,-1 0,1 25,-25 0,24 0,1 25,-25-25,24 25,1 0,-25-25,24 25,-24-1,25 1,-25 0,-1 0,26 0,-25-25,0 24,-1-24</inkml:trace>
  <inkml:trace contextRef="#ctx0" brushRef="#br0" timeOffset="107495.1484">22424 9996,'0'0,"-25"0,25 0,-25 0,0 0,1 0,-1 25,0 0,0 0,-24 0,24-1,0 26,0 0,0-1,1 1,-1-1,25 1,0-25,0 24,0-24,25 25,-1-25,1-1,0 1,0 0,24-25,1 25,0-25,-1 0,1 0,24 0,-24 0,24-25,1 25,-26-25,26 0,-1 1,-24-1,24 0,-24-25,-1 26,1-26,-25 0,0 1,-1 24,-24-25,0 1,0-1,0 1,-24-1,-26 25,25-25,-24 26,-1 24,-25-25,26 25,-26 0,1 25</inkml:trace>
  <inkml:trace contextRef="#ctx0" brushRef="#br0" timeOffset="107733.162">22672 10889,'25'25,"-1"25,1-26,0 26,0-25,-25 24,25 1,-25 0,0-1,0 1,0 24,0-24,0 24,0-24,0 24,0-24,0 24,0-24,0 0,-25 24,25-49,0 24,0 1,0-25,0 0,0-1,0-24,0 25,0-25,0 0</inkml:trace>
  <inkml:trace contextRef="#ctx0" brushRef="#br0" timeOffset="108056.1805">22548 11683,'0'-25,"-25"25,25 0,0 25,-25-25,25 25,-25-25,1 25,24-1,-25 1,0 0,0 0,0 0,1-1,-1 1,25 0,-25-25,0 25,25-25,0 25,0-25,0 0,0 0,0 0,0-25,0 25,25-25,0 0,0 25,-1-49,1 24,25 0,-25-25,24 26,1-26,-1 25,1 0,0 1,-1-1,-24 0,25 0,-1 25,-24 0,0 0,24 0,-24 25,0 0,0 0,0-1,-25 1,25 0,-1 25,-24-26,25 1,-25 0,25 0,-25 0,0 24,0-49,0 25,0 0</inkml:trace>
  <inkml:trace contextRef="#ctx0" brushRef="#br0" timeOffset="108403.2003">22672 12353,'-25'0,"25"0,-25 0,25 25,0-25,-25 0,25 0,-24 0,24 24,-25 1,0-25,0 25,25 0,-25 24,1-24,-1 0,0 0,-25 24,26-24,-1 0,0 25,0-26,25 1,-25-25,1 25,24 0,0-25,0 0,0 0,0 0,0 0,24-25,-24 25,25-25,0 0,0 1,24-1,-24-25,25 25,-1 1,1-26,0 25,-1 0,1 25,-1-24,1 24,0 0,-1 0,1 24,-25 1,24 0,1 0,-25 24,24-24,-24 25,25-1,-25 1,24 0,1-26,-25 26,24 0,26-26</inkml:trace>
  <inkml:trace contextRef="#ctx0" brushRef="#br0" timeOffset="110611.3266">7094 13419,'0'-24,"0"24,0-25,0 25,0 0,0-25,-24 25,24 0,0 25,0-25,0 25,0-1,0-24,-25 50,25-25,0 0,0-1,0 26,0-25,0 0,-25-1,25 1,0 0,0 0,0 0,0-25,0 24,0-24,0 0,0 0,0 0</inkml:trace>
  <inkml:trace contextRef="#ctx0" brushRef="#br0" timeOffset="110999.3488">7020 13271,'-25'0,"25"-25,-25 0,25 25,-24 0,24-25,-25 25,0 0,0 0,0 25,1-25,-1 25,0 0,0-1,0 1,1 0,-1 25,25-1,-25 1,0-1,25 26,0-26,0 1,0 24,0-24,0 0,0-1,0 1,0-25,25 24,0-24,0 0,-25 0,24-1,1 1,25-25,-25 0,-1 0,26 0,-25-25,24 1,-24-1,25 0,-1 0,-24 0,25-24,0-1,-1 25,-24-24,25-1,-1 1,-24-26,25 26,-26-1,1 0,-25 1,25-26,-25 26,0-1,-25 25,0-24,-24-1,-1 25,1 0,-1 1,-24-1,-1 25,1 0,-1 0,1 25,-1-25,1 49,0-24,-1 25</inkml:trace>
  <inkml:trace contextRef="#ctx0" brushRef="#br0" timeOffset="125827.1969">13742 7516,'0'0,"-25"0,25-25,-24 25,24 0,0 0,0 0,0 0,0 0,0 0,0 0,0 0,0 0,0 0,24 0,1 0,0 0,0 0,24 0,1 0,0 0,-1 0,1 0,-1 0,26 0,-26 0,26-25,-26 25,1 0,24 0,-24 0,0-25,-25 25,24 0,-24 0,0 0,0-24,-1 24,-24 0,25 0</inkml:trace>
  <inkml:trace contextRef="#ctx0" brushRef="#br0" timeOffset="126107.2129">14536 7169,'0'0,"0"0,0 0,0 0,0 0,0 0,0 24,0-24,25 0,-25 25,0-25,25 25,-1-25,1 25,-25-25,25 0,25 25,-26-25,1 0,0 24,25-24,-26 25,1-25,0 0,0 25,0-25,-1 25,-24-25,0 25,0-25,0 24,-24 1,-1-25,0 25,-25 0,26 0,-26-1,0 1,1 0,-1-25,1 25</inkml:trace>
  <inkml:trace contextRef="#ctx0" brushRef="#br0" timeOffset="128247.3353">5482 7962,'0'0,"0"25,0-25,0 0,0 0,0 0,0 0,0 0,0 0,25 25,0-25,-25 0,49 0,-24 0,0 0,25 0,-1 0,26 0,-26 0,26 0,-1 0,0 0,1-25,24 25,0 0,1 0,-1-25,0 25,0-25,25 25,-25-24,25 24,-24 0,24-25,-25 25,0 0,0-25,1 25,-26 0,25 0,-24 0,-26 0,26 0,-26-25,-24 25,25 0</inkml:trace>
  <inkml:trace contextRef="#ctx0" brushRef="#br0" timeOffset="128567.3536">5904 8062,'-25'0,"-25"0,1 0,24 0,0 0,25 0,-25 0,25 0,0 0,0 0,0 0,0 0,25 0,0 0,0 0,0 24,24-24,1 0,24 0,1 0,-1 25,1-25,24 0,-25 0,25 0,25 0,-24 0,-1 0,25 0,-25 0,-25-25,26 25,-1 0,-25 0,-24-24,0 24</inkml:trace>
  <inkml:trace contextRef="#ctx0" brushRef="#br0" timeOffset="129215.3907">4440 8111,'0'0,"25"0,0 0,0 0,0 0,24 0,1 0,-1 0,1 0,24 0,-24 0,49-25,-24 25,-1 0,25-24,-24 24,24-25,0 25,0-25,-24 25,24-25,0 25,-24 0,24-25,-25 25,26-25,-26 25,0 0,1 0,-26 0,26-24,-26 24,1 0,0 0,-26 0,26 0,-25 0,0 0,-1 0,1 0,-25 0,25 0,-25 0,0 0,0 0,0 0</inkml:trace>
  <inkml:trace contextRef="#ctx0" brushRef="#br0" timeOffset="129467.4051">5705 8111,'0'0,"25"0,0 0,0 25,24-25,-24 0,25 0,-1 0,26 0,-26 0,26 0,24 0,-24-25,-1 25,25-25,0 25,-24 0,24-24,-25 24,26-25,-26 25,0 0,-24 0,0-25,24 25,-49 0</inkml:trace>
  <inkml:trace contextRef="#ctx0" brushRef="#br0" timeOffset="138920.9458">4416 9327,'0'0,"0"0,0 0,0 0,0 24,0-24,0 0,24 0,-24 0,25 0,0 0,0 0,0 0,-1 0,1 0,25 0,-1 0,1-24,0 24,-1 0,26 0,-1 0,1 0</inkml:trace>
  <inkml:trace contextRef="#ctx0" brushRef="#br0" timeOffset="139808.9966">6375 9227,'-25'0,"25"0,0 25,0-25,0 0,0 0,-24 0,24 0,0 0,0 0,0 0,0 0,0 0,0 0,24 0,-24 0,25 0,-25 0,25 0,0 0,0 0,-1 0,1 0,0 0,25 0,-26 0,1 0,25 0,-1 0,-24 0,25 0,-1 0,1 0,0 0,-1 0,1-25,-25 25,24 0,1 0,0 0,-1 0,-24 0,25 0,-26-24,26 24,-25 0,0 0,-1 0,1 0,0 0,-25 0,25 0,-25 0,0 0,0 0,0 0,0 0,0 0,0 0,0 0,0 0,0 0,0 0,0 0,0 0,0 0,0 0,0 0,0 0,0 0,0 0,0 0,0 0,0 0,0 0,0 0,0 0,0 0,0 0,0 0,0 0,0 0,0 0,0 0,0 0,0 0,0 0,0-25,25 25,-25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42875.172">4267 8210,'0'0,"25"0,-25 25,24-25,-24 0,25 0,25 0,-25 0,24 25,1-25,-1 0,26 0,-1 0,25 0,-24 0,24 0</inkml:trace>
  <inkml:trace contextRef="#ctx0" brushRef="#br0" timeOffset="153591.7849">521 7615,'0'0,"0"0,-25 0,25 0,-24 0,24 0,-25 0,25 0,0 0,0 0,0 0,0 0,0 0,0 0,0 0,0 0,0 0,0 0,0 0,25 25,-25-25,24 0,1 25,0-25,0 0,0 0,-1 0,1 0,0 0,0 24,0-24,-1 0,26 0,-25 0,0-24,-25 24,25 0,-1 0,1 0,-25 0,25-25,-25 25,0 0,0 0,0 0,0-25,0 25,0 0,0 0,-25-25,25 25,-25 0,25-25,-24 25,24 0,-25-24,0 24,25 0,-25 0,25 0,0 0,-25 0,25 0,0 0,0 0,0 0,0 0,0 0,0 0,0 0,0 0,0 0,0 0,25 0,-25 0,25 24,-25-24,25 0,-25 0,25 25,-25-25,24 0,1 0,-25 25,25-25,0 0,-25 0,25 25,-25-25,0 0,24 0,-24 25,0-25,0 0,0 24,0-24,-24 25,24-25,-25 25,0 0,0 0,0-1,1 26</inkml:trace>
  <inkml:trace contextRef="#ctx0" brushRef="#br0" timeOffset="162159.275">9302 12998,'0'0,"0"-25,0 25,0 0,0 0,0 0,0-25,0 25,0 0,0 0,0 0,0 0,0 0,0 0,0 0,0 0,0 0,0 0,0 25,0-25,0 25,0-25,0 24,0 1,0-25,0 25,0 0,-25 0,25-1,0 1,0 0,0-25,0 25,0 0,-25-25,25 25,0-25,0 24,-24-24,24 0,0 25</inkml:trace>
  <inkml:trace contextRef="#ctx0" brushRef="#br0" timeOffset="162423.2901">9128 13246,'0'0,"0"0,0 0,0-25,-24 25,24 0,0 0,0 0,0 0,0 0,0 0,0 0,0 0,0 0,0 0,0 0,0 0,0 0,0 25,24-25,-24 0,0 25,25-1,-25-24,0 25,25 0,-25-25,0 25,0 0,0-25,0 24,25-24,-25 0,0 0,0 0,25 0,-25 0,0 0,24 0,-24 0,0 0,25-24,-25 24,25-25,-25 0,25 25,0-25,-25 0,25 1,-25 24,24-25,-24 0</inkml:trace>
  <inkml:trace contextRef="#ctx0" brushRef="#br0" timeOffset="168497.6375">18902 7590,'0'-25,"-25"1,0 24,0-25,-25 0,26 0,-1 25,0-25,0 25,-24 0,24 0,0 0,0 0,-24 25,24-25,-25 25,25 25,-24-26,24 26,-25 24,26-24,-1 24,0 1,0-26,0 26,25-1,-24-24,24 0,0-1,0-24,24 0,-24 0,25-1,0 1,0-25,0 0,24 0,-24 0,25 0,-26-25,26 25,0-24,-1-1,1 0,-1 0,1 0,0 1,-1-26,-24 25,25-24,-25 24,-1-25,-24 0,25 26,-25-26,0 0,0 1,-25 24,1-25,-1 1,0 24,0 0,0-24,-24 24,24 25,-25-25,1 25,24-25,-25 25,25 0,1 0,-1 0</inkml:trace>
  <inkml:trace contextRef="#ctx0" brushRef="#br0" timeOffset="168704.6494">19646 7367,'0'0,"0"0,0 25,0-25,0 0,0 25,0-1,0 1,-25 0,25 25,-25-1,0-24,0 25,1-1,-1 1,0-1,0 1,0 0,1-1,-1-24,25 25,-25-25,25-1,0 1</inkml:trace>
  <inkml:trace contextRef="#ctx0" brushRef="#br0" timeOffset="168988.6656">19472 7739,'0'-50,"0"1,0 24,-25-25,25 1,0 24,0-25,0 26,0-26,25 25,-25 0,25 1,0-1,-1 0,1 0,0 0,25 1,-26 24,26-25,-25 25,24 0,1 0,0 0,-1 0,1 0,0 25,-26-25,26 24,-25-24,24 25,-24 0,0-25,-25 25,0 0,0-1,0 1,0-25,0 25,-25 0,0 0,-24-25,24 24,-25-24,1 0,24 25,-25-25,26 0,-26 0,25 0,-25 0,26 0,24-25</inkml:trace>
  <inkml:trace contextRef="#ctx0" brushRef="#br0" timeOffset="169376.6878">20613 7169,'0'0,"0"0,0 0,25 0,0 0,-25 0,49-25,-24 25,0 0,24 0,1 0,0 0,-1 0,1 0,24-25,-49 25,25 0,-1 0,-24 0,0 0,-25 0,25 0,-25 0,0 0,-25 0,0 0,0 0,1 25,-1-25,0 0,-25 0,26 0,-1 0,0 0,0 0,0 0,25 25,-24-25,24 0,0 24,0-24,-25 25,25 0,0 0,0 0,-25 24,25-24,0 25,-25-26,25 26,0-25,-25 0,25 24,-25-24,25 25,-24-26,24 1,-25 0,25 0,-25 0,25-1,0 1</inkml:trace>
  <inkml:trace contextRef="#ctx0" brushRef="#br0" timeOffset="169608.7011">21407 7243,'25'0,"-1"0,1 0,0 0,0 0,-25 0,0 0,0 25,25-25,-25 25,0-1,0 1,0 0,0 25,0-26,-25 26,25-25,-25 0,25 24,-25-24,0 0,25 0,0-1,-24 1,24 0,0 0,-25 0,25-25</inkml:trace>
  <inkml:trace contextRef="#ctx0" brushRef="#br0" timeOffset="169948.7205">21928 7342,'24'0,"-24"0,0 0,0 0,0 0,0 0,0 25,0-25,-24 0,24 25,-25 0,0-25,0 24,25 1,-25 0,1 0,24 0,0-1,-25 1,25 0,0 0,0 0,25-25,-25 24,24 1,1-25,0 25,0-25,24 0,-24 0,25 0,0 0,-1 0,-24 0,25 0,-1-25,1 25,-25-25,24 1,-24 24,0-25,0 0,-25 0,0-24,0 24,0 0,-25-25,0 26,0-1,-24-25,24 25,-25 1,25 24,-24-25,24 25,-25-25</inkml:trace>
  <inkml:trace contextRef="#ctx0" brushRef="#br0" timeOffset="170329.7423">23019 7317,'25'25,"0"0,0 0,-1-25,-24 25,25-1,-25 1,0 25,0-25,0-1,-25 26,25-25,-24 0,-1 24,0-24,0 0,25 0,-25-1,0 1,1 0,-1-25,25 25,0-25,0 0,0 0,0 0,0-25,0 25,0-25,0 0,25 1,-25-1,24 0,1 0,0-24,-25 24,25-25,0 1,0 24,-1-25,1 25,-25 1,25-1,-25 0,25 25,-25 0,0 0,0 25,25-25,-25 25,0-1,0 1,0 0,0 0,0 0,24-1,-24 26,0-25,25 0,-25-1,25-24,-25 25,25 0,0 0,-1-25,1 25,0-25,0 0</inkml:trace>
  <inkml:trace contextRef="#ctx0" brushRef="#br0" timeOffset="170532.7539">23937 7417,'0'-50,"0"0,0 26,0-26,0 25,0 0,0 25,0-24,0 24,0 0,0 0,0 0,-25 24,25 1,0 0,-25 0,25 0,-25 24,25-24,-24 25,24-26,-25 26,0-25,0 0,25 24,-25-24,25 0,-24 0,24-1,-25 1,25 0,-25 0,25-25,0 25</inkml:trace>
  <inkml:trace contextRef="#ctx0" brushRef="#br0" timeOffset="170784.7683">24160 7441,'25'-24,"-25"24,0 0,0 0,0 0,-25 0,25 0,-25 0,1 24,-1-24,0 25,0 0,25-25,-25 25,25 0,0-1,0 1,0 0,25 0,0 0,0-1,0 26,24-25,-24 0,25 24,-26-24,1 0,25 24,-25-24,-1 0,1 0,-25-25,25 25,-25-25,0 25,-25-25,0 0,-24 0,-1 0,-24 0</inkml:trace>
  <inkml:trace contextRef="#ctx0" brushRef="#br0" timeOffset="171335.7998">17091 8830,'-50'0,"25"25,1-25,-1 0,0 25,0-25,25 0,0 0,0 0,0 25,25-25,0 0,0 0,24 25,1-25,24 0,1 0,24 0,25 0,0 0,25 0,0 0,24 0,26 0,-1 0,0 0,26 0,-1 0,25 0,0 0,0 0,0-25,0 25,25 0,0 0,-25 0,25 0,0 0,-25 0,0-25,0 25,0 0,0 0,-25 0,0 0,-24 0,-1 0,-24 0,0 0,-26 0,1 0,-25 0,-25 0,1 0,-1-25,-25 25,-24 0,-1-25,-24 25,25 0,-50-24,25 24,-25 0,0-25,0 25,0 0,0 0</inkml:trace>
  <inkml:trace contextRef="#ctx0" brushRef="#br0" timeOffset="176711.1073">9426 12948,'0'0,"0"-25,0 25,0 0,0 0,0 0,-25 0,25 0,0 0,0 0,0 0,0-25,-24 25,24 0,0 0,0 0,0 0,0 0,0 0,0 0,-25 0,25 0,0 25,0-25,0 0,-25 25,25-25,0 25,0 0,-25-1,25 1,0 0,0 0,0 0,0-1,0 1,0 25,-25-25,25 0,0-1,0 26,0-25,0-25,0 25,0-1,0-24,0 0,0 25,0-25,0 0,0 0,0 0,0 0,0 0,0-25</inkml:trace>
  <inkml:trace contextRef="#ctx0" brushRef="#br0" timeOffset="176994.1235">9079 13271,'0'0,"0"0,-25 0,25 0,0 0,0 0,0 0,0 0,0 0,0 0,0 0,0 24,0-24,25 0,-25 25,25-25,-1 25,-24-25,25 25,0-25,-25 25,25-1,0-24,-25 0,24 25,-24-25,25 0,-25 0,25 0,-25 0,25 0,-25-25,25 25,-25-24,25 24,-25-25,24 0,1 0,-25 0,25 1,0-1,-25 25</inkml:trace>
  <inkml:trace contextRef="#ctx0" brushRef="#br0" timeOffset="183214.4793">4986 16520,'0'0,"0"0,0 0,-25 0,25 0,0 0,0 0,0 0,0 0,0 0,0 0,0 0,25 0,-25 0,0 0,0 0,0 0,0 0</inkml:trace>
  <inkml:trace contextRef="#ctx0" brushRef="#br0" timeOffset="183550.4985">5061 15701,'0'0,"0"25,0-25,0 0,0 0,0 0,0 0,0 0,0 0,0 0,0 0,0 0,0 0,0 0,0 0,0 0,0 0,0 0,0 0,0 0,0 0,0 25,0-25,0 0</inkml:trace>
  <inkml:trace contextRef="#ctx0" brushRef="#br0" timeOffset="183886.5177">5135 14982,'0'0,"0"0,0 0,0 0,0 0,0 0,0 0,0 0,0 0,0 0,0 0,0 0,0 0,0 0,0 0,0 0,0 0,0 0,0 0,0 0,0 0,0 0</inkml:trace>
  <inkml:trace contextRef="#ctx0" brushRef="#br0" timeOffset="184242.5381">5085 14238,'25'0,"-25"25,0-25,0 0,0 0,0 0,0 0,0 0,0 0,0 0,0 0,0 0,0 0,0 0,0 0,0 0,0 0,0 0,0 0,0 0,0 0,0 0</inkml:trace>
  <inkml:trace contextRef="#ctx0" brushRef="#br0" timeOffset="184594.5582">5085 13320,'0'0,"0"0,0 0,0 0,0 0,0 0,0 0,0 25,0-25,0 0,0 0,0 0,0 0,0 0,0 0,0 0,0 25,0-25,0 0,0 0</inkml:trace>
  <inkml:trace contextRef="#ctx0" brushRef="#br0" timeOffset="184938.5779">5085 12849,'0'0,"0"0,0-25,0 25,0 0,0 0,0 0,0 0,0 0,0 0,0 0,0 0,0 0,0 0,0 0,0 0,0 0,0 0,0 0,0 0,0 0,0 0,0 0,0 0,0 0,0 0,0 0</inkml:trace>
  <inkml:trace contextRef="#ctx0" brushRef="#br0" timeOffset="185168.591">5110 11857,'0'0,"0"-25,0 25,0 0,0-25,0 25,0 0,0-25,0 25,0 0,0 0,0 0,0 0</inkml:trace>
  <inkml:trace contextRef="#ctx0" brushRef="#br0" timeOffset="198918.3775">3151 5531,'0'0,"0"0,0 0,0 0,0 0,0 0,24 25,-24-25,25 0,-25 0,25 0,-25 0,25 0,0 0,-1 25,1-25,0 0,0 0,0 25,-1-25,1 0,25 0,-25 25,24-25,-24 0,25 24,-1-24,1 0,-1 25,1-25,0 0,-1 0,26 25,-26-25,1 0,24 25,-24-25,0 25,24-25,-24 0,24 24,-24-24,24 25,0-25,1 25,-1-25,1 25,-1-25,1 0,-26 0,26 25,-1-25,-24 0,24 0,0 0,-24 25,24-25,-24 0,24 0,1 0,-26 0,26 0,-1 0,-24 0,-1 0,26 0,-25 0,-1 0,1 0,24 0,-24 0,-1 0,1 0,0 0,-1 0,-24 0,25 0,-1 0,-24 0,25 0,-1 0,-24 0,25 0,-26 0,26 0,-25-25,0 25,24 0,-24-25,25 25,-25 0,24 0,-24-25,0 25,0 0,24-25,-24 25,0 0,0-25,-25 25,24 0,1 0,0 0,-25-24,25 24,-25 0,0 0,0 0,0 0,0 0,0 0,0 0,0 0,0 0,0 0,0 0,0 0</inkml:trace>
  <inkml:trace contextRef="#ctx0" brushRef="#br0" timeOffset="201802.5424">5829 5755,'0'0,"0"0,0 0,0 0,0 0,0 0,0 0,0 0,0 0,0 0,25 0,0 0,0-25,0 25,24 0,1-25,24 25,1 0,-1-25,1 25,24-25,-25 1,25 24,1-25,-1 25,0-25,0 25,0-25,1 25,-26-25,25 25,-24 0,-1-24,1 24,-26 0,1 0,-1-25,1 25,-25 0,0 0,-1 0,-24 0,0 0,0 0,0 0,0 0,0 0,-24 0,-1 0,-25 0,25 0,-24 0,-1 0,-24 0,24 0,-24 0,-1 0,1 0,0 25,-1-25,1 0,-1 0,26 0,-26 0,26 0,-26 0,26 24,-1-24,25 0,0 0,1 0,-1 0,0 0,25 0,0 0,0 0,0 0,0 0,0 0,0 0,25 0,0 0,-1 0,1 0,25 0,-25-24,24 24,1 0,-1 0,1 0,0-25,-1 25,-24 0,25-25,-1 25,-24 0,0 0,0-25,0 25,-1 0,-24 0,0 0,0 0,0 0,0 0,-24 25,-1-25,0 25,-25-25,1 25,-1-25,0 24,1 1,-26-25,26 25,-1-25,1 25,-1-25,0 25,26-25,-1 0,25 0,0 0,0 0,0 0,25 0,-1 0,26-25,0 25,-1-25,26 25,-1-25,0 0,1 25,24-24,0-1,1 0,-26 0,25 25,0-25,-24 1,-1 24,1-25,-26 25</inkml:trace>
  <inkml:trace contextRef="#ctx0" brushRef="#br0" timeOffset="211711.1092">3944 16619,'0'-25,"0"25,0 0,0 0,0 0,0 0,0 0,0 0,0 0,0 0,0 0,0 0,0 0,0 0,0 0,0 0,0 25,0-25,0 0,0 0,25 25,-25-25,0 25,0-25,0 0,0 25,25-25,-25 0,0 0,0 0,0 0,25 0,-25 0,0 0,25 0,-1-25,-24 25,25-25,0 0,0 0,0 1,-1-1,1 0,0-25</inkml:trace>
  <inkml:trace contextRef="#ctx0" brushRef="#br0" timeOffset="212086.1306">4316 15999,'0'0,"0"0,0 0,0 0,0 0,0 25,0-25,0 0,0 0,25 0,-25 25,0-25,0 0,25 0,-25 24,0-24,25 0,-25 0,25 0,-25 0,24-24,-24 24,25-25,0 25,0-25,-25 0,25 0,-1 1,1-1,0 0</inkml:trace>
  <inkml:trace contextRef="#ctx0" brushRef="#br0" timeOffset="212519.1554">4639 15156,'0'0,"0"0,0 24,0-24,0 0,25 0,-25 0,0 0,0 25,0-25,0 0,0 0,24 25,-24-25,0 0,0 0,25 0,-25 0,25 0,-25 0,25 0,-25 0,25-25,-1 25,-24-25,25 1,0-1,0 0,0-25,24 26</inkml:trace>
  <inkml:trace contextRef="#ctx0" brushRef="#br0" timeOffset="212955.1803">4912 14263,'0'0,"0"0,0 0,0 0,0 0,0 0,0 0,0 0,0 24,0-24,24 0,-24 0,0 0,0 0,25 25,-25-25,0 0,25 0,-25 0,0 0,25 0,0-25,-25 25,25-24,-1 24,1-25,0-25,0 25,0-24,24 24,-24-25</inkml:trace>
  <inkml:trace contextRef="#ctx0" brushRef="#br0" timeOffset="213400.2058">4912 13395,'0'0,"0"0,0 0,0 0,0 0,0 24,0-24,24 25,-24-25,0 25,0-25,25 0,-25 25,0-25,25 25,-25-25,25 0,-25 0,25 0,-25 0,25-25,-25 25,24-25,1 25,0-25,0 0,0-24,-1 24,1-25,0 26,0-26</inkml:trace>
  <inkml:trace contextRef="#ctx0" brushRef="#br0" timeOffset="213783.2277">4936 12551,'-24'0,"24"0,0 25,0-25,0 0,0 0,0 0,0 0,0 25,0-25,0 0,0 25,0-25,24 0,-24 0,0 24,25-24,-25 0,0 0,25 0,-25 0,0 0,0 0,25-24,-25 24,25-25,0 25,-25-25,24 0,1 0,0-24,-25 24,25 0</inkml:trace>
  <inkml:trace contextRef="#ctx0" brushRef="#br0" timeOffset="214058.2434">4862 11857,'0'24,"0"-24,0 0,0 0,0 25,0-25,0 0,0 0,0 25,0-25,0 0,25 25,-25-25,0 0,25 0,-25 0,24 0,1-25,0 25,0-25,0 0,24-24,-24 24,25-25,24 1,-24-26,24 26</inkml:trace>
  <inkml:trace contextRef="#ctx0" brushRef="#br0" timeOffset="215198.3086">8880 13593,'-24'0,"24"0,-25 25,0-25,25 0,-25 0,25 0,0 0,0 0,0 0,0 0,0 0,0 0,25 0,-25 25,25-25,0 0,-1 0,1 0,0 24,25-24,-26 0,1 0,25 0,-25 0,24 0,-24 0,25 0,-26-24,1 24,0 0,0 0,0 0,0 0,-1-25,-24 25,0 0,0 0,0 0,0 0,0 0,0 0,0 0,0 0,0 0,0 0,0 0,0 0,0 0,0 25,0-25,0 0,-24 24,24-24,0 25,0 0,-25 0,25 0,0-1,-25 1,25 25,0-1,-25-24,25 25,0-1,-25-24,25 25,0-1,-25-24,25 25,0-25,0-1,-24 1,24 0,0 0,0 0,0-25,0 25,0-25,0 0,0 0,0 0</inkml:trace>
  <inkml:trace contextRef="#ctx0" brushRef="#br0" timeOffset="215414.321">8980 14015,'0'24,"0"-24,0 0,0 0,0 0,0 0,0 0,0 0,24 0,1 0,-25 0,25 0,0-24,24 24,-24 0,25-25,-25 25,24-25,1 25,-25-25,24 25,1 0,-25-25,0 25,24 0,-24-24</inkml:trace>
  <inkml:trace contextRef="#ctx0" brushRef="#br0" timeOffset="217202.4233">12899 13022,'0'0,"0"0,0-24,0 24,0-25,0 25,0 0,0-25,0 25,0 0,0 0,0 0,0 0,0 0,0 0,0 0,0 0,0 0,0 25,0 0,0-25,0 24,0 1,0 0,0 0,0 0,0-1,0 1,0 0,0 0,0 0,0 0,-25-25,25 24,0-24,0 25,-25-25,25 25,0-25,0 0,-25 0,25 0,0 0,0 0,-24-25,24 25,0 0,-25-25,25 25,-25 0,25-24,0 24,-25 0,25-25,0 25,-25 0,25 0,0 0,0 0,0 0,0 0,0 0,0 0,0 0,0 25,0-25,0 24,0 1,0-25,25 25,-25 0,0 0,25-1,-25-24,0 25,25-25,-25 25,0-25,25 0,-25 0,24 0,-24 0,25 0,0 0,0-25,-25 0,25 25,-1-24,1-1,0 0,0 0,0 0,-1 1,1-1</inkml:trace>
  <inkml:trace contextRef="#ctx0" brushRef="#br0" timeOffset="226757.9698">12576 13767,'0'0,"-24"0,-1 0,25-25,-25 25,25 0,-25 0,25-25,-25 25,25 0,0 0,0 0,0 0,0 0,0 0,0 0,0 0,0 0,0 0,0 0,25 0,0 0,0 0,0 0,-1 0,1 0,25 0,-25 0,24 0,-24-25,25 25,-26 0,1 0,0-25,25 25,-26 0,-24 0,25-24,0 24,-25 0,0 0,25 0,-25 0,0 0,0 0,0 0,0 0,0 0,0 0,-25 0,25 0,0 0,0 0,-25 0,25 0,0 0,0 0,0 24,0-24,0 25,0 0,0 0,-25 24,25-24,0 25,0-1,0-24,0 25,0-1,-24 1,24 0,0-1,0 1,0-1,0-24,-25 25,25-25,0 0,0-1,0 1,0 0,0-25,0 0,0 0,0 0,0 0,0 0</inkml:trace>
  <inkml:trace contextRef="#ctx0" brushRef="#br0" timeOffset="226934.9799">12725 14213,'-25'0,"25"0,0 0,0 0,0 0,0 0,0 0,25 0,-25-25,25 25,0 0,0-25,-1 25,26-24,-25 24,24-25,1 0,0 25,-1-25,1 0,-1 25,1-24,0 24,-1-25</inkml:trace>
  <inkml:trace contextRef="#ctx0" brushRef="#br0" timeOffset="229338.1174">16297 13047,'0'-25,"0"25,0 0,0 0,0-24,0 24,0 0,0 0,0 0,0 0,0 0,0 24,0-24,0 25,0 0,0 0,0-25,0 49,0-24,0 0,0 0,0 0,0 0,0-1,0 1,0 0,0 0,0-25,0 25,0-25,0 24,0-24,0 0,0 0,0 0,0 0,0 0,0 0,0 0,0 0,0-24,-25 24,25 0,0-25,-25 25,25 0,0-25,-24 25,24-25,0 25,0 0,-25-25,25 25,0 0,0 0,0 0,0 0,0 0,0 0,0 0,0 0,0 25,0-25,0 25,0-25,0 25,0-25,0 25,0-1,0-24,0 0,0 25,25-25,-25 0,0 0,24 0,-24 0,25 0,-25 0,25 0,0-25,0 25,-1-24,1-1,0 0,0 25,0-25,-25 0</inkml:trace>
  <inkml:trace contextRef="#ctx0" brushRef="#br0" timeOffset="232678.3084">15727 13841,'-25'0,"25"0,-25 0,25 0,0 0,0 0,0 0,0-25,0 25,0 0,0 0,0 0,0 0,25 0,-25-25,25 25,-1 0,1 0,0-24,25 24,-26 0,1-25,25 25,-25-25,-1 25,26 0,-25 0,0-25,-25 25,24 0,1 0,-25 0,0 0,0 0,0 0,0 25,0-25,0 0,0 25,0-25,0 25,0-1,-25 1,25 0,0 0,0 0,0 24,-24-24,24 25,0-1,0-24,-25 25,25-26,0 26,0-25,0 0,0-1,0 1,0 0,0 0,0-25,0 25,0-25,0 25,0-25,0 0,0 0</inkml:trace>
  <inkml:trace contextRef="#ctx0" brushRef="#br0" timeOffset="232850.3183">15875 14163,'0'0,"0"0,0 0,0 0,0 0,0 0,0 0,25-24,-25 24,25 0,0 0,0-25,-1 25,26 0,-25-25,24 25,-24-25,25 25,-1-25,1 1</inkml:trace>
  <inkml:trace contextRef="#ctx0" brushRef="#br0" timeOffset="233790.372">19770 12948,'0'0,"-25"-25,25 25,0-25,0 25,0-24,0 24,0 0,0 0,0 0,-25 0,25 0,0 0,0 24,0-24,0 25,0 0,0 0,0 0,0-1,0 1,0 0,25 0,-25 0,0-1,0 1,0 0,0-25,0 25,0 0,0-25,0 25,0-25,0 0,0 0,0 24,-25-24,25 0,0 0,0 0,0-24,-25 24,25 0,-25 0,25-25,-24 25,24 0,0-25,-25 25,25 0,-25-25,25 25,-25 0,25-25,0 25,-25 0,25 0,0 0,0 0,0 0,0 0,0 0,0 0,0 25,0-25,0 0,25 25,-25 0,25-25,-25 25,0-25,25 24,-25-24,25 25,-25-25,24 0,-24 0,25 0,-25 0,25 0,0 0,-25 0,25 0,-1-25,1 25,0-24,0 24,-25-25,25 0,0 25,-25-25,24 0,-24 25,0-25,0 25,0-24,0 24</inkml:trace>
  <inkml:trace contextRef="#ctx0" brushRef="#br0" timeOffset="237793.601">19373 13717,'0'0,"0"0,0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0,-1 0,-24 0,25 0,0 0,25 0,-26 0,1-25,25 25,-25 0,24 0,-24 0,0 0,24 0,-24 0,0 0,0 0,-25 0,25 0,-25 0,25 0,-25 0,0 0,0 0,0 0,0 0,0 0,0 0,0 0,0 0,0 0,-25 0,25 25,0-25,0 0,-25 25,25 0,-25-1,25 1,-25 0,25 0,-25 24,25 1,0 0,-24-26,24 26,-25 0,25-1,-25 1,25-1,-25 1,25-25,0 25,0-26,0 1,-25 0,25-25,0 25,0-25,0 25,0-25,0 0,0 0,0 0,0 0,0 0,0 0,0 0,0 0,0 0,0 0,0-25,0 25,0 0</inkml:trace>
  <inkml:trace contextRef="#ctx0" brushRef="#br0" timeOffset="238016.6138">19497 14238,'0'0,"0"-25,0 25,0 0,0 0,0 0,0 0,0 0,0 0,25 0,-25 0,24-25,1 25,0 0,25-25,-26 25,26 0,-25-24,24 24,1 0,0-25,-1 25,1-25,24 25,-24 0,0-25,-1 25,-24 0,25 0,-26-25,1 25,0 0,0 0,-25 0,25 0</inkml:trace>
  <inkml:trace contextRef="#ctx0" brushRef="#br0" timeOffset="239665.7081">22424 13618,'-25'0,"25"25,0-25,0 0,0 0,0 0,0 0,0 0,0 0,0 0,0 0,0 0,0 0,-25 0,25 0,0 0,0 0,0 0,0 0,0 0,-25 0,25 0,0 0,0 0,0 0,0 0,0 0,0 0,0 0,0 0,0 0,0 0,0 0,0 0,0 0,0 0,0 0,0 0,0 0,25 0,-25 0,25 0,-25 0,25 0,0 0,24 0,-24 24,25-24,-26 0,26 0,0 0,-26 0,26 0,0 0,-1 0,1 0,-1 0,-24 25,25-25,-25 0,24 0,-24 0,0 0,0 0,0 0,-25 25,24-25,-24 0,0 0,0 0,0 0,0 0,0 0,0 0,0 0,0 0,-24 25,24-25,-25 0,25 25,-25-25,25 24,-25-24,0 25,25 0,-24 0,-1 0,25 24,-25-24,0 25,25-1,-25-24,25 25,-25-1,25 1,-24-1,24 1,-25-25,25 25,0-26,0 26,-25-25,25 0,0-25,0 24,0 1,0-25,0 25,0-25,0 0,0 0,0 0,0 0,0 0,0 0,0 0,0 0,0-25,0 25,0-25,0 25,0-24,0 24,25-25</inkml:trace>
  <inkml:trace contextRef="#ctx0" brushRef="#br0" timeOffset="239981.7262">22821 14213,'-25'0,"25"0,-25 0,25 0,0 0,0 0,0 0,0 0,0 0,0 0,0 0,0 0,0 0,0 0,25 0,-25 0,25 0,-1 0,1-25,0 25,25 0,-26 0,26-25,-25 25,25 0,-26-24,26 24,0 0,-26-25,26 25,-25 0,24 0,-24-25,0 25,0 0,-25 0,25 0,-25 0,0 0,0-25,0 25,0 0,0 0,0 0,0 0,0 0,0 0,0 0,0 0,0 0,0 0,0 0,0 0,0 0,0 0,0 0,0 0,0 0,-25 0,25 0</inkml:trace>
  <inkml:trace contextRef="#ctx0" brushRef="#br0" timeOffset="242022.8429">10344 13692,'-25'0,"25"0,0-25,-25 25,25 0,0 0,0 0,0 0,0 0,0-24,0 24,0 0,0 0,0 24,0-24,0 0,0 25,25-25,-25 25,25 0,-25 0,25-1,-25 1,25 25,-1-25,-24-1,25 26,0-25,-25 24,25-24,0 0,-25 25,24-26,1 1,-25 0,25-25,0 25,-25-25,0 25,25-25,-25 24,0-24,0 0,24 0,-24 0,0 0,0 0</inkml:trace>
  <inkml:trace contextRef="#ctx0" brushRef="#br0" timeOffset="242321.86">10542 13692,'0'-25,"0"25,0 0,0-24,0 24,0 0,0 0,0 0,0-25,0 25,0 0,0 25,0-25,0 0,-24 24,24 1,0-25,-25 50,25-25,-25-1,0 26,25-25,-25 24,1 1,-1 0,0-26,0 26,-25 0,26-26,-1 26,0-25,25 0,-25-1,0 1,25-25,-24 25,24-25,-25 0,25 0,0 0,0 0,0 0,0 0</inkml:trace>
  <inkml:trace contextRef="#ctx0" brushRef="#br0" timeOffset="242998.8987">11138 12477,'24'0,"1"0,-25-25,0 25,25 0,-25 0,0 0,0 0,0 0,0 0,0 0,-25 0,25 0,-25 0,1 0,-1 25,0-25,0 25,-24-1,24-24,-25 25,25 0,-24-25,24 25,-25-25,26 25,-1-25,0 0,0 0,25 0,-25-25,25 25,0-25,0 25,0-25,25 0,-25 1,25-1,0 0,0 0,-1 0,26-24,-25 24,0 0,24 0,-24 1,25-1,-26-25,1 25,0 0,0 1,-25-1,25-25,-25 25,0 1,0-1,0 0,0 0,-25 25,0-25,0 25,25-24,-25 24,1 0,-1 0,0 0,0 24,0-24,1 25,24 0,-25 0,25 0,0 24,0-24,0 25,0-1,25 1,-25 0,24-1,1 1,0-1,-25 1,25 0,0-1,-1-24,-24 25,25-1,0-24,0 25,-25-26,25 1</inkml:trace>
  <inkml:trace contextRef="#ctx0" brushRef="#br0" timeOffset="243625.9346">13717 12055,'0'0,"0"0,25 0,-25-25,0 25,0 0,25 0,-25 0,0 0,0 0,0 0,0 0,0 0,-25 0,25 0,-25 0,25 0,-24 0,-1 25,0-25,0 0,0 25,1-25,-1 0,0 25,0-25,25 0,-25 0,25 0,0 0,0 0,0 0,0 0,0 0,0 0,25-25,-25 25,25-25,0 25,0-25,-1 0,1 1,0-1,25 0,-26 0,1 0,25 1,-25-1,-1 0,26 0,-25 0,0-24,-1 24,1 0,0 0,0 1,-25-1,25 0,-25-25,0 26,0-1,0 0,0 0,0 0,-25 25,25-24,-25-1,0 25,25 0,-25 0,1 0,24 0,-25 25,0-25,25 24,-25 1,25 0,0 0,0 24,0-24,0 25,0-1,0 1,25 0,-25-1,25 1,-25-1,25 1,-1 0,-24-26,25 26,0-25,0 0,-25-1,25 26,-1-50,1 25</inkml:trace>
  <inkml:trace contextRef="#ctx0" brushRef="#br0" timeOffset="244578.9891">18455 11807,'25'0,"-25"0,25 0,-25-25,0 25,0 0,0 0,0 0,-25 0,25 0,-25 0,0 0,-24 25,24-25,-25 0,1 25,-26-25,26 0,-26 25,26-25,-1 0,0 24,1-24,-1 0,25 0,-24 25,24-25,25 0,-25 0,25 0,0-25,0 25,0 0,0 0,25-24,-25 24,25-25,0 0,-1 25,1-25,0 0,25 1,-26-1,1 0,25 0,-25 0,-1 1,1-1,0 0,0-25,-25 26,25-1,-25 0,0-25,0 26,0-1,0 0,-25 0,25 0,-25 1,25 24,-25 0,25-25,-25 25,1 25,24-25,-25 0,25 24,-25 1,25 0,-25 0,25 24,0-24,0 25,0-1,0 1,0 0,0-1,25 1,0-1,-25 1,25 0,-1-1,1 1,0-1,0 1</inkml:trace>
  <inkml:trace contextRef="#ctx0" brushRef="#br0" timeOffset="245562.0453">21729 11658,'25'0,"0"0,0 0,-25 0,24 0,-24 0,0 0,0 0,0 0,0 0,-24 0,24 0,-25 0,0 0,0 0,0 0,1 0,-26 25,25-25,-24 0,24 0,-25 0,25-25,1 25,24 0,-25 0,25 0,0 0,-25-25,25 25,0 0,0-24,25 24,-25-25,25 25,-1-25,1 0,0 25,0-25,0 1,24-1,-24 0,0 0,24 0,-24 1,0-26,0 25,0-24,-1 24,-24-25,0 25,0-24,0 24,0 0,0-25,0 26,-24 24,24-25,-25 25,0-25,0 25,0 0,1 0,-1 25,0-25,0 25,0-1,25 1,-24 0,24 25,0-1,0 1,0 0,0-1,0 1,24 24,1-24,0 24,25 1,-26-1,26 0,0 1,-26-1,26 1,0-26</inkml:trace>
  <inkml:trace contextRef="#ctx0" brushRef="#br0" timeOffset="246982.1266">14065 13767,'0'0,"0"-25,0 25,0 0,0 0,0 0,0 0,24 0,-24 0,0 0,25 25,0-25,0 24,0 1,-1 0,1 0,25 0,-25-1,24 1,-24 25,25-25,-26-1,26 1,-25 25,0-25,0-1,-1 1,1 0,0 0,-25-25,25 25</inkml:trace>
  <inkml:trace contextRef="#ctx0" brushRef="#br0" timeOffset="247211.1397">14536 13767,'0'0,"0"0,0-25,0 25,0 0,0 0,-25 0,25 0,0 0,0 25,0-25,-25 24,25 1,-25 0,1 0,24 24,-25-24,-25 25,25-1,1 1,-1 0,-25-26,25 26,1 0,-26-26,25 26,0-25</inkml:trace>
  <inkml:trace contextRef="#ctx0" brushRef="#br0" timeOffset="247650.1648">17091 13940,'0'0,"0"-25,0 25,0 0,0-24,0 24,0 0,0 0,0 0,0 0,0 0,0 0,0 24,25-24,-25 25,24 0,1 25,0-26,0 26,0-25,24 24,-24 1,0 0,0-26,24 26,-24-25,0 25,0-26,-1 1,1 0,0 0,0 0</inkml:trace>
  <inkml:trace contextRef="#ctx0" brushRef="#br0" timeOffset="247874.1776">17562 13965,'0'0,"0"0,-25 0,25 25,-25-25,1 25,-1-1,25 1,-50 0,25 0,1 24,-1-24,-25 25,25-1,-24-24,24 25,0-25,0 0,-24 24,24-24,0 0,25 0</inkml:trace>
  <inkml:trace contextRef="#ctx0" brushRef="#br0" timeOffset="248382.2067">20539 13990,'0'-25,"0"25,0 0,0 0,0 0,0 0,0 0,0 0,0 25,0-25,24 25,-24-1,25 1,-25 0,25 0,0 24,0-24,-25 25,24-1,26-24,-25 25,0-25,-1 0,1-1,0 1,25 0,-25 0,-1 0,-24-1,25-24</inkml:trace>
  <inkml:trace contextRef="#ctx0" brushRef="#br0" timeOffset="248594.2188">20886 14015,'0'-25,"0"25,0 0,0 0,0 0,0 0,0 0,-25 0,25 25,-25-25,25 24,-25 1,25 0,-24 25,-1-26,0 26,0-25,0 24,1-24,-1 0,0 25,-25-25,26-1,-1 1,0 0</inkml:trace>
  <inkml:trace contextRef="#ctx0" brushRef="#br0" timeOffset="250882.3497">23714 14312,'-25'0,"25"0,0 0,0 0,0 0,0 0,0 0,0 0,25 0,-25 0,24 0,1 0,-25 0,25 0,0 0,0 0,-1 0,1 25,0-25,0 0,0 0</inkml:trace>
  <inkml:trace contextRef="#ctx0" brushRef="#br0" timeOffset="251062.3599">23565 14486,'0'25,"0"-25,0 0,0 0,0 0,0 0,0 0,0 0,25 0,-1 0,1 25,0-25,0 0,0 0,-1 0,26 0,-25 0,0-25,24 25</inkml:trace>
  <inkml:trace contextRef="#ctx0" brushRef="#br0" timeOffset="251481.3839">24061 13940,'-25'0,"25"0,0 0,0 0,0 0,0 0,0 0,0 0,0 0,25 0,-25 0,0 0,25 0,0 25,-25-25,24 0,1 0,0 0,0 0,0 0,-1 0,1 0,-25 0,25 0,-25 0,25 0,-25 0,0 0,0 0,0 0,0 0,0 0,0 0,0 25,0-25,0 25,0-25,0 24,0 1,0 0,0 0,0 24,0-24,0 0,0 25,0-26,0 26,0-25,-25 0,25 24,0-24,0 0,0 0,0 0,0-25,0 24,0 1,0-25,0 25,0-25,0 0,0 25,0-25,0 0,0 0,0 0</inkml:trace>
  <inkml:trace contextRef="#ctx0" brushRef="#br0" timeOffset="251930.4096">24631 13469,'0'0,"0"0,0 0,-24-25,24 25,0 0,0 0,-25 0,25 0,-25 0,25 25,0-25,-25 0,25 25,0-25,0 25,0-1,0-24,25 25,-25-25,25 25,-25 0,25-25,-1 25,1-25,0 24,0 1,0-25,-1 25,1-25,0 25,0 0,0-25,-1 0,-24 24,25-24,-25 0,0 25,0-25,0 0,-25 0,25 0,-24 25,24-25,-25 0,0 0,0 0,-24 0,24 0,-25 0,25 0,-24-25,24 25,0 0</inkml:trace>
  <inkml:trace contextRef="#ctx0" brushRef="#br0" timeOffset="252118.4204">24631 13419,'25'-24,"0"24,-25-25,25 0,0 25,-1-25,1 0,0 25,0-24,0 24,-1-25,26 25,-25 0,0-25,-1 25,1 0,0 0,0 0,-25 25,25-25,-1 0,-24 25</inkml:trace>
  <inkml:trace contextRef="#ctx0" brushRef="#br0" timeOffset="252563.4458">23986 15007,'0'0,"0"0,0 0,0-25,0 25,0 0,0 0,0 0,0 0,0 0,25-25,-25 25,25 0,0 0,0 0,0-25,24 25,1 0,-1 0,1 0,0 0,-1 0,1 0,24 0,-24 0,-1 0,1 0,-25 0,24 0,-24 0</inkml:trace>
  <inkml:trace contextRef="#ctx0" brushRef="#br0" timeOffset="259800.8598">17339 7392,'0'-25,"0"25,0-25,0 25,0 0,0 0,0 0,0 0,0 0,0 0,0 0,0 0,0 0,0 0,0 0,0 25,25 0,-25 0,0 24,0 1,0-1,0 26,0-1,-25 25,25 25,-25 1,0-1,0 0,-24 24,24-24,-25 0,26-24,-1-1,0-25,0 1</inkml:trace>
  <inkml:trace contextRef="#ctx0" brushRef="#br0" timeOffset="260471.8981">17066 7020,'-25'0,"0"0,25-25,-24 25,24 0,-25 0,25 0,0-25,0 25,0 0,25 0,-25 0,24 0,1 0,25 0,-25-25,49 25,-24 0,24-24,0 24,26 0,-1-25,25 25,0-25,0 25,25-25,0 25,24 0,-24-25,49 25,-24-25,0 25,24 0,1 0,-1 0,1-24,-1 24,0 0,1 0,-26 0,26 0,-1 0,1 0,-26 0,26 0,-26 0,1 0,0 0,-25 24,-1-24,1 0,0 0,-25 0,0 0,0 25,-25-25,1 0,-26 0,25 0,-24 0,-1 0,-24 0,-1 0,1 0,-25 0,-1 0,1 0,-25 0,25 0,-25 0,0 0,0 0,0 0,0 0,0 0,0 0,0 0,0-25,0 25,0 0,0 0,0 0,0 0,0 0,0 0,0 0,0 0,25 0,-25 0,25 0,-25 0,24 0</inkml:trace>
  <inkml:trace contextRef="#ctx0" brushRef="#br0" timeOffset="260959.9261">24061 6846,'25'0,"0"0,-25 0,24 0,26 0,-25 0,0 0,-1 0,1 0,25 0,-25 0,24 0,-24 0,25 0,-1 0,-24 0,25 0,-26 0,26 0,0 0,-26 0,1 0,25 0,-25 0,-1 0,1 0,0 0,-25 0,25 0,-25 0,0 0,0 0,0 0,0 0,0 0,0 0,0 0,0 0,0 0,0 0,0 0,0 0,0 0,0 0,0 0,0 0,0 0,0 25,0-25,0 25,0-25,0 25,0-1,0 1,0 25,0-1,0 1,-25 0,25 24,0 0,0 1,-25 24,25-25,-25 50,1-24,24-1,-25 25</inkml:trace>
  <inkml:trace contextRef="#ctx0" brushRef="#br0" timeOffset="265524.1871">3126 9128,'0'0,"0"0,0 0,-25 0,25-25,0 25,0 0,0 0,0 0,0 0,0 0,0 0,0 0,0 25,0-25,0 0,0 25,0-25,0 25,0 0,25-1,-25 1,25 0,-25 0,24 0,1-1,-25 1,25 0,0 0,-25-25,25 25,-1-25,-24 24,25-24,-25 0,25 0,0 0,-25 0,25-24,-1 24,-24 0,25-25,0 0,0 25,0-25,-25 0,24 1,1-1,0-25,0 25,0 1,-1-1,1 0,0 0,0 25,0-25,-1 1,1 24,25-25,-25 25,-1 0,1 0,0 0,0 25,0-25,0 0,-1 24,1 1,0-25,0 25,0 0,-25-25,24 25,1-25,0 24,0-24,0 25,-1-25,-24 0,25 0,0 25,0-25,0 0,-25 0,24-25,1 25,0 0,0-25,0 25,-1-24,1-1,0 25,0-25,24 0,-24 0,0 1,25 24,-26-25,26 0,-25 0,24 0,-24 25,25-25,-25 25,0 0,24 0,-24 0,0 0,0 0,-1 0,1 25,0-25,0 25,0-25,-1 25,1-25,-25 25,25-25,0 25,0-1,-1-24,-24 25,25-25,0 25,0-25,0 0,-1 0,1 0,0 0,-25 0,25 0,0 0,-1-25,1 25,0 0,25-25,-26 1,1 24,0-25,0 25,0-25,-1 25,1-25,25 25,-25-25,-1 25,1 0,0 0,0 0,0 0,0 25,-25-25,24 0,1 25,0 0,0-25,0 25,-1-25,1 24,0-24,0 25,0 0,-1-25,1 0,0 25,0-25,0 0,-1 25,1-25,0 0,0 0,0 0,-1 0,1 0,0 0,0 0,0-25,-1 25,1 0,0 0,0 0,0-25,-1 25,1 0,0 0,0 0,0 0,-1 0,1 0,0 0,0 0,0 25,24-25,-24 0,0 25,0-25,0 24,-1-24,1 25,0 0,0-25,0 25,-1 0,-24-25,25 24,0-24,0 25,0-25,-1 0,-24 25,25-25,0 0,0 0,-25 0,25 0,-1 0,1 0,0 0,-25-25,25 25,0 0,-1-25,1 25,0 0,0-24,0 24,-1-25,1 0,0 25,25-25,-26 25,1-25,25 25,-25-24,24 24,-24 0,25 0,-25 0,24 0,-24 0,0 0,24 0,-24 24,0-24,0 25,0-25,-1 25,1-25,0 25,0-25,0 25,-1-25,1 24,0-24,-25 25,25-25,0 0,-1 25,-24-25,25 0,0 0,-25 0,25 0,0 0,-1 0,-24 0,25 0,0 0,0 0,0-25,-1 25,1 0,0 0,0-25,0 25,24 0,-24-24,0 24,0 0,24 0,-24 0,0 0,0 0,0 0,24 24,-24-24,0 25,0-25,-1 25,1-25,0 25,0 0,0-25,-1 24,1-24,25 25,-25-25,-1 25,1-25,0 25,0-25,0 0,-1 25,26-25,-25 0,0 0,24 0,-24 0,25 0,-1-25,-24 25,25 0,-1-25,1 25,0 0,-1-25,1 25,-25 0,24-25,1 25,-1 0,-24 0,25 0,-25 0,-1 0,1 0,0 0,0 0</inkml:trace>
  <inkml:trace contextRef="#ctx0" brushRef="#br0" timeOffset="266788.2594">6921 16173,'-25'0,"25"-25,0 25,0-25,0 25,25-25,-25 25,25-25,-25 1,24 24,-24 0,25-25,0 25,0 0,-25 0,25 0,-1 25,-24-25,25 24,-25 1,0 0,0 0,0 0,0-1,-25 1,25 25,-24-25,-1 24,25-24,-25 0,0 0,0 0,1-1,24 1,-25 0,25-25,-25 0,25 25,0-25,0 0,0 0,0 0,0 0,25 0,-25-25,25 25,-1 0,-24 0,25-25,0 25,0 0,0-25,-1 25,1-24,0 24,0-25</inkml:trace>
  <inkml:trace contextRef="#ctx0" brushRef="#br0" timeOffset="267233.2849">7144 15677,'-50'-25,"26"25,-26 0,0-25,26 25,-26 0,0 0,26 25,-26-25,25 25,-24-1,24-24,0 50,-25-25,26 0,-1 24,0-24,0 25,0-1,1 1,-1 24,25-24,0-1,0 26,0-1,0-24,0 24,25 1,-25-1,24 1,1-26,0 26,0-26,0 1,-1-1,1-24,0 25,25-25,-26-1,26-24,-25 0,24 0,1 0,0 0,-1-24,1-1,-1 0,1 0,0-24,24 24,-24-25,-1 1,1-1,0-24,-1 24,-24-24,25-1,-26 26,1-26,0 1,0-1,-25 1,0-1,0 26,-25-26,0 1,-24 24,-1 1,0-1,1 1,-26 24,26 0,-26 25,1 0,24 0,-24 0,-1 25,26 24,-26-24,1 25,24-1,-24 26</inkml:trace>
  <inkml:trace contextRef="#ctx0" brushRef="#br0" timeOffset="271100.5061">9054 14932,'0'-24,"0"24,0 0,-25 0,25-25,0 25,0 0,-25 0,25 0,0 0,0 0,0 0,0 0,0 0,0 25,0-25,0 24,0-24,25 25,-25 0,0 0,0 24,0-24,0 0,0 25,0-26,0 26,0-25,0 0,-25-1,25 1,0 0,-24 0,24 0,0-25,0 25,-25-25,25 0,0 0,0 24,0-24,-25 0,25 0,0-24,0 24,-25 0,25-25,0 25,-25-25,25 25,0-25,-24 25,24-25,0 0,-25 25,25-24,-25 24,25-25,0 25,-25 0,25-25,0 25,0 0,0 0,0 0,0 0,0 0,0 0,0 0,0 25,25-25,-25 25,0-1,25 1,-25 0,0 0,25 0,-25 0,0-1,24 1,-24 0,0 0,0-25,0 25,25-25,-25 24,0-24,0 0,25 0,-25 0,0 0,25-24,-25 24,25-25,-25 25,24-25,-24 0,25 0,0 1,0-1,-25 0,25 0,-1-25,1 26</inkml:trace>
  <inkml:trace contextRef="#ctx0" brushRef="#br0" timeOffset="272887.6083">9501 10889,'0'0,"24"-25,-24 25,0 0,0 0,0 0,0 0,0 0,0 0,0 0,0 0,0-24,0 24,0 0,0 0,0 0,0 0,0 24,0-24,0 0,0 0,0 0</inkml:trace>
  <inkml:trace contextRef="#ctx0" brushRef="#br0" timeOffset="273072.6189">9724 10914,'0'25,"0"-25,0 0,0 0,0 0,0 0,0 0,0 25,0-25,0 0,0 0,0 0,0 0,25 0</inkml:trace>
  <inkml:trace contextRef="#ctx0" brushRef="#br0" timeOffset="273415.6385">9550 11187,'0'0,"0"0,0 0,0 0,0 0,0 0,0 0,0 0,0 0,0 25,0-25,0 0,0 25,0-25,0 0,0 24,0 1,0-25,0 25,0-25,0 25,0 0,0-25,25 0,-25 24,0-24,0 0,25 0,-25 0,25 0,-25 0,24 0,-24-24,25 24,0-25,0 25,0-25,-1 0,1 0</inkml:trace>
  <inkml:trace contextRef="#ctx0" brushRef="#br0" timeOffset="275651.7664">8657 16123,'0'0,"0"0,0 0,0 0,0 0,25 0,-25 25,25-25,0 0,-1 0,1 0,0-25,25 25,-1 0,-24-25,25 25,-1-25,-24 25,25-24,-1 24,-24-25,25 25,-26-25,1 25,0 0,-25 0,25-25,-25 25,25 0,-25 0,0 0,0 0,0 25,0-25,-25 0,25 25,0 0,-25-1,25 1,-25 0,25 0,0 24,0 1,-25 0,25-1,0 26,0-26,0 26,0-1,0-24,0 24,0 1,0-26,0 1,0-1,0 1,0 0,0-26,0 1,0 0,0 0,25 0,-25-25,0 24,0-24</inkml:trace>
  <inkml:trace contextRef="#ctx0" brushRef="#br0" timeOffset="275843.7774">8980 16694,'0'0,"0"0,0-25,0 25,24 0,-24 0,25 0,-25-25,25 25,0-25,24 0,1 25,-25-24,24-1,1-25,25 25,-26 1,1-1,24-25,-24 25,-1 0,1 1,24-1</inkml:trace>
  <inkml:trace contextRef="#ctx0" brushRef="#br0" timeOffset="284468.2707">22151 15230,'-25'0,"25"0,0 0,0 0,25 0,-25 0,25 0,-25 0,25 0,-1 0,-24 0,25 0,25 0,-25 0,-1 0,26 0,-25 0,24 0,-24 0,0 0,25 0,-26-25,1 25,-25 0,25 0</inkml:trace>
  <inkml:trace contextRef="#ctx0" brushRef="#br0" timeOffset="284634.2802">22052 15429,'-25'0,"25"24,0-24,0 0,0 0,0 0,0 0,25 0,-25 0,25 0,-1 0,26 0,-25 0,24-24,1 24,0 0,24 0,-24-25,24 25,0 0</inkml:trace>
  <inkml:trace contextRef="#ctx0" brushRef="#br0" timeOffset="287428.44">23317 15255,'0'0,"0"0,0 0,0 0,0 0,0 0,0 0,0 25,0-25,0 0,-25 0,25 24,0-24,-25 0,25 0,-25 0,25 0,-24 0,-1 25,25-25,-25 0,0-25,25 25,-25 0,25 0,-24-24,24 24,-25 0,25-25,0 25,0-25,0 0,0 25,0-25,25 1,-25 24,0-25,24 0,-24 25,25-25,-25 0,25 25,0-24,-25 24,25 0,-1-25,-24 25,25 0,0 0,-25 0,25 0,-25 0,25 25,-25-25,24 24,1-24,-25 25,25 0,-25 0,0 24,25-24,-25 0,0 0,0 24,0-24,-25 0,25 0,-25 25,0-26,1 1,-1 0,0 0,0 0,0-1,1-24,-1 25,0 0,0-25,0 25,25-25,-24 25,-1-25,25 0,-25-25,25 25,-25 0,25-25,0 0,0 25,0-25,0 1,0-1,0 0,25 25,-25-25,0 0,25 25,-25-24,25 24,-1 0,-24 0,25 0,0 0,-25 0,25 0,0 24,-1-24,-24 25,25-25,0 25,0-25,0 25,-1-25,-24 0,25 25,0-25,-25 0,25 24,-25-24,0 0,25 0,-25 25,0-25,0 0</inkml:trace>
  <inkml:trace contextRef="#ctx0" brushRef="#br0" timeOffset="287815.4621">23912 15156,'0'0,"0"0,0-25,0 25,0 0,0 0,0 0,-25 0,25 0,0 0,-25 0,25 0,-24 25,24-25,-25 24,25 1,-25-25,25 25,0 0,0-25,0 25,25-1,-25-24,25 25,-1 0,-24-25,25 25,0-25,0 25,0-25,-1 25,1-25,0 0,0 24,-25-24,25 25,-25-25,25 0,-25 0,0 25,0-25,0 0,-25 25,25-25,-25 0,25 0,-25 25,0-25,0 0,1 0,-1 0,0 0,0 0,0 0,1 0,-26 0</inkml:trace>
  <inkml:trace contextRef="#ctx0" brushRef="#br0" timeOffset="287980.4715">23862 15205,'0'0,"0"0,0 0,0 0,25-25,-25 25,0 0,25 0,0-24,-25 24,25 0,-1 0,1-25</inkml:trace>
  <inkml:trace contextRef="#ctx0" brushRef="#br0" timeOffset="288523.5026">24334 15106,'0'0,"0"0,25 0,-25 0,24 0,-24 0,25 0,-25 0,25 0,0 25,0-25,-25 0,24 25,-24-25,0 24,25 1,-25-25,0 25,0 0,-25 0,25-1,-24 1,-1 0,0 0,0 0,0 0,25-25,-24 24,-1 1,25-25,0 0,0 25,0-25,0 0,0 0,0 0,0 0,0 0,25 0,-1 0,-24 0,25 0,0-25,0 25,24 0,-24-25,0 1,0 24,0-25,24 25,-24-25,-25 25,25-25,0 25,-1-25,-24 25,25-25,-25 25,25-24,-25 24,0 0,0 0,0 0,0 0,0 0,0 0,0 0,0 0,0 24,0-24,0 25,-25-25,25 25,0-25,0 25,0 0,0-25,0 25,25-25,-25 24,25-24,-25 0,25 0,-1 25,-24-25,25 0,0 0,0 0,0 0,-1-25,1 25,0 0,-25-24,25 24,0-25,-1 25,-24-25,25 0,-25 25,0-25,0 0,-25 25,25-24,-24-1,-1 25,0-25,0 25,0-25,-24 25</inkml:trace>
  <inkml:trace contextRef="#ctx0" brushRef="#br0" timeOffset="289560.5619">23094 15404,'0'0,"-25"0,25 0,0 0,0 0,0 0,0 0,25 0,-25 0,24 0,1 0,0 0,0 0,0 0,24 0,-24-25,25 25,24 0,-24 0,24-25,-24 25,24-25,0 25,1 0,-1-25,1 25,-1-24,1 24,-1-25,0 25,1 0,-1-25,-24 25,24 0,-24 0,-25 0,24 0,-24 0,0 0,-25 0,25 0,-25 0,0 0,-25 0,25 0,-25 0,0 0,0 0,1 0</inkml:trace>
  <inkml:trace contextRef="#ctx0" brushRef="#br0" timeOffset="289812.5763">23292 15354,'-50'25,"1"-25,24 25,0-25,0 0,25 25,-24-25,24 0,0 0,24 24,1-24,0 0,0 0,0 0,24 25,1-25,-1 0,26 0,-26 0,26 0,-1 0,25-25,-24 25,24 0,-25 0,26 0,-1 0,0-24,0 24,1 0,-26 0,25 0,-24-25,-1 25,0 0,-24 0,0 0,-1 0,-24 0,0 0,-25 0,0-25</inkml:trace>
  <inkml:trace contextRef="#ctx0" brushRef="#br0" timeOffset="291994.7011">10319 16197,'0'0,"-25"0,25 0,0 0,-25 0,25 0,0 0,0 0,0 0,0 25,25-25,-25 25,25 0,0 0,0-1,0 1,-1 25,1-25,0 24,25-24,-26 0,1 25,25-26,-25 26,-1-25,1 0,0-1,-25 1,25-25,-25 25,25-25,-25 25</inkml:trace>
  <inkml:trace contextRef="#ctx0" brushRef="#br0" timeOffset="292217.7139">10790 16173,'-24'0,"24"0,-25 0,25 0,0 0,-25 0,25 0,-25 0,0 24,25 1,-24 0,-1 0,25 0,-25-1,0 26,0 0,1-1,24 1,-50 0,25-1,0 1,1-1,-1 1,0 0,0-1,0 1,0-25,25-1,-24 1</inkml:trace>
  <inkml:trace contextRef="#ctx0" brushRef="#br0" timeOffset="295413.8967">9699 11311,'0'-25,"0"25,25-25,-25 25</inkml:trace>
  <inkml:trace contextRef="#ctx0" brushRef="#br0" timeOffset="297598.0216">4292 8731,'0'0,"0"-25,-25 25,25-24,0 24,-25 0,25 0,0 0,0 0,0 0,0 24,0-24,25 25,-25 0,0 0,25 0,-25 24,24-24,-24 25,25-26,-25 26,25-25,-25 0,25 0,0-1,-25 1,24 0,-24-25,25 25,0-25,-25 25,25-25,-25 0,25 0,-1 0,-24 0,25 0,0 0,0-25,0 25,-1-25,1 25,0-25,0 0,0 1,-1-1,26 0,-25 25,0-25,-1 0,1 25,0-25,0 25,25-24,-26 24,1 0,0 0,0 0,-25 0,25 0,-1 0,1 24,0-24,0 25,-25 0,25-25,-1 25,-24 0,25 0,-25-25,25 24,-25 1,25-25,-25 25,25-25,-1 0,-24 25,25-25,-25 0,25 0,-25 0,25 0,0 0,-25 0,24 0,1-25,0 25,0 0,0-25,-1 0,1 25,0-24,25 24,-26-25,1 0,25 25,-25-25,-1 25,1 0,25 0,-25-25,-1 25,1 0,0 25,0-25,0 0,0 25,-1-25,1 25,0-25,-25 25,25-25,0 24,-1-24,-24 0,25 25,0-25,-25 0,25 0,0 0,-25 0,24 25,1-25,-25 0,25 0,0 0,0 0,-1 0,1 0,0-25,0 25,0 0,-1 0,1 0,0 0,25 0,-26 0,1-25,25 25,-25 0,24 0,-24 0,25 0,-26 0,26 0,-25 25,25-25,-26 0,1 0,25 25,-25-25,-1 0,1 25,0-25,0 0,0 0,-1 25,-24-25,50 0,-25 0,0 0,-1 0,1 0</inkml:trace>
  <inkml:trace contextRef="#ctx0" brushRef="#br0" timeOffset="299902.1534">9252 14734,'0'0,"25"0,0 0,0 0,0 0,0 0,-1 0,1 0,-25 0,25 0</inkml:trace>
  <inkml:trace contextRef="#ctx0" brushRef="#br0" timeOffset="300074.1633">9153 14709,'-25'0,"25"0,0 0,0 25,0-25,0 0,25 0,-25 0,25 0,0 0,0 0,-1 0,1 0,0 0,0-25,25 25</inkml:trace>
  <inkml:trace contextRef="#ctx0" brushRef="#br0" timeOffset="303905.3824">12626 10666,'0'0,"0"0,0 0,0 0,0 0,0 0,0 0,0 0,0 0,0 0,0 0,0 0,0 0,0 0,0 0,0 0,0 0,0 0,0 0,0 0,0 0,0 0,0 0,0 0,0 0,0 0</inkml:trace>
  <inkml:trace contextRef="#ctx0" brushRef="#br0" timeOffset="304118.3946">12849 10666,'0'0,"25"0,-25 0,0 0,0 0,25 0,-25 0,0 0,0 0,25 0,-25-25,0 25,0 0,0 0,0 0,0 0,0 0,24 0,-24 0,0 0,0 0,0 0</inkml:trace>
  <inkml:trace contextRef="#ctx0" brushRef="#br0" timeOffset="304465.4144">12700 10864,'0'25,"0"-25,0 0,0 0,0 0,0 25,0-25,0 0,0 25,0-25,25 0,-25 0,0 25,0-25,25 0,-25 24,0-24,25 0,-25 0,0 0,25 0,-25 0,24-24,-24 24,25 0,0-25,-25 25,25-25,0 0,-25 25,24-25,-24 25</inkml:trace>
  <inkml:trace contextRef="#ctx0" brushRef="#br0" timeOffset="306565.5345">11907 15751,'0'0,"0"-25,0 25,0 0,0 0,-25 0,25 0,-25 0,25 25,-25-25,0 25,25 0,-24-1,-1 26,0-25,0 24,0 1,1 0,24-1,-25 26,0-26,25 26,-25-1,25-24,0 24,0 1,0-26,0 1,0-1,0 1,25-25,-25 0,25-1,0 1,-1-25,1 25,0-25,0 0,0 0,-1-25,1 25,0-25,0 25,0-24,-1-1,-24 0,25-25,0 26,0-1,-25 0,25-25,-25 26,0-1,0 0,0 0,0 0,-25 25,0-24,0 24,0 0,-24 0,24 24,-25-24,1 25,-1 0,25 0,-24 0,-1-1,25 26,-24-25,24 24</inkml:trace>
  <inkml:trace contextRef="#ctx0" brushRef="#br0" timeOffset="307047.5621">12800 15900,'-25'0,"25"0,0 0,0-25,0 25,0 0,0 0,0 25,0-25,0 25,0-25,0 24,25 26,-1-25,-24 0,25 24,0-24,25 25,-26-26,1 26,0 0,25-26,-26 26,26-25,-25 25,24-26,-24 26,0-25,0 0,0-1,-25-24,24 25,-24-25,0 0,0 25,0-25</inkml:trace>
  <inkml:trace contextRef="#ctx0" brushRef="#br0" timeOffset="307254.574">13147 16073,'0'-24,"0"24,-25-25,25 25,0 0,0 0,0 0,0 0,-25 0,25 25,0-25,0 24,-25 1,25 0,0 0,-24 24,24-24,-25 25,0-1,25-24,-25 25,0 0,25-1,-24-24,-1 25,0-26,25 26,-25-25,0 0</inkml:trace>
  <inkml:trace contextRef="#ctx0" brushRef="#br0" timeOffset="309377.6954">16148 10368,'0'0,"0"0,0 0,0 0,0 0,0 0,0 0,0 0,0 0,0-24,0 24,25 0,-25 0,0 0,0 0,0 0,0 0,0 0,0 0,0 0,0 0,0 0,0 0,0 0</inkml:trace>
  <inkml:trace contextRef="#ctx0" brushRef="#br0" timeOffset="309553.7055">16297 10368,'0'0,"0"0,0 0,0 0,0 0,0 0,0 0,0 0,0 0,0 0,25 0,-25 0,0 0</inkml:trace>
  <inkml:trace contextRef="#ctx0" brushRef="#br0" timeOffset="309821.7208">16123 10567,'0'25,"0"-25,0 0,0 0,0 0,0 0,0 0,0 0,0 24,0-24,0 0,0 0,0 0,0 0,0 25,0-25,25 0,-25 0,25 0,-25 0,25 0,-25-25,25 25,-1 0,1-24,0 24,0-25,0 25,-1-25</inkml:trace>
  <inkml:trace contextRef="#ctx0" brushRef="#br0" timeOffset="313916.955">14461 15850,'0'0,"0"0,0 0,0 0,0 0,0 0,0 0,0 0,0 0,0 0,0 0,0 0,0 0,0 0,0 0,0 0,0 0,0 0,0 25,0-25,0 0,-24 0,24 0,0 0,0 0,0 0,0 0,0 0,0 0,0 0,0 0,0 0,0 0,0 0,0 0,-25 0,25 0,0 0,0 0,0 0,0 0,0 0,0 0,0 0,0 0,-25 0,25 0,0 0,0 25,0-25,0 0,0 0,0 0,0 0,0 0,0 0,0 0,0 0,0 0,0 0,0 0,0 0,0 0,0 0,0 0,0 0,0 0,0 0,0 0,0 0,0 0,0 0,0 0,0 0,0 0,0 0,0 0,0 0,0 0,0 0,-25 0,25 0,0 0,0 0,0 0,0 0,0 0,0 0,0 0,0 0,-25 25,25-25,0 0,0 0,0 0,0 0,0 0,0 0,0 0,0 0,0 0,0 0,0 0,0 0,0 0,0 0,0 0,0 0,0 0,0 0,0 0,0 0,0 0,0 0,0 0,0 0,0 0,0 0,0 0,0 0,0 0,0 0,0 0,0 0,0 0,25 0,-25 0,0 0,25 0,0-25,-25 25,25 0,-1 0,1 0,0-25,25 25,-25 0,24-25,-24 25,25-25,-1 25,1 0,-1-24,1 24,0-25,-1 25,-24 0,25-25,-1 25,-24 0,0-25,0 25,-1 0,-24 0,25 0,-25 0,0 0,0 0,0 0,0 0,0 0</inkml:trace>
  <inkml:trace contextRef="#ctx0" brushRef="#br0" timeOffset="314778.0043">14412 15999,'0'0,"0"0,0 0,0 0,0-25,0 25,0 0,0 0,0 0,0 0,0-25,0 25,0 0,0 0,0 0,0 0,0 0,0 25,0-25,0 0,0 25,0-25,0 25,0 0,-25-25,25 24,0 26,-25-25,25 0,-25-1,1 1,24 0,-25 0,0 0,25-1,-25 1,0-25,25 25,0-25,-24 0,24 25,0-25,0 0,0 0,0 0,0 0,0 0,0 0,0-25,24 25,-24 0,0-25,25 25,-25-25,25 25,0-24,-25 24,25 0,-1-25,1 25,0-25,-25 25,25 0,0 0,-1-25,1 25,0 0,0 0,0 0,0 0,24 0,-24 25,0-25,0 25,-1-25,1 25,0-1,0-24,0 25,-1 0,1 0,0 0,-25 24,25-24,-25 0,0 0,0 0,0-1,0 1,0 0,0 0,-25 0,25-1,-25-24,0 25,1 0,-1-25,0 25,0-25,0 0,1 0,-26 25,25-25,0 0,-24 0,24 0,0 0,0 0,0 0,1 0,-1 0,0 0</inkml:trace>
  <inkml:trace contextRef="#ctx0" brushRef="#br0" timeOffset="315070.021">15801 15875,'25'0,"-25"0,25 0,-25 0,0 25,0-25,0 25,24-1,-24 1,0 0,25 0,-25 0,25-1,0 1,0 25,-1-25,1-1,0 1,0 25,0-25,-1-1,1 1,0 0,0 0,0 0,-1 0,-24-1,25-24,0 25,-25 0</inkml:trace>
  <inkml:trace contextRef="#ctx0" brushRef="#br0" timeOffset="315282.0331">16198 16123,'0'0,"0"0,0 0,0-25,0 25,-25 0,25 25,0-25,0 0,0 25,-25-25,25 25,-25-1,25 1,-24 0,-1 25,0-26,0 26,0-25,1 25,-26-1,25-24,0 25,1-1,-26-24,25 25,0-26,1 1,-1 0</inkml:trace>
  <inkml:trace contextRef="#ctx0" brushRef="#br0" timeOffset="316562.1063">17215 15726,'0'0,"25"-25,-25 25,0 0,0-24,24 24,-24-25,0 25,25 0,-25-25,0 25,0 0,0 0,25 0,-25 0,0 0,0 0,0 0,0 0,0 0,0 25,-25 0,25-25,0 24,-25 1,25 25,-24-25,-1-1,25 26,-25-25,0 24,0-24,25 25,-24-25,-1-1,0 26,25-25,-25 0,25-1,0 1,0 0,0-25,25 25,-25-25,25 25,-25-25,25 0,-1 0,1 0,25 0,-25 0,-1 0,26-25,0 25,-26-25,26 25,0 0,-1-25,1 25,-25-25,24 1,1 24,-25-25,24 25,-24-25,0 25,0-25,0 25,-25-25,24 25,-24 0,0-24,0 24,-24-25,24 25,-25-25,0 25,0 0,25-25,-25 25,1 0,-1 0,0 0,25 0,-25 0,0 0,25 0,0 25,-25-25,25 25,0-25,0 25,0-1,0 1,0 0,0 0,25 0,-25 24,0-24,25 25,-25-1,0 1,0 0,0-1,0 1,0-25,0 24,25 1,-25-1,0-24,0 0,0 0,0 0,0-1,0 1,0 0,0 0,0-25,-25 0</inkml:trace>
  <inkml:trace contextRef="#ctx0" brushRef="#br0" timeOffset="316953.1287">18529 16098,'0'-25,"0"25,0-24,-24 24,24 0,0-25,0 25,0 0,0 0,0 0,0 0,0 25,24-25,-24 24,0-24,25 25,0 0,-25 25,25-26,0 1,-25 25,24-25,1 24,0-24,-25 25,25-25,0 24,-25-24,24 0,-24 0,25-1,0 1,-25 0,25 0,-25 0,0-25,25 0,-25 24,0-24,25 0,-25-24</inkml:trace>
  <inkml:trace contextRef="#ctx0" brushRef="#br0" timeOffset="317215.1437">18877 16148,'0'0,"0"0,0-25,0 25,0 0,0 0,0 0,0 0,0 0,0 0,0 0,0 0,0 25,0-25,-25 25,25-25,-25 24,25 1,-25 25,0-25,25-1,-24 26,-1 0,0-25,0 24,0 1,1-1,-1-24,0 25,0-1,25-24,-25 25,1-25,-1-1,25 1,-25 0,25 0,0-25,0 25,0-25,0 0</inkml:trace>
  <inkml:trace contextRef="#ctx0" brushRef="#br0" timeOffset="317869.1811">19571 16173,'-25'-25,"25"25,-24 0,24-25,0 25,-25 0,25-25,0 25,0-25,0 25,0 0,25-24,-25 24,24-25,-24 0,25 25,-25-25,25 25,0 0,0-25,-25 25,24 0,1 0,0 0,0 0,0 0,-1 0,1 0,0 25,-25-25,25 25,0 0,-25 0,0-1,0 1,0 0,0 0,-25 0,0-1,0 1,0 0,1 25,-1-26,0 1,0-25,0 25,1 0,-1 0,0-25,25 0,-25 0,25 25,0-25,0 0,0 0,0 0,0-25,0 25,0 0,25 0,0 0,-25-25,25 25,-1 0,1-25,25 25,-25 0,-1 0,26 0,-25 0,25 0,-1 0,-24 25,25 0,-26-25,26 25,-25-1,0 1,24 0,-24 0,-25 0,25-1,-25 1,25 0,-25 0,0 0,0-1,-25 1,0-25,0 25,0 0,1-25,-1 25,-25-25,25 24,-24-24,24 0,-25 0,1 0,24 0,-25 0,1 0,24-24,-25 24,25-25,1 25,-26-25,25 0,-24 25</inkml:trace>
  <inkml:trace contextRef="#ctx0" brushRef="#br0" timeOffset="320610.3379">9401 17462,'0'0,"0"-24,0 24,0-25,0 25,0 0,0 0,25 0,-25 0,0 0,0 0,0 0,0 0,0 0,0 0,0 0,0 0,25 25,-25-1,0-24,25 25,0 0,-25 0,24 0,1 0,0-1,25 1,-26 0,1 0,0-25,25 25,-26-1,26-24,-25 25,0-25,24 0,-24 0,25 0,-26 0,26-25,-25 25,0-24,24 24,-24-25,25 0,-26 0,26 0,-25 1,0-1,24-25,-24 25,25 0,-1 1,-24-26,25 25,-25 0,24 1,1-26,-1 25,-24 0,25 1,-1 24,-24-25,25 25,-1-25,-24 25,25 0,-1 0,-24 0,25 0,-25 0,24 25,-24-25,25 25,-25-1,-1-24,1 25,25 0,-25-25,-1 25,1-25,0 25,0-25,0 24,-1-24,1 25,0-25,0 0,0 25,-1-25,1 0,-25 0,25 0,0 0,0-25,-25 25,24 0,1 0,0-25,0 25,-25-24,25 24,-1-25,26 25,-25-25,0 25,-1-25,1 25,25-25,-25 25,24 0,-24 0,25-24,-26 24,26 0,0 24,-25-24,24 0,-24 25,0-25,24 25,-24 0,0-25,0 25,0-1,-1 1,1-25,0 25,0 0,0-25,-25 25,24-25,1 0,0 24,0-24,-25 0,25 0,-1 0,-24 0,25-24,0 24,0 0,0-25,-1 25,1-25,0 25,0-25,24 0,-24 1,25 24,-1-25,-24 0,25 0,0 0,-26 25,26-24,0 24,-1-25,1 25,-25 0,24 0,-24 25,25-25,-1 24,-24-24,0 25,24 0,-24 0,0-25,0 25,0-1,-1 1,1-25,0 25,25-25,-50 25,24-25,1 0,0 0,0 0,0 0,-1 0,26 0,-25 0,0 0,0 0,-1 0,26-25,-25 25,24-25,-24 25,25-25,-1 1,1 24,0-25,-1 0,1 25,-1-25,1 0,0 25,-1-24,1 24,-1 0,1-25,0 25,-26 0,26 0,0 25,-26-25,26 0,0 24,-25-24,-1 25,26-25,-25 25,0-25,24 25,-24 0,0-25,0 24,24-24,-24 25,0-25,24 0,-24 25,0-25,25 0,-26 0,26 0,0 0,-26 0,26-25,0 25,-1 0,26-25,-26 25,1-24,24 24,1-25,-26 25,26-25,-26 25,26-25,-26 25,26-25,-26 25,26 0,-26 0,1 0,0 0,-1 0,1 0,-1 0,-24 0,25 0,-25 25,0-25,-1 25,26-25,-25 0,0 25,-1-25,1 0,-25 25,25-25,0 0,0 0,-1 0,1 24,0-24,0 0,0 0,-1 0,26 0,-25 0,0 0,24 0,1 0,-25 0,24 0,1 0,-1-24,26 24,-26 0,1 0,0 0,24 0,-24 0,24 0,-24 0,24 0,1 0,-26 0,26 0,-1 0,0 0,1 0,-26 0,26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40:00.265"/>
    </inkml:context>
    <inkml:brush xml:id="br0">
      <inkml:brushProperty name="width" value="0.05292" units="cm"/>
      <inkml:brushProperty name="height" value="0.05292" units="cm"/>
      <inkml:brushProperty name="color" value="#FF0000"/>
    </inkml:brush>
  </inkml:definitions>
  <inkml:trace contextRef="#ctx0" brushRef="#br0">18033 6176,'-24'0,"24"-24,0 24,-25 0,25-25,0 25,-25 0,25 0,0 0,0 25,0-1,-25-24,25 50,0-25,0 24,-25 1,25 0,0 24,0-24,0-1,-24 26,24-26,0 1,0-1,0 1,0 0,0-1,0-24,0 0,0 0,-25 0,25-1</inkml:trace>
  <inkml:trace contextRef="#ctx0" brushRef="#br0" timeOffset="292.0167">17761 6400,'0'-25,"-25"-25,25 1,0-1,0 25,0-24,0 24,0-25,25 25,-25 1,24-1,-24 0,25 0,0 0,0 25,0-24,-1 24,1 0,0-25,0 25,0 0,-1 25,1-25,0 24,0-24,0 25,-1-25,1 25,-25 0,25 0,-25-1,0 1,0 0,0 0,-25 0,25-1,-25-24,1 25,-1 0,0 0,25 0,-25-25,0 24,1-24,-1 0,0 0,25 0,-25 0,25 0</inkml:trace>
  <inkml:trace contextRef="#ctx0" brushRef="#br0" timeOffset="848.0485">18381 6152,'24'-25,"1"25,0-25,0 25,-25 0,25-25,-25 0,0 25,0-24,0 24,-25 0,0-25,25 25,-25-25,0 25,1 0,-1 0,0 0,0 25,-24-25,24 25,25-25,-25 24,0 1,0 0,25 0,0 0,0-1,0 1,0 0,0-25,0 25,25 0,-25-25,25 0,0 24,-25-24,25 0,-1 0,1 0,-25 0,25 0,0 0,-25 0,25 0,-25-24,24 24,-24-25,0 0,25 0,-25 25,0-25,0 1,0-1,0 0,0 0,0 0,0 25,0 0,0-24,0 24,0 0,0 0,0 24,0-24,0 25,0-25,0 25,0 0,0 0,0-1,0-24,0 25,0 0,0 0,0-25,25 25,-25-25,25 0,-25 24,25-24,-25 0,0 0,24 0,-24 0,25 0,-25-24,25 24,-25-25,25 0,-25 0,0 0,25 1,-25-1,0 0,0 0,24 0,-24 25,0-24,0 24,0 0,0 0,0 0,0 0,0 24,25-24,-25 25,0 0,25 0,-25 0,0-1,0 1,25 0,-25 0,0 0,25-1,-25-24</inkml:trace>
  <inkml:trace contextRef="#ctx0" brushRef="#br0" timeOffset="992.0568">18678 5804,'-25'-25,"1"1,-1-1,25 25,0-25,0 25,-25-25,25 25,0 0,0 0,0 0,0 0</inkml:trace>
  <inkml:trace contextRef="#ctx0" brushRef="#br0" timeOffset="1232.0705">18877 5928,'25'0,"-25"25,24 0,-24-25,25 25,-25 0,25-25,-25 24,0 1,0 0,0 0,0 0,0-1,0 1,0 0,0-25,0 25,0-25,0 0,0 0,0 0,0 0,0 0,0-25,0 0,0 25,25-25,0 1,-1-26,1 25,0 0,0 1,0-26,-1 25,26 0,-25 1,0 24,-1-25</inkml:trace>
  <inkml:trace contextRef="#ctx0" brushRef="#br0" timeOffset="1504.086">18033 6796,'0'0,"0"0,25-24,0 24,25-25,-26 0,51 25,-26-25,26 0,-1 1,25-1,1 0,-1-25,0 26,0-1,1 0,-1 25,0-25,0 0,-24 25,-1-24,0 24</inkml:trace>
  <inkml:trace contextRef="#ctx0" brushRef="#br0" timeOffset="2520.1442">20043 6424,'0'0,"0"0,0 0,0-24,0 24,0-25,24 25,-24-25,25 0,0 0,0 25,0-24,24-1,-24 0,25 0,-1-24,1 24,-1 0,1 0,0 0,-1 1,1-1,-25 25,24-25,-24 0,0 25</inkml:trace>
  <inkml:trace contextRef="#ctx0" brushRef="#br0" timeOffset="3000.1716">20563 5879,'0'0,"0"0,0 0,0 0,0 0,0 0,0 0,0 0,0 0,0 0,25 0,-25 0,0 0,25 0,-25 0,25 0,0 0,-25 0,24 0,-24 0,25 0,-25 0,0 0,25 0,-25 0,0 0,0 0,0 25,0-25,0 0,0 24,0-24,0 25,-25 0,25-25,-25 25,25 0,-24-25,24 24,-25-24</inkml:trace>
  <inkml:trace contextRef="#ctx0" brushRef="#br0" timeOffset="3499.2002">19869 6325,'0'0,"0"0,0 0,0 0,0 0,25 0,-25 0,25 0,-1 0,1 0,25 0,-25 0,24 0,1 25,-25-25,24 0,26 0,-26 0,1 0,-1 0,1 0,0 0,-1 25,1-25,-25 0,24 0,-24 0,25 0,-26 25</inkml:trace>
  <inkml:trace contextRef="#ctx0" brushRef="#br0" timeOffset="3788.2167">20762 6276,'0'0,"0"0,0 0,0 0,0 0,0 0,0 0,0 0,0 0,0 0,0 0,0 0,0 24,0-24,0 0,0 0,25 0,-25 25,24-25,-24 0,0 25,25-25,-25 0,25 25,-25-25,25 0,-25 25,0-25,0 24,0-24,0 25,0-25,0 25,0-25,0 25,-25-25,0 25,0-25,1 0,-1 24</inkml:trace>
  <inkml:trace contextRef="#ctx0" brushRef="#br0" timeOffset="33228.9006">3225 10220,'0'0,"25"24,-25-24,0 0,25 25,-25-25,24 0,-24 0,0 0,25 0,-25 0,25 0,-25 0,0 0,25 0,-25 0,25 0,-25-25,24 25,-24 0,25-24,0 24,-25 0,25-25,-25 25,25 0,-25-25,24 25,-24 0,25-25,-25 25,25 0,0 0,-25 0,25-25,-1 25,-24 0,25 0,-25 0,25 25,0-25,-25 0,25 25,-1-25,-24 0,25 25,-25-25,25 25,0-25,-25 0,25 24,-25-24,24 0,-24 0,25 0,-25 25,25-25,-25 0,0 0,25 0,-25 0,25 0,-25 0,25 0,-1 0,-24-25,25 25,0 0,0-24,-25 24,25-25,-1 25,1-25,0 25,-25-25,25 25,0-25,-1 25,1 0,-25-24,25 24,0 0,0 0,-25 0,24 0,1 0,-25 0,25 24,0-24,-25 0,25 25,-25-25,24 0,1 0,-25 25,25-25,0 0,-25 0,25 0,-1 25,-24-25,25 0,0 0,0 0,0 0,-25 0,24-25,1 25,0 0,0 0,0-25,-1 25,1 0,25 0,-25-25,0 25,-1 0,1 0,0 0,0-24,0 24,-1 0,1 0,0 0,0 0,0 0,-1 0,1 0,0 0,0 0,0 0,-1 0,1 0,25 24,-25-24,-1 0,1 0,0 0,0 0,0 0,-1 0,1 25,0-25,0 0,0 0,-1 0,-24 0,25 0,0-25,0 25,0 0,-25 0,24 0,1 0,0-24,-25 24,25 0,0 0,-1-25,1 25,0 0,0 0,0 0,0 0,-1 0,1 0,0 0,0 0,-25 0,49 0,-24 25,0-25,0 0,24 0,-24 0,25 0,-1 0,1-25,-25 25,24 0,1-25</inkml:trace>
  <inkml:trace contextRef="#ctx0" brushRef="#br0" timeOffset="40487.3158">3671 10145,'0'0,"0"0,0 0,-24-25,24 25,0 0,0 0,0 0,0-24,0 24,0 0,24 0,1 0,-25 0,25 0,0 0,0-25,24 25,-24 0,0 0,24 0,1 0,-25 25,25-25,-1 0,26 0,-26 24,1-24,24 0,-24 25,24-25,-24 25,24-25,1 25,-1 0,0-25,1 24,-1-24,1 25,-1-25,25 25,-24-25,24 0,-25 25,26-25,-26 0,25 0,0 0,-24 0,24 0,-25 0,26 0,-26 0,1-25,-1 25,0 0,1 0,-26 0,26 0,-26 0,1 0,0 0,-26 0,1 0,25 0,-25 0</inkml:trace>
  <inkml:trace contextRef="#ctx0" brushRef="#br0" timeOffset="40971.3434">3870 10220,'-25'0,"0"0,25 0,0 0,0 0,0 0,0 0,0 0,25 0,-25 0,25 0,0 0,-1 0,1 0,0 0,25 0,-1 0,1 0,0 0,-1 0,26 0,-1 0,0 0,1 0,-1 0,1 0,24 0,-25-25,25 25,1 0,-1 0,-25 0,26 0,-1 0,0 0,0 0,0 0,1 0,-1-25,0 25,-25 0,26 0,-26-25,25 25,-24 0,-1-25,1 25,-1 0,-24 0,-1-24,1 24,-25 0,24 0,-24 0,0 0,-25 0,25 0,-25 0</inkml:trace>
  <inkml:trace contextRef="#ctx0" brushRef="#br0" timeOffset="43443.4848">1017 12254,'0'0,"-24"0,-1 0,25-25,0 25,-25 0,25-25,-25 25,25-25,0 25,0-25,0 25,0-25,25 25,-25-24,0 24,25-25,-25 0,25 25,-1-25,-24 25,25 0,-25 0,25 0,-25 0,25 0,-25 0,0 25,25-25,-25 25,0 0,0-1,0 26,0-25,-25 0,25 24,-25-24,25 25,-25-25,25-1,0 26,-25-25,25-25,0 25,-24-25,24 24,0-24,0 0,0 0,0 0,0 0,24 0,-24 0,0 0,0 0,25 0,0 0,-25-24,25 24,0-25,-1 25,1-25,0 0,0 25,0-25,24 1,-24-1,0 0,24 0,-24 0,0 1,0-1,24 0,-24 0,0 0,0 25,-25-25,25 1,-25 24,0-25,0 0,0 25,0-25,0 25,0-25,-25 25,25 0,0-24,-25 24,25 0,-25 0,25 0,-25 24,25-24,0 0,-24 25,24-25,0 25,0-25,0 25,0 0,0-25,24 24,-24-24,25 25,-25-25,25 25,-25-25,25 0,-25 0,25 0,-1 0,-24 0,25 0,-25 0,25 0,0 0,-25 0,25-25,-25 25,24-25,-24 25,25-24,-25 24,0 0,0-25,0 25,0-25,0 25,0-25,0 25,-25-25,25 25,-24-24,-1 24,0-25,25 25,-25 0,-24-25,24 25,0 0,0 0,-24 0,24-25,0 25,-25 0,26-25,-1 25,-25 0,25 0,25-24,-24 24,-1-25,25 25,-25-25,25 25,0-25,0 0,0 1,25-1,-25 25,25-25,-1 0,1 0,0 25,0-24,0 24,-1-25,1 25,0 0,25 0,-26 0,1 25,0-1,-25 1,25 0,-25 0,25 0,-25 24,0-24,0 25</inkml:trace>
  <inkml:trace contextRef="#ctx0" brushRef="#br0" timeOffset="43788.5046">869 12874,'-25'24,"25"-24,-25 25,25 0,0-25,0 0,0 0,0 0,0 0,0 0,25 0,-25 0,25-25,-1 25,1-25,25 25,-25-24,24-1,1-25,-1 25,26 1,-26-26,26 0,-1 26,1-26,-26 0,26 26,-1-26,0 25,1-24,-25 24,24 0,-24 0,-1 0,1 1,-1-1,-24 0,0 25,0-25,0 25,-25 0,24 0,-24-25,0 25,0 0,0 0,0 0,0 0,-24 0,24 0,-25 0,25 0,-25 0,25 0,0 25</inkml:trace>
  <inkml:trace contextRef="#ctx0" brushRef="#br0" timeOffset="62645.5831">4564 12204,'0'0,"0"-25,0 25,0-25,0 25,-24-25,24 25,0 0,0 0,0 0,0 0,0 0,0 0,0 0,-25 0,25 0,0 25,0-25,-25 25,25 0,-25 0,0 24,1-24,-1 25,0-1,0 1,-24 0,24 24,-25-24,25-1,-24 1,24-1,0 1,0 0,1-26,24 1,-25 0,25-25,0 25,25-25,-1 0,1 25,0-25,0 0,0 0,24 0,-24-25,25 25,-26 0,26-25,0 25,-1-25,-24 0,25 25,-26-24,26-1,0 0,-26 0,1 0,25 25,-25-24,-1-1,-24 25,25-25,-25 25,0-25,0 25,0 0,0 0,0-25,-25 25,25 0,-24-24,-1 24,0 0,0 0,25-25,-25 25,1 0,-1 0,25 0,0 25,-25-25,25 0,0 24,0 1,-25-25,25 50,0-25,0-1,-25 26,25 0,0-26,0 26,0 0,0-1,0 26,0-26,0 1,0 0,0-1,-24 26</inkml:trace>
  <inkml:trace contextRef="#ctx0" brushRef="#br0" timeOffset="66329.7939">5333 12576,'0'0,"0"-25,-24 25,24 0,0 0,0-25,0 25,0 0,0 25,0-25,0 25,24-25,-24 25,25 0,0-1,0 1,0 0,-1 25,1-26,0 1,0 0,0 0,-1 0,1-1,-25 1,25-25,0 25,-25 0,25-25,-25 25,0-25</inkml:trace>
  <inkml:trace contextRef="#ctx0" brushRef="#br0" timeOffset="66537.8058">5606 12650,'-25'0,"25"0,0 0,0 0,0 0,0 0,-24 0,24 0,0 25,-25-25,25 25,0 0,-25 0,25-1,-25 1,0 0,1 25,24-26,-25 1,0 0,0 25,0-26,25 1,-24 0,-1 0,25 0,-25-25,25 24</inkml:trace>
  <inkml:trace contextRef="#ctx0" brushRef="#br0" timeOffset="67345.852">6102 12576,'0'0,"0"-25,0 0,0 1,0-1,0 0,0 0,25 25,-25-25,25 1,-25-1,25 25,0-25,-1 25,26-25,-25 25,0 0,24 0,-24 0,0 0,24 0,-24 25,-25-25,25 25,-25 0,0-1,0 1,0 0,0 0,0 24,-25-24,0 0,25 25,-24-26,-1 1,0 0,0 0,0-25,1 25,-1-25,25 0,-25 0,25 0,0 0,0 0,0 0,0-25,0 25,0-25,0 25,25-25,0 25,-25-25,24 25,1-24,0 24,0 0,24 0,-24 0,0 0,0 0,0 24,-1-24,1 25,0-25,-25 25,25 0,-25 0,0-1,0 1,0 0,0 0,-25 0,25-1,-25-24,0 25,1 0,-1-25,0 25,0-25,-24 25,24-25,-25 0,25 24,-24-24,24 0,-25 0,26 0,-26 0,25 0,0 0,0-24,1 24,-1 0,25 0,-25-25</inkml:trace>
  <inkml:trace contextRef="#ctx0" brushRef="#br0" timeOffset="67589.8659">6995 12353,'25'0,"-25"0,0 25,0-25,0 24,25-24,-25 25,0 0,25 0,-1 0,-24-1,25 1,0 25,0-25,0-1,0 1,-25 0,24 0,1 0,0-1,0-24,-25 25,25-25</inkml:trace>
  <inkml:trace contextRef="#ctx0" brushRef="#br0" timeOffset="67785.8771">7318 12477,'-25'-25,"25"0,-25 0,25 25,-25 0,25-24,0 24,-24 0,24 0,0 24,-25-24,25 25,-25-25,25 25,-25 0,25 24,-25-24,25 25,-25-25,1 24,24-24,-25 25,25-26,-25 1,25 25,-25-25,25-1,-25 1,25 0,0 0,-24 0</inkml:trace>
  <inkml:trace contextRef="#ctx0" brushRef="#br0" timeOffset="68225.9023">7913 12303,'0'0,"0"-25,0 25,25 0,-25-24,0 24,25 0,-25-25,24 25,1 0,-25 0,25 0,25 0,-26 0,1 0,0 25,0-25,25 24,-26 1,-24-25,25 25,0 0,-25 24,0-24,0 0,0 0,-25 24,0-24,1 0,-1 25,0-26,0 1,0 0,0 0,-24-25,24 25,0-25,0 0,1 0,24 0,-25 0,25-25,-25 25,25-25,0 0,0 25,0-25,0 1,0 24,0 0,0-25,25 25,-25 0,25 0,-1 0,1 0,0 25,0-25,0 24,-1 1,1-25,0 25,0 0,0-25,0 25,24-25,-24 24,0 1,0-25,24 0,-24 25</inkml:trace>
  <inkml:trace contextRef="#ctx0" brushRef="#br0" timeOffset="70434.0286">22523 7268,'0'0,"0"0,25 0,-25 0,25 0,-1 25,1-25,25 0,-25 0,24 24,1-24,-1 0,1 0,0 0,-1 0,1 0,0 0,-1 0,-24 0,25 0,-26 0,1 0,-25 0,25 0,-25 0,0 0,-25 0,0 0,1 0,-26 0,25 0,-24 25,-1-25,-25 0,26 0,-1 0,1 0,-1 0,0 0,26 0,-1 0,0 0,0 0,0 0,25 0,0 0,0 0,0 0,25 0,0 0,0 0,0 0,24 0,1 0,24 0,1 0,-1 0,1 0,24 25,0-25,0 0</inkml:trace>
  <inkml:trace contextRef="#ctx0" brushRef="#br0" timeOffset="85843.91">8756 12650,'-24'0,"24"0,-25 0,25 0,0 0,0 0,0-24,0 24,0 0,0 0,0 0,0-25,25 25,-25 0,24-25,1 25,0-25,0 25,24-25,-24 1,25 24,-25-25,24 0,1 25,-1-25,1 0,0 25,-26-24,26 24,-25-25,0 25,24 0,-49 0,25-25</inkml:trace>
  <inkml:trace contextRef="#ctx0" brushRef="#br0" timeOffset="86119.9258">9054 12204,'0'0,"0"0,0-25,0 25,0 0,0 0,0-25,0 25,0 0,0 0,0 0,0 0,0 0,0 0,0 0,0 0,0 0,0 25,0-25,0 25,0 0,0 0,0-1,25 1,-25 0,25 25,-25-26,0 26,24-25,-24 0,0 24,0-24,0 0,0 24,0-24,0 0</inkml:trace>
  <inkml:trace contextRef="#ctx0" brushRef="#br0" timeOffset="87607.0109">9054 12328,'0'0,"0"0,0 0,0-25,0 25,0 0,0 0,0 0,0 0,0 0,0 0,-25 25,25-25,-25 25,25-25,-24 25,24-1,-25 1,25 0,-25 0,25 0,0-1,0 1,0 0,0-25,0 25,0-25,0 25,0-25,25 0,-25 0,25 0,-25 0,24 0,-24 0,25 0,0 0,0-25,-25 25,25-25,-1 0,1 0,0 25,0-24,24-1,-24 0,-25 0,25 0,0 1,-25-1,25 25,-25-25,0 25,0-25,0 25,0 0,-25 0,25 0,-25 0,0 25,0-25,1 25,-1 0,0-1,0-24,0 25,25 0,-24 0,24 0,-25-1,25 1,0-25,0 25,25-25,-25 25,24-25,1 0</inkml:trace>
  <inkml:trace contextRef="#ctx0" brushRef="#br0" timeOffset="94301.3937">1861 11212,'-25'0,"0"0,-25 0,26 0,-26 0,0 0,1 0,-26 25,26-25,-1 0,-24 24,24 1,-24 0,24-25,-24 25,24 24,1-24,-26 0,26 25,-1-1,25 1,-25-1,1 1,24 0,-25 24,26-24,-1 24,0-24,0 24,0 0,25 1,-24-1,24 1,24-1,-24 25,25-24,0-1,0 1,24-1,-24-24,25 24,-1-24,26-1,-25 1,-1-25,26-1,-1 1,0 0,1-25,-1 0,25 0,-24-25,-1 0,1 1,24-1,-25-25,1 25,-1-24,1-26,-1 26,-24-26,24 1,0 0,-24-1,24-24,-24 25,-25-26,24 26,-24-25,0 24,0-24,-25 25,0-26,-25 26,0 0,-24-1,-1 1,-24 24,24 1,-24-26,-26 50,26-24,-25 24,24 0,-24 25,25 0,-26 0,26 25,-25 0,24 24,1 1,0 0</inkml:trace>
  <inkml:trace contextRef="#ctx0" brushRef="#br0" timeOffset="102868.8838">8756 12353,'-24'-25,"24"25,0 0,-25 0,25-25,0 25,0 0,0 0,0 0,0 0,0 0,0 0,0 0,0 0,0 0,0 0,0 0,0 25,0-25,0 25,25 0,-1-1,1 1,0 0,0 25,24-26,-24 26,25 0,-25-26,24 26,-24-25,0 24,24-24,-24 0,0 0,0 0,0-1,-25 1,24 0,-24-25,25 0,-25 25,25-25,-25 0</inkml:trace>
  <inkml:trace contextRef="#ctx0" brushRef="#br0" timeOffset="103184.9019">9377 12229,'0'0,"0"-25,0 25,0 0,0 0,0 0,0 0,0 0,0 0,-25 0,25 0,0 25,-25-25,25 25,-25-1,0 1,0 0,-24 25,24-26,-25 26,1 24,-1-24,1 0,-1 24,0-24,26-1,-26 1,0-1,26 1,-26 0,25-26,0 26,1-25,-1 0,0-25,25 24,-25-24,25 25,-25-25,25 0,0 0,0 0,0 0,0 0,0 0</inkml:trace>
  <inkml:trace contextRef="#ctx0" brushRef="#br0" timeOffset="106889.1137">9823 12353,'0'0,"0"0,0-25,0 25,0 0,0-25,0 25,0 0,0-25,0 25,25-24,-25 24,25 0,-25-25,24 25,1 0,0 0,0 0,0 0,-1 0,1 0,0 0,0 25,-25-25,25 24,-25-24,24 25,-24 0,0 0,0 24,-24-24,-1 25,0-1,-25 1,26 24,-26-24,0 0,1-1,-1 1,1-1,24-24,-25 25,25-25,1-1,-1-24,25 25,0-25,0 0,0 0,0 25,0-25,25 0,-25 0,24 0,1 0,25 0,-25 0,-1 0,26-25,0 25,-1 0,1 0,-1 0,1 0,0-25,-1 25,1 0,-1-24,1 24,0 0,-1 0,1-25,-25 25,0 0,24 0,-24 0,-25 0,25 0,-25 0,0 0,0 0,0 0,0 0,0 0,0 0,0 0,0 0,0 0</inkml:trace>
  <inkml:trace contextRef="#ctx0" brushRef="#br0" timeOffset="108441.2025">3225 10120,'0'0,"0"0,0-24,0 24,0 0,0 0,0-25,0 25,0 0,0 0,0 0,0-25,0 25,0 0,0 0,0 0,0 0,0 25,0-25,0 0,0 0,0 25,0-25,0 24,0 1,25 0,-25 25,0-26,25 1,-25 25,24-25,-24 24,25-24,0 0,-25 0,25-1,0 1,-1 0,-24-25,25 25,25-25,-25 0,-1-25,26 25,-25 0,24-25,1 0,24 1,-24-1,24-25,-24 25,25-24,-1 24,0-25,1 1,-26 24,26-25,-1 26,-24-1,-1 0,26 0,-50 25,24-25,1 25,-25 0,24 25,-24-25,0 0,0 25,-1 0,1 0,-25-25,25 24,0 1,-25 0,25 0,-25 0,25 24,-25-24,24 0,-24 0,0-1,25-24,-25 25,25 0,-25-25,25 25,-25-25,25 0,-1 0,1 0,-25 0,25 0,0 0,24 0,-24 0,0-25,25 25,-1-25,-24 25,25-25,-1 25,1-24,-1 24,-24-25,25 25,-25 0,24 0,1 0,-25 0,-1 0,1 25,25-25,-25 24,-1-24,1 25,0 0,0-25,0 25,0-25,-1 25,1-1,0-24,0 25,0-25,24 0,-24 0,0 0,24 0,-24 0,25 0,-25 0,24 0,1-25,24 25,-24 0,-1-24,26 24,-26-25,26 25,-1-25,-24 25,24-25,1 25,-26 0,26 0</inkml:trace>
  <inkml:trace contextRef="#ctx0" brushRef="#br0" timeOffset="116056.6381">14437 11757,'0'0,"0"0,0-24,0 24,0 0,0 0,0 0,0 0,0 0,0 0,0 0,0 24,0-24,-25 25,0-25,25 25,-25 25,-24-26,24 1,0 25,-25-25,26 24,-1-24,-25 25,25-26,1 1,-1 0,0 0,25 0,0-25,0 25,0-25,0 24,0-24,0 0,25 0,0 0,-1 0,1 0,0 0,25 0,-26 0,26-24,-25 24,24 0,1-25,0 25,-1-25,1 0,0 25,-26-25,26 25,-25-25,0 25,-1-24,-24 24,25 0,-25-25,0 25,0 0,-25-25,25 25,-24-25,-1 25,0 0,25-25,-25 25,0 0,1 0,24 0,-25 0,25 0,0 0,-25 0,25 25,0 0,0-25,0 25,0 0,0 24,0-24,0 0,25 0,-25 0,0 24,25-24,-25 0,0 0,24-1,-24 1,0 0,25 0,-25 0,0-1,0-24</inkml:trace>
  <inkml:trace contextRef="#ctx0" brushRef="#br0" timeOffset="116304.6523">15007 11981,'25'0,"-25"-25,0 25,25 0,-25 0,0 0,0 0,25 0,-25 0,0 0,24 25,1-25,-25 24,25-24,0 25,0 0,-1 0,1 0,-25-1,25 1,0 0,0 0,-1-25,1 25,-25 0,25-25,-25 24,25-24,-25 25,25-25</inkml:trace>
  <inkml:trace contextRef="#ctx0" brushRef="#br0" timeOffset="116520.6646">15404 11906,'0'0,"0"-25,0 25,0 0,0 0,0 0,-25 25,25-25,0 25,0-25,0 25,-25 0,25-1,0 26,-24-25,24 0,-25-1,25 26,-25-25,25 0,-25 0,0-1,25 1,-24 0,24 0,0 0,-25-25,25 24,0-24,0 0</inkml:trace>
  <inkml:trace contextRef="#ctx0" brushRef="#br0" timeOffset="116997.6919">15776 11956,'25'0,"-25"-25,25 25,0-25,-25 25,24-25,1 1,0 24,0-25,0 25,-1-25,1 25,0-25,25 25,-26 0,1 0,0 0,0 0,0 0,-1 25,1-25,-25 25,25-25,-25 25,25-1,-25 1,0-25,0 25,0 0,-25 0,25-1,-25-24,0 25,25 0,-24-25,24 25,-25-25,25 0,0 0,0 0,0 25,0-25,0 0,0 0,0 0,0 0,0-25,0 25,0 0,25 0,-1 0,-24 0,25 0,0 0,0 0,0 0,-1 0,26 0,-25 25,0-25,-1 24,1 1,0-25,-25 25,25 0,-25-25,25 25,-25 0,0-1,0-24,-25 25,25-25,-25 25,0-25,25 25,-25-25,1 0,-1 0,-25 25,25-25,1 0,-1 0,0-25,0 25,0 0,1-25,-1 25,0-25</inkml:trace>
  <inkml:trace contextRef="#ctx0" brushRef="#br0" timeOffset="117756.7353">16917 11757,'0'0,"0"-24,-25 24,25 0,0 0,0 0,0 0,0 0,0 24,0-24,25 25,-25 0,25-25,0 50,0-26,-1 1,26 0,-25 0,0 24,24-24,-24 0,25 0,-26 0,1-1,0 1,0-25,0 25,-1-25,1 25</inkml:trace>
  <inkml:trace contextRef="#ctx0" brushRef="#br0" timeOffset="117985.7484">17240 11757,'0'0,"0"-24,0 24,0 0,0 0,0-25,0 25,0 0,-25 25,25-25,0 24,0-24,0 25,-25 0,25 0,-25 24,25-24,-25 0,25 25,-24-26,24 26,-25-25,25 24,-25-24,25 0,-25 0,25 0,0-25,-25 25,25-1,0-24,0 25</inkml:trace>
  <inkml:trace contextRef="#ctx0" brushRef="#br0" timeOffset="118300.7664">17612 11857,'24'-25,"1"25,-25 0,25 0,0-25,-25 25,25 0,0 0,-1 0,-24 0,25 0,0 0,0 25,0-25,-1 25,1-25,0 24,-25 1,0 0,0 0,0 0,0 24,0-24,-25 0,25 0,-25-1,1 1,-1 0,25-25,-25 25,0-25,25 25,-25-25,25 0,0 0,0 0,0 0,0 0,0 0,0 0,0 0,25 0,0 0,-25 0,25 0,0-25,24 25,-24 0,25-25,-1 25</inkml:trace>
  <inkml:trace contextRef="#ctx0" brushRef="#br0" timeOffset="118521.7791">19075 11956,'0'0,"0"0,0 0,0 0,0 0,0 0,25 0,0 0,0 0,-1 0,26-25,-25 25,24 0,1 0,0 0,-26 0,26 0,0 0,-26-25</inkml:trace>
  <inkml:trace contextRef="#ctx0" brushRef="#br0" timeOffset="118732.7911">19323 11658,'0'0,"0"0,0 0,0 0,0 0,0 0,0 0,0 25,0 0,0 0,0-1,0 1,0 25,0-25,0 24,25-24,-25 25,0-26,0 26,0-25,0 0,0 24,0-24,0 0,0 0,0-25,0 25,0-1,0-24</inkml:trace>
  <inkml:trace contextRef="#ctx0" brushRef="#br0" timeOffset="119069.8104">20092 11757,'25'-24,"-25"24,25-25,-25 25,25-25,-25 25,24-25,1 25,0 0,0 0,-25 0,25 0,-1 0,1 25,0-25,0 25,0 0,-1-1,-24 1,25 0,-25 0,0 0,0 24,-25-24,25 0,-24 24,-1-24,0 0,0 0,0 0,1-1,-1-24,0 25,25-25,-25 25,25-25,0 0,0 0,25 0,-25 0,25 0,0 0,24 0,-24 0,25 0,-1-25,26 25,-26 0,26 0,-1 0,0 0,1 0,-1 0,1 0</inkml:trace>
  <inkml:trace contextRef="#ctx0" brushRef="#br0" timeOffset="120688.903">18033 12229,'-24'0,"24"0,0 0,0 0,0 0,0 0,0 0,0 0,24 0,-24 0,0 0,25 0,0-25,0 25,0 0,-1 0,26 0,-25 0,24 0,-24-25,25 25,-25 0,-1 0,1 0,0 0,0 0</inkml:trace>
  <inkml:trace contextRef="#ctx0" brushRef="#br0" timeOffset="165859.4866">12105 12576,'-25'0,"25"0,-25 0,1 0,24 0,-25 0,25-25,-25 25,25 0,0 0,0 0,0 0,0 0,0 0,0 0,25 25,-25-25,25 0,-1 0,1 0,25 0,-25 25,24-25,-24 0,25 0,-1 0,1 0,-1 0,1 0,-25 0,25 0,-1 0,-24 0,25 0,-26 0,1-25,0 25,0 0,-25 0,25 0,-25-25,24 25,-24 0,0 0,0-25,0 25,0-24,-24 24,24-25,-25 25,25-25,-25 25,25-25,-25 25,0-25,25 25,-24-24,-1 24,25 0,-25-25,25 25,-25 0,25 0,0 0,0 0,0-25,0 25,0 0,0 0,0 0,0 0,0 25,0-25,0 0,25 0,-25 25,25-25,-25 0,25 24,-1-24,-24 25,25 0,0-25,0 25,0-25,-25 25,24-1,-24 1,25-25,-25 25,25 0,-25-25,0 25,0-1,-25 1,0 0,1-25,-1 25,0 0,-25-1,26 1,-26 0,0-25,26 25,-26 0,0-25</inkml:trace>
  <inkml:trace contextRef="#ctx0" brushRef="#br0" timeOffset="171221.7933">14387 10716,'0'0,"0"-25,25 25,-25-25,0 25,0-25,0 25,0-25,0 1,0 24,0-25,0 25,0 0,0-25,0 25,-25 0,25 0,0 0,-25 0,25 0,-25 25,25-25,-24 25,-1-25,0 24,25-24,-25 25,0 0,25 0,-24-25,24 25,0-25,0 24,0 1,0-25,24 25,-24-25,25 25,0-25,0 25,0-25,-1 0,1 24,0-24,0 25,0-25,-1 25,1-25,0 0,0 25,0-25,0 0,-25 25,24-25,-24 24,25-24,-25 0,0 25,0-25,0 25,0-25,-25 0,25 25,-24-25,24 0,-25 0,0 25,0-25,0 0,25 0,-25 0,1 0,-1 0,0 0,0 0,0 0,1 0,-1-25,0 25,0 0,0-25,1 25,-1 0,25 0,-25-25</inkml:trace>
  <inkml:trace contextRef="#ctx0" brushRef="#br0" timeOffset="171660.8185">14883 10567,'0'0,"0"0,-25 0,25 0,0 0,0 0,0 0,0 0,0 0,0 25,0-25,0 24,25 1,-25 0,25 0,-25 0,25-1,0 1,-1 0,1 25,0-26,0 1,0 0,-1 0,-24 0,25-1,0 1,0 0,-25-25,25 25,-25-25,24 25,-24-25,25 0</inkml:trace>
  <inkml:trace contextRef="#ctx0" brushRef="#br0" timeOffset="171904.8324">15181 10666,'0'-25,"0"25,0 0,0 0,0-25,0 25,0 0,0 0,0 0,0 0,0 0,0 0,0 0,0 25,-25-25,25 25,0-25,-25 25,25 0,-25-1,1 1,24 0,-25 0,0 24,0-24,0 0,1 25,-1-26,25 1,-25 0,0 25,0-26,25 1,-24-25,24 25</inkml:trace>
  <inkml:trace contextRef="#ctx0" brushRef="#br0" timeOffset="172760.8814">14486 12948,'0'0,"0"0,0 0,0 0,0-25,0 25,0 0,0 0,0 0,0 0,0 0,0 0,0 0,0 0,0 0,0 0,0 0,25 0,-25 0,25 0,-25 0,25 0,0 0,-1 0,26-25,-25 25,24 0,26-24,-1 24,1-25</inkml:trace>
  <inkml:trace contextRef="#ctx0" brushRef="#br0" timeOffset="173740.9374">15875 10592,'0'0,"0"0,0 0,0 0,0 24,0-24,0 0,0 25,0 0,0-25,0 25,0 24,0-24,0 0,0 25,0-26,0 1,0 25,0-25,25-1,-25 1,0 0,0 0,0 0,0-25,0 24,0-24,25 0</inkml:trace>
  <inkml:trace contextRef="#ctx0" brushRef="#br0" timeOffset="174088.9573">15801 10542,'0'-25,"0"0,0 25,0-24,0 24,0 0,0-25,25 25,-25-25,25 0,-1 25,-24-25,25 25,0-24,0 24,0-25,-1 25,1-25,0 25,25 0,-26 0,1 0,0 0,0 0,0 25,-1-25,26 25,-25-1,0-24,-1 25,1 0,0 0,-25 0,25-1,-25-24,25 25,-25 0,0 0,0-25,0 25,-25-1,0-24,25 25,-25-25,0 25,1-25,-1 25,0-25,0 0,-24 25,24-25,0 0,0 0,-24 0,24 0,0 0,0 0</inkml:trace>
  <inkml:trace contextRef="#ctx0" brushRef="#br0" timeOffset="174528.9825">16843 10492,'0'-24,"0"24,-25 0,25-25,0 25,0 0,0 0,0 0,0 0,0 0,0 0,0 0,0 0,0 25,0-25,25 24,-25 1,25 0,-1 0,-24 24,25-24,0 0,0 0,-25 0,25-1,-1 1,-24 0,25-25,-25 25,25 0,-25-25,25 24,-25-24,0 0,0 25</inkml:trace>
  <inkml:trace contextRef="#ctx0" brushRef="#br0" timeOffset="174776.9967">17041 10443,'0'0,"0"-25,0 25,0 0,0 0,0 0,0 0,0 0,0 0,0 0,0 25,0-25,0 0,0 25,0-1,-25 1,25 0,-24 0,-1 0,0-1,25 26,-25-25,-24 0,24 24,0-24,0 25,0-26,1 26,-1-25,-25 0,50-1,-25 1,0 0,1 0,24-25,-25 25</inkml:trace>
  <inkml:trace contextRef="#ctx0" brushRef="#br0" timeOffset="176685.1058">17512 10517,'-24'0,"24"-25,0 25,0 0,0 0,0-24,0 24,0 0,0-25,0 25,0-25,24 25,-24 0,25 0,-25-25,25 25,-25 0,25 0,-25 0,25-25,-1 25,1 0,0 25,0-25,-25 0,25 25,0 0,-25-25,0 25,0-1,0 1,0 0,0 0,0 0,-25 24,0-24,0 0,0 0,0 24,1-24,-26 0,25 0,0-1,1 1,-1 0,0 0,0 0,0-25,25 24,0-24,0 0,0 0,0 0,25 0,-25 0,25-24,0 24,24 0,-24-25,25 25,-25 0,24-25,1 25,0-25,-1 25,-24 0,25 0,-1 0</inkml:trace>
  <inkml:trace contextRef="#ctx0" brushRef="#br0" timeOffset="177648.1609">17711 10492,'25'0,"-25"0,0 0,0 0,0-24,0 24,0 0,0 0,0 0,0 0,0 0,0 0,0 0,0 0,0-25,0 25,0 0,-25 0,25 0,0 0,0 25,-25-25,25 0,0 0,-25 0,25 0,-25 24,25-24,0 0,-24 25,-1-25,25 25,0-25,-25 25,25-25,-25 25,25-1,0-24,0 25,0 0,0-25,0 25,0 0,0-25,0 24,0-24,25 25,-25-25,25 25,-25-25,25 0,-25 25,24-25,1 25,-25-25,25 24,-25-24,25 25,-25-25,25 25,-25-25,0 25,0-25,0 25,0-25,0 24,0-24,0 25,0-25,0 25,0-25,0 25,0-25,-25 25,25-25,-25 24,25-24,-25 0,25 25,-25-25,1 0,24 25,-25-25,0 0,25 0,-25 0,25 0,-25 0,25 0,-24 0,24-25,-25 25,25 0,0-25,0 25,-25 0,25 0,0-24,0 24,0 0</inkml:trace>
  <inkml:trace contextRef="#ctx0" brushRef="#br0" timeOffset="178169.1907">17810 10443,'-25'0,"25"0,-24 0,24 0,-25 0,25 0,-25 0,0 25,0-25,0 0,25 24,-24-24,-1 25,25-25,-25 25,25-25,-25 25,25 0,0-25,0 24,0-24,0 25,0-25,25 0,-25 25,25-25,-25 25,25 0,-1-25,1 24,0-24,0 25,0-25,0 25,-1-25,1 25,0 0,-25-25,25 24,0-24,-25 25,24 0,-24-25,0 25,0-25,0 25,0-1,0-24,-24 25,24-25,-25 0,0 25,0-25,25 0,-25 25,1-25,-1 0,0 0,-25 0,25 0,1 0,-1 0,0 0,0 0,25 0</inkml:trace>
  <inkml:trace contextRef="#ctx0" brushRef="#br0" timeOffset="179557.2701">19001 10616,'0'0,"0"0,0-24,0 24,-25 0,25 0,-25 0,25 0,-25 0,25 0,-24 0,-1 0,0 24,0-24,0 25,0 0,1 0,-1 0,25-1,-25 1,25 0,-25 0,25 24,0-24,0 0,0 0,0 0,25-1,-25 1,25 0,-25-25,25 0,-1 25,-24-25,25 0,0 0,0 0,0 0,0-25,-1 25,26-25,-25 25,0-25,24 1,-24-1,0 0,0 0,-1-24,1 24,-25 0,0 0,0 0,0 1,-25-26,1 25,-1 0,0 1,-25-1,1-25,24 25,-25 25,1-24,24 24,-25-25,25 25,-24 0</inkml:trace>
  <inkml:trace contextRef="#ctx0" brushRef="#br0" timeOffset="180064.2991">19348 10517,'0'25,"25"-25,-25 0,0 25,0-25,0 25,0-25,0 24,0 1,0 0,0-25,0 25,0 0,0-1,0 1,0 0,0-25,0 25,-25-25,25 25,0-25,0 0,0 24,0-24,0 0,0 0,0 0,0 0,0 0,0-24,0 24,0-25,0 25,0-25,0 0,0 0,0 1,25-1,-25 0,0 0,25-24,-25 24,0 0,24-25,-24 26,25-1,0 0,0 0,-25 25,25-25,-1 1,1 24,0 0,0 0,0 0,-25 0,24 0,1 0,0 24,-25-24,25 0,-25 25,0-25,0 25,0 0,-25 0,25-25,-25 24,-24 1,24 0,-25 0,25 0,-24-25,24 24,-25 1,26-25,-1 25,0-25,25 0,0 25,0-25,0 0,0 0,0 25,25-25,0 0,-1 0,1 0,0 24,25-24,-26 0,26 0,0 0,-1 0,1 0,-25 0,24 0,-24 0,0 0,0 0</inkml:trace>
  <inkml:trace contextRef="#ctx0" brushRef="#br0" timeOffset="180428.3199">18579 10220,'0'-25,"0"25,-25 0,0 0,1 0,-1 0,0 0,0 25,0-25,1 24,-1 1,0 0,0 0,0 0,1 24,24-24,-25 25,25-1,-25-24,25 25,0-1,0-24,25 25,0-26,-25 26,24-25,26 24,-25-24,0 0,24 0,1 0,-1-1,1 1,0-25,-1 25,1-25,-1 0,26 25,-25-25,24-25,-24 25</inkml:trace>
  <inkml:trace contextRef="#ctx0" brushRef="#br0" timeOffset="180669.3337">19819 9971,'25'0,"-25"0,25 0,0 0,0 0,-1 0,1 0,0 0,0 25,0 0,24 0,-24 0,0 0,24 24,-24 1,0-1,0 1,-25 0,0-1,0 26,0-26,0 26,-50-26,25 26,-24-26,-1 26,-24-26,24 26,-24-26</inkml:trace>
  <inkml:trace contextRef="#ctx0" brushRef="#br0" timeOffset="181222.3653">19323 11212,'0'-25,"0"25,0-25,0 25,0 0,0-25,0 25,0 0,0 0,0 0,0 0,0 25,0 0,0 0,0 0,0-1,0 1,0 25,0-25,0 24,0-24,0 25,0-26,0 1,0 0,0 0,0 0,0-1,0 1,0-25,0 0,0 25,0-25,0 0</inkml:trace>
  <inkml:trace contextRef="#ctx0" brushRef="#br0" timeOffset="181525.3827">19249 11112,'0'0,"0"0,0 0,0 0,0 0,0 25,0-25,0 25,0-25,0 25,0-25,-25 25,25-25,0 25,-25-25,25 24,0-24,0 0,0 25,0-25,-25 0,25 0,0 0,0 0,0-25,0 25,0 0,0-24,0-1,25 25,-25-25,25 0,-25 0,25 0,-25 1,25-1,-1 0,-24 25,25-25,0 25,0-25,-25 25,25 0,-1 0,1 25,-25-25,25 25,0 0,-25 0,25-1</inkml:trace>
  <inkml:trace contextRef="#ctx0" brushRef="#br0" timeOffset="182366.4308">21035 10195,'0'0,"0"0,0 25,0-25,0 0,0 0,25 0,-25 0,24 0,1 0,0 0,25-25,-26 25,26 0,-25 0,24 0,1 0,-25 0,0 0,-1 0,1 0,-25 0</inkml:trace>
  <inkml:trace contextRef="#ctx0" brushRef="#br0" timeOffset="182568.4423">21208 10170,'0'25,"0"-25,0 0,0 0,0 0,0 25,0-25,0 24,0-24,0 25,0 0,0 0,0 0,0-1,0 26,0-25,0 0,0-1,0 26,0-25,0 0,0-1,0 1,0 0,0 0,0 0,0-1,0 1,0-25,0 25,0-25,0 25,0-25</inkml:trace>
  <inkml:trace contextRef="#ctx0" brushRef="#br0" timeOffset="182728.4515">21382 10641,'0'0,"0"0,0 0,0 0,0 0,25 0,-25 0,0 25,0-25,0 0,0 25,0 0,0-25,0 24,0 1,0-25,0 25,0-25,0 25,0 0,0-25,-25 0</inkml:trace>
  <inkml:trace contextRef="#ctx0" brushRef="#br0" timeOffset="182856.4588">21481 10492,'0'0,"0"-24,0 24,0 0,0-25,0 25,0 0,0 0</inkml:trace>
  <inkml:trace contextRef="#ctx0" brushRef="#br0" timeOffset="183244.481">21828 10641,'0'25,"0"-25,0 0,0 0,0 0,0 0,25 25,-25-25,0 0,0 0,25 0,-25 0,25 0,-25 0,25 0,-25-25,24 25,1 0,-25 0,25-25,0 25,-25 0,25-25,-25 25,0 0,0-24,0 24,0-25,0 25,0 0,-25-25,0 25,25 0,-50 0,26 0,-1 0,0 0,0 0,0 0,-24 25,49-25,-25 25,0-1,25-24,-25 25,25 0,0-25,0 25,0 0,0-1,25-24,-25 25,25 0,0-25,0 25,24-25,-24 25,0-25,24 24,1-24,-25 0,25 25,-1-25,-24 0,0 0,24 0</inkml:trace>
  <inkml:trace contextRef="#ctx0" brushRef="#br0" timeOffset="183473.4941">21084 11237,'0'0,"0"0,0 24,0-24,0 0,0 0,25 0,25 0,-25 0,24 0,1 0,-1 0,26 0,-26 0,51 0,-26-24,0 24,26 0,-1 0,-25 0,26 0,-26 24,0-24</inkml:trace>
  <inkml:trace contextRef="#ctx0" brushRef="#br0" timeOffset="185585.6149">23441 10220,'-25'-25,"25"0,0 0,-25 0,25 25,0-24,0 24,0-25,0 25,0 0,0 0,0 0,0 0,25 0,-25 0,25 0,0 0,-1 0,26 25,-25-1,0 1,-1 0,1 25,0-26,0 26,0 0,-25-1,0 1,-25 24,0-24,0-1,0 26,1-26,-26 26,25-26,-24 1,24 24,-25-24,25 24,-24-24,24 0,25-1,-25-24,25 25,0-25,0 24,0-24,0 0,25 0,0-1,0 1,24 0,-24 0,0 0,24-25,1 24,-25-24,24 0,-24 0,0 25,25-25,-26 0,1 0,0 0,-25 0,25 0,-25 0,0 0,0 0,0 25,-25-25,25 0,-25 0,-24 25,24-25,-25 25,1-1,-1 1,-24 0,24 0,0 24,1-24,-1 0,1 25,-1-26,25 26,0 0,1-26,-1 26,25 0,-25-1,25 1,0 0,0-1,0 26,0-26,0 1,0 24,0-24,-25-1,25 1,-25 0,0-1,-24 1,24-1,-25 1,1-25,-26 24,26-24,-26 0,-24 25,25-25,-25-1,-1 1,26 0,-25-25</inkml:trace>
  <inkml:trace contextRef="#ctx0" brushRef="#br0" timeOffset="186172.6485">24111 10492,'0'-24,"0"-1,0 25,0-25,0 25,24-25,-24 25,25-25,0 25,0 0,-25 0,25 0,-1 0,26 0,-25 25,0 0,24-25,-24 25,0 0,0-1,-1 26,-24-25,25 0,-25 24,0 1,0-1,-25 1,1 0,-1-1,0 26,0-26,-24 1,-1 24,25-24,-24 0,-1-1,25 1,-24-1,24-24,0 25,0-25,0-1,0 26,25-25,-24 0,24-1,0 1,0-25,0 25,0 0,24 0,-24-25,25 24,-25 1,25-25,0 25,-25-25,25 25,0-25,-25 25,24-1,1 1,-25 0,0 0,0 0,0 24,0-24,0 25,-25-26,-24 26,24 0,-25-1,-24-24,24 25,-49-1,0 1,0 0</inkml:trace>
  <inkml:trace contextRef="#ctx0" brushRef="#br0" timeOffset="192606.0165">9501 14511,'24'0,"-24"0,0-25,25 25,-25-25,0 25,25-25,-25 25,0-24,25 24,-25-25,0 0,0 25,0-25,0 25,0-25,0 25,0-25,0 25,-25 0,25 0,-25 0,25 0,-25 0,1 25,-1-25,0 25,0-25,0 25,1 0,-1 0,0-1,0 1,25 0,-25-25,0 25,25 0,-24-1,24 1,0-25,0 25,0-25,24 25,1-25,0 25,0-25,0 24,24-24,-24 0,25 25,-25-25,24 0,-24 25,0-25,0 0,-1 0,1 25,0-25,-25 0,0 25,0-25,0 0,0 24,0-24,-25 0,25 0,-25 25,1-25,-1 0,0 0,0 0,0 0,-24 0,24 0,0 0,-24 0,24 0,-25 0,25 0,0 0,-24-25,24 25,0 0,0 0,1 0,24 0,-25 0</inkml:trace>
  <inkml:trace contextRef="#ctx0" brushRef="#br0" timeOffset="193338.0583">10294 14436,'0'0,"0"-24,0 24,0 0,0 0,0-25,0 25,0 0,0 0,0 0,0 0,0 0,0 0,0 0,0 0,0 25,0-25,0 24,25 1,-25 25,0-25,0-1,0 26,0-25,0 0,0 24,0-24,0 0,0 0,-25-1,25 1,0 0,0 0,0-25,0 25,0-25,0 0</inkml:trace>
  <inkml:trace contextRef="#ctx0" brushRef="#br0" timeOffset="193651.0762">10145 14387,'0'-25,"0"0,0 0,25 0,-25 1,0-1,25 0,0 25,0-25,-1 0,1 25,0-24,0-1,25 25,-26-25,26 25,0 0,-1 0,1 0,-25 0,24 0,-24 25,25-25,-26 25,1-1,0 1,0 0,-25 0,0 0,0-25,0 24,-25 1,0 0,0 0,1 0,-1-25,0 25,-25-1,26-24,-26 25,25-25,-24 0,24 0,-25 0,25 25,1-25,-1 0,0-25,0 25,0 0,0 0</inkml:trace>
  <inkml:trace contextRef="#ctx0" brushRef="#br0" timeOffset="194096.1017">11088 14238,'0'-25,"0"25,0 0,0 0,0 0,0 0,0 0,0 0,0 0,0 25,25-25,-25 25,25-25,-25 24,24 26,1-25,0 0,0 24,0-24,-1 0,1 25,0-26,0 1,0 0,0 0,-1 0,-24-1,25-24,0 25,-25 0,0-25</inkml:trace>
  <inkml:trace contextRef="#ctx0" brushRef="#br0" timeOffset="194313.1141">11386 14287,'0'0,"0"-24,0 24,0-25,-25 25,25 0,0 0,0 0,0 25,-25-25,25 24,0 1,-25 0,25 0,-25 0,1 0,-1 24,0-24,25 0,-25 0,0 24,1-24,-1 0,0 0,0-1,0 1,1-25,24 25,-25-25</inkml:trace>
  <inkml:trace contextRef="#ctx0" brushRef="#br0" timeOffset="195265.1685">11882 14337,'25'-25,"-25"25,24-25,-24 25,0-24,25 24,-25-25,0 25,0 0,0-25,0 25,0 0,0-25,0 25,-25 0,25 0,0 0,-24 0,-1 0,25 25,-25-25,0 25,0-25,25 25,-24-1,-1 1,25 0,-25 0,25-25,0 25,0 0,0-1,0-24,0 25,25 0,0-25,-1 25,1 0,0-25,0 24,24-24,-24 25,0-25,0 0,0 25,-1-25,1 0,0 25,-25-25,25 0,-25 0,0 25,0-25,0 0,0 0,-25 0,25 0,-25 24,25-24,-25 0,1 0,-1 0,25 0,-25 0,0 0,0 0,1 0,-1-24,25 24,-25 0,0 0</inkml:trace>
  <inkml:trace contextRef="#ctx0" brushRef="#br0" timeOffset="196357.231">12452 14114,'-25'0,"25"0,0 0,0 0,0 0,0 0,0 0,0 0,25 0,0 0,-25 0,25 0,25 0,-26 0,1 0,25 0,-1-25,1 25,0 0,-26 0,26 0,0-25,-1 25,-24 0,25 0,-26 0,-24-25,25 25</inkml:trace>
  <inkml:trace contextRef="#ctx0" brushRef="#br0" timeOffset="196520.2403">12998 14015,'-25'0,"0"0,1 0,24 0,-25 0,25 0,0 0,0 24,0-24,0 0,-25 0,25 25,0 0,0 0,0 0,0-1,0 26,0-25,0 24,0 1,0-25,0 25,0-26,0 26,0-25,0 24,0-24,0 0,0 0,0 0,0-1</inkml:trace>
  <inkml:trace contextRef="#ctx0" brushRef="#br0" timeOffset="197244.2817">15156 14163,'-25'-24,"0"24,1-25,-1 0,0 0,0 0,0 25,-24-24,24 24,0-25,0 25,-24 0,24 0,0 25,-24-25,24 24,-25 1,25 0,-24 25,24-26,-25 26,25 0,1-1,-26 1,25 0,25-1,-25-24,25 25,0-26,0 26,0-25,0 0,25-1,0-24,0 25,24-25,-24 0,25 25,0-25,-1 0,1-25,-1 25,1-25,0 25,24-24,-24-1,-1 0,26 0,-26 0,-24 1,25-1,-26 0,1-25,0 26,-25-26,0 0,-25 25,0-24,1 24,-1-25,0 26,-25-1,1 0,-1 25,-24-25,24 25,1 0,-26 0,26 0</inkml:trace>
  <inkml:trace contextRef="#ctx0" brushRef="#br0" timeOffset="197817.3145">15652 14213,'0'25,"25"-25,0 25,-25-1,0 1,0 0,0 0,0 25,0-26,0 26,0-25,-25 24,25 1,-25-25,25 24,-25-24,0 0,1 25,24-26,-25 1,25 0,0-25,-25 25,25 0,0-25,0 0,0 0,0 0,0 0,0 0,25-25,-25 25,0-25,0 0,25-24,-25 24,0-25,24 25,-24-24,0-1,25-24,-25 24,25 1,0-1,-25-25,25 26,0-1,-1 1,1 24,0-25,25 25,-26 1,26-1,-25 0,0 25,24-25,-24 25,25 0,-26 25,1-25,0 25,0 0,0-1,-1 1,1 0,-25 0,25 24,-25-24,0 0,-25 0,0 24,1-24,-1 0,0 0,-25 0,1 0,-1-1,25-24,-24 25,-1-25,1 25,24-25,-25 0,25 0,1 0,24 0,-25 0,25 0,0 0,0 0,0 0,25 25,-25-25,24 25,26-25,-25 24,24 1,1 0,0 0,-1 0,1 24,24-24,-24 0,24 0,-24 24,24-24,1 0,-26 0,26-1,-26 1,1 0,0 0,-1 0</inkml:trace>
  <inkml:trace contextRef="#ctx0" brushRef="#br0" timeOffset="198630.361">17860 14163,'0'0,"25"-24,-25 24,0-25,0 0,0 0,-25 0,0 25,0-24,25 24,-25-25,-24 25,24 0,0 0,0 25,-24-25,24 24,0-24,0 25,0 0,1 0,-1 0,25-25,0 24,0 1,0 0,0 0,25 0,-1-1,-24 1,50 0,-25 0,0 0,24 0,-24-1,25 1,-1 0,1 0,0 0,-1-1,-24 26,25-25,-26 0,1-1,25 1,-50 0,25 0,-1-25,-24 25,0-1,0-24,0 25,-24 0,24-25,-25 0,0 0,0 25,0-25,-24 0,24 0,0-25,-24 25,24 0,-25-25,25 25,-24 0,24-25,0 25,0-24,0-1,1 25,-1-25</inkml:trace>
  <inkml:trace contextRef="#ctx0" brushRef="#br0" timeOffset="199249.3964">18554 14337,'0'0,"0"-25,0 25,0 0,0-25,0 25,0 0,0 0,0 0,0 0,0 0,25 0,-25 25,0 0,0 0,0 0,25 24,-25-24,0 25,0-25,0 24,0-24,0 25,0-26,0 1,0 25,0-25,0-1,0 1,0 0,0-25,0 25,0-25,0 25,0-25,0 0,0 0,0 0,0 0,25-25,-25 25,0-25,0 0,0 0,0 1,24-1,-24-25,0 25,0-24,0 24,0-25,0 1,0-26,25 26,-25-1,0-24,0 24,25-24,-25 24,25-24,-25 24,25 0,-1 26,1-1,0 0,0 0,0 25,0 0,-1 0,26 0,-25 0,0 0,24 25,-24 0,0 0,24-1,-24 1,0 0,-25 25,25-26,-25 1,0 25,0-25,0-1,-25 1,25 0,-25 0,-24-25,24 25,0-1,-25-24,1 0,-1 25,1-25,24 0,-25 0</inkml:trace>
  <inkml:trace contextRef="#ctx0" brushRef="#br0" timeOffset="200333.4584">20067 14064,'0'0,"0"0,0-25,0 25,0-24,-24 24,-1-25,0 25,0 0,0 0,1 0,-1 0,0 0,0 0,0 25,0-25,1 24,24-24,-25 25,0 0,25 0,0 0,0-1,0 1,0 0,0 0,0 0,25-1,0 26,-1-25,1 0,0 0,0-1,0 1,0 0,24 0,-24 0,0-1,0 1,-1 0,-24-25,25 25,-25-25,0 25,0-25,0 0,0 0,-25 24,1-24,-1 0,-25 0,25 0,-49 0,24-24,-24 24,-1 0,1 0,-25 0</inkml:trace>
  <inkml:trace contextRef="#ctx0" brushRef="#br0" timeOffset="203458.6372">4688 9947,'0'0,"0"0,-24 24,24-24,0 25,0 0,0-25,0 25,0 0,0 0,0-1,24-24,-24 25,25-25,0 0,0 0,24 0,1 0,0 0,-1-25,26 1,-1-1,25 0,1 0,-1 0</inkml:trace>
  <inkml:trace contextRef="#ctx0" brushRef="#br0" timeOffset="205442.7507">10766 15379,'0'0,"24"-25,-24 0,0 25,0-25,0 25,0-24,0 24,0 0,0-25,0 25,0 0,0 0,0 0,0 0,0 25,25-25,-25 24,0 1,25-25,-25 25,25 0,-25 0,0 0,0-1,0-24,0 25,0 0,0-25,0 25,0-25</inkml:trace>
  <inkml:trace contextRef="#ctx0" brushRef="#br0" timeOffset="205850.774">10716 15081,'-25'-25,"0"1,1 24,-1-25,0 25,0 0,0 0,1 0,-1 0,0 25,-25-1,26 1,-1 0,0 25,0-26,0 26,-24 0,24 24,0-24,0-1,0 26,1-26,-1 26,25-26,-25 1,25 0,0-26,0 26,0-25,25 0,0-1,-1-24,1 25,25-25,-25 0,24 0,-24 0,25 0,-1-25,1 25,0-24,-1-1,26 0,-26 0,1 0,-1 1,1-26,0 25,-1-24,1 24,-1-25,-24 25,0-24,25-1,-50 25,24-24,-24-1,0 25,0-24,-24-1,-1 25,0-24,-25 24,26-25,-26 25,0 1,-24 24,24-25,1 25,-26 0,26 25,-1-25,-24 24,24 1,1 0,-1 0</inkml:trace>
  <inkml:trace contextRef="#ctx0" brushRef="#br0" timeOffset="207066.8436">18058 15429,'0'0,"0"-25,0 25,0 0,0-25,0 25,0 0,0-25,0 25,0 0,25 0,-25 0,25 0,-25 0,25 0,-25 0,24 25,1-25,-25 25,25 0,0-25,-25 24,25 1,-25 0,0 25,-25-26,0 1,0 0,0 25,1-26,-26 1,25 0,-24 0,24 0,0-1,0-24,0 25,1-25,24 25,0-25,0 0,0 0,0 0,24 0,1 0,-25 0,25 0,25 0,-26-25,26 25,-25 0,24-25,1 1,0 24,-1-25,1 0,-1 0,-24 0,25 1,-1-1,-24 0,25 0,-25-24,-1 24,-24 0,25-25,-25 26,0-1,0-25,-25 25,1 0,-1 1,0-1,0-25,-24 25,-1 25,0-24,1-1,-1 25,1 0,-26 0,26 25,-1-25,-24 24,24 1,-24 25,24-25,-24 24,24-24,0 25,1-1,-1 1,0 0,26-1,-26 1,50-1,-25-24,25 25,0-1,25-24,-25 0,25 25,0-26,24-24,-24 25,25 0,-1-25,-24 0,50 0,-26 0,1 0,24 0,1 0,-26-25,26 0,24 25,-25-24,1-1,-1 0,-24 0,24-24,-24 24,-1-25,-24 25,25-24,-50-1,0 1,0-1,0 25,-50-24,0-1,1 0,-26 1,-24-1,0 25,0 0,-25 1,0 24,0 0,-25 0</inkml:trace>
  <inkml:trace contextRef="#ctx0" brushRef="#br0" timeOffset="209116.9608">14511 13444,'0'-25,"0"1,-25-1,25 0,0 0,0 0,-25 25,25-24,0 24,0 0,0 0,0 0,0 0,0 0,0 24,0-24,0 25,0 25,0-1,0 1,0 0,-24 24,24 0,0 1,-25 24,25 0,-25 0,0 1,0-1,1 25,-26-25,25 0,-24 1,24-1,-25 0,25 0,-24-24,24-1,0 0,0-24,1 0,-1-1,25-24</inkml:trace>
  <inkml:trace contextRef="#ctx0" brushRef="#br0" timeOffset="209824.0013">14908 13295,'25'25,"-25"-25,49 0,-24 25,25-25,-1 0,1 25,24-25,-24 25,49-1,-24-24,-1 25,25 0,1-25,-1 25,25 0,-25-25,25 24,-25 1,25 0,-25-25,1 25,-1 0,0-25,-24 24,-1 1,0-25,-24 25,0 0,-26-25,1 25,-25-25,25 24,-25 1,0 0,-25-25,25 25,-25 0,1 24,-1-24,0 25,0-1,-24 1,24-1,0 1,0 24,0-24,-24 25,24-26,0 26,25-26,-25 26,1-26,-1 26,25-26,-25 26,25-1,-25-24,25 24,0-24,-25-1,25 1,0-1,0 1,0 0,0-25,-25 24,25-24,0 0,0 0,0-25,-24 24,24-24,0 25,-25-25,25 0,-25 0,25 0,-25 0,0-25,1 25,-26-24,25 24,-24-25,-1 0,-24 0,-1 25,1-25,-1 1,-24-1,0 0,-25 0,25 0,-25 25,0-25,0 1,0 24,-25-25,25 25,-25 0,25-25,-25 25,25 0,0-25,0 25,0 0,25 0,0 0,-1 0,26-25,-25 25,49 0,-24 0,24 0,0 0,26 0,-1 25,0-25,25 0,0 0</inkml:trace>
  <inkml:trace contextRef="#ctx0" brushRef="#br0" timeOffset="212882.1762">968 4911,'25'0,"-1"-24,-24-1,25 0,0 0,-25 0,25 0,0 1,-1-26,1 25,-25 0,25 1,-25-1,0 0,0 25,0-25,0 25,-25 0,25 0,-25 0,1 0,24 25,-25-25,-25 25,25 0,-24 24,24-24,-25 25,1-1,-1 26,0-26,1 26,-1-26,1 26,-1-1,0 1,1-1,-1 0,25 26,-24-26,24 25,-25 0,26 1,-1-1,25-25,-25 26,25-26,0 0,0 1,0-1,25-24,-25-1,25 1,-1 0,1-26,0 1,0 25,0-25,-1-1,-24 1,25 0,0 0,-25 25,0-26,0 1,0 0,0 25,0-26,0 26,0-25,-25 24,0-24,25 25,-24-25,-1 24,0 1,-25-1,26-24,-1 25,-25-1,25 1,1 0,-1-26,-25 26,25-25,25 24,-24-24,24 0,0 0,0 0,0-25,0 24,0-24,0 25,24-25,1 25,0-25,0 25,0-25,-1 25,26-25,-25 25,0-1,24-24,-24 25,0 0,0 25,-1-26,26 26,-50 0,25-1,0 1,-25-1,0 26,0-26,0 26,0-1,0 1,-25-1,0 0,0 1,0-1,1 26,-26-26,25 0,0 26,-24-26,24 0,-25 26,26-26,-1 0,0 1,0 24,0-24,1-1,24 0,0 1,0-1,0 1,0-1,24 0,-24 1,25-1,0 1,0-1,0 0</inkml:trace>
  <inkml:trace contextRef="#ctx0" brushRef="#br0" timeOffset="216442.3798">9401 14759,'0'0,"0"0,0 0,0 0,0 0,0 0,0 0,0 0,0 0,0 0,0 0,0 0,0 0,0 0,0 0,0 0,0 0,0 0,0 0,0 0,0 0,0 0,0 0,0 0,0 0,0 0,0 0,0 0,0 0,0 0,0 0,0 0,0 25,0-25,0 0,0 24,0-24</inkml:trace>
  <inkml:trace contextRef="#ctx0" brushRef="#br0" timeOffset="217894.4629">11683 15007,'0'0,"0"0,0 0,0 0,0 0,0 0,25 0,-25 0,25 0,-25 0,25 0,0 0,-1 0,26 0,-25 0,24 0,1-25,-25 25</inkml:trace>
  <inkml:trace contextRef="#ctx0" brushRef="#br0" timeOffset="218598.5031">12800 14883,'0'0,"0"0,24 25,1-25,0 0,0 0,0-25,24 25,1 0</inkml:trace>
  <inkml:trace contextRef="#ctx0" brushRef="#br0" timeOffset="219970.5816">14561 15255,'-25'25,"25"-25,-25 0,25 0,0 0,25 0,-25 0,25 24,0-24,24 0,1 0,-1 0,1 0,0 0,24 0,0 0,26 0,-26 0,25 0,-24 0,24 0,0 0,0 0,-24 25,24-25,0 0,-24 0,-1 0,0 0</inkml:trace>
  <inkml:trace contextRef="#ctx0" brushRef="#br0" timeOffset="220934.6368">17562 15081,'0'0,"0"0,0 0,0 0,0 0,25 0,-25 0,25 0,24 25,-24-25,25 0,-1 0,1 0,0 25,24-25,0 0,1 0</inkml:trace>
  <inkml:trace contextRef="#ctx0" brushRef="#br0" timeOffset="221719.6817">18802 15032,'0'0,"0"0,0 0,0 0,25 0,-25 0,25 0,0 0,0 0,-1 24,26-24,0 0,-1 0,26 0,-1 0,0 0</inkml:trace>
  <inkml:trace contextRef="#ctx0" brushRef="#br0" timeOffset="222343.7174">19844 15032,'0'0,"25"0,0 0,0 0,-1 0,1 0,25 0,-1-25,26 25,-1 0,25 0</inkml:trace>
  <inkml:trace contextRef="#ctx0" brushRef="#br0" timeOffset="229008.0985">8806 16421,'0'0,"0"0,0-25,0 25,0 0,0 0,0 0,0-25,0 25,0 0,0 0,0 0,25 0,-25 0,0 0,0 25,0-25,0 0,0 25,-25 0,25-25,-25 49,0-24,25 0,-24 24,-1-24,-25 25,25-1,1-24,-26 25,25-25,0 24,1-24,-1 0,0 0,0-1,25-24,0 25,0-25,0 25,25-25,-25 0,25 0,0 25,-25-25,24 0,1 0,0 0,25 0,-26 0,1-25,0 25,0 0,24-25,-24 25,0 0,0-25,0 25,-1-24,1 24,-25-25,25 25,0-25,-25 25,0 0,0-25,0 25,0-25,0 25,-25 0,25-24,-25 24,25 0,-25-25,25 25,-24 0,24 0,0 0,-25 0,25 0,0 0,0 0,0 0,-25 25,25-25,0 24,-25 1,25 0,0 0,-25 0,25-1,0 26,-24-25,24 0,0 24,-25-24,25 25,0-1,-25-24,25 25,0-26,-25 1,25 0,0 0,0 0,-25-1</inkml:trace>
  <inkml:trace contextRef="#ctx0" brushRef="#br0" timeOffset="229300.1152">9004 16942,'0'-25,"0"25,-24 0,24 0,0 0,0 0,0 0,0 0,0 0,0 0,0 0,0 0,24 0,-24 25,25-1,-25-24,25 25,0 0,-25 0,25-25,-1 25,1-1,0 1,0 0,-25 0,25-25,-1 25,-24-25,25 24,-25-24,25 0,-25 25</inkml:trace>
  <inkml:trace contextRef="#ctx0" brushRef="#br0" timeOffset="229516.1276">9302 16867,'0'0,"0"0,0 0,-25 0,25 0,0 0,0 0,0 0,0 25,-25-25,25 25,-24 0,-1-1,25 1,-25 0,0 0,0 0,1 24,-1-24,0 0,0 24,0-24,25 25,-24-25,-1-1,25 1,-25-25,25 25,0 0,0-25</inkml:trace>
  <inkml:trace contextRef="#ctx0" brushRef="#br0" timeOffset="230161.1645">9724 16818,'0'-25,"0"25,-25 0,25 0,0-25,0 25,0 0,0-25,0 25,0 0,25-25,-25 25,25-24,-25 24,24 0,-24-25,25 25,0 0,0-25,0 25,-1 0,1 0,0 25,0-25,0 0,-25 25,24-25,1 24,-25 1,0 0,0 0,0-25,0 25,-25-1,25 1,-24 0,-1-25,25 25,-25 0,0-25,0 24,25-24,-24 25,-1-25,25 0,-25 25,25-25,-25 0,25 0,0 0,0 0,0 0,0 0,0-25,0 25,25 0,-25 0,25-25,-25 25,25 0,-1 0,-24 0,25 0,0 0,0 0,0 0,-1 25,1-25,0 25,-25-25,25 25,-25 0,25-1,-25-24,0 25,0 0,0 0,-25-25,0 25,25-1,-25-24,0 25,1-25,-1 25,0-25,0 0,0 0,1 0,-1 0,0 0,-25 0,26 0,-1 0,0-25,0 25,0 0,25-25,-24 25,-1-24,25 24,-25 0,25-25</inkml:trace>
  <inkml:trace contextRef="#ctx0" brushRef="#br0" timeOffset="230444.1807">10369 16718,'0'0,"0"0,0 0,0 0,0 0,0 0,0 0,0 25,25-25,-25 25,24 0,-24-25,25 25,0-1,0 26,0-25,-1 0,1-1,0 1,0 0,0-25,-1 25,1 0,-25-25,25 24,-25-24,25 0</inkml:trace>
  <inkml:trace contextRef="#ctx0" brushRef="#br0" timeOffset="230644.1921">10741 16694,'0'0,"-25"-25,25 25,0 0,-25 0,25 0,-25 25,25-25,-24 24,24-24,-25 25,25 0,-25 0,0 0,25-1,-25 1,1 25,-1-25,25-1,-25 1,0 0,0 25,25-26,-24 1,-1-25,25 25,0 0</inkml:trace>
  <inkml:trace contextRef="#ctx0" brushRef="#br0" timeOffset="232492.2978">11212 16793,'0'0,"0"0,0-25,0 25,0 0,0-25,0 25,25 0,-25-25,0 25,25 0,-1 0,-24-24,25 24,0 0,-25 0,25 0,0 0,0 0,-1 24,1-24,0 25,-25 0,25-25,-25 25,0 0,0 24,0-24,0 0,0 0,-25-1,0 1,0 0,1 0,-1 0,0-1,0 1,0-25,0 25,25 0,-24-25,-1 0,25 0,-25 0,25 0,-25 0,25 0,0-25,0 25,0-25,-25 25,25 0,0-25,0 25,0-24,0 24,25 0,-25-25,0 25,25 0,-25 0,0 0,25 0,-25 25,25-25,-1 0,1 24,-25-24,25 25,0-25,0 25,0 0,-1-25,1 25,0-25,0 24,0-24,-1 0,1 25</inkml:trace>
  <inkml:trace contextRef="#ctx0" brushRef="#br0" timeOffset="232721.3109">11733 16694,'-25'-25,"25"25,0 0,0 0,0 0,0 25,25-25,-25 0,25 24,-25 1,25-25,-1 25,-24 0,25 0,0-1,0 1,0 0,-1 0,1 0,0-1,0 1,0 0,-1-25,1 25,-25 0,25-25,-25 0</inkml:trace>
  <inkml:trace contextRef="#ctx0" brushRef="#br0" timeOffset="232936.3232">11981 16743,'0'0,"0"0,0 0,0 0,0 0,0 0,0 0,-25 25,25-25,0 25,0 0,-25-25,25 24,0 1,-24 0,24 25,-25-26,0 1,25 0,-25 0,25 0,-25-1,1 1,24 0,-25 0,25 0,0-25,0 24,-25-24</inkml:trace>
  <inkml:trace contextRef="#ctx0" brushRef="#br0" timeOffset="233696.3667">12576 16743,'0'0,"0"-25,0 25,0 0,0 0,0-24,0 24,25-25,-25 25,25 0,-25-25,25 25,-25 0,25 0,-1 0,1 0,0 0,0 0,0 0,-1 25,1-25,-25 25,25-25,0 24,0 1,-25 0,0 0,0 0,0-1,0 1,-25 25,0-25,0-1,0 1,1 0,-26 0,25 0,-24-1,-1 1,25 0,-24-25,24 25,0-25,0 0,0 0,0 0,25 0,0 0,0-25,0 25,0-25,0 0,0 25,0-24,0 24,25-25,-25 25,25-25,0 25,0 0,-25 0,25 0,-1 0,1 0,0 25,0-25,24 25,-24-25,0 24,0 1,0-25,-1 25,1-25,25 25</inkml:trace>
  <inkml:trace contextRef="#ctx0" brushRef="#br0" timeOffset="234957.4388">15553 15304,'0'0,"0"0,0 0,0 0,0 0,0 25,0-25,0 0,0 25,0 0,0 0,0 24,0-24,0 25,0-1,-25 1,25 24,0-24,-25 0,25 24,-25-24,25-1,-24 1,24-1,-25-24,25 25,-25-25,25-1,0 1,0 0,-25-25,25 25,0-25,0 25</inkml:trace>
  <inkml:trace contextRef="#ctx0" brushRef="#br0" timeOffset="235228.4543">15206 16098,'-25'0,"25"-25,-25 25,25 0,0 0,0 0,0 0,0 0,0 0,0 0,0 0,0 0,0 0,25 25,-25 0,0-25,0 25,25 0,-25-1,0 1,0 0,0 0,24 0,-24-25,0 24,0 1,0-25,25 25,-25-25,0 25,25-25,-25 0,0 0,25-25,-25 25,25 0,-1-25,-24 25,25-25,0 1,0-1,0 0,-25 0,24 0,1 1,0-1,-25 0,25 0,-25 0,25 25</inkml:trace>
  <inkml:trace contextRef="#ctx0" brushRef="#br0" timeOffset="235704.4815">14660 16917,'0'0,"0"0,0 0,0 0,0 0,0 0,25 0,-25 0,25 0,-1 0,26 0,-25-25,24 25,-24 0,25 0,-1 0,1 0,0 0,-1 0,1-25,-1 25,1 0,-25 0,24 0,1 0,-25 0,0 0,-1-25,1 25,-25 0</inkml:trace>
  <inkml:trace contextRef="#ctx0" brushRef="#br0" timeOffset="236016.4994">15106 16594,'-24'0,"24"0,0 0,0-24,0 24,0 0,0 0,0 0,0 0,0 0,0 0,0 24,0-24,0 25,0-25,0 25,0 0,0 24,0-24,24 25,-24-1,0-24,0 25,0-1,0 1,0-25,0 24,0 1,0 0,0-26,0 26,0-25,0 0,0 24,0-24,0 0,0-25,0 25,0-25,0 0,0 0,0 0,0 0,0 0,0 0,0 0,0 0,0-25</inkml:trace>
  <inkml:trace contextRef="#ctx0" brushRef="#br0" timeOffset="237720.5969">16719 16718,'25'-24,"-25"-1,24 25,-24-25,25 25,-25-25,0 25,0 0,0 0,0 0,0 0,0 0,0 0,0 0,0 0,0 25,-25-25,25 25,-24 0,24-1,-25 1,0 0,0 0,0 0,0 24,1-24,-1 0,-25 0,50-1,-25 1,1 0,24 0,0-25,0 25,0-25,0 24,0-24,24 0,1 25,0-25,0 0,0 0,24 0,-24 0,25 0,-1 0,1 0,0-25,-1 25,1 0,-1-24,-24 24,25-25,-25 25,-1-25,1 25,0-25,-25 0,0 25,0-24,0-1,-25 25,25-25,-25 0,1 25,24 0,-25-25,0 25,25 0,-25 25,25-25,-25 25,25-25,-24 25,24 0,0 24,0-24,0 0,0 0,0 24,0-24,0 0,0 0,0-1,0 1,24 0,-24 0,0 0,0-1</inkml:trace>
  <inkml:trace contextRef="#ctx0" brushRef="#br0" timeOffset="237932.609">17438 16942,'0'0,"25"0,-25 0,0 0,0 0,0 24,25-24,-25 25,24-25,-24 25,25 0,-25 0,25-1,0 1,0 0,-1 0,1 0,0-1,0 1,0-25,0 25,-1 0,-24-25,25 25,0-25</inkml:trace>
  <inkml:trace contextRef="#ctx0" brushRef="#br0" timeOffset="238099.6185">17835 17041,'0'-25,"-25"0,25 25,0 0,-25 0,25 0,0 0,-24 0,24 0,-25 25,25 0,-25-25,0 25,0-1,0 1,1 0,24 25,-25-26,0-24,0 25,0 0,1 0,24 0,-25-25</inkml:trace>
  <inkml:trace contextRef="#ctx0" brushRef="#br0" timeOffset="238519.6426">18058 16917,'25'0,"-25"-25,25 25,0 0,-25 0,24-25,1 25,0 0,25 0,-26 0,1 0,25 0,-25 25,-1-25,1 25,0-25,0 25,-25-25,25 24,-25 1,0-25,0 25,0 0,0-25,-25 25,25-25,-25 24,25-24,-25 0,0 25,25-25,-24 0,24 0,-25 0,25 0,0 0,0 0,0 0,0 0,0 0,25 0,-25 0,24 0,-24 0,25 25,0-25,0 0,0 25,-1-25,-24 25,25-25,0 24,-25 1,25 0,-25-25,0 25,0 0,0-1,0-24,0 25,0-25,-25 25,25-25,-25 25,0-25,25 0,-24 0,-1 0,0 0,0 0,0 0,25 0,-24-25</inkml:trace>
  <inkml:trace contextRef="#ctx0" brushRef="#br0" timeOffset="238728.6545">18852 16818,'25'0,"0"24,-1-24,1 25,0 0,0-25,-25 25,25 0,-1-1,26 1,-25 0,0 0,-1 0,26-1,-25 1,0 0,-1 0,26 0,-25-1,0 1,-1-25,-24 25,25-25,-25 0,0 0,25 0</inkml:trace>
  <inkml:trace contextRef="#ctx0" brushRef="#br0" timeOffset="238928.666">19373 16842,'-25'0,"25"0,-25 0,25 0,-25 25,25-25,-24 25,24-25,-25 25,25 0,-25-1,25 1,-25 25,0-25,25-1,-24 1,24 25,-25-25,25-1,0 1,-25 0,25 0,0 0,-25-25,25 24,0 1,0-25,0 0</inkml:trace>
  <inkml:trace contextRef="#ctx0" brushRef="#br0" timeOffset="239304.6875">19670 16867,'25'0,"0"0,-25 0,25-25,-25 25,25 0,-1 0,-24-24,25 24,0 0,-25 24,25-24,0 25,0-25,-1 25,-24 0,25-25,0 25,-25-1,0 1,0 25,0-25,0-1,0 1,-25 0,0 0,25 0,-24-1,-1 1,0 0,0-25,0 25,0-25,1 25,24-25,-25 0,25 0,0 0,0 0,0 0,25 0,-25 0,24 0,1-25,0 25,25 0,-1 0,1-25,0 25,24 0,0 0,1-25,-1 25,25 0,-24 0,-1 0,1 0,-1 0,0 0,1 0,-25 0,-1 0,-24 0,0 0,0 0,-1 0</inkml:trace>
  <inkml:trace contextRef="#ctx0" brushRef="#br0" timeOffset="242583.875">12874 16818,'0'0,"0"0,25 0,-25 0,0 0,0 0,0 0,0 0,0 0,0 0,0 0,0 0,0 24,-25-24,25 0,0 0,-25 0,0 0,25 0,-24 0,24 0,-25 0,0 0,0 0,25 0,-25 0,1 0,24 0,-25 0,0 0,25 0,-25-24,25 24,-25 0,25-25,0 25,-24-25,24 25,0-25,0 25,0-25,0 25,0-24,0 24,0-25,0 25,24 0,-24-25,25 25,-25 0,0-25,25 25,-25 0,25 0,-25 0,25 0,-25 0,24 0,-24 0,25 25,-25-25,25 25,-25-25,25 25,-25-1,0 1,25 0,-25 0,0-25,0 25,0-1,0 1,0 0,0 0,0 0,0 24,0-24,-25 0,25 0,-25-1,0 1,25-25,-25 25,1 0,-1 0,0-1,0-24,0 25,25 0,-24-25,-1 25,0-25,0 0,0 0,0 0,1 0,24 0,-25 0,0 0,25 0,0-25,-25 25,25-25,0 25,0-25,0 25,0-24,0 24,0 0,25-25,-25 25,25 0,-25 0,25 0,-25-25,24 25,1 0,0 0,-25 0,25 0,0 25,0-25,-1 0,26 0,-25 25,0-25,-1 0,26 24,-25-24,0 0,24 25,-24-25,0 0,0 25,-1-25,1 0,25 0</inkml:trace>
  <inkml:trace contextRef="#ctx0" brushRef="#br0" timeOffset="250356.3196">1216 14957,'0'0,"0"0,0 0,0 0,0 0,0 0,0 0,0 25,0-25,0 0,0 0,0 0,0 0,-25 25,25-25,0 25,-25-1,0 1,1 25,-1-25,0 24,0 1,0-1,-24 1,24 0,0-25,0 24,1-24,-1 25,25-26,-25 1,25 0,0-25,0 25,0-25,0 0,0 0,25 25,-25-25,25 0,-1 0,1 0,0 0,0-25,0 25,24 0,-24-25,0 25,24-25,-24 25,0-25,25 25,-26-24,1 24,0-25,0 25,0-25,-1 25,-24-25,25 25,-25 0,0 0,0-25,0 25,0 0,0 0,0 0,-25 0,25-24,-24 24,24 0,-25 0,25 0,0 0,-25-25,25 25,0 0,0 0,0 0,0 0,0 0,-25 0,25 25,0-25,0 0,0 24,0-24,0 25,0 0,25 0,-25 0,0 24,0-24,25 0,-25 24,0-24,25 0,-25 25,0-26,24 1,-24 0,0 0,25-25,-25 25</inkml:trace>
  <inkml:trace contextRef="#ctx0" brushRef="#br0" timeOffset="250588.3329">1613 15404,'0'0,"0"0,0 0,0 25,0-25,0 0,24 0,-24 0,25 24,0-24,-25 25,25-25,0 25,24-25,-24 25,0 0,0-25,0 24,-1-24,-24 0,25 25,0-25,-25 25</inkml:trace>
  <inkml:trace contextRef="#ctx0" brushRef="#br0" timeOffset="250820.3461">1811 15354,'0'0,"0"0,-25 0,25 0,0 0,0 0,0 0,0 0,0 0,0 25,0-25,0 25,0 0,0-25,0 49,0-24,0 0,0 0,-25-1,25 26,0-25,-24 0,24-1,0 1,0 0,-25 0,25 0,0-1,0-24,0 25,0-25</inkml:trace>
  <inkml:trace contextRef="#ctx0" brushRef="#br0" timeOffset="251305.3739">2134 15180,'0'0,"0"-24,0 24,0-25,0 25,0-25,0 25,24-25,-24 0,0 25,25-24,-25 24,25 0,0-25,0 25,-1 0,-24-25,25 25,0 0,0 0,0 25,-25-25,24 25,-24-25,25 24,-25 1,0-25,0 25,0 0,0 0,-25-1,25 1,-24 0,24-25,-25 25,25 0,0-25,-25 24,25-24,0 0,0 0,-25 0,25 0,0 0,0 0,0 0,0 0,0-24,25 24,-25 0,25 0,-25-25,25 25,-25 0,24 0,1 0,0 0,0 0,-25 0,25 0,-1 25,-24-25,25 24,-25-24,25 25,-25 0,0 0,0 0,0 0,0-1,0-24,-25 25,25 0,0 0,-25-25,25 25,-24-25,24 24,-25-24,0 0,25 0,-25 0,0 0,1 0,-1 0,0 0</inkml:trace>
  <inkml:trace contextRef="#ctx0" brushRef="#br0" timeOffset="251524.3864">2679 14982,'25'0,"-25"0,25 25,-25-25,25 0,-1 0,-24 25,25-25,0 0,0 24,0-24,-1 25,1-25,0 25,-25-25,25 25,0-25,0 25,-25-25,24 0,-24 0,25 24,-25-24</inkml:trace>
  <inkml:trace contextRef="#ctx0" brushRef="#br0" timeOffset="251732.3983">2902 14908,'-24'-25,"24"25,0 0,0 0,0 0,0 0,0 25,0-25,0 24,0-24,0 25,0 0,0 0,0 0,-25-1,25 1,0 25,0-25,0-1,0 26,0-25,0 0,0-1,0 1,0 0,0 0,0-25,0 25,0-25,0 25,0-25</inkml:trace>
  <inkml:trace contextRef="#ctx0" brushRef="#br0" timeOffset="252125.4208">3374 14883,'0'0,"0"-25,0 25,0 0,0-25,0 25,0 0,0-25,0 25,25-24,-25 24,24 0,1 0,-25 0,25 0,0 0,0 0,-25 0,24 24,1-24,-25 25,0 0,25 0,-25 0,0-1,0 1,-25 0,0 0,25 0,-24-1,-1 26,0-25,25 0,-25-25,0 24,1-24,24 25,-25-25,25 0,-25 0,25 0,0-25,0 25,0 0,0 0,0-24,0 24,0 0,0-25,0 25,25 0,-25 0,25 0,-1 0,-24 25,25-25,0 0,0 24,0-24,-1 0,1 25,0-25,-25 0,25 25,0-25,-1 0,1 0</inkml:trace>
  <inkml:trace contextRef="#ctx0" brushRef="#br0" timeOffset="252329.4324">3895 14734,'-25'0,"25"-25,0 25,0 0,0 0,0 0,0 0,0 25,25-25,-25 25,24-25,1 25,0-1,0-24,0 25,0 0,-1-25,1 25,0 0,25-25,-26 24,-24-24,25 0,0 25,0-25,-25 0,25 0</inkml:trace>
  <inkml:trace contextRef="#ctx0" brushRef="#br0" timeOffset="252532.444">4143 14709,'-25'-25,"0"1,25 24,0 0,-25 0,25 0,0 0,0 0,0 0,0 24,0-24,-24 25,24 25,0-25,-25-1,25 26,0-25,-25 24,25-24,0 25,0-25,-25-1,25 26,0-25,0 0,0-1,-25 1,25 0,0-25,0 25,0-25,0 0</inkml:trace>
  <inkml:trace contextRef="#ctx0" brushRef="#br0" timeOffset="252932.4669">4465 14610,'0'0,"25"0,-25 0,0-25,0 25,25-25,-25 25,0-24,25 24,-1 0,-24-25,25 25,0 0,0-25,0 25,-1 0,1 0,0 0,0 0,-25 0,25 25,-25-25,0 25,0-25,0 24,0-24,0 25,-25 0,25-25,-25 25,25 0,-25-25,25 24,-25-24,25 0,0 25,0-25,0 0,0 0,0 0,0 0,25 0,-25 0,25 0,0 0,0 0,-25 25,24-25,1 0,0 0,-25 25,25-25,0 25,-25-1,0-24,24 25,-24 0,0-25,0 25,-24 0,-1-25,0 24,0 1,0-25,-24 25,24 0,-25-25,1 25,-1-25,1 0,-1 24</inkml:trace>
  <inkml:trace contextRef="#ctx0" brushRef="#br0" timeOffset="254877.5782">794 13891,'-25'0,"25"0,-25 0,25 0,-24 0,-1 0,25 0,-25 24,0-24,25 25,-25 0,25 0,0 0,-24-1,24 1,0 0,0-25,0 25,0 0,0-1,0 1,24-25,-24 25,25-25,-25 0,25 25,0-25,0 0,-1 0,1 0,0 25,0-25,25 0,-26 0,1 0,0 24,0-24,0 0,-1 25,1-25,-25 25,25-25,-25 25,0 0,0-25,0 25,0-25,0 24,0 1,-25-25,25 25,-25-25,1 25,24-25,-25 0,0 0,0 25,25-25,-25 0,1 0,-1 0,0-25,0 25,0 0,25 0,-25 0,1-25,24 25</inkml:trace>
  <inkml:trace contextRef="#ctx0" brushRef="#br0" timeOffset="256070.6464">1092 14039,'0'0,"0"0,0-24,-25 24,25 0,0 0,0 0,0 0,0 0,0 0,0 0,0 0,0 0,0 0,0 0,0 24,0-24,25 25,-25 0,0 0,25 24,-25-24,24 0,-24 25,0-26,25 1,-25 0,25 0,-25 0,0 0,25-1,-25-24,0 25,0-25,0 25,25-25,-25 0,0 0,0 0,0 0,0 0,0 0,0-25,0 25,0-25,0 25,0-24,-25-1,25 0,-25 0,25 0,0-24,-25 24,0-25,25 1,-24 24,-1-25,0 1,25-1,-25 0,0 26,25-1,0-25,-24 25,24 1,0-1,24 25,-24-25,0 0,25 25,0-25,-25 25,25 0,0-24,-25 24,24 0,1 0,0 0,0 0,0 24,-1-24,-24 25,25 0,-25-25,25 25,-25 0,0-1,0 1,-25 0,25-25,0 25,-25 0,1-1,24 1,-25 0,0 0,0-25</inkml:trace>
  <inkml:trace contextRef="#ctx0" brushRef="#br0" timeOffset="257810.7459">2679 13791,'-25'0,"1"0,24-24,0 24,-25 0,25-25,0 25,0-25,0 25,0 0,0-25,0 25,0-25,25 25,-25-24,24-1,1 25,0-25,-25 25,25-25,0 25,-1 0,1-25,0 25,0 0,0 0,-1 0,1 25,0-25,0 25,-25 0,25-25,-25 25,0 24,0-24,0 0,0 0,-25-1,0 26,25-25,-25 0,0 24,1-24,-1 0,0 0,0-1,0-24,1 25,24-25,-25 0,0 0,25 0,0 0,0 0,-25-25,25 25,0-24,0 24,0-25,0 0,0 25,25-25,-25 0,0 25,25 0,-25-24,25 24,-25 0,24 0,1 0,-25 24,25-24,0 0,0 0,-1 25,1-25,-25 25,25-25,0 25,0-25,0 0,-1 0</inkml:trace>
  <inkml:trace contextRef="#ctx0" brushRef="#br0" timeOffset="259154.8228">3027 13643,'0'-25,"0"25,0-25,-25 25,25-25,0 25,-25-25,25 25,0 0,-25 0,25 25,-25-25,25 0,0 25,-25-25,25 25,-24 0,24-1,0-24,0 25,-25 0,25 0,0 0,0-1,0-24,25 25,-25 0,24-25,-24 25,25-25,-25 25,25-25,0 24,-25-24,25 0,0 25,-1-25,1 0,0 0,0 25,0-25,-1 0,1 0,0 25,0-25,0 0,-25 25,24-25,-24 0,25 24,-25-24,0 25,0-25,0 25,0-25,0 25,-25-25,1 25,24-25,-25 24,0-24,0 25,0-25,1 0,-1 25,0-25,0 0,0 0,1 0,24 0,-25 0,0 0,25-25,0 25,-25 0</inkml:trace>
  <inkml:trace contextRef="#ctx0" brushRef="#br0" timeOffset="260422.8954">4763 15180,'0'0,"0"0,0 0,0 0,0 0,25 0,-25 0,0 0,24 0,-24 0,0 0,25-24,-25 24,25 0,-25 0,0 0,25-25,-25 25,0 0,0 0,0 0,0 0,0 0,0 0,0 0,0 0,0 0,0 0,0 0,0 0,0 0,0 0,0 0,0 0,0 0,0 25,0-25,0 0,0 24,0 1,0 0,0 0,0 0,25-1,-25 26,0-25,24 25,-24-26,0 26,0-25,0 24,0-24,25 0,-25 25,0-26,0-24,0 25</inkml:trace>
  <inkml:trace contextRef="#ctx0" brushRef="#br0" timeOffset="260791.9165">4713 15280,'0'0,"0"0,0 0,-25 0,25 0,0 24,0-24,0 0,0 25,0 0,0-25,0 25,-24 0,24 0,0-1,0 1,-25 0,25 0,0 0,-25-1,25-24,0 25,-25-25,25 25,0-25,0 0,0 0,0-25,-25 25,25-25,0 25,0-24,0-1,0 0,0 0,0-24,25 24,-25 0,25 0,-25-25,25 26,0-1,-1 0,1 25,0-25,0 25,0 0,-1 0,1 0,0 0,0 25,0-25,-1 25,1 0,0-1,0-24,0 25,0 0,-25-25</inkml:trace>
  <inkml:trace contextRef="#ctx0" brushRef="#br0" timeOffset="261737.9706">4292 13791,'-25'25,"25"-25,0 0,0 0,0 0,0 0,0 0,0 0,0-25,0 25,25 0,-1 0,1-24,0 24,0-25,0 25,-1-25,1 25,0-25,0 25,24-25,-49 25,25 0,0-24,-25 24,0 0,0 0,0 0,0 0,0 0</inkml:trace>
  <inkml:trace contextRef="#ctx0" brushRef="#br0" timeOffset="261901.98">4465 13692,'0'25,"-25"-25,25 0,-24 0,24 0,0 25,0-25,0 0,0 0,0 25,0-25,0 24,0-24,24 25,-24 0,25 0,-25 0,25-1,-25 1,25 0,-25 0,25 0,-25-1,24 1,-24 0,0 0,25 0,-25-1,25 1,-25 0,0-25,0 25,25-25</inkml:trace>
  <inkml:trace contextRef="#ctx0" brushRef="#br0" timeOffset="262061.9891">4713 14064,'0'-25,"0"25,0 0,0-24,0 24,0 0,0 0,0 0,0 0,0 0,0 24,25-24,-25 0,0 25,25-25,-25 25,0-25,0 25,0-25,25 25,-25-25,0 24</inkml:trace>
  <inkml:trace contextRef="#ctx0" brushRef="#br0" timeOffset="262202.9972">4788 13791,'0'-24,"-25"24,25 0,0 0,0 0,0 0,0 0,0-25,0 25</inkml:trace>
  <inkml:trace contextRef="#ctx0" brushRef="#br0" timeOffset="262550.017">4986 13866,'25'0,"-25"0,0 0,25 0,-25 0,0 0,25 0,-25-25,24 25,-24 0,0-25,25 25,0-25,-25 25,25-24,-25 24,0-25,25 25,-25-25,0 25,0-25,0 25,0-25,0 25,0 0,-25 0,0 0,25 0,-25 0,0 0,1 25,24-25,-25 25,0 0,0-25,25 25,-25-1,25 1,0 0,0 0,0 0,0-1,0-24,25 25,-25 0,25-25,0 25,-25-25,25 0,-1 0,1 0,0 0,0 0,0 0,24-25,-24 25,0 0,0-25</inkml:trace>
  <inkml:trace contextRef="#ctx0" brushRef="#br0" timeOffset="262838.0335">4614 14436,'-25'25,"25"0,-25-25,25 0,0 0,0 0,25 0,-25 0,25 0,0-25,0 25,24 0,-24-25,25 1,-1 24,26-25,-26 0,26 0,-26 0,26 0,-1 1,-24-1,-1 0,26 0,-26 0,1 1,-25 24,24-25,-24 25,-25-25,25 25,-25 0,0 0,0 0,0 0,0 0,-25 0,25 0,-25 0</inkml:trace>
  <inkml:trace contextRef="#ctx0" brushRef="#br0" timeOffset="265038.1593">23019 7243,'-25'0,"25"0,0 0,-25 0,25 0,0 0,0 0,0 0,0 0,0 0,0 0,25 0,0 0,0 0,0 0,0 0,-1 0,26 0,0 0,-1 0,1 0,-1 0,1 0,0 0,-1 0,-24 0,25 0,-26 0,1 0,-25 0,0 0,0 0,0 0,0 0,0 0,-25 0,1 0,-26 0,25 25,-24-25,-1 0,0 0,1 0,-26 0,26 0,-1 0,25 0,-24 0,24 25,25-25,-25 0,25 0,0 0,0 0,0 0,0 0,25 0,0 0,0 0,-1 0,1 0,25 0,-1 24,1-24,0 0,-1 0,1 0,-1 0,26 0,-50 25,24-25,1 0,-25 0,-1 0,1 0,0 0,0 0,-25 0,0 0,0 0,0 0,0 0,0 0,0 0,0 0,0 0,0 0,0 0,0 0,0 0,0 0,0 0,0 0</inkml:trace>
  <inkml:trace contextRef="#ctx0" brushRef="#br0" timeOffset="265724.1986">23738 6970,'0'0,"0"0,0 0,0 0,0-25,0 25,0 0,0 0,0 25,0-25,0 25,0-25,0 25,-24 0,24-1,-25 1,25 0,-25 0,25 0,-25-1</inkml:trace>
  <inkml:trace contextRef="#ctx0" brushRef="#br0" timeOffset="266692.2539">24011 6524,'0'0,"0"0,0 0,0-25,25 25,-25-25,0 25,25-25,-25 0,25 25,-25-24,25-1,-25 25,24-25,-24 0,0 25,0-25,25 25,-25-24,0 24,0 0,0-25,0 25,0 0,0 0,0 0,0 0,0 0,-25 25,25-25,0 24,-24 1,24 0,0 0,-25 0,25 24,0-24,0 0,0 0,0 24,0-24,0 0,0 0,0-1,0 1,0 0,0-25,0 25,0 0,0-1,0-24,0 25,0-25,0 25,0-25,-25 25,25-25,-25 25,25-25,0 0,-25 0,0 0,25 0,0 25,-24-25,24 0,0 0,-25 0,25 0,0 0,0 0,0 0,0 0,25 0,-1 0,1 0,0 0,0 0,25 0,-1 0,1 0,-1 0,26 0,-26 0,1 0</inkml:trace>
  <inkml:trace contextRef="#ctx0" brushRef="#br0" timeOffset="271376.5219">5358 14114,'0'-25,"0"25,0 0,0-25,0 25,0 0,0 0,0 0,0 0,0 0,0 0,0 0,0 0,0 0,0 0,0 0,0 25,0-25,0 25,25 0,-25-1,0 1,0 0,0 0,0 24,0-24,0 0,0 25,0-25,-25 24,25-24,-25 25,25-26,0 1,-24 0,-1 0,25 0,-25-1,25-24,-25 25,25-25,-25 25,25-25,0 0,-24 0,24 0,0 0,0 0,-25 0,25 0,0-25,0 25,0-25,0 25,0-24,0 24,0-25,0 25,0-25,0 25,0-25,0 25,0-25,0 25,25 0,-25 0,0-24,0 24,0 0,0 0,0 0,0 0,0 0,0 0,0 0,0 0,0 0,0 0,0 24,0-24,0 0,0 25,0-25,0 25,0 0,0-25,0 25,0-1,0 1,0 0,0 0,0-25,0 25,0-25,0 24,0-24,24 0,-24 0,0 0,25 0,-25 0,25 0,0-24,0-1,-1 0,26 0</inkml:trace>
  <inkml:trace contextRef="#ctx0" brushRef="#br0" timeOffset="273995.6717">3870 16644,'0'0,"0"-25,0 25,0 0,0 0,0-25,0 25,0 0,0 0,0 0,0 0,0 0,0 0,0 0,0 0,0 0,0 0,0 0,0 25,0-25,0 25,0-25,0 25,-25 0,25 24,0-24,0 0,0 0,0 24,-25-24,25 0,0 24,0-24,-25 0,25 0,0 0,0-1,0 1,-24 0,24-25,0 25,0-25</inkml:trace>
  <inkml:trace contextRef="#ctx0" brushRef="#br0" timeOffset="274463.6984">4093 16694,'0'0,"0"0,0 0,0 0,0 0,-25 0,25 0,0 24,0-24,0 25,0-25,0 25,0 0,0 0,0-25,0 24,0 1,0 0,0 0,-24 0,24-1,0 1,0 0,0-25,0 25,0 0,0-25,0 24,-25-24</inkml:trace>
  <inkml:trace contextRef="#ctx0" brushRef="#br0" timeOffset="274895.7232">4837 16545,'0'0,"0"0,0 0,0 0,0 0,0 0,0 0,0 0,0 25,0-25,0 24,0-24,0 25,0 0,0 0,0 0,0-1,0 1,0 0,0 0,0 0,-25-1,25 1,0 0,0 0,-24 0,24-25,0 24,0 1</inkml:trace>
  <inkml:trace contextRef="#ctx0" brushRef="#br0" timeOffset="275167.7387">5085 16669,'25'0,"-25"0,0 0,0 0,0 0,0 25,0-25,0 24,0-24,0 25,0 0,0 0,-25 0,25-25,0 24,-24 1,24 0,0-25,0 25,-25 0,25-25,0 24,0-24,0 0,-25 25,25-25</inkml:trace>
  <inkml:trace contextRef="#ctx0" brushRef="#br0" timeOffset="275672.7676">5656 16545,'0'0,"0"0,0 0,0 0,0 25,0-25,25 0,-25 24,0-24,24 25,-24-25,25 25,-25-25,25 25,0 0,0-1,-1-24,1 25,-25 0,25-25,0 25,0-25,-25 0,24 25,-24-25,25 0,-25 0</inkml:trace>
  <inkml:trace contextRef="#ctx0" brushRef="#br0" timeOffset="275881.7796">5879 16495,'0'0,"0"0,0 0,0 0,0 0,-25 0,25 25,0-25,0 0,0 25,-25 0,25-25,0 24,0 1,-24 0,24 0,0 0,-25 24,25-24,-25 0,25-25,0 25,-25-1,25 1</inkml:trace>
  <inkml:trace contextRef="#ctx0" brushRef="#br0" timeOffset="279565.9903">1538 16197,'-25'-24,"25"-1,-24 25,-1-25,25 0,-25 25,25-25,0 25,0 0,-25-24,25 24,0 0,0 0,0 0,0 0,0 24,25-24,-25 0,25 25,-25-25,25 25,-1 0,1 0,-25-1,25 1,0 25,0-25,-1-1,1 1,0-25,0 25,0 0,-1-25,1 0,0 25,0-25,0 0,0 0,-1-25,26 25,-25-25,0 25,-1-25,1 0,0 25,25-24,-26-1,1 0,25 0,-25-24,24 24,-24 0,0 0,24 0,-24 1,0-1,0 0,24 0,-24 25,0-25,0 1,0 24,-1 0,26 0,-25 0,0 0,-1 24,1-24,0 25,0-25,0 25,-1 0,1-25,0 25,0-25,0 24,0-24,-1 0,1 25,25-25,-25 0,-1 0,1 0,25 0,-25 0,24 0,-24-25,25 25,-26-24,26-1,0 25,-26-25,26 0,0 0,-1 1,-24-1,25 25,-1-25,1 0,-25 25,24-25,-24 25,25 0,-25-24,-1 24,1 0,25 0,-25 24,-25-24,24 0,1 25,0-25,0 0,-25 25,25-25,-25 0,24 0,-24 0,25 0,-25 25,0-25,25-25,-25 25,25 0,0-25,-25 25,24-25,1 25,0-24,0-1,0 0,-1 0,26 0,-25-24,24 24,1-25,0 26,-1-1,1 0,-1 0,1 0,0 1,-1 24,-24-25,25 25,-25 0,-1 0,1 0,0 25,0-25,0 24,-25 1,24-25,-24 25,25 0,-25-25,25 25,-25-25,0 24,25-24,-25 0,0 0,25 0,-25 0,0 0,24 0,-24-24,0 24,0-25</inkml:trace>
  <inkml:trace contextRef="#ctx0" brushRef="#br0" timeOffset="280266.0303">521 14709,'25'0,"-25"0,0 0,0 25,0-25,0 0,0 0,0 25,0 0,0-1,0 1,25 0,-25 25,0-1,25 1,-25-1,24 1,-24 24,25 1,0-1,0 26,0-26,-1 25,-24 0,25 1,0-26,-25 25,25 0,-25-24,25-1,-25 1,25-1,-25 1,0-26,24 1,-24-25,0 24</inkml:trace>
  <inkml:trace contextRef="#ctx0" brushRef="#br0" timeOffset="281230.0855">819 14436,'0'0,"0"0,0 0,0 0,0 0,0 0,25 0,-25-24,0 24,25 0,-25 0,24 0,1 0,0 0,25 0,-26 0,26-25,0 25,-1 0,26-25,-26 25,26-25,-1 0,25 25,-24-25,24 1,-25-1,26 0,-1 0,25 0,-25 1,25-1,0-25,0 25,0 1,0-26,25 25,0 0,-25 1,25-26,-1 25,-24 0,25 1,-25-1,25 0,-25 25,0-25,0 0,-25 25,25-24,-24 24,-26 0,25-25,-24 25,-1 0,-24 0,24-25,-24 25,-1 0,-24 0,0 0,0-25,0 25,-1 0,-24 0,25 0,-25 0,0 0,0 0,0 0,0 0,0 0,0 0,0 0,0 0,0 0,0 0,0 0,0 0,0 0,0 0,0 0,0 0,0 0,0 0,0 0,0 25,0-25,25 0,-25 25,0-25,25 25,-25-1,25 1,-25 0,24 0,1 24,-25 1,25 0,0-1,0 26,-1-1,1 0,0 1,-25 24,25-24,0 24,-1-25,1 25,-25-24,25 24,-25-25,25 1,-25-1,0 1,0-1,0-24,0-1,0 1,0 0,0-1,0-24,0 0,0 0,0-1,0 1,0-25,0 0,0 25,0-25,0 0,0 0,0 0,0 0,-25 25,0-25,0 0,1 0,-1 0,0 0,-25 0,-24 0,24 0,-24 0,0 25,-1-25,-24 0,-25 24,25-24,-25 25,-25 0,0 0,0 0,-24-1,24 1,-25 0,0 0,1 24,-1-24,1 0,-1 25,0-26,1 1,-1 25,25-25,0-1,-24 1,49 0,-25 0,25 0,0-1,25 1,-1 0,1-25,25 25,24-25,1 25,-1-25,25 0,0 25</inkml:trace>
  <inkml:trace contextRef="#ctx0" brushRef="#br0" timeOffset="282754.1726">7863 16917,'-24'74,"24"1,-25 24,25 0,-25 0,0 0,0 1,1 24,-1-25,0 0,0 0,0 1,1-1,-1-25,0-24,25 24,-25-24,25-25,0-1</inkml:trace>
  <inkml:trace contextRef="#ctx0" brushRef="#br0" timeOffset="283866.2362">8012 16073,'0'0,"25"-24,0 24,-25-25,25 25,-1-25,-24 25,25 0,0-25,-25 25,25 0,-25-25,25 25,-25 0,25 0,-25 0,24 0,1 0,0 0,0 0,0 0,-1 0,26 0,0 0,-1 0,1 0,-1 25,1-25,0 0,24 25,0-25,1 0,-1 25,1-25,-1 25,25-25,1 0,-26 24,25-24,0 25,1-25,24 0,-25 25,25-25,-25 0,25 25,0-25,-25 25,25-25,25 24,-25-24,0 25,0-25,0 25,0-25,-24 25,24-25,-25 25,25-25,-25 24,0-24,0 25,1-25,-26 25,25-25,1 25,-26-25,25 25,-24-25,24 25,-25-25,1 0,24 24,-25-24,1 25,-1 0,0-25,1 25,-1-25,-24 25,24-25,-24 0,24 24,-24-24,0 25,24-25,-24 0,-1 25,26-25,-26 25,1-25,24 0,-24 0,24 25,-24-25,24 0,-24 24,24-24,-24 0,24 0,1 25,-1-25,-24 0,24 0,1 25,-1-25,-24 0,24 0,0 0,-24 25,24-25,1 0,-25 0,24 0,0 0,-24 0,24 0,1 25,-26-25,26 0,-1 0,1 0,-26 0,26 0,-1 0,0 24,1-24,24 0,-24 0,-1 0,0 0,1 25,24-25,-25 0,1 0,-1 0,1 0,-1 0,0 0,26 0,-51 25,26-25,-1 0,25 0,-24 0,-1 0,1 0,-1-25,0 25,1 0,-1 0,1 0,-1 0,0 0,1 0,-1-25,1 25,-1 0,1 0,-1 0</inkml:trace>
  <inkml:trace contextRef="#ctx0" brushRef="#br0" timeOffset="284582.2772">20836 17413,'0'74,"0"1,-25-1,25 1,0-1,0 0,0 1,0-26,0 26,0-26,0 1,0 0</inkml:trace>
  <inkml:trace contextRef="#ctx0" brushRef="#br0" timeOffset="285085.306">12006 17909,'173'0,"1"0,0 0,24 0,1 0,-1 0,25 0,-24 0,24 0,-25 0,26 0,-1 0,-25 0,26 25,-26-25,25 0,-24 25,-1-25,1 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45:42.424"/>
    </inkml:context>
    <inkml:brush xml:id="br0">
      <inkml:brushProperty name="width" value="0.05292" units="cm"/>
      <inkml:brushProperty name="height" value="0.05292" units="cm"/>
      <inkml:brushProperty name="color" value="#FF0000"/>
    </inkml:brush>
  </inkml:definitions>
  <inkml:trace contextRef="#ctx0" brushRef="#br0">16272 7193,'0'0,"0"0,0 0,0 0,0 0,0 0,0 0,0 0,0 0,25-24,0 24,0 0,-1 0,1 0,25 0,-1 0,-24-25,25 25,-1 0,1 0,-25 0,25 0,-26-25,26 25,-25 0,-25 0,25 0,-25 0,24 0,-24 0,0-25,0 25,0 0,0 0,0 0,-24 0,24 0,-25 0,25 0,-25-25,0 25,25 0,-25-24,25 24,-24-25,24 25,-25 0,25 0,0-25,0 25,0 0,0 0,0 0,0 0,0 0,0 0,0 0,0 0,0 0,0 0,25 0,-25 0,24 0,-24 0,25 0,-25 25,25-25,0 0,-25 25,25-25,-25 0,24 24,-24-24,0 25,0-25,0 25,0-25,0 25,-24 0,24-25,-25 24,0 1,0-25,0 25,1 0,-26 0,25-1</inkml:trace>
  <inkml:trace contextRef="#ctx0" brushRef="#br0" timeOffset="2238.128">14511 8880,'0'0,"0"0,0 0,0 0,0 0,0 0,0 0,25 0,0 0,-25 0,25-25,24 25,-24 0,0 0,0 0,24 0,-24-25,0 25,24 0,-24 0,0 0,0 0,0 0,-1 0,-24-24,25 24</inkml:trace>
  <inkml:trace contextRef="#ctx0" brushRef="#br0" timeOffset="2492.1426">14933 8657,'0'0,"0"0,0 0,0 0,0 0,0 0,0 0,0 0,0 0,0 0,0 0,0 0,0 0,0 25,0-25,0 0,25 24,-25-24,24 25,-24-25,0 25,0-25,25 25,-25-25,0 25,0-25,0 24,0-24,0 25,0-25,0 25,0-25,0 25,-25-25,1 25,24-25,-25 24,-25-24,25 25,1-25</inkml:trace>
  <inkml:trace contextRef="#ctx0" brushRef="#br0" timeOffset="17471.9994">15925 8409,'0'-25,"0"25,0-25,0 25,0 0,0-25,0 25,0 0,0 0,0 0,0 0,0 0,0 0,0 0,0 0,0 0,0 0,-25 0,25 25,0-25,-25 25,25-25,-24 25,-1 24,0-24,0 25,0-25,1 24,-1 1,-25-1,25 1,0-25,1 24,-1 1,0-25,25 0,-25-1,25 1,0-25,0 25,0-25,25 0,0 0,-25 0,25 0,-1 0,1 0,0 0,25 0,-25-25,-1 25,26-25,-25 25,24-24,-24-1,25 25,-25-25,24 0,-24 25,0-25,0 25,-1-24,-24 24,25-25,-25 25,0-25,0 25,0-25,0 25,-25 0,25-25,-24 25,24 0,-25 0,0 0,25 0,-25 0,0 0,25 0,0 25,-24-25,24 25,0-25,0 25,0 0,0-25,0 24,0 1,0 0,0 0,24 0,-24-1,0 1,25 0,-25 0,0 0,25-25,-25 25,0-1,0-24,0 25,0 0,0-25,0 0,25 0</inkml:trace>
  <inkml:trace contextRef="#ctx0" brushRef="#br0" timeOffset="17977.0283">16520 8062,'0'0,"0"-25,25 25,-25-25,0 25,0 0,0 0,0-25,0 25,0 0,0 0,0 0,0 0,0 0,0 0,0 25,0-25,0 0,-25 25,25 0,-25-25,25 24,-24 1,24 0,-25 0,25 0,0-1,-25 1,25 0,0 0,0-25,0 25,0-25,0 24,0-24,0 0,25 0,-25 0,25 25,-1-25,1 0,0 0,0-25,0 25,-1 0,1-24,0 24,0 0,25-25,-26 25,1-25,-25 25,25-25,0 25,-25 0,25-25,-25 25,0 0,0 0,0 0,0-24,0 24,0 0,-25 0,25 0,-25 24,25-24,0 0,0 25,-25-25,25 25,0 0,0 0,0-1,0 1,0 0,0 0,0 0,0-1,0 1,25-25,-25 25</inkml:trace>
  <inkml:trace contextRef="#ctx0" brushRef="#br0" timeOffset="19244.1007">18108 6548,'0'-24,"0"-1,0 25,0-25,0 25,0 0,0 0,0-25,0 25,0 0,0 0,0 0,0 0,0 0,0 0,0 0,0 0,0 0,0 0,0 0,0 0,0 0,0 0,0 0,0 0,0 0,0 0,0 0,0 0,0 0,0 0,0 0,0 0,0 0,0 0,0 0,0 0,0 0,0 0,0 0,0 0,0 0,0 0,0 0,0 25,0-25,0 0,0 0,0 0,0 0,0 0</inkml:trace>
  <inkml:trace contextRef="#ctx0" brushRef="#br0" timeOffset="20524.1739">18257 6449,'0'0,"0"-25,0 25,0 0,0 0,0 0,0-24,0 24,24 0,-24 0,0 0,0 0,0 0,0 24,0-24,0 0,0 25,-24 0,24-25,-25 25,0 0,25-1,-25-24,0 25,25 0,-24 0,-1 0,0-1,25 1,-25 0,0 0,25-25,-24 25,24-25,0 24,0-24,0 25,0-25,0 0,24 25,-24-25,25 0,0 0,-25 0,25 0,0 0,-1 0,26 0,-25 0,0-25,24 25,-24 0,0-25,24 25,-24 0,0-24,0 24,0 0,-1-25,1 25,-25-25,25 25,-25 0,0-25,0 25,0 0,0-25,0 25,0 0,-25 0,0-24,25 24,-24 0,24 0,-25 0,0 0,25 0,0 0,-25 0,25 24,0-24,0 25,0-25,0 25,0-25,0 25,0 0,0-1,0 1,25 0,-25-25,0 25,0 0,25 0,-25-25,0 24,25 1,-25-25,0 25,0-25,0 0,0 25</inkml:trace>
  <inkml:trace contextRef="#ctx0" brushRef="#br0" timeOffset="20752.187">18678 6598,'0'0,"0"0,0 25,0-25,0 0,25 0,-25 25,0-25,25 24,0 1,-25-25,24 25,1-25,-25 25,25 0,0-25,-25 24,25-24,-25 25,25-25,-25 25,24-25,-24 0,0 25</inkml:trace>
  <inkml:trace contextRef="#ctx0" brushRef="#br0" timeOffset="20948.1982">18852 6573,'0'0,"0"0,-25 0,25 25,0-25,0 25,0-25,-25 25,25-1,-25-24,25 25,0 0,-24 0,24 0,-25-1,25 1,0 0,-25 0,25 0,0-25,-25 25,25-1,0-24,0 25</inkml:trace>
  <inkml:trace contextRef="#ctx0" brushRef="#br0" timeOffset="21388.2234">19199 6573,'25'-25,"0"25,0-24,-1 24,-24 0,25-25,0 25,0-25,0 25,-25 0,24 0,1 0,0 0,-25 0,25 0,0 25,-25-25,0 0,0 25,0-25,0 24,0 1,0-25,0 25,0 0,-25-25,0 25,25-1,-25-24,0 25,25-25,-24 0,24 25,0-25,0 0,0 0,0 0,0 0,0 0,0 0,0 0,0 0,0 0,24 0,1 0,0 0,0-25,0 25,-1 0,1 25,0-25,0 0,0 0,-1 25,1-25,-25 25,25-25,-25 24,0-24,0 25,0 0,0-25,0 25,0-25,0 25,-25-25,25 25,-25-25,1 24,-1-24,25 0,-25 0,0 0,0 0,1 0,-1 0,0 0,25 0,-25 0</inkml:trace>
  <inkml:trace contextRef="#ctx0" brushRef="#br0" timeOffset="21588.2348">19844 6548,'0'0,"25"25,0-25,-25 25,25-25,-1 25,1-25,0 25,-25-1,25-24,0 25,-1 0,1-25,0 25,0-25,-25 25,25-25,-1 24,1-24,-25 0,25 25,-25-25,0 0</inkml:trace>
  <inkml:trace contextRef="#ctx0" brushRef="#br0" timeOffset="21768.2451">20191 6548,'-24'0,"24"0,-25 0,25 0,-25 0,25 0,-25 0,25 25,0 0,-25-25,25 25,-24 0,24-1,-25 1,0 0,25 0,0 0,-25-1,25-24,0 25,0 0,-25-25,25 25,0 0</inkml:trace>
  <inkml:trace contextRef="#ctx0" brushRef="#br0" timeOffset="22128.2657">20489 6474,'25'0,"0"0,-1 0,-24 0,25-25,0 25,0 0,0 25,-1-25,1 25,0-25,0 25,0-25,-1 24,1 1,-25 0,0 0,0-25,0 25,0-1,-25 1,1 0,-1 0,0-25,0 25,0-1,1 1,-1-25,0 25,0-25,25 25,-25-25,25 0,0 0,0 0,-24 0,24 0,0 0,0 0,0 0,0 0,0 0,24 0,-24 0,25 0,0 0,-25 0,25 0,0 0,-1 0,1 0,0 0,0 0,0 0,-1 0,1 0,0 0</inkml:trace>
  <inkml:trace contextRef="#ctx0" brushRef="#br0" timeOffset="22336.2776">21258 6573,'0'25,"25"-25,-25 25,0 0,25-25,-25 24,24 1,1 0,0-25,-25 25,25-25,0 25,-1-25,1 24,0-24,0 25,0-25,-1 0,-24 0,25 0,-25 0</inkml:trace>
  <inkml:trace contextRef="#ctx0" brushRef="#br0" timeOffset="22512.2877">21481 6573,'0'0,"0"0,-25 0,25 25,-24-25,24 25,0-25,-25 25,0-1,25 1,-25 0,25 0,-25 0,25-1,-24-24,24 25,-25 0,25 0,-25-25,25 25,0 0</inkml:trace>
  <inkml:trace contextRef="#ctx0" brushRef="#br0" timeOffset="22708.2989">21952 6474,'25'25,"0"-25,0 25,0-1,-25-24,0 25,0 0,25 25,-25-26,0 1,0 25,0-1,-25-24,25 25,-25-25,25 24,-25-24,25 25</inkml:trace>
  <inkml:trace contextRef="#ctx0" brushRef="#br0" timeOffset="23155.3244">18505 7640,'-100'0,"1"25,0-25,49 0,-24 0,24 0,26 0,-1 0,0 0,25 0,0 0,25 0,0 0,-1 0,26 0,24-25,1 25,-1 0,25-25,1 25,24-25,0 25,25 0,-1-25,1 25,0 0,0 0,24-24,-24 24,25 0,0 0,-1 0,1-25,-25 25,24 0,-24 0,0 0,25-25,-50 25,24 0,-24 0,0 0,-24 0,-1 0,0 0,-24 0,-26 0,1 0,-1 0,-24 0,-25 0,25 0,-25 0,0 0,0 0,0-25,0 25,-25 0,0 0,1 0</inkml:trace>
  <inkml:trace contextRef="#ctx0" brushRef="#br0" timeOffset="35424.0262">20365 4787,'25'0,"0"0,-25 0,24 0,1 0,25 0,-25 0,-1 0,26 0,0 0,-1 0,1 0,24 0,-24-25,0 25,24 0,-24 0,-1 0,1 0,-1 0,-24 0,0 0,0 0,0 25</inkml:trace>
  <inkml:trace contextRef="#ctx0" brushRef="#br0" timeOffset="35577.0349">20539 4812,'-25'0,"0"0,0 0,25 0,0 0,0 0,0 0,0 0,25 0,0-25,24 25,1 0,-25 0,24 0,26 0,-26 0,26 0,-1 25,1-25,-1 0</inkml:trace>
  <inkml:trace contextRef="#ctx0" brushRef="#br0" timeOffset="37142.1244">8037 12477,'0'0,"-25"0,25 0,0 0,0 0,0 0,0 0,0 0,0 0,0 0,0 0,0 0,0 0,0 0,25 0,-25 0,25 0,0 0,-1 0,1 0,25 0,-25 0,24 0,1 0,0 0,-1-25,26 25,-26 0,1 0,24-25,1 25,-26-25,26 25,-26 0,26-24,-1 24,-24-25,-1 25,1 0,-1-25,1 25,-25 0,0 0,0 0,-1-25,-24 25,25 0,-25 0,0 0,0 0,0 0,0 0,-25 0,25 0</inkml:trace>
  <inkml:trace contextRef="#ctx0" brushRef="#br0" timeOffset="37614.1514">10567 12278,'0'25,"0"-25,0 0,0 0,0 0,0 0,25 0,-25 0,25 0,-25 0,25 0,-1 0,1 0,0 0,25 0,-1 0,-24 0,25 0,24 0,-24 0,-1 0,26 0,-26 0,26-25,-26 25,26 0,-26 0,1 0,24 0,-24 0,0 0,-1 0,1 0,-25 0,24 0,-24 0,0 0,0 0,-1 0,-24 0,0 0</inkml:trace>
  <inkml:trace contextRef="#ctx0" brushRef="#br0" timeOffset="38118.1803">12800 12303,'0'0,"0"0,-25 25,25-25,0 0,0 0,0 0,0 0,0 0,0 0,0 0,0 0,0 0,0 0,0 0,0 0,0 0,25 0,-25 0,24 0,1 0,0 0,25 0,-26 0,26 0,0-25,-1 25,1 0,-1 0,26 0,-26 0,26 0,-26 0,26 0,-1 0,-24 0,0 0,24 0,-24 0,-1 0,1 0,-1 0,1 0,0 0,-26 0,26 0,-25 0,-25-25,25 25,-25 0,24 0,-24 0,0 0,0 0,0 0,0 0,0 0,0 0,-24 0,24 0,0 0,0 0</inkml:trace>
  <inkml:trace contextRef="#ctx0" brushRef="#br0" timeOffset="38550.205">15429 12328,'-25'0,"25"0,-25 0,25 0,0 0,0 0,0 0,0 0,0 0,0 0,0 0,25 0,0 0,0 0,-1 0,1 0,0 0,0 0,24 0,-24-25,25 25,0 0,-1 0,1 0,-1 0,26 0,-26 0,26 0,-26-25,26 25,-26 0,26 0,-1 0,1 0,-1-24,0 24,1 0,-1 0,1 0,-26 0,26-25,-26 25,-24 0,25 0,-25 0,-1 0,1 0,0 0,-25 0,0 0,0 0,0 0,0 0,0 0</inkml:trace>
  <inkml:trace contextRef="#ctx0" brushRef="#br0" timeOffset="40202.2995">20340 10096,'0'0,"-25"0,25 0,0 0,0 0,0 0,0 0,0 24,0-24,0 25,0-25,0 25,0 0,0 0,25-1,-25 1,0 0,0 0,0 0,25-1,-25 1,0 0,0 0,0 0,25-25,-25 24,0-24,0 0,0 25</inkml:trace>
  <inkml:trace contextRef="#ctx0" brushRef="#br0" timeOffset="40805.334">20811 10443,'0'0,"0"0,0 0,0 0,0 0,0 0,0 0,0 0,-24 0,24 25,0-25,0 0,-25 24,25 1,0-25,-25 25,25 0,0-25,0 25,-25-25,25 24,0-24</inkml:trace>
  <inkml:trace contextRef="#ctx0" brushRef="#br0" timeOffset="41318.3633">21332 9971,'0'-24,"0"24,0 0,25 0,-25 0,0-25,25 25,-25 0,25 0,-25 0,25-25,-1 25,-24 0,25 0,0 25,0-25,-25 0,25 0,-1 25,-24-1,25-24,-25 25,0 0,0 0,0 0,0 0,0-1,-25 1,1 0,-1 0,0 0,-25-1,26 1,-26 0,25 0,-24 0,24-25,0 24,0-24,0 0,1 0,-1 0,25 0,0 0,0-24,0 24,0 0,0-25,0 25,0-25,25 25,-25 0,24-25,-24 25,25 0,0 0,-25 0,25 0,0 0,-25 0,24 25,1-25,-25 25,25-25,0 25,0-25,-25 24,24-24,1 25,0 0,-25-25,25 0</inkml:trace>
  <inkml:trace contextRef="#ctx0" brushRef="#br0" timeOffset="41545.3763">21903 10418,'0'0,"0"25,0-25,0 0,0 0,0 0,0 25,0-25,0 24,0-24,0 25,0-25,0 25,0 0,0-25,0 25,0-25,-25 24,25-24,0 25,-25-25,25 25,0-25</inkml:trace>
  <inkml:trace contextRef="#ctx0" brushRef="#br0" timeOffset="42058.4056">22250 9823,'0'0,"0"-25,25 25,-25 0,25-25,0 25,-1 0,-24 0,25-25,0 25,25 0,-26 0,1 0,0 25,-25-25,25 0,0 25,-25-25,24 25,-24-25,0 24,0-24,0 25,0 0,-24-25,24 25,-25 0,0-25,25 24,-25-24,0 0,25 25,0-25,-24 0,24 0,0 0,0 0,0 0,0 0,0 0,0 0,0 0,24 0,-24 0,25 25,0-25,0 0,0 0,-1 25,1-25,0 25,0-25,0 25,-1-1,-24-24,25 25,-25 0,25 0,-25-25,0 25,0-1,0 1,0-25,0 25,-25-25,25 25,-25-25,25 0,-24 25,-1-25,25 0,-25 0,0 0,0 0,1 0,-26 0,25-25,0 25,25 0</inkml:trace>
  <inkml:trace contextRef="#ctx0" brushRef="#br0" timeOffset="42261.4172">23044 10393,'25'25,"-25"0,0 0,0-25,0 24,0 1,0 0,0-25,0 25,0 0,0-25,-25 24,25-24,-25 25,25-25,0 0,0 0</inkml:trace>
  <inkml:trace contextRef="#ctx0" brushRef="#br0" timeOffset="42587.4359">23466 9872,'0'0,"0"0,0 0,0 0,0 0,0 0,0 0,0 0,0 0,0 25,0-25,0 25,0 0,0-25,0 24,0 1,0 0,0 0,0 0,0 0,24-1,-24 1,25 0,0 0,0 24,0-24,-1 0,1 0,-25 0,25 24,0-24,0-25,-25 25,0 0,0-1,0-24,0 25,0-25,0 25,0-25,-25 0,0 0,0 0,0 0</inkml:trace>
  <inkml:trace contextRef="#ctx0" brushRef="#br0" timeOffset="42759.4457">23614 9897,'50'-25,"0"0,-1 1,1 24,-1-25,1 0,24 0,-24 25,0-25,-1 25,26 0,-26-24,-24 24,25 0,-1 0,-24-25,0 25,0 0,-25 0,25 25</inkml:trace>
  <inkml:trace contextRef="#ctx0" brushRef="#br0" timeOffset="43157.4685">20241 11187,'25'0,"0"0,-1 0,26-25,0 25,-1 0,1 0,24-25,25 25,-24-25,49 25,-25 0,25-24,25 24,-25-25,25 25,24 0,-24-25,25 25,-25 0,24-25,1 25,-25 0,0 0,-1-25,1 25,0 0,-25 0,0 0,0 0,-25 25,-24-25,24 0,-25 0,-24 0,0 0,-25 0,24 0,-49 0,0 0</inkml:trace>
  <inkml:trace contextRef="#ctx0" brushRef="#br0" timeOffset="43589.4932">19993 9575,'0'0,"0"0,0 0,0 0,0 24,-25-24,25 25,0 0,0 0,0 0,0 24,0-24,0 25,0 24,0-24,0-1,0 26,0-1,0 1,0-1,0-24,0 24,0 0,0-24,0 24,0-24,0-25,0 24,0-24,25 25,-25-50,25 25,-25-1,0-24,0 0</inkml:trace>
  <inkml:trace contextRef="#ctx0" brushRef="#br0" timeOffset="44285.533">20439 8979,'0'0,"0"-25,25 25,-25 0,25 0,0-24,0 24,-1 0,1 0,25 0,-1 0,26 0,-1 0,1 0,-1 0,25 0,1 0,24 0,-25 0,25 0,0 0,25 0,-25 24,0-24,25 0,-1 25,-24-25,25 0,0 25,-25-25,25 25,-25 0,0-25,0 25,0-25,-25 24,0-24,-24 25,-1-25,1 25,-26-25,1 25,0-25,-1 0,-24 0,-25 25,25-25,-25 0,0 0,0 0,0 0,0 0,0 0,0 0,0 0,0 0,0 0,0 0,0 0,0 0,0 0,0 0,0 24,0-24,25 25,-25 0,0 0,24 0,-24-1,0 1,0 0,25 25,-25-26,25 26,-25 0,0-1,0 1,0 24,0-24,0 24,0 1,0-26,0 51,0-26,-25 0,25 1,0 24,0-25,0 1,0-1,-25 1,25-1,0-24,0 24,0-24,0 24,0-24,0-1,0-24,0 25,0-25,0 24,0-24,0 0,0-25,25 25,-25-25,0 24,0-24,0 0,0 0,0 0,0 0,0 0,0 0,0 0,0 0,0 0,0 0,-25 0,25 0,-24-24,-1 24,-25 0,1-25,-26 25,1 0,-1-25,-49 25,0-25</inkml:trace>
  <inkml:trace contextRef="#ctx0" brushRef="#br0" timeOffset="45905.6257">6673 7888,'0'25,"0"-25,0 0,0 0,0 0,0 0,25 0,-1 0,1 0,0 0,0 0,24 0,1 0,0 0,-1 0,26 0,-1 0,1 0,-1 0,0 0,26 0,-26 0,25 0,-24-25,24 25,-25 0</inkml:trace>
  <inkml:trace contextRef="#ctx0" brushRef="#br0" timeOffset="46113.6376">7343 7937,'-50'0,"-24"25,24-25,0 0,25 0,1 0,-1 0,25 0,0 0,0 0,0 0,0 0,0 0,25 0,-1 25,26-25,0 0,-1 0,26 0,-1 0,1 0,24 0,-25-25,25 25,1 0,-1-25,0 25</inkml:trace>
  <inkml:trace contextRef="#ctx0" brushRef="#br0" timeOffset="47497.7167">10716 7590,'0'0,"-25"0,25 0,0 0,-25 0,25 0,0-25,0 25,0 0,0 0,0 0,0 0,0 0,25 0,0 0,-25 0,50 0,-26 0,1-24,25 24,-1 0,1 0,0 0,24 0,-24 0,-1 0,1 0,-1 0,1 0,-25 0,25 0,-26 0,1 0,0 0,-25 0,0 0,0 0,0 0,0 0,0 0,0 24,-25-24</inkml:trace>
  <inkml:trace contextRef="#ctx0" brushRef="#br0" timeOffset="47725.7298">10964 7640,'-50'0,"1"0,-1 25,1-25,-1 0,25 24,0-24,1 0,24 0,0 0,0 0,0 0,24 0,1 0,0 0,0 0,24 0,1-24,24 24,-24 0,24-25,1 25,-1 0,1-25,-1 25,1 0,-1 0,0-25,1 25,-26 0,26 0,-26 0,1 0,-25 0,24 0,-24 0,-25 0,25 0,-25 0,0 0,0 0,0 25,0-25,0 0,0 0</inkml:trace>
  <inkml:trace contextRef="#ctx0" brushRef="#br0" timeOffset="51124.9242">8831 12923,'0'0,"0"0,-25-25,25 25,0 0,0 0,0 0,0 0,0 0,0 0,0 0,0 0,0 0,0 25,0-25,0 25,0-25,0 25,0 24,0-24,25 25,-25-25,0 24,0 26,0-26,0 26,0-26,0 26,0-1,0-24,0 24,0 1,0-26,0 1,0 24,0-49,-25 25,25-1,0-24,0 0,0-25,0 25,0-25,0 0,0 0,0 0</inkml:trace>
  <inkml:trace contextRef="#ctx0" brushRef="#br0" timeOffset="51529.9474">8756 13047,'0'0,"0"0,0-25,0 25,0-24,0 24,0 0,0 0,-24 0,24 0,0 0,-25 0,25 0,-25 24,25-24,-25 25,0-25,25 25,-24 0,-1 0,0-1,25 1,-25 0,0-25,25 25,-24-25,24 25,0-25,0 0,0 0,0 0,0 0,0 0,0-25,0 25,0-25,24 0,-24 0,25 1,0-1,0 0,0 0,-1-24,1 24,0 0,25 0,-26 0,1 25,25-24,-25 24,-1 0,26 0,0 0,-26 24,26-24,-25 25,24 0,-24 25,25-26,-25 1,-1 25,1-25</inkml:trace>
  <inkml:trace contextRef="#ctx0" brushRef="#br0" timeOffset="55146.1542">2084 12229,'-25'25,"0"-1,1-24,-1 25,0 0,25 0,-25 0,0-1,25 1,-24 25,24-25,-25 24,25 1,0-1,0-24,0 25,25-1,-25-24,24 0,-24 25,25-26,0-24,0 25,0 0,-1-25,1 0,0 0,0 0,0 0,-1-25,26 25,-25-25,0 1,-1-1,1 0,0 0,0-24,0 24,-1-25,1 1,-25-1,25 0,-25 26,25-26,-25 0,0 26,0-26,0 25,-25 0,0 1,0 24,1-25,-26 25,25-25,-24 25,24 0,-25 0,25 0,-24 25,24-25,-25 0,26 25</inkml:trace>
  <inkml:trace contextRef="#ctx0" brushRef="#br0" timeOffset="55591.1797">2605 11857,'25'0,"24"0,-24 0,0 24,0 1,-25-25,24 50,1-25,0-1,0 26,-25 0,25-1,-1 1,-24 0,25-1,-25 1,25-25,-25 24,0 1,25-25,-25-1,0 1,0 0,0 0,25-25,-25 25,0-25,0 0,0 0,0 0,0-25,0 25,0-25,0 0,0 0,-25-24,25 24,-25-25,25 1,-25 24,25-25,-25-24,1 24,-1 1,0-26,-25 26,26-26,-1 1,-25 24,25 1,1-26,-1 26,25 24,-25-25,25 25,-25 1,25-1,0 0,25 25,-25-25,25 25,-25 0,25 0,-1 0,1 0,0 25,0-25,0 25,-1 0,1 24,0-24,-25 25,0-26,25 26,-25 0,0-1,0 1,-25-1,25 1,-25-25,0 24,25-24,-24 0</inkml:trace>
  <inkml:trace contextRef="#ctx0" brushRef="#br0" timeOffset="55926.1988">2927 11534,'25'0,"0"0,-25-25,25 25,0-24,-25 24,24-25,1 0,-25 0,25 0,0 1,0-1,-1 0,1 25,0-25,0 0,-25 1,25 24,-25-25,24 25,-24 0,0 0,0 0,0 0,0 0,0 25,-24-25,24 24,-25-24,25 25,-25-25,25 25,-25 0,25-25,0 25,-25-25,25 24,0 1,0 0,0 0,25 0,0-1,-25 1,25 25,0-25,-1 24,-24 1,25-25,0 24,0 1,-25-1,25-24,-25 25,24-25,-24 24,0-24</inkml:trace>
  <inkml:trace contextRef="#ctx0" brushRef="#br0" timeOffset="56153.2118">3473 11410,'0'-25,"0"25,0 0,25 0,-25 25,0-25,25 0,-25 25,24 0,1 0,-25-1,25 26,0-25,0 24,-25-24,24 25,1-25,-25 24,25-24,-25 0,0 0,25-1,-25 1,0-25,0 25,0-25</inkml:trace>
  <inkml:trace contextRef="#ctx0" brushRef="#br0" timeOffset="56446.2286">3721 11336,'0'-25,"0"0,25 25,-25 0,0 0,0 0,0 0,0 0,0 0,0 25,0 0,0-25,0 25,0 24,0-24,0 0,0 0,0 24,25-24,-25 0,24-25,-24 25,25-1,-25-24,25 25,0-25,-25 0,25 0,-1 0,-24-25,25 25,-25-24,25 24,0-25,-25 0,25 0,-25 0,25 1,-25-1,0-25,0 25,0 1,0-1,0 0,-25 0,0 25,0-25,0 25,0-24,-24 24</inkml:trace>
  <inkml:trace contextRef="#ctx0" brushRef="#br0" timeOffset="56906.2549">3969 11063,'25'0,"0"0,0 0,-1 25,1-25,0 24,0-24,0 25,-1 0,-24 0,25 0,0 0,-25 24,0-24,0 0,0 0,0-1,0-24,0 25,0-25,0 0,0 25,0-25,0 0,0-25,0 25,0-25,0 25,0-24,0-26,0 25,0 0,0-24,0-1,0 25,0-24,-25-1,25 25,0 0,0 1,0-1,0 25,0 0,0 0,25 25,-25-1,25-24,-25 25,25 0,-1 0,-24 0,25-1,-25-24,25 25,-25-25,25 25,-25-25,25 0,-25 0,24 0,-24 0,25-25,-25 0,25 25,-25-24,25-1,-25-25,25 25,-25-24,24 24,-24-25,0 1,0-1,0-24,0 24,0 1,0-1,0 0,-24 1,-1-1,25 25,-25 1,25-1,-25 0,25 25,-25 25,25-25,0 25,0 24,-24-24</inkml:trace>
  <inkml:trace contextRef="#ctx0" brushRef="#br0" timeOffset="57346.28">2580 13568,'-25'25,"0"0,25 0,-24-25,24 0,0 0,0-25,24 25,1-25,0 0,0 0,0-24,24 24,1-25,-1 1,1-1,24-24,1 24,-1-24,26-1,-26 1,25-1,0 1,1 0,-1-26,0 26,0-25,25 0,-24-1,24 26,-25-25,25-1,0 1,-25 0,0 25,0-1,1 1,-26-1,1 26,-1-1,-24 1,-1 24,1 0,-25 0,-1 0,-24 25,25 0,-25 0,0 0,0 0,-25 0,25 0,-24 0,24 0</inkml:trace>
  <inkml:trace contextRef="#ctx0" brushRef="#br0" timeOffset="58141.3255">8484 10914,'0'-25,"0"25,0-25,0 25,0 0,0-24,0 24,0 0,0 0,0 0,0 0,0 0,0 0,0 24,0-24,-25 25,25 0,-25 25,0-26,0 26,1 0,-1 24,-25-24,25-1,-24 26,24-26,-25 1,25 0,1-1,-1 1,0-25,0-1,25 1,0 0,0-25,25 25,-25-25,25 0,0 0,24 0,-24 0,25 0,-25-25,24 25,1 0,-1-25,1 0,-25 25,24-24,1-1,0 25,-26-25,1 0,25 0,-25 25,-1-24,-24-1,25 25,-25 0,0-25,0 25,0-25,-25 25,25 0,-24 0,-1 0,25-25,-25 25,0 0,25 25,-25-25,25 25,-24-25,24 25,0 0,0-1,0 1,0 25,0-25,0 24,0 1,24-25,-24 24,0 1,25-1,-25-24</inkml:trace>
  <inkml:trace contextRef="#ctx0" brushRef="#br0" timeOffset="58865.3669">11262 12725,'-25'0,"25"0,-25-25,25 25,0 0,0-25,0 25,0 0,-25 0,25 0,0 25,0-25,0 25,0 0,25-1,-25 1,0 0,25 25,-25-26,0 26,25 0,-25-26,0 26,0 0,0-26,24 26,-24-25,0 25,0-26,0 1,0 0</inkml:trace>
  <inkml:trace contextRef="#ctx0" brushRef="#br0" timeOffset="59234.388">11113 12700,'0'0,"0"0,0 0,0 0,-25 25,25-25,0 25,0-25,0 24,0 1,0 0,-25 0,25 0,0-1,0 1,-25-25,25 25,0 0,0-25,0 0,0 25,0-25,0 0,0 0,0 0,0 0,0-25,0 25,0 0,0-25,0 0,25 0,-25 1,25-1,-25 0,0 0,25 0,-25 1,25-1,-1 0,-24 0,25 0,0 25,-25-24,25 24,0 0,-25 0,24 24,1-24,0 25,-25 0,25 0,0 0,-25-1,25 1,-25 0,24 0</inkml:trace>
  <inkml:trace contextRef="#ctx0" brushRef="#br0" timeOffset="60658.4695">10766 11410,'0'-25,"0"25,0-24,0 24,0-25,24 25,-24-25,25 0,-25 25,25-25,0 25,0-24,-1 24,1 0,0-25,25 25,-26 0,1 0,0 0,0 0,0 0,-25 0,24 25,1-25,-25 24,0 1,0-25,0 25,0 0,0 0,0-1,-25 1,1 0,24 0,-25 0,0-25,0 24,0 1,25-25,-24 0,24 25,-25-25,25 0,0 0,0 0,0 0,0 0,0 0,0 0,0 0,0 0,0 0,25 0,-1 0,-24-25,25 25,0 0,0 0,0 0,-1 25,1-25,25 25,-25-25,-1 25,1-1,-25 1,25 0,0 0,-25 0,0-1,0 1,0 0,0 0,0 0,0-25,-25 24,0 1,0-25,1 25,-1-25,0 25,-25-25,26 0,-26 0,25 0,-24 0,24 0,-25 0,25 0,-24-25,24 25,-25 0,26-25,-26 25,25 0,0-25,1 25,-1 0</inkml:trace>
  <inkml:trace contextRef="#ctx0" brushRef="#br0" timeOffset="61585.5225">13395 12799,'0'-25,"0"1,0 24,0-25,0 25,0 0,0-25,0 25,0 0,0 0,0 25,0-25,0 25,25-1,-25 1,0 0,24 0,-24 0,0 24,0-24,0 0,0 24,0-24,25 25,-25-25,0-1,0 1,0 0,0 0,0 0,0 0,0-25,0 24,0-24</inkml:trace>
  <inkml:trace contextRef="#ctx0" brushRef="#br0" timeOffset="61933.5424">13296 12750,'0'0,"0"0,-25 24,25-24,0 0,-25 25,25 0,-25-25,25 25,0 0,-25-1,1 1,24-25,-25 25,25 0,0-25,-25 25,25-25,0 24,0-24,0 0,0 0,0 0,0 0,0-24,0 24,0 0,25-25,-25 0,25 25,-25-25,24 0,-24-24,25 24,0 0,0 0,0 1,-1-1,1 25,0-25,0 0,0 25,-1 0,1 0,0 25,0-25,0 25,0 0,-1-1,1 1,0 0,-25 0,25 0,-25-1,25-24,-25 25,0 0</inkml:trace>
  <inkml:trace contextRef="#ctx0" brushRef="#br0" timeOffset="62450.572">13172 11559,'0'-25,"0"25,-25-25,25 1,0 24,0-25,0 0,0 25,0-25,0 25,25-25,-25 25,24-24,-24 24,25 0,0 0,-25 0,25 0,0 0,-1 0,1 24,0-24,0 25,0 0,-1-25,1 25,0 0,-25 24,25-24,-25 0,0 0,0 24,0-24,-25 25,0-26,0 1,-24 25,24-25,0-1,-24 1,24 0,0 0,0-25,0 25,1-25,24 0,-25 0,25 0,0 0,0 0,0 0,0 0,25 0,-25 0,24-25,1 25,0 0,25 0,-26 0,26 0,0 0,-1 25,1-25,0 0,-1 0,1 0,-1 0,-24 0</inkml:trace>
  <inkml:trace contextRef="#ctx0" brushRef="#br0" timeOffset="63541.6344">16099 11460,'0'0,"0"0,0 0,0 0,0 0,0 0,24 0,-24-25,0 25,25 0,-25-25,0 25,25-25,-25 1,0 24,0-25,25 25,-25-25,0 0,0 25,0-25,0 25,0-24,0 24,0-25,0 25,0-25,0 25,0 0,0 0,0 0,0 0,0 0,0 0,0 25,0 0,-25-1,25 1,0 25,-25-25,25 24,0 1,0-1,0-24,0 25,-25-1,25-24,0 25,0-25,0 24,0-24,0 0,0 0,-24-1,24 1,0 0,0 0,0-25,0 25,0-25,0 0,0 0,-25 24,25-24,0 0,-25 0,25-24,0 24,-25 0,25 0,-25 0,25 0,-24 0,24-25,-25 25,25 0,-25 0,25 0,-25 0,25 0,0 0,0 0,0 0,0 0,0 0,0 0,0 0,0 0,25 0,0 0,0-25,-1 25,1 0,0 0,25 0,-26 0,1-25,25 25,-25 0,24 0,1 0,-25-25,24 25,-24 0</inkml:trace>
  <inkml:trace contextRef="#ctx0" brushRef="#br0" timeOffset="64033.6625">14710 11336,'0'0,"0"0,-25 0,25-25,0 25,0 0,0 25,0-25,0 0,0 25,25-1,-25-24,24 25,-24 25,25-25,0-1,-25 1,25 0,0 25,-1-26,-24 1,25 0,0 0,-25 0,25-1,0 1,-25 0,24-25,-24 25</inkml:trace>
  <inkml:trace contextRef="#ctx0" brushRef="#br0" timeOffset="64227.6736">14958 11435,'0'-25,"-25"0,0 1,25-1,-25 25,25-25,-25 25,25 0,0 0,-24 25,-1-25,25 25,-25-1,0 1,0 25,1-25,-1 24,0-24,0 25,-24-1,24-24,0 25,-25-26,1 26,-1-25</inkml:trace>
  <inkml:trace contextRef="#ctx0" brushRef="#br0" timeOffset="64689.7001">11212 11261,'0'0,"0"-24,0 24,0 0,0 0,0 0,0 0,0 24,25-24,-25 25,25 0,-1 0,1 0,0 24,0-24,0 0,0 0,24-1,-24 1,0 0,0 0,-25 0,24-1,1-24</inkml:trace>
  <inkml:trace contextRef="#ctx0" brushRef="#br0" timeOffset="64833.7083">11634 11187,'0'0,"0"0,0-25,0 25</inkml:trace>
  <inkml:trace contextRef="#ctx0" brushRef="#br0" timeOffset="65209.7298">11733 11460,'0'0,"0"25,0-25,0 0,0 0,25 24,-25 1,25-25,-1 25,1 0,0 0,0-1,0 1,-1 0,26 0,-25 0,0-1,-1 1,1 0,0 0,0 0,0-25,-1 24,-24-24,25 25,-25-25,0 0</inkml:trace>
  <inkml:trace contextRef="#ctx0" brushRef="#br0" timeOffset="65405.741">12105 11410,'0'-25,"0"25,0-24,0 24,0 0,0 0,-25 0,25 0,0 24,0-24,-25 25,25 0,-24 0,24 24,-25-24,0 25,0-25,0 24,1-24,-1 25,0-26,0 26,-24-25,24 0</inkml:trace>
  <inkml:trace contextRef="#ctx0" brushRef="#br0" timeOffset="65745.7605">9451 11410,'25'0,"-25"0,25 0,-25 0,24 0,1 0,0 0,0 25,0 0,24 0,-24-1,25 1,-26 0,26 25,-25-26,24 1,-24 25,25-25,-25-1,-1 1,1 0,0 0,0 0</inkml:trace>
  <inkml:trace contextRef="#ctx0" brushRef="#br0" timeOffset="65941.7717">10046 11311,'0'0,"0"0,-25 0,25 0,-24 0,-1 0,25 25,-25 0,0-1,0 1,1 25,-1-25,0 24,0 1,0-1,1 1,-1 0,-25-1,25 1,1-1</inkml:trace>
  <inkml:trace contextRef="#ctx0" brushRef="#br0" timeOffset="68892.9405">17562 11658,'0'0,"0"0,-25 0,25 0,0 0,0 0,0 0,0 0,0 0,0 0,0 0,0 0,25 0,0 0,0 25,-1-25,1 0,25 0,-25 0,24 0,-24 0,0 0,25 0,-26 0,-24 0</inkml:trace>
  <inkml:trace contextRef="#ctx0" brushRef="#br0" timeOffset="69049.9495">17488 11881,'0'0,"0"25,0-25,0 0,0 0,0 0,0 0,0 0,24 25,1-25,0 0,0 0,0 0,24 0,-24-25,25 25,-1 0</inkml:trace>
  <inkml:trace contextRef="#ctx0" brushRef="#br0" timeOffset="72953.1727">6598 11981,'-24'0,"-1"-25,0 25,25-25,-25 25,25 0,-25-25,25 25,0 0,0 0,0 25,0-25,0 25,0 0,0-1,0 1,25 0,-25 0,25 24,-25-24,0 0,25 0,-25 25,0-26,25 1,-25-25,0 25,0 0,0-25</inkml:trace>
  <inkml:trace contextRef="#ctx0" brushRef="#br0" timeOffset="73374.1968">6549 11708,'-25'-25,"0"0,-24 25,-1-25,25 25,-24-24,-1 24,25 0,0 24,-24-24,24 25,0 0,0 0,0 0,1-1,-1 26,0-25,0 24,0 1,25 0,0-1,-24 26,24-26,0 1,0 24,24-24,1 0,-25-1,25 26,0-51,-25 26,25 0,-1-26,1 1,0 0,0-25,25 25,-26-25,1 0,25 0,-25 0,24-25,-24 0,25 0,-26 1,26-1,0 0,-1 0,-24-24,25-1,-26 25,26-24,-25-1,0 0,-1 26,1-26,-25 0,0 1,0-1,0 25,0-24,-25-1,-24 0,24 26,-25-26,1 0,-1 26,-24-1,24 0,1 0,-26 25,26 0,-1 0,0 0,1 25,24 25,-25-26,1 26</inkml:trace>
  <inkml:trace contextRef="#ctx0" brushRef="#br0" timeOffset="73886.2261">6350 15577,'-24'-24,"24"-1,0 0,0 0,24 0,-24 1,25 24,0-25,-25 0,25 25,0-25,-1 25,1 0,0 25,0-25,-25 25,25 0,-25-1,24 1,-24 0,0 25,0-1,0-24,-24 25,24-1,0 1,-25-25,25 24,0-24,0 0,-25 0,25-25,0 24,0-24,0 0,25 0,-25 0,25 0,-1-24,-24-1,25 0,0 0,25 0,-26 1,1-26,0 0</inkml:trace>
  <inkml:trace contextRef="#ctx0" brushRef="#br0" timeOffset="74269.248">6822 14908,'-50'0,"0"-25,1 25,-1 0,1 0,-1 0,0 25,-24-1,24 1,1 25,-1-25,1 24,-1 26,25-26,-25 26,1-1,24 1,-25-1,26 0,-1 1,25 24,-25-25,25 1,0-1,0 1,0-26,0 1,25-1,-25 1,25 0,-1-26,1 1,0 0,0 0,24-25,-24 0,25 0,-25 0,24-25,1 0,0 0,24 1,-24-1,-1 0,26-25,-26 26,1-26,-1 0,1 1,0 24,-1-25,-24-24,25 24,-26 1,1-1,-25 1,25-1,-25-24,0 24,-25 0,25 1,-25-1,-24 25,24-24,-25-1,1 25,-26-24,26 24,-1 0,-24 0,24 25,1 0,-1 0,0 0,1 0,-1 25,25-25,-24 25,24 0</inkml:trace>
  <inkml:trace contextRef="#ctx0" brushRef="#br0" timeOffset="74773.2768">8905 16098,'-25'25,"1"-25,24 0,0 0,-25 0,25 25,0-25,0 0,0 0,25 0,-1 0,1-25,25 25,-1 0,1 0,0-25,-1 25,26 0,-26-25,26 25,-1 0,1-24,-1 24,-24-25,24 25,-24 0,24 0,-24-25,-1 25,1 0,-1 0,-24 0,0 0</inkml:trace>
  <inkml:trace contextRef="#ctx0" brushRef="#br0" timeOffset="75166.2993">11088 15999,'-25'0,"25"0,-25 25,25-25,-24 0,24 0,0 0,0 0,0 0,0 0,0 0,24 0,-24 0,25 0,0 0,0 0,0 0,24 0,-24 0,25 0,-26 0,26 0,0 0,24 0,-24 0,-1 0,26 0,-26 0,1-25,24 25,-24 0,0 0,-1 0,1 0,-1 0,1 0,-25-25,24 25,-24 0,25 0,-25 0,-1 0</inkml:trace>
  <inkml:trace contextRef="#ctx0" brushRef="#br0" timeOffset="75565.3221">13668 16123,'-25'0,"25"0,-25 0,25 0,-25 0,25 0,0 0,0 0,0 0,25 0,0 0,-25 25,25-25,0 0,24 0,-24 0,25 0,-26 0,26 0,0 0,24 0,-24 0,-1 0,26 0,-1 0,-24 0,24 0,-24 0,24 0,-24 0,-1 0,1 0,0 0,-26 0,26 0,-25 0,0 0,-1 25,1-25,0 0</inkml:trace>
  <inkml:trace contextRef="#ctx0" brushRef="#br0" timeOffset="75909.3418">16074 16197,'0'0,"25"25,-25-25,0 0,0 0,0 0,0 0,0 0,0 0,0 0,24 0,1 0,-25 0,25 0,0 0,24 0,1 0,-25 0,49 0,-24 0,24 0,1 0,-1 0,25 0,-24 0,-1 0,25 0,-24 0,24 0,-25 0,1 0,-1 0,1 0,-26 0,26 0,-26 0,-24 0,25 0,-25 0,-1 0,-24 0,0 0</inkml:trace>
  <inkml:trace contextRef="#ctx0" brushRef="#br0" timeOffset="76697.3869">10319 15379,'0'0,"0"0,0 0,0 25,25-25,-25 25,25-1,0-24,-25 25,24 25,1-25,0-1,0 26,0-25,-1 24,1-24,0 25,0-25,0-1,-1 1,-24 0,25 0,0 0,-25-25</inkml:trace>
  <inkml:trace contextRef="#ctx0" brushRef="#br0" timeOffset="76905.3988">10691 15429,'0'0,"0"0,-25 0,25 0,0 0,0 0,-24 0,24 0,0 24,-25-24,25 25,-25 0,25 0,-25 24,25-24,-25 25,25-25,-24 24,24-24,-25 25,0-1,25-24,-25 25,25-26</inkml:trace>
  <inkml:trace contextRef="#ctx0" brushRef="#br0" timeOffset="77329.423">12651 15553,'0'0,"25"0,-25 0,24 0,-24 0,25 0,-25 24,25 1,0-25,0 25,-1 0,26 0,-25-1,0 1,24 0,-24 0,0 0,24-25,-24 24,25 1,-25 0,-1 0,1-25,25 25,-25-25,-25 24</inkml:trace>
  <inkml:trace contextRef="#ctx0" brushRef="#br0" timeOffset="77517.4338">13122 15577,'0'0,"0"0,0 0,0 0,0 0,0 0,0 0,-25 25,25-25,0 25,0-25,0 25,-25 0,25-1,0 1,-24 25,24-25,-25-1,25 1,-25 0,25 25,-25-26,25 1</inkml:trace>
  <inkml:trace contextRef="#ctx0" brushRef="#br0" timeOffset="77957.4589">15280 15478,'0'0,"0"0,0 0,0 0,0 0,0 25,0-25,25 25,-25-25,25 25,-1-1,1 1,-25 0,25 0,0 0,0 24,-1-24,26 0,-25-25,0 25,-1-1,1 1,0 0,-25-25,25 25,0-25</inkml:trace>
  <inkml:trace contextRef="#ctx0" brushRef="#br0" timeOffset="78129.4688">15578 15478,'0'0,"0"0,-25 0,25 0,-25 0,25 0,-25 25,25 0,-25 0,1-1,-1 1,0 25,0-25,0 24,1-24,-26 25,0-1,26-24</inkml:trace>
  <inkml:trace contextRef="#ctx0" brushRef="#br0" timeOffset="79049.5214">9501 16520,'0'0,"0"0,0 0,0 0,0 0,0 25,0-25,0 0,0 25,0-1,24 1,-24 0,0 25,0-26,25 26,-25 0,0-1,0 1,0-1,0 1,0 0,0-1,0 1,0-25,0 24,0-24,0 0,0 24,0-49,0 25,0 0,0-25</inkml:trace>
  <inkml:trace contextRef="#ctx0" brushRef="#br0" timeOffset="79403.5416">9476 16619,'0'0,"0"0,-25 0,25 0,0 0,0 0,0 0,-25 0,25 0,0 25,0 0,-25-25,25 25,0-1,-24 1,24 0,0 0,-25 0,25-25,0 24,0-24,-25 25,25-25,0 0,0 0,0 0,0 0,0 0,0-25,0 25,25-24,-25-1,0 0,25 0,-25 0,24 1,-24-1,25 0,0 0,-25 0,25 1,0-1,-1 25,1 0,0 0,0 0,0 0,-1 0,1 25,0-25,25 24,-26 1,1 0,0 0</inkml:trace>
  <inkml:trace contextRef="#ctx0" brushRef="#br0" timeOffset="80490.6038">9228 14858,'0'-25,"0"25,0-25,0 25,0-24,0 24,0-25,0 25,0 0,0 0,0-25,0 25,0 0,0 0,0 0,0 25,0-25,0 0,0 25,0-25,0 24,-25 1,25 0,-25 25,0-26,25 26,-25-25,1 24,24-24,-25 25,25-25,-25-1,25 26,0-50,0 25,0 0,0-25,0 24,0-24,25 0,-25 25,25-25,-1 0,1 0,0 0,0-25,0 25,-1 0,26-24,-25 24,25-25,-26 25,1-25,25 25,-25-25,-1 25,1-25,0 25,0-24,0 24,-1-25,-24 25,25 0,-25-25,0 25,0 0,0-25,0 25,-25 0,25-25,-24 25,24 0,-25-24,25 24,-25 0,25 0,-25 0,25 0,-25 0,25 0,0 0,0 0,0 24,0 1,0-25,0 25,0 0,0 24,0-24,25 0,-25 25,0-26,25 26,-25-25,0 25,25-1,-25 1,25-25</inkml:trace>
  <inkml:trace contextRef="#ctx0" brushRef="#br0" timeOffset="81021.6342">11485 16768,'0'0,"0"0,0-25,25 25,-25 0,0 0,0 0,0 0,0 0,0 25,0-25,0 25,0 0,0-1,0 1,25 0,-25 0,0 24,0-24,0 25,0-25,24 24,-24-24,0 25,0-26,0 1,0 0,0 0,0 0,0-1</inkml:trace>
  <inkml:trace contextRef="#ctx0" brushRef="#br0" timeOffset="81353.6532">11386 16818,'-25'0,"25"0,0 0,-25 0,25 0,0 0,-25 24,25 1,0-25,-25 25,25 0,0-25,0 25,-24-1,24-24,0 25,0-25,0 0,0 0,0 0,0 0,0 0,0 0,0 0,24-25,-24 1,0 24,25-25,0 0,-25 0,25-24,0 24,-25 0,25-25,-1 26,26-1,-25-25,0 25,-1 25,1-24,0 24,0 0,0 0,-1 0,1 24,0-24,0 25,0 0,-25 0,24 24,-24-24,25 0,-25 0,0 0,25-25,-25 24</inkml:trace>
  <inkml:trace contextRef="#ctx0" brushRef="#br0" timeOffset="81929.6861">11609 15032,'25'0,"-25"0,0-25,0 25,0 0,0-25,0 25,0 0,0 0,0 0,0 0,0 0,0 25,0-25,0 25,0-25,0 24,-25 26,0-25,0 0,1 24,-1-24,0 25,0-1,0-24,1 25,-1-25,0-1,25 1,-25 0,25 0,0-25,0 25,0-25,0 0,25 0,-25 0,25 0,0 0,-1-25,1 25,25-25,-25 25,-1-25,26 0,0 1,-26 24,26-25,0 0,-26 0,26 0,-25 0,0 25,-1-24,-24-1,25 25,-25-25,0 25,0-25,0 25,0-25,-25 25,25 0,-24 0,24 0,-25 0,25 0,-25 0,25 25,-25 0,25 0,-25 0,25-1,0 1,0 25,0 0,0-1,0 1,0-1,0 1,0 0,0 24,0-24,0-1</inkml:trace>
  <inkml:trace contextRef="#ctx0" brushRef="#br0" timeOffset="82413.7138">13569 16942,'0'-25,"24"0,-24 25,25-25,-25 25,0-25,0 25,25-24,-25 24,0 0,0 0,0 0,25 24,-25-24,0 25,0 0,0 0,0 0,0-1,0 1,0 25,0-25,25 24,-25-24,0 25,0-26,0 26,0-25,0 0,-25-1,25 1,0 0,0 0,0-25</inkml:trace>
  <inkml:trace contextRef="#ctx0" brushRef="#br0" timeOffset="82725.7317">13569 16867,'0'-25,"-25"25,25 0,-25 0,25 0,-25 25,25-25,-25 25,25-25,0 25,-25-25,25 25,-24-1,24-24,0 25,-25-25,25 25,0-25,0 0,0 0,0 0,0 0,0 0,0 0,0-25,25 25,-25-25,24 25,-24-24,25-1,0 0,-25 25,25-25,0 0,0 1,-1-1,26 0,-25 25,0-25,-1 25,1 0,25-25,-25 25,-1 0,1 25,0-25,0 25,0-25,-25 25,24 0,-24-25,25 24,-25-24,0 25</inkml:trace>
  <inkml:trace contextRef="#ctx0" brushRef="#br0" timeOffset="83145.7557">14164 15280,'0'-25,"-25"25,25-25,0 25,0-25,0 0,0 25,0 0,0-24,0 24,0 0,0 24,0-24,0 25,0-25,0 25,25 0,-25 24,0-24,0 0,0 0,25 0,-25 0,0-1,24 1,-24 0,0 0,25-25,-25 0,25 25,-25-25,0 0,25 0,-25 0,25 0,-25-25,24 25,-24-25,0 25,25-25,-25 0,25 25,-25-24,0-1,25 25,-25-25,0 25,0-25,0 25,0 0,0 0,0 25,0 0,0-25,0 25,0-1,0 26,0-25,0 24,0-24,0 25,0-1,0 1</inkml:trace>
  <inkml:trace contextRef="#ctx0" brushRef="#br0" timeOffset="83657.785">16595 16892,'0'-25,"0"0,-25 1,25-1,0 25,0-25,0 0,0 25,0 0,0-25,0 25,0 0,0 25,0-25,0 25,0 0,0 0,0-1,0 26,0-25,0 24,0 1,0-25,0 24,0 1,0 0,0-26,-25 26,25-25,0 24,0-24,0 0,0 0,-25-25,25 25,0-25,0 24,0-24</inkml:trace>
  <inkml:trace contextRef="#ctx0" brushRef="#br0" timeOffset="83976.8032">16446 16818,'-25'0,"25"0,0 0,0 0,0 0,-25 0,25 0,0 24,-25-24,25 25,-24-25,24 25,-25 0,25-25,0 25,-25-25,25 24,0-24,0 25,0-25,0 0,0 0,0 0,0 0,0 0,0-25,0 25,25-24,0-1,-25 0,24 0,1 0,0 1,0-1,0 0,-1 0,1 0,0 1,0-1,24 25,-24-25,0 25,25 0,-25 25,-1-25,1 25,0-25,-25 24,25 1,0 0,-25 0,0 0,0-1,0 1,0 0,24-25,-24 25,0-25</inkml:trace>
  <inkml:trace contextRef="#ctx0" brushRef="#br0" timeOffset="84389.8268">17016 14982,'0'0,"0"-25,0 25,0 0,0-25,0 25,0 0,0 25,0 0,0-25,0 25,0 24,0-24,25 25,-25-25,0 24,0-24,25 25,-25-26,0 26,25-25,-25 0,25 0,-25-1,24 1,-24-25,25 0,0 25,0-25,0 0,-1-25,1 25,0 0,0-25,0 1,-1 24,-24-25,25 0,0 0,0 0,0 0,-25 25,0-24,24-1,-24 25,0 0,0 0,0 0,0 25,0-1,0 1,0 0,-24 25,24-25,-25 49,25-24,-25-1,25 1,-25 24,0-24,25-1</inkml:trace>
  <inkml:trace contextRef="#ctx0" brushRef="#br0" timeOffset="84693.8442">18653 15974,'0'25,"0"-25,0 0,0 0,0 0,25 0,-25 0,25 0,0 0,0-25,-1 25,1 0,-25 0,25 0</inkml:trace>
  <inkml:trace contextRef="#ctx0" brushRef="#br0" timeOffset="84853.8534">18703 16148,'0'25,"0"-25,0 0,0 24,0-24,0 0,25 0,-25 25,25-25,-1 0,1 0,0 0,0 0,25 0,-1 0,1 0,-1 0,1 0,24 0</inkml:trace>
  <inkml:trace contextRef="#ctx0" brushRef="#br0" timeOffset="85461.8882">20514 15553,'0'-25,"0"25,0-25,0 25,0 0,0-25,0 25,0 0,0 0,0 0,0 0,0 0,0 0,0 0,-25 0,25 25,0-25,-25 25,0 0,25-1,-24 1,-26 0,25 0,-24 0,24 24,-25-24,1 0,-1 24,0-24,1 0,24 0,-25 0,26 24,-1-49,0 25,25 0,0 0,0-25,0 24,0-24,25 25,0-25,24 0,-24 25,25-25,-1 0,1 0,24 0,-24 0,24-25,1 25,-26 0,26 0,-1-25,0 25,-24 0,0-24,-1 24,1 0,0-25,-26 25,-24 0,0-25,0 25,0-25,-24 25,-1-25,0 25,0-24,-25 24,26 0,-1 0,-25 0,25 0,1 0,-1 0,0 24,0-24,25 25,-25 0,25 0,-24 0,24 24,0-24,0 0,0 24,0-24,0 25,0-25,-25-1,25 26,0-25,0 0,0 24,0-24,0 0,0 0,0-25,0 25,0-1,0-24,0 25</inkml:trace>
  <inkml:trace contextRef="#ctx0" brushRef="#br0" timeOffset="85976.9176">21357 14908,'25'-25,"-25"0,0 25,25-25,-25 25,0-25,0 25,0-24,0 24,0 0,0 0,0 24,0-24,0 25,0 0,0 0,0 0,-25-1,25 1,-25 25,25-25,-25 24,1-24,-1 0,0 24,0-24,25 0,-25 0,25 0,-24-1,24-24,0 25,0 0,0-25,24 0,-24 25,25-25,-25 0,25 0,0 0,0 0,-1 0,1 0,0 0,25 0,-26 0,26 0,0 0,-1-25,-24 25,25 0,-1-25,1 25,-25-25,-1 25,1-24,0-1,0 0,0 25,-25-25,0 0,0 1,-25 24,25-25,-25 25,0 0,0 0,25 0,-24 0,-1 0,0 25,0-1,0 1,1 0,24 0,-25 24,25-24,0 25,0 0,-25-26,25 26,0 0,0-26,0 26,0 0,0-1,0-24</inkml:trace>
  <inkml:trace contextRef="#ctx0" brushRef="#br0" timeOffset="86424.9433">20092 17537,'-25'25,"-24"0,-1-1,25-24,1 25,-26-25,25 0,25 0,-25 0,25 0,-25 0,25-25,0 25,25 0,0 0,0-24,0 24,0 0,24-25,26 25,-1 0,0-25,1 25,24-25,0 25,25 0,0-25,-25 25,26-25,23 25,-24-24,0 24,0 0,0-25,0 25,-24 0,24-25,-25 25,0 0,0 0,-24 0,-1 0,-24 0,24 0,-49 0,25 0,-26 0,1 0,-25 0,0 0,25 0,-25 0,0 0,0 0,0 0,-25 0,25 0,0 0,-25 0,25-25,0 25,-24 0,24 0,-25 0,25-25,0 25,-25 0,25 0</inkml:trace>
  <inkml:trace contextRef="#ctx0" brushRef="#br0" timeOffset="90728.1894">18604 11088,'0'0,"0"0,0 0,0 0,0 0,0 0,0 0,25 0,-25 0,0 0,0 24,0-24,0 25,0-25,0 25,0 0,0 0,0 0,-25-1,0 26,0-25,25 0,-25-1,1 26,-1-25,0 0,0-1,0 26,25-25,-24 0,24-1,-25-24,25 25,0 0,0 0,0 0,0-25,0 24,25-24,-1 25,-24 0,25-25,0 0,0 25,0-25,-1 0,1 0,0 0,0 0,24 0,-24-25,0 25,0 0,0-25,-1 25,1-25,0 1,-25 24,25-25,-25 25,0-25,0 0,0 25,0-25,0 1,0 24,0-25,-25 0,25 25,-25 0,25-25,0 25,-25 0,25 0,0-25,0 25,0 0,0 25,0-25,-24 25,24-25,0 25,0 24,0-24,0 0,0 25,0-26,-25 26,25-25,0 24,-25-24,25 0,0 25,0-26,0 1,0 0,-25 0,25 0,0-1,0-24,-25 25,25-25,0 25,0-25,0 0,0 0</inkml:trace>
  <inkml:trace contextRef="#ctx0" brushRef="#br0" timeOffset="90999.2049">19298 11361,'0'0,"0"0,0 0,0 24,0-24,0 0,0 25,0 0,0 0,0 0,0-1,0 1,0 25,0-25,0-1,0 26,0-25,0 24,0-24,0 0,0 0,-24 0,24-1,0 1,0-25,0 25,-25 0,25-25</inkml:trace>
  <inkml:trace contextRef="#ctx0" brushRef="#br0" timeOffset="91304.2223">19323 12254,'0'24,"0"1,0-25,-25 25,25 0,0-25,-24 25,24-1,0 1,0-25,-25 25,25 0,0-25,0 25,0-1,0-24,0 25,0-25,0 25,0-25,0 0,25 0,-25 0,24 0,-24 0,25 0,0 0,-25-25,25 25,0-25,-1 25,1-24,0 24,-25-25,25 25,-25-25,25 25,-25-25,0 0,0 1,0 24,-25-25,0 0,25 25,-25-25,0 25,1 0</inkml:trace>
  <inkml:trace contextRef="#ctx0" brushRef="#br0" timeOffset="91711.2456">18058 13047,'0'0,"0"0,25 0,0 0,0 0,-1 0,26 0,-25 0,24 0,26 0,-26 0,26 0,-1 0,25 0,-24 0,24 25,0-25,1 0,-26 0,25 0,0 0,1 25,-1-25,-25 0,25 0,-24 0,-1 0,1 0,-26 0,26 25,-26-25,1 0,0 0,-26 0,26 0,-50 0,25 0,-25 0,0 0,0-25,0 25,0 0</inkml:trace>
  <inkml:trace contextRef="#ctx0" brushRef="#br0" timeOffset="95685.4729">15677 12328,'-25'0,"25"0,0 0,-25 0,25 0,0 0,0 0,0 0,0 0,0 0,0 0,25 0,-25 0,25 0,0 0,0 0,-25 0,49 0,-24 0,0 0,24 0,-24 0,25 0,-1 0,1 0,0 0,-1 0,26 0,-26 0,26 0,-1 0,0 0,1 0,-26 0,26 0,-1 0,1 0,-1 0,-24 0,-1 0,1 0,0 25,-1-25,-24 0,0 0,0 0,-1 0,-24 0,0 0,0 0,0 0</inkml:trace>
  <inkml:trace contextRef="#ctx0" brushRef="#br0" timeOffset="96015.4918">15677 12353,'-25'25,"0"-25,0 0,25 0,-24 0,24 0,0 0,0 0,24 0,-24 0,25 0,-25 0,50-25,-25 25,0 0,24 0,1 0,-25 0,49 0,-24 0,-1 0,1 0,24 0,-24 0,24-25,-24 25,-1 0,26 0,-26 0,1 0,0 0,-1 0,1 0,0 0,-1 0,-24 0,0 0,0 0,-1-25,1 25,-25 0,0 0,25 0,-25 0,0 0,0 0,0 0,0 0,0 0,0 0</inkml:trace>
  <inkml:trace contextRef="#ctx0" brushRef="#br0" timeOffset="96815.5376">18554 13047,'0'0,"0"0,0 0,0-25,0 25,0 0,25 0,-25 0,25 0,-25-24,25 24,-1 0,1 0,0-25,25 25,-26 0,26 0,0-25,-1 25,1 0,0 0,24-25,-24 25,24 0,0 0,-24-25,24 25,-24 0,24 0,-24 0,0 0,-1 0,-24 0,25 0,-26 0,1 0,0 0,0-24</inkml:trace>
  <inkml:trace contextRef="#ctx0" brushRef="#br0" timeOffset="97323.5666">18257 12948,'-25'0,"0"0,0 0,0 0,1 0,24 0,0 0,0 0,24 0,1 0,0 0,25 0,-26 0,26 0,0 0,24 0,-24-25,24 25,0 0,1 0,24 0,-24 0,24 0,-25 0,25 0,-24 0,-1 0,1 0,-1 0,0 0,-24 25,0-25,-1 0,1 0,-25 0,-1 0,1 0,0 0,0 0,-25 0,0 25,0-25,0 0,0 0,0 0,0 0,0 0,0 0,0 0,0-25,0 25,0 0,0 0,0 0,0 0,0 0,0 0,0 0,0 0,0 0,0 0,0 0,0 0,0 0,0 0,0 0,0 0,0 0,0 0,0 0,0 0,0 0,0 0,0 0,0 0,0 0,0 0,0 0,0 0,0 0,0 0,0 0,0 0,0 0,0 0,0 0,0 0,0 0,0 0,0 0,0 0,0 0,0 0,0 0</inkml:trace>
  <inkml:trace contextRef="#ctx0" brushRef="#br0" timeOffset="97927.6012">20266 12129,'0'0,"0"0,0 0,0 0,0 0,0 0,0 0,0 0,25 0,-1 0,1 0,0 0,0 0,24 0,-24 0,25 0,-1 0,-24 0,25 0,-25 0,24 0</inkml:trace>
  <inkml:trace contextRef="#ctx0" brushRef="#br0" timeOffset="98107.6115">20315 12278,'-24'0,"24"0,-25 0,25 0,0 0,0 0,0 25,25-25,-25 0,24 0,1 0,-25 0,25 0,0 25,24-25,-24 0,25 0,-25 0,24 0,1 0,-1 0</inkml:trace>
  <inkml:trace contextRef="#ctx0" brushRef="#br0" timeOffset="100776.7641">19298 11509,'0'0,"0"-24,0 24,0-25,0 0,0 25,0-25,25 25,-25-25,0 25,0-24,0 24,0 0,0-25,0 25,0 0,0 0,0 0,0 0,0 0,0 0,0 25,0-25,0 0,0 24,0 1,0 0,0 0,0 0,0-1,0 26,0-25,0 0,0 24,0-24,0 0,0 0,0 24,0-24,0 0,0-25,0 25,0-1,0-24,0 25,0-25,0 25,0-25,0 25,0-25,0 0,0 25</inkml:trace>
  <inkml:trace contextRef="#ctx0" brushRef="#br0" timeOffset="101370.7981">19422 12328,'0'0,"0"0,0 0,0 0,0 0,-24 0,24-25,0 25,0 0,-25 0,25 0,0 25,-25-25,25 0,0 0,-25 25,25-25,-25 25,25-25,-24 24,24 1,0 0,-25 0,25 0,0-25,0 24,0 1,0 0,0 0,0-25,0 25,0-1,0-24,0 0,0 0,25 25,-25-25,24 0,-24 0,25 0,-25 0,25-25,0 25,-25 0,25 0,-25-24,24 24,-24-25,25 25,-25-25,25 0,-25 25,25-25,-25 1,0-1,0 0,0 0,0 0,-25 25,25-24,-25-1,0 25,25-25,-24 25,-1-25,0 25,0 0,-24 0</inkml:trace>
  <inkml:trace contextRef="#ctx0" brushRef="#br0" timeOffset="102198.8455">21779 11931,'0'-25,"0"0,0 1,0-26,0 25,0 25,0-25,0 1,0 24,0-25,0 25,0 0,0 0,0 0,0 0,0 0,0 0,0 0,0 25,0-1,0 1,0 0,0 0,0 0,0 24,0-24,0 25,0-1,-25 1,25-1,-25-24,25 25,-25 0,1-1,24 1,-25-1,0 1,25 0,-25-1,25 1,-25-25,25-1,0 1,0 0,0 0,0 0,0-1,0-24,25 0,-25 25,25-25,0 0,-25 0,25 0,-1 0,26 0,-25 0,24 0,-24-25,25 25,-1 0,1 0,0-24,-1 24,1 0,24 0,-24 0,0 0,-1 0,26 0,-26-25,1 25,-1 0,1 0,0 0,-26 0,1 0,0 25,0-25,-25 0,25 0,-25 0,0 0,0 0,0 0,-25 0,25 0</inkml:trace>
  <inkml:trace contextRef="#ctx0" brushRef="#br0" timeOffset="102795.8796">22473 11782,'0'0,"0"-25,0 25,0 0,0 0,0 0,0 0,0-24,0 24,0 0,0 0,0 0,0 0,0 0,0 24,0-24,0 0,0 25,0-25,-24 25,24 0,-25 0,25-25,-25 24,0 1,25 0,-25 0,25 0,0-25,-24 24,24 1,0-25,0 25,0 0,0-25,0 25,24-25,-24 24,25-24,-25 0,25 25,0-25,0 25,-1-25,1 0,0 0,25 25,-26-25,1 0,25 0,-25 0,-1 0,1-25,0 25,0 0,0 0,-25-25,24 25,1 0,-25-25,0 25,0 0,0-24,0 24,0-25,0 25,0-25,-25 25,25-25,-24 25,24 0,-25 0,25-25,-25 25,25 0,-25 0,25 25,-25-25,25 0,-24 25,24 0,-25 0,25-1,-25 1,0 0,25 0,-25 25,25-26,-24 26,24-25,-25 0,25 24,-25-24,25 25</inkml:trace>
  <inkml:trace contextRef="#ctx0" brushRef="#br0" timeOffset="103798.937">17215 13395,'-25'0,"0"0,25-25,-25 25,25 0,0 0,25 0,0-25,0 25,0 0,-1 0,26 0,24 0,-24 0,24-25,26 25,-26 0,25 0,1 0,24 0,-25 0,25 0,25 0,-25 0,24 0,-24 0,50 0,-25 0,0 0,24 0,1 0,0 0,-1 0,1 0,0 0,-1 0,1 25,-1-25,1 0,0 0,-1 0,-24 25,0-25,25 0,-50 0,25 0,-25 0,0 25,0-25,-25 0,0 0,-25 0,1 0,-1 0,-24 0,-1 0,1 0,-25 0,0 0,0 0,-25-25,24 25,-24 0,0 0,0 0,0 0,0-25,0 25,0 0,0 0,-24 0,24 0,0 0,0 0,0 0,0 0</inkml:trace>
  <inkml:trace contextRef="#ctx0" brushRef="#br0" timeOffset="106060.0663">19373 11435,'0'0,"-25"0,25 0,0-25,0 25,0 0,-25 0,25 0,0-25,0 25,0 0,0 0,0 0,0 0,0 25,0-25,0 0,0 25,0-25,0 25,0 0,0-1,0 1,0 25,0-25,0-1,0 26,0-25,0 0,0 24,0-24,0 0,0 0,0-1,0 1,0 0,0-25,0 25,0 0,0-25,0 24,0-24,0 25,0-25</inkml:trace>
  <inkml:trace contextRef="#ctx0" brushRef="#br0" timeOffset="106704.1032">19522 12551,'0'0,"0"0,0-25,0 25,0-24,0 24,-25-25,25 25,0 0,0-25,-25 25,25 0,0 0,0 0,-25 0,25 0,0 0,-25 0,25 0,-24 0,24 0,-25 25,25-25,-25 25,25-1,-25 1,25-25,0 25,-25 0,25 0,0-25,0 24,0 1,0-25,0 25,25-25,-25 25,25-25,-25 0,25 0,-25 25,25-25,-1 0,-24-25,25 25,0 0,-25 0,25-25,0 25,-1-25,-24 25,25 0,-25-25,25 25,-25-24,0 24,25-25,-25 25,0-25,0 0,0 25,0-25,0 25,-25-24,25-1,-25 25,0 0,1-25,-1 25,0 0,0 0,0 0</inkml:trace>
  <inkml:trace contextRef="#ctx0" brushRef="#br0" timeOffset="108135.185">21804 11733,'0'0,"0"-25,0 25,0 0,0 0,0 0,0 0,0 0,0 0,0 0,0 0,0 25,0-25,0 0,0 24,0-24,0 25,0 0,24 0,-24 0,0-1,0 1,0 0,0 0,0 24,0-24,-24 25,-1-1,25 1,-25 0,0-1,25 1,-25 0,1-1,-1 1,0-1,0 1,0 0,25-26,-24 26,-1 0,25-26,-25 1,25 25,0-25,-25-1,25 1,0 0,0 0,-25 0,25-25,0 24,0-24,0 25,0-25,0 25,0-25,0 0,0 0,0 0,0 25,0-25,0 0,0 0,0 0,0 0,0 0,0 0,0 0,0 0,0-25,0 25,25 0,-25 0,0 0,0 0,0 0,0 0,0 0,0-25,25 25,-25 0,0 0,0 0,0 0,0 0,0 0,25-25,-25 25,0 0,0 0,0 0,0 0,25 0,-25 0,0-24,0 24,24 0,-24 0,25 0,-25 0,25 0,0 0,0 0,-1 0,1 0,0 0,0 0,24 0,-24 0,25 0,-1 0,1 0,0 0,-1 0,1 0,0 0,-1 0,26 0,-26 0,1 0,24 0,-24 0,-1 0,26 0,-26 24,1-24,0 0,-1 0,1 0,-25 0,24 0,-24 0,-25 0,25 0,-25 0,0 0,0-24,0 24,0 0</inkml:trace>
  <inkml:trace contextRef="#ctx0" brushRef="#br0" timeOffset="108631.2134">21407 12948,'0'0,"25"0,-25 0,0 25,24-25,1 0,0 0,0-25,0 25,-1 0,26 0,0 0,-1-25,1 25,24 0,-24 0,24-25,1 25,-26 0,26 0,-1 0,25-24,-24 24,-26 0,26 0,-1 0,1 0,-26 0,1 0,-1 0,-24 0,0 0,0 0,0 0,-1 0,-24 0,0 0,0 0,0 0,0 0,-24 0,24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48:28.627"/>
    </inkml:context>
    <inkml:brush xml:id="br0">
      <inkml:brushProperty name="width" value="0.05292" units="cm"/>
      <inkml:brushProperty name="height" value="0.05292" units="cm"/>
      <inkml:brushProperty name="color" value="#FF0000"/>
    </inkml:brush>
  </inkml:definitions>
  <inkml:trace contextRef="#ctx0" brushRef="#br0">16818 7764,'-25'0,"25"0,-25 0,25 0,0 0,0 0,0 0,0 0,0 0,25 0,0 0,0 0,0 0,24-25,1 25,-1 0,26 0,-1 0,1 0,-1 0,0 0,26 0,-1 0,0 0,-24 0,24 0,0 0,0 0,0 0,1 0,-1 0,-25 0,1 0,-26 25,26-25,-51 0,26 0,-25 0,-25 0,0 0</inkml:trace>
  <inkml:trace contextRef="#ctx0" brushRef="#br0" timeOffset="804.046">7293 9079,'-50'0,"26"0,-1 0,0 0,0 0,0 24,25-24,0 0,0 0,0 0,0 0,25 0,0 0,0 0,24 0,-24 0,50 0,-26 0,26 0,-26 0,50 0,-24 0,24 0,0 25,25-25,-25 0,26 0,-1 0,0 0,0 0,0 0,0-25,-25 25,25 0,-25 0,0-24,25 24,-49 0,24 0,-25-25,1 25,-1 0,-24 0,-1 0,1 0,-25 0,0 0,-1 0,-24 0,0 0,0 0</inkml:trace>
  <inkml:trace contextRef="#ctx0" brushRef="#br0" timeOffset="1152.0659">7764 9178,'-49'25,"-26"-25,50 0,-24 24,24-24,0 0,0 0,25 0,0 0,0 0,25 0,0 0,0 0,0 0,24 0,1-24,-1 24,1 0,24 0,26 0,-26 0,25-25,1 25,-1 0,25 0,-25-25,25 25,0 0,0-25,-25 25,25-25,-25 25,26 0,-26 0,0-24,-25 24,1 0,-1 0,1-25,-26 25,1 0,-1 0,-24 0,0-25,0 25,0 0,-25 0,0 0,0 0,0 0,0 0,0 0,0 0,0 0,-25 0,25 0,-25 0,25 0</inkml:trace>
  <inkml:trace contextRef="#ctx0" brushRef="#br0" timeOffset="2436.1393">7566 9128,'25'0,"24"0,1 0,-1-25,1 25,24 0,1-24,-1 24,1 0,24-25,0 25,0 0,25-25,-24 25,24-25,-25 25,25 0,-25-25,0 25,0 0,1-25,-1 25,-25 0,1 0,-1 0,-24 0,-1 0,-24 0,25 0,-25 0,-25 0,0 0,0 0,0 0</inkml:trace>
  <inkml:trace contextRef="#ctx0" brushRef="#br0" timeOffset="2820.1613">7913 8905,'-25'0,"0"0,1 0,24 25,-25-25,25 0,0 0,0 24,25-24,-1 0,1 25,0-25,25 0,-1 0,1 0,24 25,1-25,-1 0,1 0,24 0,-25 0,25 0,1-25,-26 25,25 0,0 0,1-25,-26 25,0 0,26 0,-26-24,1 24,-26 0,26 0,-26 0,1-25,-25 25,24 0,-24 0,0 0,0 0,-25-25,24 25,-24 0,0 0,0 0,0 0,0 0,0 0,0 0,0 0,0 0,0 0,0 0,0 0,0 0,0 0,0 0,0 0,0 0,0 0,0 0,0 0,0 0</inkml:trace>
  <inkml:trace contextRef="#ctx0" brushRef="#br0" timeOffset="8096.4631">11237 8657,'-25'0,"0"0,25 0,-25 0,25 0,0 0,-24 0,24 0,0 0,0 0,0 0,0 0,24 0,1 0,-25 0,25 0,0 0,24 0,-24-25,25 25,0 0,-1 0,1-25,-1 25,26 0,-26-25,1 25,0 0,-26-24,26 24,0-25,-26 25,1 0,0-25,0 25,0 0,-25 0,0 0,0-25,0 25,0 0,0 0,0 0,0-25,-25 25,25 0,-25 0,25-24,-25 24,25 0,-25 0,1-25,24 25,-25 0,0 0,25-25,-25 25,25 0,0 0,-25 0,25 0,0 0,0 0,0 0,0 0,0 0,0 0,0 0,0 0,0 0,0 0,25 0,-25 25,25-25,-25 0,25 0,-25 25,25-25,-25 0,24 24,-24-24,25 25,-25-25,25 25,-25-25,0 25,25-25,-25 25,0-1,0-24,0 25,0 0,-25 0,0-25,0 25,1-1,-1 1,0 0,-25 0</inkml:trace>
  <inkml:trace contextRef="#ctx0" brushRef="#br0" timeOffset="13668.7818">13122 8632,'0'0,"0"0,0 0,0 0,0 0,0 0,0 0,0 0,0 0,0 0,0 0,0 0,0 0,0 0,0 0,25-25,-25 25,25-25,-1 1,-24-1,25 25,0-25,-25 0,25 0,-25 1,25-1,-25 0,0 0,0 25,0-25,0 1,0 24,0-25,0 25,0-25,0 25,0 0,0 0,0 0,0 0,0 25,0-25,0 25,0-1,0 1,0 0,-25 25,25-26,0 26,0-25,0 24,0-24,0 25,0-25,0 24,0-24,0 0,25 0,-25-1,0 1,0 0,0-25,0 25,0 0,0-25,0 24,0-24,0 0,0 25,-25-25,25 0,-25 0,0 0,25 0,-25 0,1 0,24 0,-25 0,0 0,25 0,0 0,0 0,-25 0,25-25,0 25,0 0,0 0,0 0,25 0,-25 0,25 0,-25 0,25 0,-1 0,1 0,0 0,0-24,24 24,-24 0,0-25,25 25,-26 0,26-25,-25 25,0-25</inkml:trace>
  <inkml:trace contextRef="#ctx0" brushRef="#br0" timeOffset="13876.7937">13891 8409,'0'0,"0"-25,0 25,0 0,0 0,0 25,0-25,0 0,25 25,-25-1,25-24,-1 25,1 0,0 0,25 0,-26-1,1 1,0 0,0 0,0 0,-1-1,1-24,-25 25,25-25,-25 25,0-25</inkml:trace>
  <inkml:trace contextRef="#ctx0" brushRef="#br0" timeOffset="14090.8059">14164 8359,'0'0,"-25"0,25 0,0 0,-25 0,25 0,0 25,-25 0,25-25,-24 25,-1 24,0-24,0 0,25 24,-25 1,1-25,-1 24,0-24,0 25,0-25,25-1,-24 1,-1 0,25 0,-25 0,25-1</inkml:trace>
  <inkml:trace contextRef="#ctx0" brushRef="#br0" timeOffset="14651.838">14635 8409,'-25'-25,"25"25,0-25,0 25,0-25,0 25,25-24,0 24,-25-25,25 25,0-25,-1 25,1 0,25-25,-25 25,-1 0,26 0,-25 25,0-25,-1 25,-24-25,25 25,-25-25,0 24,0 1,0 0,0 0,-25 0,25-1,-24 1,-1 0,0 0,25-25,-25 25,0-1,1-24,24 0,0 25,0-25,0 0,0 0,0 0,0 0,0-25,0 25,0 0,24 0,1 0,0 0,-25 0,25 0,24 0,-24 0,0 0,0 25,0-25,-25 25,24 0,1-25,-25 25,0-1,0 1,0-25,0 25,0 0,0 0,-25-1,25-24,-24 25,-1 0,25-25,-25 25,0-25,0 25,1-25,-1 0,0 0,-25 0,26 0,-1 0,0 0,25 0</inkml:trace>
  <inkml:trace contextRef="#ctx0" brushRef="#br0" timeOffset="15091.8632">15131 7888,'0'0,"0"0,0-25,0 25,25 0,-25 0,25-25,-25 25,25 0,-25 0,24 0,-24-25,25 25,0 0,-25 0,25 25,-25-25,25 0,-25 0,0 25,0-25,0 0,0 25,0-25,0 0,0 25,0-25,0 0,0 24,0-24,0 0,0 0,0 25,0-25,0 0,0 0,0 0,0 25,24-25,-24 0,0 25,25-25,-25 25,25-25,-25 0,25 25,-25-25,0 24,0-24,0 25,0-25,0 25,0-25,0 25,0-25,0 0,-25 25,0-25,0 0,1 24,-1-24,0 0,0 25,0-25,1 0,-26 0</inkml:trace>
  <inkml:trace contextRef="#ctx0" brushRef="#br0" timeOffset="15650.8951">15627 8731,'0'0,"0"0,0 0,0 0,0 0,0 0,25 0,0 0,0-25,0 25,-1 0,1 0,25 0,-25-24,24 24,1 0,-25 0,24-25,-24 25,0 0,0-25,-1 25</inkml:trace>
  <inkml:trace contextRef="#ctx0" brushRef="#br0" timeOffset="15912.9101">15900 8458,'-25'0,"25"0,0 0,0 0,0 0,0 0,0 0,0 0,25 0,-25 0,25 0,-25 25,25-25,0 0,-25 25,24-25,1 0,0 25,0-25,0 25,-1-25,-24 24,25 1,0-25,-25 25,25 0,-25-25,0 25,0-1,0 1,0-25,0 25,-25 0,25-25,-25 25,0-1,25-24,-24 25,-1-25,0 25,25-25,-25 0</inkml:trace>
  <inkml:trace contextRef="#ctx0" brushRef="#br0" timeOffset="16211.9272">16446 8235,'0'0,"0"-25,0 25,0-24,25 24,-1-25,-24 0,25 25,0-25,0 25,0-25,-1 25,1 0,0 0,0 0,25 0,-26 25,1-25,0 25,-25 0,25 0,-25-1,0 26,0-25,0 0,0 24,-25-24,25 25,-25-26,25 1,-25 25,25-25,0-1,0 1,0 0,0-25,0 25,0-25,0 25,0-25</inkml:trace>
  <inkml:trace contextRef="#ctx0" brushRef="#br0" timeOffset="16355.9355">16967 8930,'0'0,"0"0,0 24,0-24,0 0,0 0,0 0,0 0,0 0,0 0,0 0,0 0,0 0,0 0,0 0,0 0</inkml:trace>
  <inkml:trace contextRef="#ctx0" brushRef="#br0" timeOffset="16807.9613">17116 8062,'0'-25,"0"25,0-25,0 25,0-25,0 25,0-25,24 25,1 0,-25-25,25 25,0 0,0 0,-1 0,1 0,0 25,25-25,-26 25,1-25,-25 25,25 0,0 0,-25-1,0 26,0-25,0 0,0-1,-25 26,25-25,-25 0,25-1,-25 1,25 0,0 0,0 0,-24-1,24 1,0 0,0-25,0 25,0 0,24-25,-24 24,25-24,0 25,-25-25,25 25,0-25,-1 25,1 0,-25-25,25 24,0-24,0 25,-25-25,24 25,1-25,-25 0,0 25,25-25,-25 0,0 25,0-25,0 0,0 0,0 0,0 0,0 0,0 0,0 0,0 0,0 0,0 0,0 0,0 0</inkml:trace>
  <inkml:trace contextRef="#ctx0" brushRef="#br0" timeOffset="17477.9997">14536 9550,'0'0,"0"0,0 0,0 0,0 0,0 0,25 0,0 0,-1 0,26 0,0 0,-1-25,1 25,24-25,1 25,-1-25,0 25,26-24,-1-1,0 0,0 25,0-25,26 0,-26 1,25-1,-25 0,25 25,-25-25,0 25,1-25,-26 25,0-24,1 24,-1 0,-24 0,-25 0,0 0,-1 0</inkml:trace>
  <inkml:trace contextRef="#ctx0" brushRef="#br0" timeOffset="19641.1234">18827 8880,'-25'0,"25"0,0 0,0 0,0 0,0 0,0 0,0 0,0 0,0 0,0 0,0 0,25 0,0 25,-25-25,25 0,0 0,24 0,-24 0,25 0,-1-25,1 25,-1 0,1 0,24 0,-24-25,24 25,-24 0,0 0,24-25,-24 25,-1 0,1 0,-1 0,-24 0,0 0,25 0</inkml:trace>
  <inkml:trace contextRef="#ctx0" brushRef="#br0" timeOffset="20068.1478">20439 8806,'-24'0,"24"0,0 0,0 0,0 0,0 0,0 0,0 0,0 0,0 24,0-24,0 0,0 0,24 0,-24 0,25 0,0 0,0 0,0 0,-1 0,26 0,-25 0,24 0,1 0,0 0,-1 0,1-24,24 24,-24 0,0 0,-1 0,1 0,-1 0,1 0,0 0,-26 0,26 0,-25 0,0 0,-1 0,1 0,-25 0,25 0,-25 0,0 0</inkml:trace>
  <inkml:trace contextRef="#ctx0" brushRef="#br0" timeOffset="20433.1687">21779 8830,'0'0,"0"0,-25 0,25 0,0 0,0 0,0 0,0 0,0 0,0 0,0 0,25 0,0 0,-25 0,24 0,1 0,0 0,25 0,-26 0,26 0,0-24,-25 24,24 0,1 0,-1 0,-24-25,25 25,-1 0,-24 0,0 0,25 0,-26 0,1 0,0 0,0 0,-25 0,25 0,-25 0,24 0,-24 0,0 0,0 0</inkml:trace>
  <inkml:trace contextRef="#ctx0" brushRef="#br0" timeOffset="20756.1872">23366 8880,'0'0,"0"0,0 0,0 0,0 0,0 0,0 0,0 0,0 0,0 0,25 0,-25 0,25 0,0 0,-25 0,25 0,24 0,-24 0,0 0,24 0,-24 0,25 0,-1 0,-24 0,25 0,-1 0,1 0,-25 0,24 0,-24 0,25 0,-25 0,0 0,-1 0,1 0,0 0,-25 0,0 0,0 0,25 0,-25 0,0 0</inkml:trace>
  <inkml:trace contextRef="#ctx0" brushRef="#br0" timeOffset="22026.2598">16917 7764,'-25'0,"25"0,0 0,0 0,0 0,0 0,0 0,0 25,25-25,0 0,0 0,0 0,-1 0,26 0,0 0,-1 0,26 0,-26 0,26 0,-1 0,25 0,0 0,1 0,-1-25,25 25,0 0,0 0,0 0,0 0,0-25,0 25,0 0,25 0,-25 0,0 0,-25 0,25-25,-25 25,1 0,-26 0,0 0,1 0,-25 0,-1 0,-24 0,25 0,-50 0,24 0,-24 0,0 0,-24 0,24 0,-25 0,0 0</inkml:trace>
  <inkml:trace contextRef="#ctx0" brushRef="#br0" timeOffset="22370.2795">16942 7689,'-25'0,"-24"0,24 0,25 0,-25 0,25 0,0 0,25 0,0 0,-1 0,26 0,0 0,-1 0,1 0,24 0,1 0,24 0,0 0,0-24,0 24,1 0,24 0,0 0,0 0,0 0,0-25,0 25,0 0,0 0,0 0,0-25,0 25,-25 0,0 0,1 0,-26 0,0 0,1 0,-26 0,1 0,0 0,-26 0,1 0,0 0,0 0,-25 0,0 0,0 0,0 0,0 0</inkml:trace>
  <inkml:trace contextRef="#ctx0" brushRef="#br0" timeOffset="24322.3911">20936 8086,'0'0,"0"0,0 0,0 0,0 0,0 25,0-25,24 25,-24 0,0-25,0 25,25-1,-25 1,0 0,0 0,25 24,-25-24</inkml:trace>
  <inkml:trace contextRef="#ctx0" brushRef="#br0" timeOffset="29792.704">11435 15602,'0'0,"0"0,0 0,0 0,0 0,25 0,-25 0,25 0,-25 0,25 0,0 0,-1 0,1 0,25 0,-25 0,24 0,-24 0,25 0,-1 0,1-25,-1 25,1 0,0 0,-1-24,26 24,-26 0,1 0,-1-25,1 25,24 0,-24 0,0 0,-25 0,24-25,-24 25,25 0,-26 0,1 0</inkml:trace>
  <inkml:trace contextRef="#ctx0" brushRef="#br0" timeOffset="30248.7301">13767 15577,'-25'0,"25"25,-25-25,25 0,0 0,-24 0,24 0,0 0,0 0,0 0,0 0,0 0,0 0,0 0,0 0,0 0,0 0,24 0,-24 0,25 0,0 0,0 0,0-25,-1 25,26 0,0 0,-1 0,1 0,-1-24,1 24,24 0,1-25,-26 25,26 0,-26 0,26-25,-1 25,-24 0,24 0,-24 0,0-25,-1 25,1 0,-1 0,1 0,-25 0,24 0,-24 0,0 0,0 0,-25 0,25 0</inkml:trace>
  <inkml:trace contextRef="#ctx0" brushRef="#br0" timeOffset="30663.7538">16396 15577,'-25'0,"25"0,-24 0,24 0,0 0,-25 0,25 0,0 0,0 0,0 0,0 0,0 0,0-24,25 24,-25 0,0 0,24 0,1 0,0 0,0 0,0 0,24 0,-24 0,25 0,-1 0,1 0,24-25,-24 25,0 0,24 0,-24 0,24 0,-24 0,-1 0,26 0,-26 0,1 0,-1-25,1 25,-25 0,24 0,-24 0,25 0,-25 0,-25 0,24 0,1 0,-25 0</inkml:trace>
  <inkml:trace contextRef="#ctx0" brushRef="#br0" timeOffset="30979.7719">18902 15528,'24'25,"-24"-25,25 0,-25 0,25 0,-25 0,25 0,-25 0,25 0,-25 0,24 0,1 0,-25 0,25 0,25 0,-26 0,1 0,25 0,-1 0,1 0,0 0,24 0,-24 0,24 0,0 0,1 0,-1 0,1 0,-1 0,1 0,-1 0,0 0,1 0,-26 0,26 0,-26 0,1 0,0-25,-1 25,-24 0,0 0,-25 0</inkml:trace>
  <inkml:trace contextRef="#ctx0" brushRef="#br0" timeOffset="31836.8209">12204 16173,'25'0,"-25"0,0 0,0 0,0 24,0-24,0 0,0 25,0-25,0 25,0 0,0 0,0-1,0 1,0 25,0-25,0 24,0-24,0 0,-25 25,25-26,0 1,0 0,0 0,-25 0,25-25,0 24,0-24,0 25</inkml:trace>
  <inkml:trace contextRef="#ctx0" brushRef="#br0" timeOffset="32163.8396">12254 16098,'-25'0,"25"0,0 0,-25 0,25 25,-25-25,25 25,0-25,-24 25,24-25,-25 24,25 1,-25 0,25-25,-25 25,25-25,0 25,-25-25,25 0,0 24,0-24,0 0,0-24,0 24,25 0,-25-25,25 25,-25-25,0 25,25-25,0 0,-25 1,24-1,1 0,0 0,-25 0,25 25,0-24,-1-1,1 25,0 0,0 0,0 0,-1 0,1 0,0 25,-25-25,25 24,-25 1,25-25,-25 25,0 0,0-25</inkml:trace>
  <inkml:trace contextRef="#ctx0" brushRef="#br0" timeOffset="32613.8654">11683 14833,'0'0,"0"25,0-25,0 0,0 0,0 0,0 0,0 0,0 0,0 0,0 0,0 0,0 0,0-25,25 25,-25 0,0 0,25-25,-25 25,0-24,25-1,-25 25,0-25,25 0,-25 0,24 1,-24-1,0 25,25-25,-25 0,0 25,0-25,0 25,0-24,0 24,0 0,0 0,0 0,0 0,0 24,0-24,0 25,0 0,0-25,0 50,0-26,0 1,0 25,0-25,0 24,0 1,0-25,0 24,0-24,0 0,0 0,0 24,0-24,0 0</inkml:trace>
  <inkml:trace contextRef="#ctx0" brushRef="#br0" timeOffset="32803.8762">11659 15205,'0'0,"-25"0,25 0,0 0,0 0,-25 0,25 0,0 0,0 0,0-25,25 25,0 0,-25 0,24-24,26 24,-25 0,24-25,1 25,0-25,-1 25,26 0,-26 0,26-25,-26 25,26 0,-1 0</inkml:trace>
  <inkml:trace contextRef="#ctx0" brushRef="#br0" timeOffset="33655.925">14313 16247,'0'0,"0"0,0-25,0 25,0 0,0 0,0 0,0 0,0 0,0 0,0 25,0 0,0 0,0-1,0 26,0-25,0 25,24-1,-24 1,0-1,25-24,-25 25,0-1,0-24,25 25,-25-25,0-1,0-24,0 25,0 0,0-25,0 0</inkml:trace>
  <inkml:trace contextRef="#ctx0" brushRef="#br0" timeOffset="33979.9435">14213 16272,'-24'0,"-1"0,25 0,-25 25,25-25,-25 24,25 1,-25-25,25 25,0 0,-24 0,24 0,0-1,-25 1,25 0,0-25,0 25,0-25,0 0,0 0,0 0,0 0,0 0,0 0,0-25,0 0,25 25,-25-25,24 1,-24-1,0 0,25-25,0 25,-25 1,25-1,0-25,-1 25,1 1,0 24,0-25,0 25,-1 0,26 0,-25 0,0 0,-1 25,1-1,-25 1,25-25,0 25,0 0,-25 0,25-1</inkml:trace>
  <inkml:trace contextRef="#ctx0" brushRef="#br0" timeOffset="35932.0552">13717 17611,'0'0,"0"0,0 0,0 0,0 0,0 0,0 0,0 25,0-25,0 0,0 25,0-25,25 25,-25 0,0-25,25 24,-25 1,0-25,0 25,25-25,-25 25,0-25,0 25,0-25</inkml:trace>
  <inkml:trace contextRef="#ctx0" brushRef="#br0" timeOffset="36304.0764">14015 17587,'0'0,"0"0,0 0,0-25,0 25,25 0,-25-25,25 25,-25 0,24-25,-24 25,25 0,0 0,0 0,-25 0,25 0,-1 0,1 0,0 25,-25-25,25 0,-25 25,0-25,0 25,0-1,0-24,0 25,0-25,-25 25,25-25,0 25,-25-25,25 25,0-25,-25 0,25 24,0-24,0 0,0 0,0 0,0 0,0 0,0 0,0 0,25 0,-25 0,0 0,0 0,25 0,-25 0,25-24,-25 24,25 0,-25-25,24 25,1-25</inkml:trace>
  <inkml:trace contextRef="#ctx0" brushRef="#br0" timeOffset="36740.1014">14586 17388,'0'0,"0"0,-25 0,25 0,0 0,0-25,0 25,25 0,-25 0,0-25,24 25,-24-24,25 24,-25 0,25 0,0-25,-25 25,25 0,-25 0,24 0,-24 25,0-25,25 0,-25 24,0-24,0 25,0-25,0 25,-25 0,25-25,0 25,-24-25,24 24,0-24,0 25,-25-25,25 0,0 0,0 0,0 25,0-25,0 0,0 0,25 0,-25 0,0 0,24 0,-24 0,0 0,25 0,-25 0,25 0,-25 0,25 25,-25-25,25 0,-25 25,24-25,-24 25,25-25,-25 24,0-24,0 25,0-25,0 25,0-25,0 0,0 25,0-25,-25 0,25 25,-24-25,24 0,-25 0,25 0,-25 0,25 0,-25 0,25 0,-25 0,25 0</inkml:trace>
  <inkml:trace contextRef="#ctx0" brushRef="#br0" timeOffset="36996.116">15106 17264,'0'0,"0"0,0 0,-24 0,24 0,0 0,-25 25,25-25,-25 25,25-25,-25 24,25 1,0-25,0 25,0-25,0 25,25 0,-25-25,25 24,-25-24,25 25,-1 0,1 0,0-25,0 25,0 0,-25-25,24 24,-24-24,25 25,-25-25,0 25,0-25,0 25,0-25,0 25,0-25,-25 0</inkml:trace>
  <inkml:trace contextRef="#ctx0" brushRef="#br0" timeOffset="37148.1247">15032 17338,'25'-24,"0"-1,-1 25,1-25,0 0,0 0,0 1,-1-1,26 25,-25-25,0 0,-1 0,1 1</inkml:trace>
  <inkml:trace contextRef="#ctx0" brushRef="#br0" timeOffset="37964.1714">14288 14412,'25'0,"-25"-25,24 25,-24-25,0 25,0-25,0 25,25 0,-25 0,0-25,0 25,0 0,0 25,0-25,-25 25,25-25,-24 25,24 0,-25 24,0-24,0 0,-24 24,24 1,0-25,0 24,0-24,1 0,-1 25,25-26,0 1,0-25,0 25,25 0,-25-25,24 0,1 0,0 0,0 0,24-25,1 25,-25-25,24 25,1-25,0 1,-1-1,-24 25,25-25,-1 0,-24 25,25-25,-25 1,-1 24,1-25,-25 25,25-25,-25 25,0 0,0-25,0 25,-25 0,25-25,-25 25,1 0,24 0,-25 0,25 0,-25 0,25 25,-25-25,25 25,0-25,0 25,-25 0,25-1,0 26,0 0,25-26,-25 26,0 0,25-1,-25 1,25-1,-25 1,25 0</inkml:trace>
  <inkml:trace contextRef="#ctx0" brushRef="#br0" timeOffset="38504.2023">16495 16098,'0'0,"0"0,0-25,25 25,-25 0,0 0,0 0,25 25,-25-25,25 25,-25-25,25 25,-25 0,24-1,1 26,-25-25,25 24,-25-24,25 25,-25-25,0 24,0-24,0 25,0-25,0-1,0 1,0 0,0 0,0 0,0-25</inkml:trace>
  <inkml:trace contextRef="#ctx0" brushRef="#br0" timeOffset="38816.2201">16520 16148,'-25'-25,"25"25,0-25,-24 25,24 0,-25 0,25 0,0 25,-25-25,25 25,0-25,-25 25,25-25,0 24,-25 1,25-25,0 25,0-25,0 25,-24-25,24 0,0 0,0 0,0 0,0 0,0 0,24 0,-24-25,0 25,25-25,-25 0,0 25,25-24,-25-1,25 0,0 0,-25 0,24 1,1-1,0 0,0 0,0 25,-1 0,1 0,25 0,-25 0,0 0,-1 25,1 0,0 0,0-1,0 1,-1-25</inkml:trace>
  <inkml:trace contextRef="#ctx0" brushRef="#br0" timeOffset="39372.2519">16967 14511,'0'-25,"0"25,25-25,-25 25,0 0,0-25,0 25,0 0,0 0,0 0,0 0,0 0,0 0,0 0,0 25,0-25,0 25,0 0,-25-25,25 25,-25 24,25-24,-25 0,0 0,1 24,-1-24,0 0,0 24,0-24,25 0,-24 0,24 0,0-1,0-24,0 25,0-25,0 0,24 25,1-25,0 0,25 0,-26 0,26 0,-25 0,24 0,1 0,0 0,-1-25,1 25,24 0,-24-25,-1 25,1-24,0 24,-26-25,26 25,-25 0,0-25,-25 25,0 0,0-25,0 25,0 0,-25-25,0 25,0 0,0-24,1 24,-1 0,0 0,-25 0,26 0,-1 24,0-24,25 25,-25 0,25 0,-25 0,25 24,0 1,0-25,0 49,0-24,0-1,0 1,0-1,0 1</inkml:trace>
  <inkml:trace contextRef="#ctx0" brushRef="#br0" timeOffset="40156.2968">19596 14461,'0'0,"-25"-25,25 25,0 0,0 0,0-24,0 24,0 0,0 0,-25 0,25 0,0 0,0 0,0 0,0 0,-24 24,24-24,-25 25,0 0,0 0,0 0,1-1,-1 26,-25-25,25 24,1 1,-1-25,0 0,0 24,25-24,0 0,0 0,0-1,0 1,0 0,25-25,25 0,-26 25,1-25,25 0,-1 25,1-25,0 0,-1 0,1 0,-1-25,1 25,0 0,-1-25,1 25,0-25,-1 25,-24-25,25 25,-26-24,1-1,0 0,-25 0,0 25,0-25,0 1,0-1,-25 0,25 25,-25-25,1 25,-1-25,25 25,-25 0,0 0,0 0,25 25,-24-25,24 25,-25 0,25 0,0 24,-25 1,25-1,-25 26,25-1,0-24,-25 24,0 1,1 24</inkml:trace>
  <inkml:trace contextRef="#ctx0" brushRef="#br0" timeOffset="42875.4523">14635 8111,'0'0,"0"-25,0 25,0 0,0-24,0 24,0 0,0-25,0 25,0 0,0 0,0-25,0 25,0 0,0 0,0 0,25 0,-25-25,0 25,0 0,0 0,0 25,0-25,0 0,0 25,0-25,0 25,0-25,0 24,0 1,-25 0,25 0,-25 0,25-1,-24 26,24-25,-25 0,25-1,-25 1,25 0,-25 0,25 0,0-1,0-24,0 25,0 0,0-25,0 0,0 25,25-25,0 0,-25 0,25 25,-25-25,24 0,1 0,0 0,0 0,0-25,-1 25,1 0,-25-25,25 25,0 0,0-25,-1 25,1 0,0-25,-25 25,25-24,0 24,-25 0,24-25,-24 25,0 0,0-25,0 25,0-25,0 25,0 0,0-25,-24 25,24-24,0 24,-25-25,25 25,-25-25,25 25,0-25,0 25,-25 0,25 0,0 0,0 0,0 0,0 0,0 0,0 0,0 25,0-25,-25 25,25-25,0 25,0-1,0 26,0-25,0 24,0 1,0 0,0-1,0 1,-24 24,24-24,0-1,0 26,0-26,0 1,0 0,0-25,0 24,0-24,0 0,0 24,0-49,0 25,0 0,0 0,0-25</inkml:trace>
  <inkml:trace contextRef="#ctx0" brushRef="#br0" timeOffset="43620.4949">14710 8136,'0'0,"0"-25,0 0,0 1,0-1,0 0,-25 0,25 0,0 25,0-25,0 25,0-24,0 24,0 0,0-25,0 25,0 0,0 0,0 0,0 0,0 0,0 0,0 25,0-25,0 24,0 1,0 0,0 0,0 25,0-26,0 26,-25-25,25 24,0 1,-25 0,0-26,25 26,-24-25,24 24,-25-24,25 25,-25-25,25-1,-25 1,25 0,0-25,0 25,0-25,0 25,0-25,0 0,0 0,25 0,-25 0,0 0,25 0,-25 0,25 0,-1 0,1 0,-25-25,25 25,0-25,0 25,-1-25,1 0,0 25,0-24,24-1,-24 25,0-25,0 0,0 0,-1 25,1-24,0-1,-25 25,25-25,-25 0,0 25,0-25,0 1,0-1,0 25,-25-25,25 0,-25 25,0-25,1 25,-1 0,25-24,-25 24,0 0,0 0,25 0,-24 0,24 0,-25 0,25 24,0-24,0 25,0-25,0 25,0 0,0 0,0-1,0 1,0 25,25-1,-25-24,24 25,-24-1,0 1,25 0,-25-1,25 1,-25-1,0 1,0 0,0-1,0 1,0-25,0 24,0 1,0-25,0 24,0-24</inkml:trace>
  <inkml:trace contextRef="#ctx0" brushRef="#br0" timeOffset="48671.7838">13196 11757,'-24'0,"24"0,0 0,-25-24,25 24,0 0,0 0,0 0,0 0,0 0,0 0,0 0,25 0,-1 0,1 0,0 0,0 0,24 0,-24 0,25 0,-1 0,1 0,0 0,-1 0,1 0,-25-25,24 25,1 0,0 0,-26 0,26 0,-25-25,24 25,-24 0,0 0,0-25,0 25,-1 0,-24 0,0-25,25 25,-25 0,0-24,0 24,0-25,0 25,0 0,0-25,0 25,0-25,-25 25,25-25,-24 25,24-24,-25 24,25-25,-25 25,0 0,25-25,-25 25,25 0,0-25,-24 25,24 0,0 0,0 0,0 0,0 0,0 0,0 25,0-25,0 0,0 0,0 0,24 25,-24-25,25 0,-25 25,25-25,0 0,-25 24,25-24,-1 0,1 25,0-25,-25 0,25 25,0-25,-1 25,-24-25,25 25,-25-25,0 24,0 1,0 0,0 0,0-25,-25 25,-24 24,24-24,-25 0</inkml:trace>
  <inkml:trace contextRef="#ctx0" brushRef="#br0" timeOffset="54025.09">14883 11311,'0'0,"0"-25,0 25,0-25,-25 25,25 0,0-24,0 24,0 0,0 0,0 0,0 0,0-25,0 25,0 0,0 0,0 0,0 0,0 0,0 0,0 0,0 25,0-25,0 0,0 24,0 1,0 0,0 0,0 0,0 24,0-24,0 25,0-1,0-24,0 25,0-1,0 1,0-25,0 24,0-24,0 25,0-26,0 1,0 0,0-25,0 25,0 0,0-25,0 24,0-24,0 0,0 0,0 25,0-25,0 0,0 0,0 0,0 0,0 0,0-25,0 25,0 0</inkml:trace>
  <inkml:trace contextRef="#ctx0" brushRef="#br0" timeOffset="54886.1393">15677 11286,'0'0,"-25"0,25 0,0 0,0 0,0 0,0-25,0 25,0 0,0 25,0-25,0 25,25-25,0 25,-25 0,25-1,-1 1,1 25,0-25,25-1,-26 26,1-25,0 0,0 24,0-24,-1 0,1 0,-25-1,25 1,-25 0,25 0,-25-25,25 25,-25-25,0 0,0 24,0-24,0 0</inkml:trace>
  <inkml:trace contextRef="#ctx0" brushRef="#br0" timeOffset="55164.1552">15975 11336,'0'0,"0"0,0-25,0 25,0 0,0 0,0 0,0 0,0 0,0 0,-25 0,25 25,0-25,0 25,-25-25,25 24,-25 1,0 0,1 0,-1 24,0-24,0 0,0 25,1-26,-1 1,-25 0,25 0,25 0,-25-1,1 1,-1 0,25-25,0 25,-25-25,25 0,0 0,0 25,0-25,0 0,0 0,0 0,0 0</inkml:trace>
  <inkml:trace contextRef="#ctx0" brushRef="#br0" timeOffset="58745.36">9575 3621,'25'-24,"-25"24,0 0,0 0,0-25,0 25,0 0,0 0,0 0,0 0,0 0,-25 25,25-25,-25 24,25-24,-25 50,1-25,-1 25,-25-1,1 26,-1-26,0 50,-24-24,24-1,-24 25,24 1,-24-26,24 25,-24-24,24-1,1-24,-1 24,25-24,-24-1,24-24,0 25,0-25,0-25,25 24,-24-24,24 25,0-25,0 0,0 0,0 0,0 0,0 0,0 0,0-25,0 25,24 0,-24 0</inkml:trace>
  <inkml:trace contextRef="#ctx0" brushRef="#br0" timeOffset="61557.5209">16495 11212,'25'-25,"-25"25,25 0,0-25,0 25,-1 0,-24-25,25 25,0 0,0 0,0 0,0 0,-1 0,1 25,-25-25,25 0,0 25,-25 0,0-25,0 25,0-1,0 1,0-25,0 25,-25 0,25 0,-25-1,0-24,25 25,-24 0,-1-25,25 25,-25-25,25 25,-25-25,25 0,0 0,0 0,-25 0,25 0,0 0,0 0,0 0,0 0,0 0,0 0,25 0,-25 0,0-25,25 25,-25 0,25 0,0 0,-25 0,24 0,-24 0,25 0,0 0,0 0,-25 25,25-25,-25 24,24-24,-24 25,25 0,-25-25,0 25,0 0,0-25,0 24,0 1,0-25,0 25,0 0,-25-25,1 25,24-25,-25 0,25 24,-25-24,0 0,0 0,1 25,-1-25,25 0,-25 0,0 0,0-25,0 25,1 0,24 0,-25-24,0 24,25 0,-25 0,0 0,25-25,-24 25,24 0</inkml:trace>
  <inkml:trace contextRef="#ctx0" brushRef="#br0" timeOffset="61882.5394">17289 11237,'0'-25,"25"25,0 0,-25 0,25 0,-25 0,24 0,-24 0,25 0,-25 25,25-25,0 24,-25-24,25 25,-1 0,1 0,-25 0,25-25,0 24,0 1,-1 0,1 0,0 0,-25-1,25-24,0 25,-25-25,25 25,-25-25,24 25,-24-25,0 0</inkml:trace>
  <inkml:trace contextRef="#ctx0" brushRef="#br0" timeOffset="62121.5531">17711 11212,'0'0,"0"0,0 0,0 0,-25 25,25-25,-25 24,25 1,-25 0,25 0,-24 0,-1-1,0 1,0 0,0 25,1-26,-1 1,0 25,0-25,0-1,1 1,-1 0,0 0,0 0,25-1,-25 1,1-25,24 25</inkml:trace>
  <inkml:trace contextRef="#ctx0" brushRef="#br0" timeOffset="63223.6162">18356 11112,'0'0,"0"0,0-24,0 24,0 0,0-25,0 25,0-25,0 25,0 0,25-25,-25 25,0-25,24 25,1 0,-25 0,25 0,0 0,0 0,-1 0,1 0,0 0,0 25,0-25,-25 25,24 0,1 0,-25-1,0 1,0 0,0 0,0 0,0 0,0 24,-25-24,1 0,-1 0,0 24,0-24,0 0,-24 0,24-1,0 1,-24 0,24-25,-25 25,25 0,1-25,-1 24,0-24,25 0,-25 0,25 0,0 0,0 0,0 0,0 0,0 0,0-24,0 24,25 0,0-25,0 25,-1-25,1 25,0 0,0 0,0 0,24 0,-24 0,0 0,24 0,-24 0,25 0,-25 25,-1-25,1 25,0-25,0 0,0 24,-1 1,1-25,0 25,-25-25,25 0,-25 25,25-25,-25 0,0 0,0 25,0-25,0 0,0 0,0 0,0 0,0 0,0 0,0 0,0 0,0 0,0 0,0-25,0 25,0 0,0 0,0-25,0 25,0 0</inkml:trace>
  <inkml:trace contextRef="#ctx0" brushRef="#br0" timeOffset="63522.6333">19026 11038,'24'0,"-24"0,0 0,0 0,25 0,-25 0,0 0,25 25,0-25,-25 25,25-1,-1 1,1 0,25 0,-25 0,-1 0,26-1,-25 1,24 25,-24-25,25-25,-25 24,24 1,-24 0,0 0,24-25,-24 25,-25-25,25 24,0-24,-25 0</inkml:trace>
  <inkml:trace contextRef="#ctx0" brushRef="#br0" timeOffset="63777.6478">19621 11038,'0'0,"0"0,0 0,0 0,0 0,0 0,0 0,0 25,0-25,0 25,-25-1,25 1,-25 0,0 0,1 25,-1-26,0 1,0 25,0-25,-24 24,24-24,0 0,-24 0,24-1,0 1,0 0,0 0,1 0,-1-1,25-24,-25 25,25-25,-25 0,25 25,0-25</inkml:trace>
  <inkml:trace contextRef="#ctx0" brushRef="#br0" timeOffset="64225.6735">20216 11187,'0'25,"0"-25,0 0,0 0,0 0,0 0,0 0,25 0,-25 0,0 0,25 0,-25 0,25-25,-25 25,24-25,-24 25,25-25,-25 0,25 25,-25-24,25 24,-25-25,25 0,-25 25,0-25,0 25,0-25,0 1,0 24,0-25,0 25,0 0,0 0,0-25,0 25,-25 25,25-25,0 0,-25 25,25-1,0 1,-25 0,25 0,0 0,0 24,0-24,0 25,-25-25,25 24,0-24,0 25,0-1,0-24,0 0,0 24,0-24,0 0,0 0,0 24,0-24,0 0,0 0,0 0,0-1,0-24,0 25,0 0,0-25,0 25,0-25,0 0</inkml:trace>
  <inkml:trace contextRef="#ctx0" brushRef="#br0" timeOffset="64414.6843">20067 11807,'0'0,"0"0,0 0,0 0,0 0,0 0,25 0,-25 0,25 0,-25 0,25 0,-25 0,25 0,-1 0,1 0,0 0,0 0,0-25,-1 25,26 0,-25 0,0-25,24 25</inkml:trace>
  <inkml:trace contextRef="#ctx0" brushRef="#br0" timeOffset="64642.6973">21382 11385,'0'0,"0"0,25 0,-25 0,25 0,-1 0,1-24,0 24,0 0,0 0,24 0,1 0,-25 0,24 0,-24 0,0 0</inkml:trace>
  <inkml:trace contextRef="#ctx0" brushRef="#br0" timeOffset="64793.706">21432 11509,'0'0,"0"25,0-25,0 0,0 0,0 0,24 0,-24 0,25 25,0-25,0 0,0 0,-1 0,26 0,0 0</inkml:trace>
  <inkml:trace contextRef="#ctx0" brushRef="#br0" timeOffset="65150.7264">22895 11212,'25'0,"-25"-25,25 25,-25-25,0 25,0 0,0 0,0 0,-25 0,0 0,25 0,-25 0,-24 25,24-25,0 25,-25 0,26-1,-26 1,25 0,-24 0,24 24,0-24,0 25,0-25,1-1,24 26,0-25,0 0,0-1,0 1,24 0,1 0,-25 0,25-1,0-24,0 25,-1-25,1 0,0 0,0 0,0 0,-1 0,1 0,0-25,0 25,0 0,-1-24,1 24,-25-25,0 0,0 25,0-25,0 0,0 25,0-24,-25 24,1-25,-1 25,0-25,-25 25,26 0,-26 0,0 0,1 25</inkml:trace>
  <inkml:trace contextRef="#ctx0" brushRef="#br0" timeOffset="65485.7455">21630 12278,'0'0,"0"25,0-25,0 0,0 0,0 0,0 0,25-25,0 25,-1 0,26 0,-25 0,24-24,1 24,24 0,1 0,-1 0,1 0,24-25,-25 25,26 0,-1 0,0 0,0 0,0 0,1-25,-1 25,-25 0,1 0,-1 0,1-25,-26 25,1 0,-1 0,-24 0,0 0,0 0,0-25,-25 25,0 0,0 0,0 0,0 0,-25 0,25 0,-25 0,0 0,25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3T12:49:50.914"/>
    </inkml:context>
    <inkml:brush xml:id="br0">
      <inkml:brushProperty name="width" value="0.05292" units="cm"/>
      <inkml:brushProperty name="height" value="0.05292" units="cm"/>
      <inkml:brushProperty name="color" value="#FF0000"/>
    </inkml:brush>
  </inkml:definitions>
  <inkml:trace contextRef="#ctx0" brushRef="#br0">14412 3746,'0'-25,"-25"0,25 25,0-25,0 25,0-25,-25 25,25-25,0 25,0 0,0 0,0 0,0 0,0 0,0 0,0 0,0 0,0 0,0 25,0-25,0 25,-25 0,25 0,-24 0,24 24,-25 1,0-1,0 1,-24 24,24 1,-25-26,1 26,-1-1,0 1,26-26,-26 1,25-1,0-24,25 25,-24-50,24 25,0-1,0-24,0 0,0 25,24-25,-24 0,25 0,0 0,0-25,0 25,24 0,-24-24,25-1,-26 25,26-25,0 0,-1 25,-24-25,25 1,-1 24,-24-25,0 0,24 25,-24-25,0 0,0 25,-25-24,25 24,-25-25,25 25,-25 0,0-25,0 25,0-25,0 25,-25-25,25 25,-25-24,25 24,-25-25,25 25,-25 0,25-25,-25 25,25 0,-24 0,24-25,0 25,0 0,-25 0,25 25,0-25,0 0,0 25,0 0,0-25,-25 49,25-24,0 25,-25-26,25 26,0 0,-25-1,25 26,-24-26,-1 1,25-1,-25 1,25-25,-25 25,25-26,-25 26,25-25,0 0,-24-1,24 1,0-25,0 25,0-25,0 25,0-25</inkml:trace>
  <inkml:trace contextRef="#ctx0" brushRef="#br0" timeOffset="644.0368">14189 3795,'0'-25,"24"1,-24-1,0 0,0 0,0 25,25-25,-25 25,0-25,0 25,0 0,0 0,0 0,0 0,0 0,0 0,0 0,0 0,0 25,0-25,0 25,0 0,0 25,-25-26,25 26,-24 0,24-1,-25 1,0 24,0-24,-24 24,24-24,0-1,0 1,0 0,1-1,-1-24,0 0,25 0,-25-1,25-24,0 25,0-25,0 0,0 25,0-25,0 0,0 0,25 0,0 0,-25 0,25 0,-1 0,26-25,-25 25,0 0,-1-25,26 25,0-24,-26 24,26-25,-25 0,24 25,-24-25,25 0,-25 25,-1-24,1 24,0-25,0 25,-25 0,25-25,-25 25,0 0,0-25,0 25,0 0,0 0,0-25,-25 25,25 0,-25-24,0 24,25 0,-25 0,25-25,-24 25,-1 0,25 0,-25 0,25 0,-25 0,25 25,0-25,0 0,0 24,-25 1,25 0,0 0,0 0,0-1,0 1,0 25,0-25,0 24,0-24,0 25,0-26,0 26,0-25,0 0,0-1,0 1,0 0,0-25,0 25,0-25,0 25,0-25,25 0,-25 0,0 0</inkml:trace>
  <inkml:trace contextRef="#ctx0" brushRef="#br0" timeOffset="1248.0713">14387 3870,'0'-25,"25"0,-25 25,0-25,0 0,25 25,-25-24,24-1,-24 25,0-25,25 25,-25 0,0 0,0 0,0 0,0 0,0 0,0 0,0 25,0 0,-25-1,25 1,-24 25,24-25,-25 24,0 1,-25 24,26-24,-1-1,-25 26,25-26,-24 1,-1 24,25-24,-24-25,24 24,0 1,0-25,1 0,24-1,-25 1,25 0,-25-25,25 25,0-25,0 0,0 0,0 25,0-25,25 0,-25 0,25 0,-25 0,24 0,1 0,0 0,0-25,0 25,-1-25,1 25,25-25,-25 25,-1-25,26 1,-25 24,24-25,-24 0,0 0,25 0,-26 25,-24-24,25-1,0 25,-25-25,0 25,0-25,0 25,0 0,0-25,0 25,0-24,-25 24,25-25,-25 25,25 0,-24 0,24-25,-25 25,25 0,-25 0,25 0,-25 25,25-25,0 0,-25 25,25-25,0 0,0 24,0 1,0 0,0 0,0 0,0-1,0 1,0 0,0 25,0-26,0 26,0-25,0 24,0-24,0 0,0 0,0 0,0 0,0-1,0 1,0 0,0-25,0 0,0 25</inkml:trace>
  <inkml:trace contextRef="#ctx0" brushRef="#br0" timeOffset="1876.1073">14213 3746,'0'0,"0"0,0 0,0 0,0 0,0-25,0 25,0 0,0 0,0 0,0 0,0 25,0-25,0 0,0 24,0 1,0 0,0 0,0 0,-24 24,-1 1,25-1,-25 1,0 0,0-1,1 26,-1-26,0 1,0-1,0 1,1-25,-1 24,0-24,25 0,0-25,0 25,-25-25,25 0,0 25,0-25,0 0,25 0,-25 0,25-25,-25 25,25 0,-1 0,1-25,0 25,0-25,0 25,-1 0,1-25,0 25,0-24,0 24,24 0,-24-25,0 25,0 0,-1-25,1 25,0-25,0 25,-25 0,25 0,-25-25,0 25,0 0,0 0,0 0,0-24,0 24,0 0,0 0,-25-25,25 25,0 0,0-25,-25 25,25 0,0 0,0 0,0 0,0 0,0 0,0 0,0 0,0 0,0 25,0-25,0 25,0-1,0 1,0 0,0 0,0 24,0-24,0 25,0-1,0-24,0 25,0-1,0 1,-25-25,25 25</inkml:trace>
  <inkml:trace contextRef="#ctx0" brushRef="#br0" timeOffset="7854.4492">18381 7863,'0'0,"0"0,0 0,0 0,24 0,-24 0,25 0,0 0,0 0,24 0,-24-25,25 25,-25 0,24 0,1 0,-25-25,24 25,-24-24,25 24,-25 0,-1 0,-24-25,25 25,-25 0,0 0,-25 0,25 0,-24 0,-1 0,-25 25,25-25,-24 0,24 0,-25 24,1-24,-1 0,25 0,-24 0,24 25,0-25,0 0,25 0,-25 0,25 0,0 0,0 0,0 0,25 0,0-25,0 25,0 0,-1 0,26 0,0-24,-1 24,1 0,-1 0,26 0,-25 0</inkml:trace>
  <inkml:trace contextRef="#ctx0" brushRef="#br0" timeOffset="14019.8018">18281 7714,'-24'0,"24"25,0-25,0 0,0 0,0 0,0 0,24 0,1 0,0 0,0 0,0 0,24 0,-24 0,25 25,-1-25,-24 0,25 0,-26 0,26 0,-25 0,24 0,-24 0,0-25,0 25,0 0,0 0,-25 0,24 0,-24 0,0 0,0 0,0 0,-24 0,-1 0,0 0,0 0,0 0,0 0,1 0,-26 0,0 0,26 0,-1 0,-25 0,25 0,1 0,-1 0,0 0,25 0,-25 0,25 0,0 0,0 0,0 0,25 0,0 0,0 0,-1 0,26 0,-25 0,24 0,1 0,0 0,-1 0,1 0,0 0</inkml:trace>
  <inkml:trace contextRef="#ctx0" brushRef="#br0" timeOffset="36016.06">918 7541,'-25'24,"25"-24,0 0,0 0,0 0,25 25,-25-25,0 0,25 25,0-25,0 25,-1-25,1 25,0-25,0 0,0 0,24 0,-24 0,0 0,0 0,-1 0,1 0,0 0,0 0,0 0,-1 0,1 0,-25-25,25 25,-25 0,0-25,0 25,0 0,0-25,0 25,0 0,0-25,0 25,-25 0,25-24,0 24,-25-25,25 25,-24-25,24 25,-25 0,25-25,-25 25,25-25,-25 25,25 0,0 0,-25 0,25 0,0 0,0 0,0 0,0 0,0 0,0 0,0 0,0 0,0 25,25-25,-25 0,0 25,0-25,25 0,-25 0,25 25,-25-25,25 0,-1 25,-24-25,25 0,-25 24,25-24,-25 0,25 25,-25-25,0 0,0 25,0-25,0 25,0-25,0 25,0-1,-25 1,25 0,-25 0,0 0,25-1,-24 1</inkml:trace>
  <inkml:trace contextRef="#ctx0" brushRef="#br0" timeOffset="38547.2047">15057 8186,'0'0,"0"0,0 0,0-25,0 25,0 0,0 0,0 0,0-25,0 25,0 0,0 0,0 0,0 0,0 0,0 0,0 25,0-25,0 0,0 25,0-1,0-24,-25 25,25 0,-25 0,25 24,-25-24,1 0,24 0,-25 24,0-24,25 0,0 0,0 0,0-1,0-24,0 25,0-25,0 0,0 25,25-25,-25 0,25 0,-1 0,1-25,0 25,0 0,0-25,24 25,-24-24,0 24,0-25,-1 25,1-25,0 25,0-25,0 25,-25-25,24 25,-24 0,0-24,0 24,0 0,0-25,0 25,0 0,0 0,0-25,-24 25,24 0,-25 0,25 0,-25-25,25 25,0 0,0 0,-25 0,25 25,0-25,0 25,0-25,0 25,0-1,0 1,0 0,0 0,0 0,0-1,25 200,-25-200,25 1,-25-25,0 0</inkml:trace>
  <inkml:trace contextRef="#ctx0" brushRef="#br0" timeOffset="39044.2332">15602 7987,'0'-25,"0"0,0 25,0-24,0 24,0-25,0 0,0 25,0 0,25-25,-25 25,25 0,0 0,0 0,-25 0,25 0,-1 0,1 0,-25 0,25 0,-25 25,25-25,-25 25,0-25,0 25,0-25,0 24,0-24,0 25,0-25,0 25,0-25,0 0,0 0,0 25,0-25,0 0,0 0,0 0,0 0,0 0,0 0,25 0,-25 0,24 0,-24 25,25-25,0 0,0 25,0-25,-25 0,24 24,1-24,-25 25,25-25,-25 25,0-25,0 25,0-25,0 25,-25-25,0 24,25-24,-24 0,-1 0,0 25,0-25,0 0,1 0,-1 0,0 0,0 0,-24 0,24 0,25 0,-25-25,0 25,0 0,25-24</inkml:trace>
  <inkml:trace contextRef="#ctx0" brushRef="#br0" timeOffset="39544.2618">16272 8781,'0'0,"0"0,0 0,0 0,0 0,0 0,25-25,-25 25,25 0,0 0,-1 0,1 0,0 0,25-25,-26 25,26 0,-25 0,24-25,-24 25,0 0,0 0</inkml:trace>
  <inkml:trace contextRef="#ctx0" brushRef="#br0" timeOffset="39752.2737">16371 8533,'-24'-25,"24"25,0 0,0 0,0 0,0 0,0 25,0-25,0 25,0-25,0 24,24 1,-24 0,25 0,-25 0,25-1,-25 1,0 0,25 0,-25 0,25-1,-25 1,0 0,0-25,0 25,0 0,0-25,24 24</inkml:trace>
  <inkml:trace contextRef="#ctx0" brushRef="#br0" timeOffset="40109.2941">16843 8409,'25'-25,"-25"0,24 0,-24 25,25-24,0 24,-25-25,25 25,0 0,-1 0,1 0,0 0,0 25,0-25,-1 24,1-24,-25 25,25 0,-25 0,0 0,0-1,-25 26,0 0,25-26,-24 26,-1-25,-25 24,25-24,1 25,-1-25,25-25,-25 24,25-24,0 25,0-25,0 0,0 0,0 0,0 0,0 0,25 0,0 0,-1 0,1 0,25-25,-25 25,24 0,1-24,-1 24,1-25,0 25,-26 0,26 0,0-25,-1 25,-24 0,0 0,0 0,-1 0,1 0</inkml:trace>
  <inkml:trace contextRef="#ctx0" brushRef="#br0" timeOffset="40495.3162">15305 9624,'-25'0,"0"25,0-25,25 0,0 0,0 0,0 0,25 0,0 0,25-25,-26 25,26 0,0-25,24 25,0-24,1 24,24-25,-24 25,24-25,0 25,25-25,-25 25,25-25,-25 25,25 0,-24-24,24 24,-25 0,25-25,-25 25,0 0,1 0,-1-25,0 25,-25 0,26-25,-26 25,1 0,-1 0,-24-25,-1 25,1 0,-1 0,-24 0,0-24,0 24,0 0,-25 0,0 0,0 0,0 0,0 0,0 0,0 0,0 0,-25-25,25 25</inkml:trace>
  <inkml:trace contextRef="#ctx0" brushRef="#br0" timeOffset="41236.3585">18182 8458,'-25'0,"25"0,0 0,-24 0,24 0,0 0,0 0,0 0,0 0,24 0,1 25,0-25,0 0,0 0,24 0,-24-25,25 25,24 0,-24 0,-1 0,1-24,24 24,-24 0,-1-25,1 25,0 0,-1-25,1 25,-25 0,0-25,-1 25</inkml:trace>
  <inkml:trace contextRef="#ctx0" brushRef="#br0" timeOffset="41469.3719">18926 8235,'0'0,"-24"0,24-25,-25 25,25 0,-25 0,25 0,0 0,0 0,0 0,0 0,0 0,25 0,-25 0,25 0,-25 0,24 0,1 0,0 0,0 0,0 25,-1-25,1 0,0 25,0-25,0 0,-25 25,24-25,-24 25,25-1,-25-24,0 25,0-25,0 25,0 0,0-25,-25 25,1-25,24 24,-25-24,0 25,25 0,-25-25,0 0</inkml:trace>
  <inkml:trace contextRef="#ctx0" brushRef="#br0" timeOffset="41835.3928">19745 8111,'0'-25,"0"25,25-24,-25 24,0 0,24-25,1 25,-25 0,25 0,0 0,0 0,0 0,-1 0,-24 0,25 25,0-1,0-24,-25 25,0 0,0 0,0 0,0 24,-25-24,25 0,-25 0,25-1,-25 26,1-25,24 0,-25-1,0 1,25 0,0 0,0-25,0 25,0-1,0 1,0 0,0-25,0 25,25 0,-25-1,0-24,25 25,-25-25,0 25,0 0,0-25,0 25,24-25,-24 24,0-24,0 0,0 25,0-25,0 0,0 25</inkml:trace>
  <inkml:trace contextRef="#ctx0" brushRef="#br0" timeOffset="47039.6905">16247 8359,'-24'0,"24"0,0-25,0 25,0 0,0 0,-25-24,25 24,0 0,0 0,0 0,0 0,0 0,0 24,0-24,0 0,25 25,-1 0,1 0,0 0,0 24,0-24,24 0,-24 24,25-24,-26 25,26-25,-25-1,24 1,-24 0,0 0,25 0,-25-1,-1-24,-24 25,25-25,0 25,-25-25,25 0,-25 25,25-25,-25 0,0 0,0 0</inkml:trace>
  <inkml:trace contextRef="#ctx0" brushRef="#br0" timeOffset="47367.7092">16793 8334,'0'0,"0"-24,-25 24,25 0,0 0,0 0,0-25,0 25,0 0,0 0,0 0,0 25,0-25,-24 24,24-24,-25 25,25 0,-25 25,0-26,0 26,0 0,1-26,-1 26,0 0,0-26,0 26,1-25,24 24,-25-24,0 0,0 0,25 0,-25-1,25 1,-24 0,24-25,0 25,0-25,0 0,0 25,0-25,0 0,0 0,0 0,0 0,0 0,0 0,0 0,0 0,0 0,0 0,-25 0</inkml:trace>
  <inkml:trace contextRef="#ctx0" brushRef="#br0" timeOffset="54709.1291">20390 8682,'0'0,"0"0,0 0,0 0,0 0,0 0,0 0,0 0,0 0,0 0,25 0,-25 0,24 24,1-24,0 0,0 0,0 0,-1 0,26 0,-25 0,0 0,24 0,-24 0,0 25,24-25,-24 0,0 0,25 0,-25 0,-25 0,24 0,1 0,0 0,-25 0,0 0,0 0,25 0,-25 0,0 0,0 0,0 0,0 0,0 0</inkml:trace>
  <inkml:trace contextRef="#ctx0" brushRef="#br0" timeOffset="55154.1546">21456 8781,'0'0,"0"0,-24 0,24 0,0 0,0 0,0 0,0 0,0 0,0 0,0 25,0-25,24 0,-24 0,25 0,-25 0,25 0,0 0,0 0,-1 0,1 0,0 0,0 0,0 0,-1 0,1 0,0 0,0 0,0 0,-1 0,1 0,0 0,0 0,0 0,-1 0,-24 0,25 0,-25 0,0 0,25 0,-25 0,0 0,0 0,0 0,0 0,0-25</inkml:trace>
  <inkml:trace contextRef="#ctx0" brushRef="#br0" timeOffset="55621.1813">22597 8806,'0'0,"-24"0,-1 0,25 0,-25 0,25 0,-25 0,25 0,0 0,-25 0,25 0,0 0,0 24,0-24,0 0,0 0,0 0,0 0,0 0,0 0,0 0,0 0,0 0,0 0,0 0,0 0,0 0,25 25,-25-25,25 0,-25 0,25 0,0 0,-25 0,24 0,1 0,0 0,0 0,0 0,-1 0,1-25,0 25,0 0,0 0,24 0,-49 0,25 0,0 0,0 0,-25 0,24 0,-24 0,0 0,0 0,0 0,0 0,0 0,0 0,0 0,0 0,0 0,0 0,0 0</inkml:trace>
  <inkml:trace contextRef="#ctx0" brushRef="#br0" timeOffset="55969.2012">23490 8830,'-24'0,"24"0,-25 0,25 0,-25 0,25 0,0 0,0 0,0 0,0 0,0 25,0-25,0 0,0 0,0 0,0 0,25 0,-25 0,25 0,-1 0,1 0,0 0,0 0,24 0,-24 0,25 0,-25 0,24 0,-24 0,25 0,-1 0,1 0,-25 0,24 0,1 0,-25 0,24 0,-24 0,0 0,0 0,0 0,-1 0,-24-25,25 25,-25 0,0 0,0 0</inkml:trace>
  <inkml:trace contextRef="#ctx0" brushRef="#br0" timeOffset="59182.385">18604 6648,'-25'24,"0"-24,0 25,1 0,-1 0,0 0,0-1,0 1,25 0,-24 0,-1 25,25-1,-25-24,0 25,25-1,-25 1,25-1,0 1,0-25,0 24,0-24,0 25,0-25,0-1,0 26,25-25,-25 0,25-1,0 1,-25-25,25 25,-1 0,1-25,-25 25,25-25,0 0,0 0,-1 0,1 0,0 0,0 0,24-25,-24 25,0-25,0 25,0-25,-1 25,26-25,-25 1,0-1,0 0,-1 0,1 0,25 1,-25-1,-1-25,1 25,-25-24,25 24,0-25,-25 26,0-26,0 0,0 1,0-1,0 25,-25-24,25-1,-25 0,0 26,1-26,-1 25,0 0,0 1,25-1,-25 0,1 0,-1 0,0 25,0 0,0 0,0 0,1 0,-1 0,0 25,0-25,-24 25,24 0,0 0,-25-1,26 1,-1 0,0 25,-25-26,26 26,-1 0,0-1,0 1,0 0,25-1,-24 1,-1-1,25 1,0-25,0 24,0-24,0 25,0-25,0-1,0 1,25 0,-1 0,1 0,0-1,0-24,0 25,-1-25,1 25,0-25,0 0,24 0,-24 0,0 0,0 0,0 0,-1 0,26-25,-25 25,0-25,-1 25,1-24,0-1,0 0,0 0,24 0,-24 1,0-1,0-25,0 25,-1-24,1 24,0-25,0 1,-25-1,0 1,0-1,0 0,0 1,0-1,-25 0,0 1,-24-1,24 25,-25 1,25-1,-24 0,-26 0,26 25,-26 0,1 0</inkml:trace>
  <inkml:trace contextRef="#ctx0" brushRef="#br0" timeOffset="65072.7219">23912 9401,'0'-25,"0"25,0 0,0 0,0-25,0 25,0 0,0 0,0 0,0 0,0 0,0 25,0-25,0 25,0 0,0 0,0-1,0 26,0-25,0 24,0 1,0 0,0-1,0 1,-25-25,25 24,0 1,-25-25,25 24,0-24,-24 0,24 0,0 49,0-74,0 0,0 0,0 0,0-25</inkml:trace>
  <inkml:trace contextRef="#ctx0" brushRef="#br0" timeOffset="65445.7432">23912 9376,'0'-25,"0"25,0 0,0 0,0 0,0 0,0 0,0 0,0 0,0 25,-25-25,25 25,0-25,-25 25,1 0,24-1,-25-24,0 25,25 0,-25 0,25-25,-25 25,25-25,0 0,-24 24,24-24,0 0,0 0,0 0,0 0,0-24,0 24,0 0,0-25,24 25,-24-25,25 0,-25 0,25 1,-25-1,25 0,0 25,-25-25,24 0,-24 1,25 24,0 0,-25-25,25 25,-25 0,25 25,-1-25,-24 24,25 1,-25 0,25 0,-25 0,25-1,-25 1,25 0,-25 0,25 24</inkml:trace>
  <inkml:trace contextRef="#ctx0" brushRef="#br0" timeOffset="68329.9082">10195 3547,'0'0,"-25"0,0 0,1 0,-1 0,0 0,0 0,0 25,1-25,-1 25,0-25,0 24,0 1,1 0,-1 0,0 0,25 24,-25-24,0 25,25-1,-24 1,24 0,0 24,-25-24,25-1,0 26,0-26,0 26,0-26,0 1,25-1,-25 1,24 0,1-1,-25-24,25 25,0-26,0 1,-1 0,1-25,0 25,25-25,-26 0,1 0,25 0,-25 0,24 0,-24-25,25 25,-26-25,1 0,25 1,-25-1,24 0,-24-25,0 26,25-26,-26 0,1 26,0-26,0 0,0 1,-25-1,24 1,-24-1,0-24,0 24,0 0,-24-24,-1 24,0-24,0 24,-24 1,24-1,-25 0,25 26,-24-26,24 25,-25 25,25-25,-24 25,24 0,-25 0,1 0,24 0,-25 25,1 0</inkml:trace>
  <inkml:trace contextRef="#ctx0" brushRef="#br0" timeOffset="69285.9629">14437 3324,'-25'0,"0"-25,-25 25,26 0,-1 0,-25 0,25 0,-24 0,24 25,-25-25,26 25,-26-1,25 1,-24-25,24 50,0-25,-25-1,26 26,-1-25,-25 49,25-24,1 0,-1 24,0 0,0 1,0 24,1-25,-1 1,25-1,-25 1,25-1,0 0,0 1,0-1,0-24,25 24,-25-24,25 0,-1-1,-24 1,25-1,0-24,0 0,0 25,24-26,-24 1,0 0,24 0,-24-25,25 25,-1-25,-24 0,25 0,-1 0,1 0,0 0,-1-25,1 25,-1-25,26 0,-26 0,1 1,0-1,-25 0,24 0,1-24,-1 24,1-25,0 1,-26-1,26-25,-25 26,0-26,-1 26,1-26,0 1,-25-25,0 24,0 1,0-25,0 24,-25-24,0 0,1 25,-26-26,25 26,-24-25,-1 24,-24 26,24-26,0 26,-24 24,24 0,-24 0,24 0,-24 25,-1 0</inkml:trace>
  <inkml:trace contextRef="#ctx0" brushRef="#br0" timeOffset="72178.1283">23788 10592,'0'0,"0"0,0-25,0 25,0 0,0 0,0 0,25 0,0 0,-25 0,24 0,1 0,-25 0,25 0,0 0,-25 25,25-25,-25 0,24 24,-24-24,0 25,0 0,0-25,-24 25,24 0,-25-1,0 1,0 0,0 0,1-25,-1 25,0-1,0 1,0-25,25 0,-24 25,24-25,0 0,0 0,0 0,0 0,0 0,24 0,-24-25,25 25,0 0,0 0,0-25,-1 25,1 0,0-24,0 24,24 0,-24 0,0 0,0-25,0 25,0 0</inkml:trace>
  <inkml:trace contextRef="#ctx0" brushRef="#br0" timeOffset="72501.1468">24309 10344,'0'0,"25"-25,-25 25,0 0,0 0,0 0,25 0,-25 0,0 0,0 0,0 0,0 0,0 25,0-1,0 1,0 0,0 0,0 0,-25 24,25-24,-25 25,25-1,0 1,-25-25,25 24,-25 1,25-25,-24 24,24-24,0 0,0 0,0-1,0 1,0 0,0 0,0 0,0-25,0 24,0-24,0 25,0-25,0 0,0 0</inkml:trace>
  <inkml:trace contextRef="#ctx0" brushRef="#br0" timeOffset="72954.1727">24706 10393,'0'0,"25"0,-25-25,24 25,-24 0,25 0,-25 0,25 0,-25 0,0 0,0 0,0 0,0 25,0-25,0 25,-25 0,25-25,-25 25,1-1,24-24,-25 25,0 0,25-25,-25 25,25 0,-25-25,25 24,0-24,0 0,0 25,0-25,0 0,0 25,0-25,0 0,0 0,0 25,0-25,25 0,-25 0,25 0,0 0,-25 0,25 0,-1 0,-24 0,25 0,0-25,-25 25,25 0,0 0,-25-25,0 25,24-25,-24 25,0-24,0 24,0 0,0-25,0 25,0 0,0-25,0 25,0 0,0 0,0 0,0 0,0 0,0 0,0 25,0 0,0-25,-24 24,24 26,0-25,0 0,0 24,-25-24,25 25,0-1,0 1,-25-25</inkml:trace>
  <inkml:trace contextRef="#ctx0" brushRef="#br0" timeOffset="74530.2628">23565 8855,'-25'0,"0"-25,25 25,-25 0,25 0,-24 0,24 0,0 0,0 0,0 0,0 0,0 0,0 0,0 0,0 0,0 0,0 0,24 0,-24 0,25 0,0 25,0-25,24 0,-24 0,25 25,-1-25,1 0,0 0,24 0,-24 0,-1 0,26 25,-26-25,1 0,0 0,-1 0,1-25,-25 25,-1 0,1 0,0 0,0 0,0 0,-25 0,0 0,0 0,0 0,0 0,0 0,0 0,-25 0,25 0,-25-25,0 25,0 0,1 0,-1 0,0-25,-25 25,26 0,-1-24,-25 24,25 0,-24 0,24 0,-25-25,25 25,1 0,-26 0,25 0,0 0,1 0,24 0,-25 0,25 0,-25 0,25 0,0 0,0 0,0 0,0 0,0 25,25-25,-25 0,25 0,-25 0,24 0,1 0,0 0,0 24,0-24,-1 0,1 0,0 0,0 0,0 0,0 0,24 0,-24 0,0 0,0 0,-25 0,24 0,-24 0,0 0,0 0,0 0,0 0,0 0,-24 0,-1-24,0 24,-25 0</inkml:trace>
  <inkml:trace contextRef="#ctx0" brushRef="#br0" timeOffset="74673.271">23986 8806,'-49'24,"24"-24,-25 0,26 0,-1 0,0 0,0 0,25 0,0 0,0 0,0 0,0 0,0 0,25 0,-25 0,25 0,0 0,24 0,-24 0,25 0,-26 0,26 0,0 0,-1 0,1 0,0 0,-1 0,1 0,-1 0,-24 0,25 0,-25 0</inkml:trace>
  <inkml:trace contextRef="#ctx0" brushRef="#br0" timeOffset="79097.5241">23540 8806,'0'0,"0"0,0 0,0-25,0 25,0 0,0 0,25 0,-25 0,25 0,-25 0,24 0,1 0,0 0,25 0,-26 0,1 0,25 0,-25 0,24 0,-24 0,0 0,24 0,-24 0,0 0,25 0,-25 0,-25 25,24-25,1 0,-25 0,25 0,-25 0,0 0,0 0,0 0,0 0,0 0,-25 0,25 0,-25 0,1 24,-1-24,0 0,0 0,0 0,-24 0,24 0,0 0,-25 0,26 0,-1 0,0 0,-25 0,26 0,-1 0,0 0,0 0,25 0,-25 0,25 0,0 0,0 0,0 0,0 0,0 0,0 25,25-25,-25 0,25 0,0 0,0 0,-1 0,26 0,-25 0,0 25,24-25,-24 0,25 0,-26 0,1 0,25 0,-25 0,0 0,-25 0,24 0,1 0,-25 0,0 0,0 0,0 0,0 0,0 0,-25 0,25 0,-24 0,24 0,0 0,-25 0,25 0</inkml:trace>
  <inkml:trace contextRef="#ctx0" brushRef="#br0" timeOffset="79637.555">23962 8210,'0'-24,"0"-1,0 25,0-25,0 25,0-25,24 25,1-25,-25 25,25-24,0 24,0 0,0 0,-1 0,1 0,0 0,0 0,0 0,-1 0,1 0,0 24,-25-24,25 25,-25-25,0 25,0-25,0 25,0 0,-25-1,0 1,0 25,1-25,-26-1,0 1,26 25,-26-25,25-1,0 1,0 0,1 0,-1-25,25 25,0-25,0 0,0 0,0 24,0-24,0 0,25 0,-1 0,1 0,0 0,25 0,-25 0,24 0,-24 0,25 0,-1 0,1 0,-25 0,24 0,1 0,-25 0,24 0,-24 0,0 0,-25 0,25 0,-25 0,0 0,0 0,0 0,0 0,0 0,0 0,0 0,0 0,0 0,-25 0</inkml:trace>
  <inkml:trace contextRef="#ctx0" brushRef="#br0" timeOffset="80525.6058">23094 8186,'0'0,"0"0,0 0,0 0,0 0,0 0,0 0,0 0,0 24,0-24,0 25,24 0,-24-25,25 25,-25 0,25-1,-25 1,25 0,0 0,-25-25,0 25,24-1,-24 1,25-25,-25 25,0-25,0 25,25-25</inkml:trace>
  <inkml:trace contextRef="#ctx0" brushRef="#br0" timeOffset="80709.6163">23342 8260,'0'-25,"0"25,-25 0,25 0,0 0,0 0,0 0,-25 0,25 0,0 25,-25-25,25 25,-25 0,25-1,-24 1,-1 0,0 0,25 0,-25-1,0 26,1-25</inkml:trace>
  <inkml:trace contextRef="#ctx0" brushRef="#br0" timeOffset="83180.7576">23788 8806,'-25'0,"25"0,-25 0,25 0,0-25,0 25,-24 0,24 0,0 0,0 0,0 0,0 0,24 0,-24 0,25 0,0 0,0 0,0 25,-1-25,26 0,0 0,-1 0,1 0,0 0,-1 0,1 0,-1 0,26 0,-26 0,1 0,-25 0,24 0,1 0,-25 0,24 0,-24 0,-25 0,25 0,-25 0,25 0,-25 0,0 24,0-24,-25 0,25 0,-25 0,0 0,1 0,-1 0,0 0,0 0,-24 0,24 0,-25 0,25 0,-24 0,-1 0,25 0,1 0,-26 0,25 0,-24 0,24 0,0 0,0 0,0 0,25 0,-25 0,25 0,-24 0,24 0,0 0,0 0,0 0,0 0,24 0,-24 0,25 0,0 0,-25 0,25 0,0 0,24 0,-24 0,0 0,0 0,0-24,-25 24,24 0,1 0,-25 0,25 0,-25 0,0 0,0 0,0 0,-25 0,25 0</inkml:trace>
  <inkml:trace contextRef="#ctx0" brushRef="#br0" timeOffset="83492.7755">23912 8830,'-50'0,"26"0,24 0,-25 0,25 0,0 0,0 0,0 0,0 0,0 0,25 0,-25 0,24 0,1 0,0 0,0 0,24 0,-24 0,0 0,25 0,-25 0,24 0,-24 0,0 0,24 0,-24 0,0 0,0 0,0 0,-1 0,1 0,-25 0,0 0,0 0,0 0,0 0,0 0,0 0,0 0,0 0,0 0,0 0,0 0,0 0,0 0,0 0,0 0,0 0,0 0,0 0,0 0,0 0,0 0,0 0,0 0,0 0,0 0,0 0,0 0,0 0,0 0,0 0,0 0,0 0,0 0,0 0,0 0</inkml:trace>
  <inkml:trace contextRef="#ctx0" brushRef="#br0" timeOffset="84177.8146">20439 10269,'25'0,"-25"0,25-25</inkml:trace>
  <inkml:trace contextRef="#ctx0" brushRef="#br0" timeOffset="85836.9095">22821 9178,'0'0,"0"0,0 0,0 0,0 0,0 0,0 0,0 0,0 0,0 0,0 25,0-1,0-24,0 25,0 0,0 0,0 24,0-24,0 0,0 25,0-1,0-24,-25 25,25-1,-25-24,25 25,0-26,-25 1,25 0,0 0,0 0,-25-25,25 24,0-24,0 0,0 25,0-25,0 0,0 0</inkml:trace>
  <inkml:trace contextRef="#ctx0" brushRef="#br0" timeOffset="86225.9318">22697 9203,'0'0,"0"0,0 0,0 0,0 0,0 0,0 24,0-24,0 0,-25 0,25 25,0-25,-25 25,25-25,-25 0,25 25,0-25,-25 0,25 25,0-25,0 0,0 0,0 0,0 0,0 0,0 0,0 0,0-25,0 25,0 0,0-25,25 25,-25-25,0 25,25-25,-25 25,25 0,0-24,-25 24,24-25,1 25,-25 0,25 0,0 0,0 0,-25 0,24 0,1 25,0-25,0 24,-25 1,25-25,-1 25,-24 0,25 0,-25-1,25 1</inkml:trace>
  <inkml:trace contextRef="#ctx0" brushRef="#br0" timeOffset="87349.9961">22548 8781,'-25'0,"25"0,-25 0,25 0,0 0,0 0,-25 0,25 0,0 0,0 0,0 0,25 0,-25 0,25 0,-25 25,25-25,0 0,-1 0,1 0,0 0,0 0,0 0,24 0,-24 0,0 0,0 0,-1 0,1-25,-25 25,25 0,-25 0,0 0,0 0,0 0,0 0,0 0,0 0,0 0,-25 0,0 25,25-25,-24 0,-1 0,0 0,0 0,0 0,1 24,-1-24,25 0,-25 0,25 0,0 0,0 0,0 0,0 0,0 0,0 0,0 0,0 0,25 0,0 0,-25-24,24 24,26 0,-25 0,0 0</inkml:trace>
  <inkml:trace contextRef="#ctx0" brushRef="#br0" timeOffset="87861.0253">22250 8334,'0'0,"0"0,0 0,0 0,0 25,0-25,0 0,0 25,0 0,0 0,0-25,0 24,25 1,-25 0,0 0,0 0,25-1,-25 1,0 0,25 0,-25-25,0 25,0-1,0-24,0 0,0 25</inkml:trace>
  <inkml:trace contextRef="#ctx0" brushRef="#br0" timeOffset="88074.0375">22374 8384,'0'0,"0"-25,0 25,0 0,0 0,0 0,0 0,0 0,0 0,0 0,0 0,0 25,0-25,-25 25,1 0,24-25,-25 24,0 26,0-25,25 0,-25-1,1 1,-1 0,0 0,25 0</inkml:trace>
  <inkml:trace contextRef="#ctx0" brushRef="#br0" timeOffset="88608.068">22721 8880,'0'0,"0"0,25 0,-25 0,0 0,25 0,0 0,-25 0,25 0,-1 0,1 0,-25 0,25 0,0-25,0 25,-25 0,24 0,-24 0,25 0,-25 0,0 0,0 0,0 0,0 0</inkml:trace>
  <inkml:trace contextRef="#ctx0" brushRef="#br0" timeOffset="88758.0766">22597 8855,'0'0,"-24"0,24 0,0 0,0 0,0 0,0 0,24 0,-24 0,25 0,-25 0,25 0,0 0,0 0,-1 0,1 0,0 0,0 0,0 0,-1 0,1 0</inkml:trace>
  <inkml:trace contextRef="#ctx0" brushRef="#br0" timeOffset="92327.2808">22647 8855,'25'0,"-25"0,25-25,-1 25,-24 0,25 0,0 0,0 0,0 0,-1 0,-24-24,25 24,0 0,-25 0,25 0,-25 0,0 0,0 0,0 0,0 0,0 0,0 0,0 0,0 0,-25 0,0 0,25 24,-25-24,1 0,-1 0,0 0,25 0,-25 0,0 0,1 25,24-25,0 0,0 0,-25 0,25 0,0 0,0 0,0 0,0 0,0 0,25 0,-25 0,24-25,-24 25,25 0,-25 0,25 0,0 0,-25 0,25 0,-25 0</inkml:trace>
  <inkml:trace contextRef="#ctx0" brushRef="#br0" timeOffset="94201.388">22796 7987,'0'0,"0"0,0 0,0 0,25 0,-25-25,0 25,0 0,0 0,0 0,0 0,0 0,0 0,0 0,0 0,0 25,0-25,0 0,0 25,0 0,-25-25,25 25,-25-1,0 1,0 0,1 0,-1 0,0-1,0 1,0 0,1 0,24 0,-25-1,0 1,25-25,0 25,0-25,0 25,0-25,0 0,0 25,0-25,0 0,25 0,-25 0,25 0,-1 24,1-24,0 0,0 0,0 0,-1 0,-24 0,25-24,0 24,0 0,0 0,-1 0,-24-25,25 25,-25 0,25 0,-25 0,0-25,0 25,0 0,0 0,0-25,0 25,0 0,0 0,0 0,-25-25,25 25,0 0,-25 0,25 0,0 0,0 0,-24 0,24 25,0-25,-25 25,25 0,0 0,-25-1,25 1,-25 25,25-25,0 24,-25-24,25 25,0-1,-24-24</inkml:trace>
  <inkml:trace contextRef="#ctx0" brushRef="#br0" timeOffset="95818.4805">21729 7888,'0'0,"0"0,25 0,-25 0,0-25,0 25,0 0,25 0,-25 0,0-25,0 25,0 0,0 0,0 0,0 0,0 0,0 0,0 0,0 25,0-25,0 0,0 25,0 0,-25-25,25 24,-25 1,0 0,1 0,-1 0,25 0,-25 24,0-24,0 0,1-25,24 25,-25-1,25 1,-25-25,25 25,0 0,0-25,0 25,0-25,0 0,0 24,0-24,25 25,-25-25,25 0,-1 25,-24-25,25 0,0 0,0 0,0 0,-1 0,1 0,-25 0,25 0,0 0,0 0,-1-25,-24 25,25 0,0 0,-25-25,25 25,-25 0,25-24,-25 24,0 0,0-25,0 25,0 0,0-25,0 25,0 0,0 0,-25 0,25 0,-25 0,25 0,0 0,-25 0,25 0,0 25,-25-25,25 25,0-1,-24 1,24 0,0 0,0 0,0 24,0-24,0 25,0-26,-25 26</inkml:trace>
  <inkml:trace contextRef="#ctx0" brushRef="#br0" timeOffset="96781.5355">20787 7888,'0'0,"0"0,0 0,24-25,-24 25,0 0,0 0,0 0,0 0,0 0,0 0,0 0,0 0,0 0,0 25,0-25,-24 25,24-25,-25 24,25 1,-25-25,0 25,0 25,1-25,-1-1,0-24,0 25,0 0,25 0,-24 0,24-1,0-24,0 25,0-25,0 25,0-25,0 25,0-25,0 0,24 25,1-25,-25 0,25 0,0 0,0 24,-1-24,26 0,-25 0,0 0,-1-24,1 24,0 0,0 0,0 0,0-25,-1 25,-24 0,25-25,-25 25,0 0,0 0,0-25,0 25,0 0,0-25,0 25,-25 0,25-24,-24 24,24 0,-25 0,25 0,0 0,-25 0,25 0,0 0,-25 0,25 24,0-24,0 25,0 0,-25 0,25 0,0-1,0 26,0-25,0 0,0 24,0-24,0 25</inkml:trace>
  <inkml:trace contextRef="#ctx0" brushRef="#br0" timeOffset="97513.5774">21159 8285,'0'0,"0"0,0 0,0 0,0 0,0 0,0 0,0 25,25-25,-25 24,24-24,-24 25,25 0,0 0,-25-25,25 25,0-1,-25 1,24 0,-24-25,0 25,25 0,-25-25,0 24,0-24,25 0,-25 25,0-25,0 0</inkml:trace>
  <inkml:trace contextRef="#ctx0" brushRef="#br0" timeOffset="97693.5877">21357 8359,'0'0,"0"0,0 0,0-25,0 25,0 0,0 0,0 0,0 0,0 0,0 0,-25 25,25-25,0 0,0 25,-24 0,24-25,0 25,-25-1,25 1,-25 0,0 25,0-26</inkml:trace>
  <inkml:trace contextRef="#ctx0" brushRef="#br0" timeOffset="99342.682">15429 9029,'0'0,"0"0,0 0,0 25,0-25,0 0,0 0,0 0,0 0,25 0,-1 0,-24 0,25 0,0 0,25 0,-26 0,26 0,-25 0</inkml:trace>
  <inkml:trace contextRef="#ctx0" brushRef="#br0" timeOffset="100373.741">17835 8235,'0'-25,"0"25,0 0,0-24,0 24,0 0,0 0,0 0,0 0,0 0,0 0,0 24,0-24,0 25,25 0,-25 0,0 0,0-1,25 1,-25-25,0 25,0 0,0 0,0-25,24 24,-24-24,0 25,25-25,-25 0,25 0,-25 0,25 0,0-25,-1 25,1-24,25-1,-25 25,24-25,1 0,-1 0,1 1,0-1,-1-25,1 25,-1 1,1-1,0 0,-26 0,26-24,0 49,-26-25,1 0,0 0,0 25,0 0,-25-25,0 25,0 0,0 0,0 0,0 0,0 0,0 25,0-25,0 0</inkml:trace>
  <inkml:trace contextRef="#ctx0" brushRef="#br0" timeOffset="135898.7729">17413 14908,'0'0,"-25"0,25 0,-24 0,24 0,0 0,0 0,0 0,-25 0,25 0,0 0,0 0,0 0,0 0,25 0,-25 0,24 0,1 0,0 0,0 0,0 0,24 0,1 0,-1 0,1 0,0 0,24 0,1 0,-26 0,26 0,-1 0,0-25,1 25,-1 0,-24 0,24 0,-24 0,-1 0,1 0,0 0,-26 0,1 0,0 0,0 0,0 0,-25 0,0 0,0 0,0 0,0 0,0 0,0 0,0 0</inkml:trace>
  <inkml:trace contextRef="#ctx0" brushRef="#br0" timeOffset="136294.7956">19819 14932,'-25'0,"25"0,-24 0,24 0,0 0,0 0,-25 0,25 0,0 0,0 0,0 0,0 0,0 0,25 0,-25 0,24 0,1 0,0 0,0 0,0 0,0 0,24 0,-24 0,25 0,-1 0,1 0,-1 0,1 0,0 0,-1-24,1 24,-1 0,1 0,0 0,-1 0,1 0,-1 0,1 0,-25 0,0 0,-1 0,1 0,0 0,-25 0,0 0,0 0,0 0,0 0,0 0,0 0,0 0,0 0</inkml:trace>
  <inkml:trace contextRef="#ctx0" brushRef="#br0" timeOffset="136655.8162">21977 14932,'0'0,"-25"0,25 0,-24 0,24 0,0 0,0 0,0 0,0-24,0 24,0 0,0 0,24 0,1 0,-25 0,50 0,-25 0,0 0,24 0,1 0,24 0,-24 0,24 0,-24 0,24 0,1 0,24 0,-25 0,1 0,-1 0,0 0,1 0,-25 0,24-25,0 25,-24 0,0 0,-1 0,-24 0,25 0,-50-25,24 25,1 0,-25 0,0 0,0 0,0 0,0 0,-25 0,25 0</inkml:trace>
  <inkml:trace contextRef="#ctx0" brushRef="#br0" timeOffset="139054.9534">22573 15553,'0'0,"0"-25,0 25,0-25,0 25,0-25,0 25,0 0,0-25,0 25,24 0,-24 0,0 0,0 0,0 0,0 0,25 25,-25 0,0 0,0 0,0-1,0 26,0 0,0-1,0 1,0-1,0 1,0 0,-25-1,25 1,0-1,-24 1,24-25,-25 24,25-24,0 0,0 0,-25 0,25-25,0 24,0-24,0 0,0 0</inkml:trace>
  <inkml:trace contextRef="#ctx0" brushRef="#br0" timeOffset="139448.976">22548 15453,'0'0,"0"0,0 0,0 0,0 0,-25 0,25 0,0 0,0 0,-25 25,25-25,0 25,-25-25,1 25,24 0,-25-1,25-24,-25 25,0-25,25 25,-25-25,25 25,-24-25,24 0,0 0,0 0,0 0,0 0,0 0,0 0,0-25,0 25,0-25,24 25,-24-25,25 1,-25-1,25 0,-25 0,25 25,0-25,-1 1,1-1,0 25,0-25,0 25,-1 0,1 0,-25 0,25 25,0-25,0 25,-25-25,24 24,1 1,0 0,-25 0,25 0,0-1,-1 1,-24 0,25 0</inkml:trace>
  <inkml:trace contextRef="#ctx0" brushRef="#br0" timeOffset="142583.1552">22201 14883,'-25'0,"0"0,0-25,0 25,25 0,-24 0,-1 0,25 0,0 0,0 0,0 0,0 0,0 0,0 0,25 0,-1 0,1 0,0 0,0 0,0 25,24-25,1 0,-1 0,-24 0,25 0,24 25,-24-25,-1 0,1 0,0 0,24 0,-24 0,-1 0,1 0,-1 0,1-25,0 25,-25 0,-1 0,1 0,0 0,0 0,0 0,-25 0,0 0,0 0,0 0,0 0,-25 0,25 0,-25 0,0 0,0 0,-24-25,24 25,-25 0,1 0,-1 0,0 0,1 0,-1 25,1-25,-26 0,26 0,-1 0,0 0,1 25,-1-25,25 0,-24 0,24 0,0 0,25 0,-25 0,25 0,0 0,0 0,0 0,0 0,25 24,0-24,0 0,0 0,-1 0,1 0,25 25,-1-25,1 0,-25 0,24 0,1 0,0 0,-1 0,1 0,-1 0,-24 0,25 0,-25 0,24 0,-24 0,-25 0,25 0,-25 0,25-25,-25 25,0 0,0 0,-25 0,0 0,25 0,-50 0,26 0,-1 0,-25 0,1 0,-1 0,-24 0,24 25,-24-25,24 0,0 0,1 0,-1 0,1 0,24 0,0 0,0 0,0 0,25 0,0 0,0 0,0 0,0 0,25 0,0 0,0 0,0 0,24 0,1 0,-1 0,1 0,0 0,-1 0,1 0,-1 0,1 0,0-25,-1 25,1 0,-25 0,24 0,-24 0,-25 0,25 0,-25 0,0-24,0 24,0 0,-25 0,0 0,0 0,1 0,-26 0,0 24,1-24,-1 0,-24 0,24 0,-24 0,24 0,1 0,24 0,-25 0,25 0,1 0,24 0,0 0,0 0,0 0,24 0,-24 0,50-24,-25 24,24 0,1 0,0 0,-1 0,26 0,-26 0,26 0,-1 0,-24 0,-1 0,26 0,-26 0,-24 0,25 0,-25 0,-1 24</inkml:trace>
  <inkml:trace contextRef="#ctx0" brushRef="#br0" timeOffset="144491.2644">21258 14585,'0'0,"-25"-25,0 1,25-1,-24 25,24-25,0 25,-25 0,25 0,0 0,0 0,25 0,-25 25,24 0,-24-25,25 49,-25-24,25 0,0 0,0-1,-1 26,1-25,0 0,-25-1,25 1,0 0,-1 0,-24 0,25-25,-25 24</inkml:trace>
  <inkml:trace contextRef="#ctx0" brushRef="#br0" timeOffset="144679.2751">21556 14536,'-25'-25,"25"25,0 0,0 0,-25 0,25 0,0 0,-25 25,0-25,1 24,24 1,-25 0,-25 0,25 24,1-24,-1 0,-25 25,25-26</inkml:trace>
  <inkml:trace contextRef="#ctx0" brushRef="#br0" timeOffset="145303.3108">18951 14263,'0'0,"0"0,0 0,25 0,-25 0,0 24,0-24,0 0,0 25,0-25,25 25,-25 0,25 0,-25 0,24-1,1 1,0 25,0-25,0-1,-1 1,1 25,0-25,0-1,0 1,-25 0,24 0,1 0,-25-1,25-24,-25 25,0-25,0 25</inkml:trace>
  <inkml:trace contextRef="#ctx0" brushRef="#br0" timeOffset="145507.3225">19274 14312,'0'0,"-25"0,25 0,0 0,0 0,0 0,0 25,0-25,-25 25,25 0,-25 0,25-1,-25 1,1 0,-1 25,0-26,0 26,0-25,-24 0,24 24</inkml:trace>
  <inkml:trace contextRef="#ctx0" brushRef="#br0" timeOffset="145995.3504">16942 14387,'-25'0,"25"0,-25 25,25-25,0 0,0 24,0-24,25 25,-25 0,25 0,-25 0,25-1,0 1,-1 0,-24 25,25-26,0 1,0 0,-25 0,25 0,-1-1,-24 1,25 0</inkml:trace>
  <inkml:trace contextRef="#ctx0" brushRef="#br0" timeOffset="146175.3607">17215 14436,'0'-24,"-25"24,0 0,25 0,-25 24,1-24,-1 25,0-25,0 25,0 0,25 24,-24-24,-1 0,0 0,0 24,0-24,1 0</inkml:trace>
  <inkml:trace contextRef="#ctx0" brushRef="#br0" timeOffset="147147.4163">22300 13841,'25'0,"-25"0,24 25,-24-25,0 0,0 0,0 0,0 0,0 0,0 25,0-25,-24 0,24 0,-25 24,25-24,-25 0,0 0,0 0,1 0,-1 0,0 0,0 0,0-24,25 24,-24 0,24-25,-25 25,25-25,0 0,0 25,0-25,0 1,0-1,0 0,0 0,25 0,-25 1,24-1,1 0,0 25,0-25,0 25,-1 0,1 0,0 0,0 25,0-25,-1 25,1 0,0-1,0 1,0 0,-1 0,-24 24,25 1,-25-25,0 24,0 1,-25 0,25-1,-24-24,-1 25,-25-1,25 1,-24-1,-1 1,1-25,-1 25,0-26,-24 1,24 0,1-25,24 25,-25-25,25 0,1-25,24 25,0-25,0 25,0-25,0 1,24-26,1 25,0 0,0 0,24 1,-24-1,25 0,0 25,-1 0,1 0,24 0,-24 25,-1 0,26-1,-26 26,26-25,-26 25,26-1</inkml:trace>
  <inkml:trace contextRef="#ctx0" brushRef="#br0" timeOffset="147766.4517">22027 16346,'25'-25,"-25"25,25 0,-1-24,1 24,0 0,0 0,0 0,-1 0,1 24,0-24,0 25,-25-25,25 25,-25 0,0 25,0-26,-25 1,25 0,-25 25,0-26,0 26,1-25,-1 0,0-1,0 1,0 0,25 0,0-25,0 25,0-25,0 0,0 0,25 0,-25 0,25 0,0 0,0 0,24-25,-24 25,25-25,-26 0,26 25,-25-25,24 1</inkml:trace>
  <inkml:trace contextRef="#ctx0" brushRef="#br0" timeOffset="147986.4643">22870 16272,'0'-25,"0"25,0 0,0 0,0 0,0 0,0 0,0 0,0 0,0 0,0 25,0-25,-25 25,25 24,-24-24,24 25,-25-1,0 1,0 0,0-1,1 1,-1 24,0-24,-25-1,26 26,-1-26,0 1,0 0,0-26,1 26,24-25,-25 0,25-1,-25-24,25 25,0-25</inkml:trace>
  <inkml:trace contextRef="#ctx0" brushRef="#br0" timeOffset="148347.4849">23094 16247,'24'0,"-24"-25,25 25,0 0,-25-25,0 25,25 0,-25 25,0-25,0 25,0 0,0 0,0-1,0 1,0 0,0 0,0 0,0 24,0-24,25 0,-25 0,0 0,0-25,0 24,24-24,-24 25,25-25,-25 0,25 0,-25 0,25-25,0 25,-1 0,1-24,0-1,0 0,0 0,-1 0,-24 1,25-1,0 25,-25-25,25 0,-25 25,25 0,-25 0,0 0,0 0,0 25,-25 0,25 24,-25 1,25 0,-25-1,0 1,1 24,-1 1,0-26,0 26,-24-1,24 0</inkml:trace>
  <inkml:trace contextRef="#ctx0" brushRef="#br0" timeOffset="148867.5147">22548 16148,'0'0,"0"0,0 0,0 0,0 0,0 0,-25 0,25 0,-25 25,25-1,-25-24,1 50,-1-25,-25 24,25 1,-24 25,-1-26,1 26,-1 24,-24-25,24 1,-25 24,1-25,24 1,-24 24</inkml:trace>
  <inkml:trace contextRef="#ctx0" brushRef="#br0" timeOffset="151262.6517">20390 15280,'0'-25,"0"25,0-25,0 25,0-25,-25 25,25 0,0-25,0 25,0 0,0 0,0 0,0 0,0 25,0-25,0 25,0 0,0 0,0 24,0-24,0 25,0-25,0 24,0 1,0-1,0 26,0-26,0 1,-25 0,25-1,-25 1,25-1,-24-24,24 0,-25 0,25 0,0-1,0-24,0 25,0-25,0 0,0 0</inkml:trace>
  <inkml:trace contextRef="#ctx0" brushRef="#br0" timeOffset="151658.6743">20291 15205,'0'-25,"0"25,0 0,0 0,-25 0,25 0,0 0,-25 25,25-25,-25 25,25-25,-25 25,1 0,24-25,-25 24,25-24,-25 25,25-25,-25 25,25-25,0 0,0 0,0 0,0 0,0 0,0 0,0 0,0 0,0 0,0-25,25 25,-25-25,25 25,-25-24,25-1,-1 25,-24-25,25 0,0 25,-25-25,25 25,0-24,-1 24,1 0,0 0,0 0,0 0,-1 24,1 1,0-25,0 25,0 0,-1 0,-24-1,25 1,0 0</inkml:trace>
  <inkml:trace contextRef="#ctx0" brushRef="#br0" timeOffset="155526.8956">20092 13940,'0'0,"-25"0,25-25,-24 25,24 0,0-24,0 24,0-25,0 25,0-25,0 25,0-25,24 0,1 25,-25 0,25-24,0 24,24-25,-24 25,0 0,0 0,0 0,-1 0,1 25,0-25,0 24,-25-24,0 25,0 0,0 0,0 0,-25-1,0 1,0 0,1 25,-1-26,-25 1,25 0,1 25,-26-26,25-24,25 25,-25 0,25-25,0 0,0 0,0 0,0 0,0 0,0 0,0 0,25 0,-25 0,25-25,0 25,0 0,24 0,-24 0,25 0,-26 25,26-25,-25 25,0-25,-1 25,1-1,0 1,-25 0,25 0,-25 0,0 0,0-25,0 24,-25 1,25 0,-25 0,0-25,1 25,-1-25,0 0,-25 24,26-24,-26 0,25 0,-24 0,24-24,-25 24,25 0,-24-25,24 25,-25-25,26 25,-1-25,0 25,-25-25</inkml:trace>
  <inkml:trace contextRef="#ctx0" brushRef="#br0" timeOffset="156326.9413">17984 15404,'0'0,"0"0,0 0,0 0,25 0,-25 0,0 0,0 0,0 0,0 25,0-1,0 1,24 0,-24 25,0-1,0 1,0-1,25 1,-25 0,0-1,0 26,0-26,25 1,-25-25,0 24,0-24,0 0,0 0,0-1,0 1,0-25,0 0,25 0,-25 0</inkml:trace>
  <inkml:trace contextRef="#ctx0" brushRef="#br0" timeOffset="156658.9603">18058 15404,'0'0,"0"0,-25 0,25 0,0 0,-24 0,24 25,-25-25,0 24,25-24,-25 25,0 0,25 0,-24 0,-1-1,0 1,25 0,-25-25,0 25,25-25,0 25,-24-25,24 0,0 0,0 0,0 0,0 0,0 0,0-25,0 25,0-25,0 25,0-25,24 0,-24 1,25-1,0 0,0 0,0 0,-1 1,1 24,0-25,25 25,-26-25,1 25,25 0,-25 25,24-25,-24 25,25-25,-26 24,26 1,-25 0,24 0,-24 0</inkml:trace>
  <inkml:trace contextRef="#ctx0" brushRef="#br0" timeOffset="160351.1715">17761 14064,'0'0,"0"0,0 0,0 0,0 0,0 0,0 0,0 0,0 0,0 0,0 0,0 0,0 0,0 0,0 0,0 0,0 0,0 0,0-25,0 25,0 0,0 0,0 0,0-24,0 24,24 0,-24 0,25-25,-25 25,25 0,0-25,-25 25,25 0,-1 0,1 0,-25 0,25 25,0-25,-25 25,25-1,-25 1,0 0,0 0,0 0,0 24,0-24,-25 25,0-1,0-24,0 25,1-1,-1-24,0 25,-25-25,26-1,-1 1,0 0,25 0,-25-25,25 0,0 25,0-25,0 0,0 0,25 0,0 0,-25-25,49 25,-24 0,0-25,25 25,-26 0,26-25,-25 25,24-25,1 25,-25 0,24-24,1 24,-25 0,24-25,-24 25,0 0,0 0,0 0,-1 0,-24 0,25-25,-25 25,0 0,0 0,0 0,0 25,0-25</inkml:trace>
  <inkml:trace contextRef="#ctx0" brushRef="#br0" timeOffset="169198.6776">20415 14064,'24'25,"-24"-25,25 0,-25 0,0 0,0 0,0 0,0 0,0 0,0 0,0 0,0 0,0 0,0 0</inkml:trace>
  <inkml:trace contextRef="#ctx0" brushRef="#br0" timeOffset="171310.7984">23168 13990,'0'0,"-25"0,25 0,0 0,0 0,0 0,0 0,0 0,0 0,25 0,-25 0,25 0,0 0,-25 0,24 0,1 0,0 0,0 0,0 0,-1 0,1 0,-25 0,25 0</inkml:trace>
  <inkml:trace contextRef="#ctx0" brushRef="#br0" timeOffset="171462.8071">23143 14163,'0'0,"0"0,0 25,0-25,25 0,-25 0,0 0,25 0,-25 0,25 25,-25-25,24 0,1 0,0 0,0 0,0 0,-1 0,26 0</inkml:trace>
  <inkml:trace contextRef="#ctx0" brushRef="#br0" timeOffset="171714.8215">23838 13816,'0'0,"0"0,0 0,0 0,0 0,0 0,0 0,0 0,0 0,0 25,0-25,0 25,0 0,0-1,0 1,0 0,0 0,0 0,0-1,0 1,0 0,0 0,-25 0,25-1,0 1,0-25,0 25,-25-25,25 25</inkml:trace>
  <inkml:trace contextRef="#ctx0" brushRef="#br0" timeOffset="172018.8389">24011 13965,'0'0,"25"-25,-25 25,25 0,0-25,-25 25,25 0,-1 0,1 0,0 0,0 0,-25 0,25 25,-1-25,-24 0,25 25,-25-25,0 25,0-25,-25 25,1-1,-1 1,0-25,0 25,0 0,1 0,-1-1,0-24,0 25,25-25,-25 25,25-25,0 0,0 0,0 25,0-25,0 0,0 0,25 0,-25 0,25 0,0 0,0 0,-1-25,1 25,25 0,-25-25,-1 25,26-25,-25 1</inkml:trace>
  <inkml:trace contextRef="#ctx0" brushRef="#br0" timeOffset="172438.8629">24408 13494,'-49'-25,"-1"0,0 0,1 25,-1-24,1 24,-1-25,0 25,1 0,-1 0,0 25,-24-25,24 24,1 1,-1 0,1 0,-1 0,0 24,1 1,24-1,-25 1,26 0,-26-1,25 26,0-26,1 26,-1-26,25 1,-25 24,25-24,0-1,0 1,25-25,0 25,-25-26,24 26,1-25,0 0,25-1,-26-24,26 25,-25-25,24 25,1-25,0 0,-1 0,1 0,-1 0,26-25,-26 25,1-25,24 1,-24 24,25-25,-26 0,26-25,-1 26,-24-1,24-25,-24 25,-1-24,1-1,-1 0,-24 1,25-1,-50-24,25 24,-25-24,0 24,0 1,-25-26,0 26,0-26,-24 26,-1-1,0 0,-24 1,0 24,-1-25,1 26,-1-1,-24 0,0 25</inkml:trace>
  <inkml:trace contextRef="#ctx0" brushRef="#br0" timeOffset="173660.9328">16247 11509,'0'0,"0"0,0 25,0-25,0 0,0 0,25 0,-25-25,25 25,-25 0,25 0,0 0,-1 0,1 0,0 0,0 0,0 0,-1 0,1 0,0 0,0 0</inkml:trace>
  <inkml:trace contextRef="#ctx0" brushRef="#br0" timeOffset="173824.9422">16272 11708,'0'0,"-25"0,25 0,0 0,0 0,0 0,25 0,-25 25,25-25,-25 0,25 0,-25 0,25 0,-1 0,1 0,25 0,-25-25,24 25,-24 0</inkml:trace>
  <inkml:trace contextRef="#ctx0" brushRef="#br0" timeOffset="174060.9557">17438 11385,'0'0,"0"0,0 0,0-24,0 24,0 0,0 0,0 0,0 0,0 0,0 24,-25-24,25 25,0 0,0-25,0 50,-25-26,25 1,0 0,0 25,0-26,0 26,0-25,-24 0,24 24,0-24,0 0,0 0,0-1,0 1</inkml:trace>
  <inkml:trace contextRef="#ctx0" brushRef="#br0" timeOffset="174428.9767">17736 11559,'0'-25,"25"0,-25 25,24-24,-24-1,25 25,0-25,0 25,0 0,-1-25,1 25,0 0,0 0,0 0,-1 25,1-25,0 0,0 25,-25 0,25-25,-25 24,0 1,0 0,-25 0,0 24,0-24,0 0,1 25,-1-26,0 26,0-25,0 0,1-1,-1-24,25 25,-25-25,25 25,0-25,0 0,0 0,25 0,-25 0,25 0,-1 0,1-25,0 25,0 0,24-25,-24 25,25-24,-1 24,1-25,0 25,-1-25,1 25,-1 0,1-25,0 25,-1 0,1 0,-25 0</inkml:trace>
  <inkml:trace contextRef="#ctx0" brushRef="#br0" timeOffset="174728.9939">16917 12353,'-49'0,"-1"25,25-25,-24 24,49-24,-25 0,25 0,0 25,0-25,25 0,-1 0,1 0,0 0,25-25,-1 25,1 0,24-24,-24 24,24 0,1-25,-1 25,25 0,-24-25,24 25,-25-25,1 25,24 0,-25 0,1-25,-1 25,-24 0,24 0,-24 0,-1 0,1 0,-25 0,24 0,-49 0,25 25,-25-25,0 0</inkml:trace>
  <inkml:trace contextRef="#ctx0" brushRef="#br0" timeOffset="174977.0081">17140 12477,'-49'0,"49"25,-25-25,25 0,0 0,0 0,0 0,25 0,0 0,-1 0,26 0,0 0,-1-25,1 25,24 0,-24-25,24 25,25 0,-24-25,24 25,-24 0,24-25,0 25,0 0,-24-24,24 24,0 0,-25 0,1 0,-26 0,26 0,-26 0,1 0,-25 0,0 0,0 0</inkml:trace>
  <inkml:trace contextRef="#ctx0" brushRef="#br0" timeOffset="192887.0325">3671 14213,'-24'0,"24"25,-25-25,25 0,0 0,0 0,-25 0,25 0,0 0,25 0,-25 0,25 0,-25 0,24 0,1 0,0 0,0 0,24 0,-24 0,25 0,-1 0,1-25,0 25,-1 0,1 0,0 0,-1-25,1 25,-1 0,1-25,0 25,-26 0,26-24,-25 24,0 0,-1 0,-24-25,25 25,-25 0,0 0,0 0,0 0,0 0,0 0,0 0,0 0,0 0,0 0,0 0</inkml:trace>
  <inkml:trace contextRef="#ctx0" brushRef="#br0" timeOffset="193410.0624">5606 13990,'-25'0,"25"0,-24 25,24-25,0 0,0 0,-25 0,25 0,0 24,0-24,0 0,25 0,-1 0,-24 0,25 0,0 0,0 0,24 0,-24-24,25 24,-25 0,24 0,1 0,-1-25,1 25,0 0,-1 0,1 0,0 0,-26 0,26-25,-25 25,24 0,-24 0,0 0,0 0,0 0,-25 0,24 0,-24 0,0 0,0 0,0 0,0 0,0 0,0 0,0 0,0 0,0 0,0 0,0 0,0 0</inkml:trace>
  <inkml:trace contextRef="#ctx0" brushRef="#br0" timeOffset="193846.0873">7789 13866,'-25'0,"25"0,0 0,-25 0,25 25,0-25,0 0,0 0,0 0,0 0,0 0,0 0,0 0,0 0,0 0,25 0,-25 0,25 0,0 0,0 0,-1 0,1 0,25 0,-25 0,24 0,1 0,-25 0,24 0,1 0,0 0,-1 0,1 0,-1-25,-24 25,25 0,-1 0,-24-25,0 25,25 0,-26 0,1 0,-25-25,25 25,-25 0,25 0,-25 0,0 0,0 0,0 0,0 0,0 0</inkml:trace>
  <inkml:trace contextRef="#ctx0" brushRef="#br0" timeOffset="194242.11">10021 13841,'-24'25,"-1"-25,0 0,0 0,0 25,25-25,-24 0,24 0,0 0,0 0,0 0,0 0,0 0,24 0,-24-25,25 25,0 0,0 0,24 0,-24 0,25-25,-25 25,24 0,1 0,-1-25,26 25,-25-25,-1 25,26 0,-26-24,1 24,-1-25,26 25,-26 0,-24-25,25 25,-25 0,24 0,-24 0,-25 0,25-25,-25 25,0 0,0 25,0-25</inkml:trace>
  <inkml:trace contextRef="#ctx0" brushRef="#br0" timeOffset="194690.1356">8905 13444,'25'0,"-25"0,25 25,-25-25,25 25,-1 0,1-25,0 24,0 1,0 0,-1 0,1 0,0-25,0 24,0 1,-1-25,-24 25,25 0,-25-25</inkml:trace>
  <inkml:trace contextRef="#ctx0" brushRef="#br0" timeOffset="194867.1457">9178 13469,'0'0,"0"0,0 0,-25 0,25 0,0 25,-25-25,25 25,-24-1,24 1,0 0,-25 0,25 24,-25-24,0 0,25 0</inkml:trace>
  <inkml:trace contextRef="#ctx0" brushRef="#br0" timeOffset="195371.1745">7318 13593,'0'0,"0"0,-25 0,25 0,0 0,0 0,0 0,25 0,-25 25,25 0,-1-1,-24-24,25 25,0 0,0 0,0 0,-1-1,-24 1,25 0,0-25,-25 25,25-25,-25 25</inkml:trace>
  <inkml:trace contextRef="#ctx0" brushRef="#br0" timeOffset="195547.1846">7541 13568,'0'0,"0"-25,-25 25,25 0,-25 0,25 0,-24 0,24 0,-25 25,0 0,25 0,-25 0,0-1,1 26,-1-25,-25 24,25 1,1-25,-26 24,25-24,-25 25,26-1,-1-24</inkml:trace>
  <inkml:trace contextRef="#ctx0" brushRef="#br0" timeOffset="196126.2177">4887 13791,'-25'-24,"25"24,-25 0,25 0,-25-25,25 25,0 0,0 0,0 0,0 0,0 0,0 25,25-25,0 24,-25-24,25 25,0 0,-1 0,1 0,0-25,25 24,-25 1,-1 0,-24 0,25 0,0-25,0 24,-25-24,25 0</inkml:trace>
  <inkml:trace contextRef="#ctx0" brushRef="#br0" timeOffset="196281.2266">5135 13767,'-25'-25,"25"25,-25 0,25 0,0 0,0 0,-24 25,24-25,0 24,0 1,-25 0,25 25,0-26,0 26,-25-25,25 24,0 1</inkml:trace>
  <inkml:trace contextRef="#ctx0" brushRef="#br0" timeOffset="199574.415">18604 10666,'-50'0,"25"0,-24 0,24 0,-25 25,26-25,-1 0,0 0,0 0,0 0,1 0,24 0,0 0,0 0,0 0,0 0,24 0,1 0,0 0,0 0,0 0,24 0,-24 0,25 0,-1 0,1 0,-1 0,26 0,-26 0,1 0,0 0,-1-25,1 25,-25 0,24 0,-24 0,0 0,0 0,0 0,-25 0,0 0,0 0,0 0,-25 0,0 0,0 0,-24 0,-1 0,0 25,1-25,-26 0,1 25,-1-25,26 0,-26 24,1-24,24 0,-24 25,49-25,-24 0,-1 0,25 0,25 0,-25 0,25 0,0 0,0 0,0 0,25 0,0 0,0 0,24-25,1 25,0 0,-1 0,1 0,24-24,-24 24,-1 0,1 0,0 0,-1-25,1 25,-25 0,0 0,-25 0,24 0,-24 0,0 0</inkml:trace>
  <inkml:trace contextRef="#ctx0" brushRef="#br0" timeOffset="201818.5433">10518 14362,'0'-25,"0"25,0-25,0 25,0 0,0-25,0 25,0-24,0 24,0 0,0 0,0 0,0 0,0 0,0 0,0 0,0 0,0 0,0 0,0 24,0-24,0 25,0 0,24 25,-24-25,25 24,-25 1,0-1,25 1,-25 0,0-1,25 1,-25-1,0 1,0 0,0-1,0-24,0 0,0 0,0-1,0 1,0 0,0-25,0 0,0 25,0-25</inkml:trace>
  <inkml:trace contextRef="#ctx0" brushRef="#br0" timeOffset="202194.5648">10443 14337,'-25'0,"25"-25,0 25,-24 0,24 0,0 0,0 0,0 0,-25 0,25 25,0-25,-25 25,25 0,0 0,-25-1,25 1,-25 0,25 0,0 0,-25-1,25-24,0 25,0-25,0 0,0 0,0 0,0 0,0 0,0 0,0 0,0-25,0 25,0-24,0-1,25 0,-25 0,25 0,-25 1,25-26,-25 25,25 0,-25 0,25 1,-1-1,1 0,-25 25,25-25,0 25,0 0,-1 0,1 0,0 0,0 25,0-25,-1 25,1-25,-25 25,25-1,0-24</inkml:trace>
  <inkml:trace contextRef="#ctx0" brushRef="#br0" timeOffset="203298.628">9997 13915,'-25'0,"0"25,0-25,0 0,25 25,0-25,-24 0,24 0,0 0,0 0,0 0,24 0,-24 0,25 0,0 0,0 0,0 0,24-25,1 25,-25 0,24-25,1 25,-1-24,1-1,0 25,-1-25,1 25,0-25,-1 0,1 25,-1 0,-24-24,0 24,0 0,0 0,-1 0,1 0,-25-25,25 25,-25 0,0 0,0 0,0 0,0 0,-25 0,0 0,25 0,-24 0,-1 0,0 0,-25 0,26 0,-26 0,25 25,-24-25,24 0,-25 0,1 24,24-24,-25 0,25 25,-24-25,24 25,-25-25,25 25,1-25,-1 25,0-25,0 0,25 24,-25-24,25 0,0 0,0 0,0 0,0 0,0 0,25 0,0 0,0 0,0 0,-1 0,26-24,0 24,-26 0,26-25,0 25,-1-25,26 0,-26 0,1 25,0-24,-1-1,-24 25,25-25,-26 25,1 0,0-25,0 25,-25 0,0 0,0 0,0 0,0 0,-25 0,25 25,-25-25,-24 0,24 25,-25 0,25-25,-24 24,-1 1,1-25,-1 25,25-25,-24 25,24-25,0 0,0 25,25-25,0 0,0 0,0 0,0 0,0 0,25-25,0 25,0 0,-1 0,26-25,-25 25,24-25,1 25,0-25,-1 25,1-24,-25-1,24 25,1-25,-25 25,-1 0,1-25,0 25,-25 0,25 0</inkml:trace>
  <inkml:trace contextRef="#ctx0" brushRef="#br0" timeOffset="206433.8073">10096 13965,'0'0,"0"0,-25 0,25 0,0 0,0 0,0 0,0 0,0 0,0 0,25 0,-25-25,25 25,-25 0,24 0,1-25,0 25,0 0,0-24,-1 24,26-25,-25 25,25-25,-1 25,-24-25,25 25,-1-25,-24 1,25 24,-26-25,26 0,-25 25,0-25,-1 25,1 0,0-25,-25 25,0 0,0 0,0 0,0 0,0 0,0 0,0 0,-25 0,0 0,25 0,-24 25,-1-25,0 0,-25 25,26-25,-1 0,-25 25,1 0,24-25,-25 24,1-24,-1 25,0 0,1-25,-1 25,0-25,26 25,-26-25,25 0,0 24,1-24,24 0,0 0,0 0,0 0,0 0,0 0,0 0,24-24,1 24,0 0,25-25,-26 25,26-25,-25 25,24-25,1 0,0 25,-25-24,24-1,1 25,-25-25,24 0,-24 25,0 0,0-25,-1 25,-24 0,25 0,-25 0,0 0,0 0,0 0,0 0,0 0,0 0,0 0,0 0</inkml:trace>
  <inkml:trace contextRef="#ctx0" brushRef="#br0" timeOffset="207982.8959">10071 13271,'0'-25,"-25"25,25 0,0 0,0-25,0 25,0 0,0-25,0 25,25-25,-25 25,25 0,0-25,-1 25,1-24,0 24,0 0,0 0,-1 0,1 0,0 0,0 24,0 1,-25 0,0 0,0 0,0 24,0 1,-25 0,0-1,25 1,-25-1,0-24,1 0,24 0,-25 0,25-1,0-24,0 0,0 0,0 0,25 0,-25 0,24-24,1 24,0-25,0 25,25-25,-26 0,26 0,0 1</inkml:trace>
  <inkml:trace contextRef="#ctx0" brushRef="#br0" timeOffset="208631.933">10518 15577,'24'-24,"-24"-1,0 25,25-25,0 0,-25 25,25 0,0-25,-1 25,1 0,0 0,-25 0,25 25,-25-25,25 25,-25 0,0 0,0 24,0-24,0 25,-25-1,25-24,-25 25,25-26,-25 26,0-25,25-25,0 25,0-25,0 24,0-24,0 0,0 0,25 0,-25 0,25-24,0 24,0-25,-25 25,24-25,26 0,-25 25,0-25,-1 1,1-1,0 0</inkml:trace>
  <inkml:trace contextRef="#ctx0" brushRef="#br0" timeOffset="208938.9506">11063 15106,'0'0,"0"-25,0 25,0-25,0 25,0-24,0 24,0 0,0 0,0 0,0 0,0 24,0 1,0 0,25 0,-25 0,0-1,25 26,-25 0,0 24,25-24,-25 24,0 1,0-1,0 0,0 1,0-1,0 1,0-1,0 0,0-24,24 0,-24-26,0 26,0-25,0-25,0 25,25-25,-25 24,0-24</inkml:trace>
  <inkml:trace contextRef="#ctx0" brushRef="#br0" timeOffset="209399.9769">11386 15081,'25'-25,"-25"1,0 24,24-25,-24 0,0 25,0-25,0 25,25 0,-25-25,0 25,0 0,0 0,0 25,0-25,25 25,-25 0,0 0,0-1,0 26,0-25,-25 24,25 1,-25-25,25 24,0 1,0-25,-24 0,24 0,0-1,0 1,24 0,-24-25,0 25,25-25,0 0,-25 0,25 0,0 0,-1 0,1 0,0-25,0 25,0-25,-1 0,1 1,0-1,0 0,24 0,-24 0,0-24,0 24,0 0,-1 0,1-24,-25 24,25 0,-25 0,0 0,0 25,0-24,0 24,-25 0,25 0,-25 0,25 0,-24 0,-1 24,25 1,-25 0,25 0,-25 0,25 24,0-24,0 25,0-1,0 1,25 0,-25-26,25 26,0 0,-1 24,-24-24,25-1</inkml:trace>
  <inkml:trace contextRef="#ctx0" brushRef="#br0" timeOffset="213767.2267">10766 15230,'0'-25,"0"25,0-25,0 25,0-24,0 24,0-25,0 25,0 0,0-25,0 25,0 0,0 0,0 0,0 0,0 0,0 0,0 25,0-25,0 25,0-25,0 24,0 26,0 0,0-1,-25 1,25 24,-25-24,25 49,-25-24,0-1,1 25,-1-24</inkml:trace>
  <inkml:trace contextRef="#ctx0" brushRef="#br0" timeOffset="215234.3107">10741 15205,'25'0,"-25"0,0-25,0 25,0 0,0 0,0 0,0 0,0 0,0 0,0 25,0-25,0 25,0 0,0 0,-25-1,0 51,25-25,0-1,-25 1,25-1,-25 1,25 0,-24-1,24 1,0-25,-25-1,25 1,0 0,0 0,0-25,0 25,0-25,0 0,0 0,0 0,25 0,-25-25,0 25,0-25,24 0,-24 25,0-25,25 1,-25-26,25 25,-25 0,25-24,-25-1,25 25,-25-24,24-1,1 1,-25 24,25-25,0 0,-25 1,25 24,-25 0,24-24,-24 24,25 25,-25-25,0 25,0-25,0 25,0 0,0 0,0 0,-25 25,25 0,-24-25,24 49,-25-24,25 25,-25-1,0 1,0 0,25-1,-24 1,-1 0,0-1,25 1,-25-1,0 1,25 0,-24-26,24 1</inkml:trace>
  <inkml:trace contextRef="#ctx0" brushRef="#br0" timeOffset="217098.4173">4068 14660,'0'0,"0"0,0 0,0-25,0 25,0 0,0 0,0 0,0 0,0 0,0 0,0 0,0 0,0 0,0 0,0 0,0 0,0 0,0 0,0 0,0 25,0-25,25 24,-25-24,0 25,0 0,25 0,-25 24,25-24,-25 25,0-25,25 24,-25 26,24-26,-24 1,25-1,-25 26,0-26,25 1,-25 0,0-1,0 1,25-25,-25 24,0-24,0 0,0 0,0 0,0-1,0-24,0 25,25-25,-25 0,0 25,0-25,0 0,0 0,0 0,0 0,0 0</inkml:trace>
  <inkml:trace contextRef="#ctx0" brushRef="#br0" timeOffset="217615.4468">3969 14610,'0'-25,"0"25,0 0,0 0,0 0,0 0,0 0,0 0,-25 0,25 0,0 0,0 0,0 25,0-25,0 0,0 25,-25-25,25 25,0-25,-24 24,24 1,0-25,0 25,-25-25,25 25,0-25,0 25,-25-25,25 0,0 24,0-24,0 0,0 0,0 0,0 0,0 0,0 0,0 0,0 0,0-24,0 24,0 0,-25-25,25 25,0-25,0 25,0-25,0 25,0-25,0 1,0 24,25-25,-25 25,0-25,25 25,-25 0,25-25,-25 25,24 0,-24 0,25 0,0 0,0 0,-25 25,25-25,0 25,-1-25,26 25,-25-1,0 1,-1 0,1 0,-25 0,25-1,0 1</inkml:trace>
  <inkml:trace contextRef="#ctx0" brushRef="#br0" timeOffset="225412.8928">3399 16247,'0'0,"0"0,0 0,0 0,0 0,0 0,0 0,0 0,0 0,0 0,0 0,0 0,0 0,0 0,0 0,0 0,0 0,0 0,0 0,0 25,0-25,24 25,-24-25,0 24,25 1,-25 0,0 0,25 0,-25 0,25 24,-25-24,25 25,-25-26,0 1,24 0,-24 0,0 0,0-1,25 1,-25-25,0 25,0-25,0 25,0-25,0 0,25 25,-25-25,0 0,0 0,0 0,0 0,0 0,0 0,0 0,0 0,0 0,0 0,0 0,0 0,0 0,0-25,0 25,0 0,0 0</inkml:trace>
  <inkml:trace contextRef="#ctx0" brushRef="#br0" timeOffset="226239.9401">3647 15875,'0'-25,"0"25,0 0,0 0,0 0,0 0,0 0,0 0,0 0,0 0,0 0,0 0,0 25,0-25,0 25,24-25,-24 25,0-1,0 1,25 0,-25 0,25 0,-25-1,25 26,-25-25,25 24,-25-24,24 25,-24-1,25 1,0 0,0-25,-25 24,25 1,-25-1,24-24,1 25,-25-25,0-1,25 1,-25 0,25 0,-25 0,0-1,0-24,25 25,-25-25,0 25,0-25,25 25,-25-25,0 0,0 0,0 0,0 25,0-25,0 0,0 0</inkml:trace>
  <inkml:trace contextRef="#ctx0" brushRef="#br0" timeOffset="226919.979">4093 16123,'0'0,"0"-25,-25 25,25 0,0 0,0-25,0 25,0-24,0 24,0 0,0-25,0 25,0-25,0 25,0-25,0 25,25 0,-25-25,0 25,25-24,-25 24,25 0,-25 0,25 0,-25 0,24 0,-24 0,25 0,-25 24,25 1,-25-25,0 25,0 0,25 0,-25 24,0-24,0 0,0 0,-25-1,25 1,0 0,0-25,-25 25,25 0,0-25,0 0,0 24,-25-24,25 0,0 0,0 0,0 0,0 0,0 0,25 0,-25 0,0 0,0-24,0 24,25 0,-25 0,0-25,25 25,-25-25,25 25,-1 0,-24 0,25 0,0 0,-25 0,25 0,0 25,-1-25,-24 25,25-25,-25 24,0-24,25 25,-25 0,0 0,0-25,0 25,0 0,0-1,0-24,-25 25,25 0,0-25,-25 25,25 0,-24-25,24 0,-25 24,0-24,25 0,-25 25,25-25,-25 0,1 0,24 0,-25 0</inkml:trace>
  <inkml:trace contextRef="#ctx0" brushRef="#br0" timeOffset="227388.0058">4416 15825,'0'0,"0"0,0-24,0 24,0 0,0 0,0 0,0 0,0 0,0 0,0 0,0 0,0 0,0 0,0 24,0-24,24 25,-24-25,0 25,0 0,25 24,-25-24,25 25,-25-25,25 24,-25 1,25-25,-25 24,24 1,-24-1,25 1,-25 0,25-1,-25 1,25 0,-25-1,25 1,-25-25,24 24,-24-24,25 0,-25 0,0-1,25-24,-25 25,0-25,0 0,25 0,-25 25,0-25,0 0,0 0</inkml:trace>
  <inkml:trace contextRef="#ctx0" brushRef="#br0" timeOffset="227860.0328">4788 15925,'0'-25,"0"25,0-25,0 25,0 0,0 0,0-25,0 25,0 0,0 0,0 0,0 0,0 0,0 25,0-25,0 25,0-25,0 25,0-1,24 1,-24 0,0 0,0 0,0-1,25-24,-25 25,0 0,25 0,-25-25,25 25,-25-25,25 0,-25 0,0 0,24 24,-24-24,25 0,-25-24,25 24,-25 0,25-25,-25 25,25-25,-25 25,0-25,25 25,-25-25,0 1,24-1,-24 25,0-25,0 0,0 25,0-25,0 25,0 0,0 0,0-24,0 24,0 0,0 24,0-24,0 0,0 25,0 0,0 0,0 0,25-1,-25 1,0 25,25-25,-25 24,0 1,0-25,25 24,-25 1,0-25,25 24,-25 1,0-25</inkml:trace>
  <inkml:trace contextRef="#ctx0" brushRef="#br0" timeOffset="230441.1804">3895 17214,'0'25,"24"-25,1 0,-25 25,25-25,0 0,0 0,-25 0,25 0,-1 0,-24 0,25 0,0 0,0 0,0-25,-1 25,-24-25,25 25,0-24,0-1,0 0,-1 0,1 0,25-24,-25 24,-1 0,1 0,25-24,-25 24,-1 0,26 0,-25 25,0-24,-1-1,1 25,0 0,0-25,0 25,-1 0,-24 25,25-25,-25 0,25 25,-25-25,25 24,-25-24,25 25,-25-25,24 0,-24 25,0-25,25 0,-25 0,0 25,25-25,-25 0,0 0,25 0,-25 0,25 0,-25 0,0-25,25 25,-25 0,24 0,-24-25,0 25,25-25,-25 25,25-24,-25 24,25-25,-25 25,25-25,-1 25,-24 0,25-25,-25 25,25-25,0 25,-25 0,25 0,-25 0,24 0,-24 0,25 0,0 0,-25 0,0 0,25 0,-25 25,25-25,-25 0,0 0,24 0,-24 0,0 0,0 0,25 0,-25 0,0 0</inkml:trace>
  <inkml:trace contextRef="#ctx0" brushRef="#br0" timeOffset="236140.5064">3597 13295,'0'0,"0"0,0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0,0 0,0 0,0 0,0 0,0 0,0 0,0 0,0 0,0 0,0 0,0 0,0 0,0 0,0 0,0 0,0 0,0 0,0 0,0 0,0 0,0 0,0 0,0 0,0 0,0 0,0 0,0 0,0 0,0 0,0 0,0 0,0 0,0 0,0 0,0 0,0 0,0 0,0 0,0 0,0 0,0 0,25-24,-25 24,0 0,0-25,0 25,25 0,-25-25,25 25,-25 0,24-25,1 25,0-25,0 25,0-25,-1 25,1-24,25 24,-25 0,-1 0,1 0,0 0,0 0,0 0,-25 0,25 0,-25 24,24-24,-24 25,25 0,-25 0,0-25,0 25,0 0,0-1,0 1,-25 0,25 0,-24 0,24-1,-25 1,25 0,0 0,-25 0,25-25,0 24,-25-24,25 25,0-25,0 0,0 0,-25 0,25 0,0 0,0 0,0 0,0 0,0 0,0 0,0 0,0 0,0 0,0-25,0 25,0 0,0 0,0 0,25-24,-25 24,25 0,-25 0,25 0,-25-25,25 25,-1 0,1 0,-25 0,25 0,0 0,0 0,-1 0,1 25,0-25,0 0,0 24,-1-24,-24 25,25-25,-25 25,25-25,-25 25,0 0,0-25,0 24,0-24,0 25,0 0,0-25,-25 25,25-25,-25 25,1-1,-1-24,0 25,0-25,0 25,1-25,-1 25,0-25,-25 0,26 25,-1-25,0 0,0 0,0 0,0-25,1 25,-1 0,0 0,0-25,0 25,25 0,-24 0,24-25,0 25,0 0,0 0,0 0</inkml:trace>
  <inkml:trace contextRef="#ctx0" brushRef="#br0" timeOffset="237388.5778">3696 17165,'0'0,"0"-25,0 25,0 0,0 0,0 0,0 0,0 0,0 0,0 0,0 0,0 25,25-25,-25 0,25 25,-25-25,25 24,-1-24,-24 25,25-25,0 25,-25-25,25 0,0 25,-25-25,24 0,-24 0,25 0,-25 0,0 0,25-25,-25 25,0-25,25 25,-25-25,25 1,-25 24,25-25,-1 0,-24 0,25 0,0 1,0-1,0 0,-1 0,1 0,0 1,0-1,0 25,-1-25,-24 25,25-25,0 25,0 0,0-25,-1 25,-24 0,25 0,0 0,-25 25,25-25,0 0,-25 0,24 25,-24-25,25 0,-25 0,0 25,25-25,-25 0,25 0,-25 0,25 0,-1 0,-24 0,25 0,0 0,0 0,-25 0,25-25,-1 25,1 0,0-25,0 0,0 25,-1-24,1-1,0 25,0-25,0 0,-25 25,25-25,-1 25,1 0,0-24,-25 24,25 0,-25 0,25 0,-1 0,-24 0,25 0,-25 0,0 0,25 0,-25 0,25 0,-25 24,0-24,0 0,25 0,-25 0,0 0,0-24,24 24,-24 0,0 0,25 0,-25-25,0 25,0 0,25-25,-25 25,0 0,0-25,0 25,0 0</inkml:trace>
  <inkml:trace contextRef="#ctx0" brushRef="#br0" timeOffset="238972.6684">3746 17462,'0'0,"0"0,0 0,0 0,0 0,0 0,0 0,0 0,0 25,0-25,25 0,-25 0,24 0,-24 25,25-25,-25 0,25 25,-25-25,25 0,0 25,-25-25,24 0,-24 0,25 0,-25 0,25 0,0 0,-25 0,25 0,0-25,-25 25,24-25,1 0,0 25,0-25,0 1,-25-1,24-25,1 25,0 1,0-26,0 25,-1-24,1 24,0-25,0 25,24 1,-24-26,0 25,0 0,0 25,-1-24,1-1,0 25,-25 0,25-25,0 25,-25 0,24 0,-24 0,25 0,-25 25,0-25,25 0,-25 0,25 0,-25 0,0 25,25-25,-25 0,24 0,-24 0,25 0,-25 24,25-24,0 0,-25 0,25-24,-1 24,1 0,0 0,0-25,0 25,0 0,-1-25,1 25,0-25,0 25,0-25,-1 25,-24-24,25 24,0-25,0 25,-25 0,0 0,25-25,-25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40204.7389">6226 14536,'0'0,"0"0,0 0,0-25,0 25,0 0,0 0,-24-25,24 25,0 0,0 0,0-25,0 25,0 0,-25 0,25-25,0 25,0 0,0 0,0 0,0 0,0 0,0 0,0 0,0 0,0 0,0 0,0 0,0 0,0 0,0 0,0 25,0-25,0 25,0 0,25-25,-25 25,0 24,24-24,-24 25,25-26,-25 26,25 0,-25-1,25 26,-25-26,25 26,-1-26,-24 26,25-26,-25 26,25-26,-25 1,0 0,25-1,-25-24,0 0,25 0,-25-1,0 1,0-25,0 25,0-25,0 0,0 0,0 0,0 0,0 0,0-25</inkml:trace>
  <inkml:trace contextRef="#ctx0" brushRef="#br0" timeOffset="240560.7592">6077 14486,'0'0,"0"0,0 0,0 0,0 0,0 0,0 0,0 0,0 25,0-25,0 25,-24-25,24 24,0 1,0 0,0 0,0 0,0-1,-25 1,25 0,0-25,0 25,0-25,0 25,0-25,0 0,0 0,0 0,0-25,0 25,0-25,0 25,0-25,0 0,0 1,0-1,0 0,25 0,-25-24,24 24,-24 0,25 0,0 0,0 1,-25-1,25 25,0-25,-1 25,1 0,0 25,0-25,24 25,-49-1,25 1,0 0,0 25,0-26</inkml:trace>
  <inkml:trace contextRef="#ctx0" brushRef="#br0" timeOffset="241344.8041">3572 16098,'0'0,"0"0,0 0,0 0,0 0,0 0,0 0,0 0,0 0,0 0,25 25,-25-25,0 25,0 0,0-1,25 1,-25 25,0-1,0-24,0 25,0 24,0-24,0 0,-25 24,25-24,0 24,0-24,-25 24</inkml:trace>
  <inkml:trace contextRef="#ctx0" brushRef="#br0" timeOffset="243364.9196">5829 14015,'0'-25,"-24"25,-1 0,0 0,25 0,-25 0,0 0,1-25,-1 25,0 0,0 0,25-25,-25 25,1 0,24 0,0-25,-25 25,25 0,0 0,0 0,25 0,-25 0,24-24,-24 24,25 0,0 0,0 0,24 0,-24-25,25 25,-25 0,24 0,-24 0,25 0,-1-25,1 25,-25 0,24 0,1 0,-25 0,24-25,-24 25,0 0,0 0,0 0,-1 0,1 0,-25 0,25 0,-25 0,0 0,0 0,0 0,0 0,0 0,0 0,0 0,-25 0,25 0,-25 0,25-25,-24 25,-1 0,25 0,-25 0,0 0,0 0,1 0,-26 0,25 0,0 0,-24 0,-1 25,0-25,26 0,-26 25,0-25,1 25,-1 0,25-25,-24 24,24-24,-25 25,26-25,-1 25,25-25,-25 0,25 0,-25 0,25 0,0 0,0 25,0-25,25 0,-25 0,25 0,0 0,-1 0,1 0,0 0,0 0,0 0,24 0,-24 0,0 0,24-25,-24 25,25 0,-25 0,-1 0,26-25,-25 25,0 0,24 0,-24 0,0 0,0-25,0 25,-1 0,-24 0,25 0,-25 0,25 0,-25 0,0 0,0 0,0 0,0 0,0 0,0 0,-25 0,25 0,-25 0,1 0,24 25,-50-25,25 0,0 25,0-25,-24 0,24 25,-25-25,26 0,-26 0,25 25,0-25,-24 0,24 0,0 0,25 0,-25 0,25 0,0 0,0 0,0 0,0 0,25 0,-25 0,25 0,0 0,0 0,-1 0,26 0,-25-25,0 25,24 0,-24 0,25-25,-26 25,26 0,-25-25,25 25,-26-25,26 25,-25 0,0-24,-1 24,1-25,0 25,-25 0,25 0,-25 0,0 0,0 0,0 0,-25 0,25 0,-25 0,25 0,-25 0,1 0,-1 0,0 0,-25 25,26-25,-26 0,25 0,-25 0,26 24,-26-24,25 0,-24 0,24 0,0 0,0 25,0-25,1 0,24 0,-25 0,25 0,0 0,0 0,0 0,25 0,-25 0,24 0,1 0,0 0,0 0,0 0,-1 0,1 0,0 0,25 0,-26 0,1 0,0 0,0 0,0 0,0-25,-1 25,1 0,0 0,0 0,-25 0,25 0,-25 0,0 0,0 0,0 0,0 0,0 0,0 0,-25 0,25 0,-25 0,25 0,-25 0,0 0,1 0,-1 25,-25-25,25 0,0 0,-24 0,24 0,0 0,-24 0,24 0,0 0,0 0,0 0,1 0,-1 0,25 0,0 0,0 0,0 0,0 0,25 0,-25 0,24 0,1 0,0 0,0 0,0 0,-1 0,26 0,-25 0,24 0,-24 0,0 0,0 0,25 0,-26 0,1 0,0 0,0 0,0 0</inkml:trace>
  <inkml:trace contextRef="#ctx0" brushRef="#br0" timeOffset="246646.1073">5507 13097,'-25'0,"25"0,-25-25,25 25,-24-25,24 25,0-25,0 25,0-24,0 24,0-25,0 25,24-25,1 25,-25-25,25 25,0-25,0 25,-1 0,1 0,0 0,0 0,0 0,-25 0,24 25,1-25,0 25,-25 0,25 0,-25-1,0 1,0 0,0 0,0 0,0 24,0-24,-25 0,0 25,25-26,-25 1,1 0,-1 0,0 0,25-1,-25 1,25-25,-25 25,25-25,0 0,-24 0,24 0,0 0,0 0,0 0,0 0,0 0,24 0,-24-25,0 25,25 0,0 0,-25-25,25 25,0-24,24 24,-24-25,0 25,0-25,24 25,-24-25,25 25,-26 0,1-25,25 25,-25-24,-1 24,1 0,0 0,-25 0,25-25,-25 25,25 0,-25 0,0 0,0 0,25 25,-25-25,0 0</inkml:trace>
  <inkml:trace contextRef="#ctx0" brushRef="#br0" timeOffset="247526.1576">8211 14387,'-25'0,"25"-25,0 25,0 0,0 0,0-25,0 25,0 0,0 25,0-25,0 0,0 25,0-25,0 25,0-1,25 26,-25-25,25 0,-25 24,0 1,24-1,-24 1,0 0,25-1,-25 1,0-1,0 1,25 0,-25-1,0 1,0-1,0-24,0 0,0 0,0 0,0-25,0 24,0-24,0 0,0 0,0 0</inkml:trace>
  <inkml:trace contextRef="#ctx0" brushRef="#br0" timeOffset="247874.1775">8012 14486,'0'0,"0"0,0 0,-25 0,25 0,0 0,0 25,0-25,0 25,-24-25,24 24,0 1,0 0,-25 0,25 0,0-25,-25 24,25 1,0-25,0 25,0-25,0 0,0 0,0 0,0 0,0-25,0 25,0 0,0-25,0 1,0 24,0-25,25 0,-25-25,0 26,25-1,-25 0,24 0,-24 0,25 1,-25-1,25 25,0-25,0 25,-1 0,1 0,0 0,0 25,0-25,0 25,24-1,-24 1,0 0,0 0,-1 24,1-24,-25 0</inkml:trace>
  <inkml:trace contextRef="#ctx0" brushRef="#br0" timeOffset="250765.3429">7863 13295,'0'0,"0"0,0 0,0 0,0 0,0 0,0 0,0-24,0 24,0 0,0-25,0 0,0 25,0-25,0 0,0 0,0 1,25-1,-25 0,0 0,0 0,25 1,-25-1,0 0,0 0,0 0,0 1,0-1,-25 0,25 0,-25 25,25-25,0 25,0 0,0 0,-24 0,24 0,0 0,0 25,0 0,0 0,0 0,0 24,0-24,0 25,0-1,0-24,24 25,-24-1,25 1,-25-25,25 24,-25 1,0-25,25 0,-25-1,0 26,25-25,-25-25,24 25,-24-1,0 1,0-25,25 0,-25 25,0-25,0 0,0 25,0-25,0 0,0 0,0 0,0 0</inkml:trace>
  <inkml:trace contextRef="#ctx0" brushRef="#br0" timeOffset="250910.3512">7888 13593,'-25'0,"1"25,24-25,-25 0,25 0,0 0,-25 0,25 0,0 0,0 0,0 0,0 0,25 0,-25 0,0 0,25 0,-1-25,1 25,0 0,0-25,0 25,-1-25,26 25,-25-24,24-1,1 25,0-25</inkml:trace>
  <inkml:trace contextRef="#ctx0" brushRef="#br0" timeOffset="251550.3878">11559 12874,'-49'0,"24"0,0 0,0 0,25 0,-24 0,-1 0,25 0,0 0,0 0,0 0,0 0,0 0,0 24,0-24,0 0,25 0,-25 0,24 0,1 25,0-25,0 0,0 0,-1 0,1 0,25 0,-25 0,-1 25,1-25,-25 0,25 0,0 0</inkml:trace>
  <inkml:trace contextRef="#ctx0" brushRef="#br0" timeOffset="251710.397">11510 13122,'0'0,"0"24,0-24,0 0,0 0,0 0,0 0,0 0,0 0,25 0,-25 0,24 0,1 0,0 0,0 0,0 0,-1 0,1 0,0 0,25 0,-26 0,1 0</inkml:trace>
  <inkml:trace contextRef="#ctx0" brushRef="#br0" timeOffset="253566.5031">12328 12898,'0'-24,"0"24,0 0,0 0,0 0,0-25,0 25,0 0,0 0,0 0,0-25,0 25,25 0,-25 0,0-25,0 25,0 0,0 0,0 0,0 0,0-25,0 25,0 0,0 0,0 0,0 0,0 0,0 0,0 0,0 0,0 25,0-25,0 0,0 25,0-25,25 25,-25 0,25 24,-25-24,0 25,24-1,-24-24,25 25,-25-1,0 1,0-25,0 24,0-24,0 25,0-25,0-1,0 1,0 0,0 0,0-25,0 25,0-25,25 24</inkml:trace>
  <inkml:trace contextRef="#ctx0" brushRef="#br0" timeOffset="253922.5235">12700 12973,'0'-25,"0"25,25 0,-25-25,0 25,0-25,25 25,-25-24,25 24,-25 0,25-25,-25 25,24 0,1 0,-25 0,25 25,0-25,-25 24,25-24,-25 25,0 0,0 0,0 0,0 24,-25-24,25 0,-25 24,25-24,-25 0,25 0,0 0,-25 0,25-25,0 0,0 24,0-24,0 0,0 0,25-24,-25 24,25 0,-25 0,25-25,0 25,-1-25,1 25,0-25,25 0,-26 25,1-25,25 1,-25-1,-1 25,1-25,25 0</inkml:trace>
  <inkml:trace contextRef="#ctx0" brushRef="#br0" timeOffset="254378.5496">13172 12427,'-25'-25,"-25"1,25-1,-24 0,24 25,-25-25,26 0,-26 25,25-24,-24 24,24 0,-25 0,1 0,-1 0,0 24,1-24,-26 25,26 0,-1 25,-24-26,24 26,0 0,1-1,-1 26,1-26,24 26,0-1,-25 0,26 1,24 24,-25-25,0 26,25-26,0 1,0 24,25-25,-25 1,25-1,-1 0,1 1,25-26,-1 1,1-25,0 24,-1-24,1-25,-1 25,26-25,-26 0,26 0,-1-25,-24 25,24-25,1 1,-26-26,26 25,-1-24,-24 24,24-25,-24 1,24-1,-24-24,24 24,-24-24,-1 24,-24-24,25-1,-25 1,0 24,-1-24,-24-1,0 26,0-26,0 1,-49 24,24 1,-50-1,26 0,-26 1,1 24,0 0,-26 0,1 1,0 24,-25 24,25 1,-25 25,0-1,24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1830C7-6FA6-4556-B7C9-EA51AA40B8D5}" type="datetimeFigureOut">
              <a:rPr lang="en-US" smtClean="0"/>
              <a:pPr/>
              <a:t>1/3/2025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CE053-0CDB-4EEB-B245-08EFA1AF6100}" type="slidenum">
              <a:rPr lang="en-US" smtClean="0"/>
              <a:pPr/>
              <a:t>‹#›</a:t>
            </a:fld>
            <a:endParaRPr lang="en-US"/>
          </a:p>
        </p:txBody>
      </p:sp>
    </p:spTree>
    <p:extLst>
      <p:ext uri="{BB962C8B-B14F-4D97-AF65-F5344CB8AC3E}">
        <p14:creationId xmlns:p14="http://schemas.microsoft.com/office/powerpoint/2010/main" val="230299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noFill/>
          <a:ln>
            <a:miter lim="800000"/>
            <a:headEnd/>
            <a:tailEnd/>
          </a:ln>
        </p:spPr>
        <p:txBody>
          <a:bodyPr/>
          <a:lstStyle/>
          <a:p>
            <a:fld id="{34554B5C-9D95-4F85-A964-5ACE90A8411A}" type="slidenum">
              <a:rPr lang="en-US" altLang="en-US"/>
              <a:pPr/>
              <a:t>39</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ln>
            <a:miter lim="800000"/>
            <a:headEnd/>
            <a:tailEnd/>
          </a:ln>
        </p:spPr>
        <p:txBody>
          <a:bodyPr/>
          <a:lstStyle/>
          <a:p>
            <a:fld id="{D23E5328-8F01-4ED3-99F2-D1A097D8F4A5}" type="slidenum">
              <a:rPr lang="en-US" altLang="en-US"/>
              <a:pPr/>
              <a:t>49</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ln>
            <a:miter lim="800000"/>
            <a:headEnd/>
            <a:tailEnd/>
          </a:ln>
        </p:spPr>
        <p:txBody>
          <a:bodyPr/>
          <a:lstStyle/>
          <a:p>
            <a:fld id="{2FAFD6C3-8435-4D70-93B9-167F224E6A16}" type="slidenum">
              <a:rPr lang="en-US" altLang="en-US"/>
              <a:pPr/>
              <a:t>55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96744306-C1C1-44F7-B6FD-E31576FE244D}" type="slidenum">
              <a:rPr lang="en-US" altLang="en-US"/>
              <a:pPr/>
              <a:t>40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ln>
            <a:miter lim="800000"/>
            <a:headEnd/>
            <a:tailEnd/>
          </a:ln>
        </p:spPr>
        <p:txBody>
          <a:bodyPr/>
          <a:lstStyle/>
          <a:p>
            <a:fld id="{859B4FDA-0D7E-495F-B292-04D0216B9FDE}" type="slidenum">
              <a:rPr lang="en-US" altLang="en-US"/>
              <a:pPr/>
              <a:t>41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ln>
            <a:miter lim="800000"/>
            <a:headEnd/>
            <a:tailEnd/>
          </a:ln>
        </p:spPr>
        <p:txBody>
          <a:bodyPr/>
          <a:lstStyle/>
          <a:p>
            <a:fld id="{49245779-E1CA-423E-B77C-F0C3D698B9D9}" type="slidenum">
              <a:rPr lang="en-US" altLang="en-US"/>
              <a:pPr/>
              <a:t>42</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Slide Number Placeholder 3"/>
          <p:cNvSpPr>
            <a:spLocks noGrp="1"/>
          </p:cNvSpPr>
          <p:nvPr>
            <p:ph type="sldNum" sz="quarter" idx="5"/>
          </p:nvPr>
        </p:nvSpPr>
        <p:spPr bwMode="auto">
          <a:noFill/>
          <a:ln>
            <a:miter lim="800000"/>
            <a:headEnd/>
            <a:tailEnd/>
          </a:ln>
        </p:spPr>
        <p:txBody>
          <a:bodyPr/>
          <a:lstStyle/>
          <a:p>
            <a:fld id="{399D2DEB-A776-4B63-84FC-392E0480F9C3}" type="slidenum">
              <a:rPr lang="en-US" altLang="en-US"/>
              <a:pPr/>
              <a:t>43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noFill/>
          <a:ln>
            <a:miter lim="800000"/>
            <a:headEnd/>
            <a:tailEnd/>
          </a:ln>
        </p:spPr>
        <p:txBody>
          <a:bodyPr/>
          <a:lstStyle/>
          <a:p>
            <a:fld id="{CBD9B3F9-0E64-4554-B3C2-2E119FC7CDEA}" type="slidenum">
              <a:rPr lang="en-US" altLang="en-US"/>
              <a:pPr/>
              <a:t>44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bwMode="auto">
          <a:noFill/>
          <a:ln>
            <a:miter lim="800000"/>
            <a:headEnd/>
            <a:tailEnd/>
          </a:ln>
        </p:spPr>
        <p:txBody>
          <a:bodyPr/>
          <a:lstStyle/>
          <a:p>
            <a:fld id="{5499E0DB-A884-4183-823B-5907C77CE1A3}" type="slidenum">
              <a:rPr lang="en-US" altLang="en-US"/>
              <a:pPr/>
              <a:t>45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ln>
            <a:miter lim="800000"/>
            <a:headEnd/>
            <a:tailEnd/>
          </a:ln>
        </p:spPr>
        <p:txBody>
          <a:bodyPr/>
          <a:lstStyle/>
          <a:p>
            <a:fld id="{8D1F2632-3552-4083-B6F2-F63E3B047558}" type="slidenum">
              <a:rPr lang="en-US" altLang="en-US"/>
              <a:pPr/>
              <a:t>47</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ln>
            <a:miter lim="800000"/>
            <a:headEnd/>
            <a:tailEnd/>
          </a:ln>
        </p:spPr>
        <p:txBody>
          <a:bodyPr/>
          <a:lstStyle/>
          <a:p>
            <a:fld id="{AB431860-DCC7-45EF-A40C-FC0636DC2E79}" type="slidenum">
              <a:rPr lang="en-US" altLang="en-US"/>
              <a:pPr/>
              <a:t>48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CC9D19-23BB-4A2A-B3A0-14E51751549C}"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CC9D19-23BB-4A2A-B3A0-14E51751549C}"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CC9D19-23BB-4A2A-B3A0-14E51751549C}" type="datetimeFigureOut">
              <a:rPr lang="en-US" smtClean="0"/>
              <a:pPr/>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CC9D19-23BB-4A2A-B3A0-14E51751549C}" type="datetimeFigureOut">
              <a:rPr lang="en-US" smtClean="0"/>
              <a:pPr/>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C9D19-23BB-4A2A-B3A0-14E51751549C}" type="datetimeFigureOut">
              <a:rPr lang="en-US" smtClean="0"/>
              <a:pPr/>
              <a:t>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C9D19-23BB-4A2A-B3A0-14E51751549C}"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C9D19-23BB-4A2A-B3A0-14E51751549C}"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C9D19-23BB-4A2A-B3A0-14E51751549C}" type="datetimeFigureOut">
              <a:rPr lang="en-US" smtClean="0"/>
              <a:pPr/>
              <a:t>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6E19A-F140-409A-8BEA-8924F7C901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0.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41.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42.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3.emf"/></Relationships>
</file>

<file path=ppt/slides/_rels/slide43.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44.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5.emf"/></Relationships>
</file>

<file path=ppt/slides/_rels/slide45.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4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609599"/>
          </a:xfrm>
        </p:spPr>
        <p:txBody>
          <a:bodyPr>
            <a:normAutofit fontScale="90000"/>
          </a:bodyPr>
          <a:lstStyle/>
          <a:p>
            <a:pPr algn="l"/>
            <a:endParaRPr lang="en-US" b="1" dirty="0"/>
          </a:p>
        </p:txBody>
      </p:sp>
      <p:sp>
        <p:nvSpPr>
          <p:cNvPr id="3" name="Subtitle 2"/>
          <p:cNvSpPr>
            <a:spLocks noGrp="1"/>
          </p:cNvSpPr>
          <p:nvPr>
            <p:ph type="subTitle" idx="1"/>
          </p:nvPr>
        </p:nvSpPr>
        <p:spPr>
          <a:xfrm>
            <a:off x="609600" y="1219200"/>
            <a:ext cx="8077200" cy="5638800"/>
          </a:xfrm>
        </p:spPr>
        <p:txBody>
          <a:bodyPr>
            <a:normAutofit/>
          </a:bodyPr>
          <a:lstStyle/>
          <a:p>
            <a:r>
              <a:rPr lang="en-US" sz="6600" b="1" dirty="0" smtClean="0">
                <a:solidFill>
                  <a:schemeClr val="tx2">
                    <a:lumMod val="60000"/>
                    <a:lumOff val="40000"/>
                  </a:schemeClr>
                </a:solidFill>
              </a:rPr>
              <a:t>PERMUTATION</a:t>
            </a:r>
          </a:p>
          <a:p>
            <a:r>
              <a:rPr lang="en-US" sz="6600" b="1" dirty="0" smtClean="0">
                <a:solidFill>
                  <a:schemeClr val="tx2">
                    <a:lumMod val="60000"/>
                    <a:lumOff val="40000"/>
                  </a:schemeClr>
                </a:solidFill>
              </a:rPr>
              <a:t>AND </a:t>
            </a:r>
          </a:p>
          <a:p>
            <a:r>
              <a:rPr lang="en-US" sz="6600" b="1" dirty="0" smtClean="0">
                <a:solidFill>
                  <a:schemeClr val="tx2">
                    <a:lumMod val="60000"/>
                    <a:lumOff val="40000"/>
                  </a:schemeClr>
                </a:solidFill>
              </a:rPr>
              <a:t>COMBINATION</a:t>
            </a:r>
          </a:p>
          <a:p>
            <a:endParaRPr lang="en-US" b="1" dirty="0" smtClean="0">
              <a:solidFill>
                <a:schemeClr val="tx1"/>
              </a:solidFill>
            </a:endParaRPr>
          </a:p>
          <a:p>
            <a:pPr algn="r"/>
            <a:r>
              <a:rPr lang="en-US" sz="2800" i="1" dirty="0" smtClean="0">
                <a:solidFill>
                  <a:schemeClr val="tx1"/>
                </a:solidFill>
              </a:rPr>
              <a:t>~ PRIYANKA AGRAWAL</a:t>
            </a:r>
            <a:endParaRPr lang="en-US" sz="2800" i="1"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18040" y="223200"/>
              <a:ext cx="8626320" cy="5599440"/>
            </p14:xfrm>
          </p:contentPart>
        </mc:Choice>
        <mc:Fallback>
          <p:pic>
            <p:nvPicPr>
              <p:cNvPr id="4" name="Ink 3"/>
              <p:cNvPicPr/>
              <p:nvPr/>
            </p:nvPicPr>
            <p:blipFill>
              <a:blip r:embed="rId3"/>
              <a:stretch>
                <a:fillRect/>
              </a:stretch>
            </p:blipFill>
            <p:spPr>
              <a:xfrm>
                <a:off x="508680" y="213840"/>
                <a:ext cx="8645040" cy="561816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defRPr/>
            </a:pPr>
            <a:r>
              <a:rPr lang="en-US" dirty="0" smtClean="0">
                <a:latin typeface="Times New Roman" pitchFamily="18" charset="0"/>
                <a:cs typeface="Times New Roman" pitchFamily="18" charset="0"/>
              </a:rPr>
              <a:t>How </a:t>
            </a:r>
            <a:r>
              <a:rPr lang="en-US" dirty="0">
                <a:latin typeface="Times New Roman" pitchFamily="18" charset="0"/>
                <a:cs typeface="Times New Roman" pitchFamily="18" charset="0"/>
              </a:rPr>
              <a:t>many numbers of 5 digits can be formed with the digits 0,1,2,3,4</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if the digits cannot repeat themselves</a:t>
            </a:r>
          </a:p>
          <a:p>
            <a:pPr marL="0" indent="0">
              <a:buNone/>
              <a:defRPr/>
            </a:pPr>
            <a:r>
              <a:rPr lang="en-US" dirty="0">
                <a:latin typeface="Times New Roman" pitchFamily="18" charset="0"/>
                <a:cs typeface="Times New Roman" pitchFamily="18" charset="0"/>
              </a:rPr>
              <a:t>ii. if the digits can repeat themselves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6280" y="732240"/>
              <a:ext cx="9010440" cy="5626080"/>
            </p14:xfrm>
          </p:contentPart>
        </mc:Choice>
        <mc:Fallback>
          <p:pic>
            <p:nvPicPr>
              <p:cNvPr id="4" name="Ink 3"/>
              <p:cNvPicPr/>
              <p:nvPr/>
            </p:nvPicPr>
            <p:blipFill>
              <a:blip r:embed="rId3"/>
              <a:stretch>
                <a:fillRect/>
              </a:stretch>
            </p:blipFill>
            <p:spPr>
              <a:xfrm>
                <a:off x="106920" y="722880"/>
                <a:ext cx="9029160" cy="564480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latin typeface="Times New Roman" pitchFamily="18" charset="0"/>
                <a:cs typeface="Times New Roman" pitchFamily="18" charset="0"/>
              </a:rPr>
              <a:t>How many 3 digit numbers can be formed by using the digits 3,6,9 and how many of these are even? 	</a:t>
            </a:r>
          </a:p>
          <a:p>
            <a:pPr marL="514350" indent="-514350">
              <a:buFont typeface="Arial" pitchFamily="34" charset="0"/>
              <a:buAutoNum type="alphaUcPeriod"/>
              <a:defRPr/>
            </a:pPr>
            <a:r>
              <a:rPr lang="pt-BR" dirty="0">
                <a:latin typeface="Times New Roman" pitchFamily="18" charset="0"/>
                <a:cs typeface="Times New Roman" pitchFamily="18" charset="0"/>
              </a:rPr>
              <a:t>18,6 	</a:t>
            </a:r>
          </a:p>
          <a:p>
            <a:pPr marL="514350" indent="-514350">
              <a:buFont typeface="Arial" pitchFamily="34" charset="0"/>
              <a:buAutoNum type="alphaUcPeriod"/>
              <a:defRPr/>
            </a:pPr>
            <a:r>
              <a:rPr lang="pt-BR" dirty="0">
                <a:latin typeface="Times New Roman" pitchFamily="18" charset="0"/>
                <a:cs typeface="Times New Roman" pitchFamily="18" charset="0"/>
              </a:rPr>
              <a:t>27,9 	</a:t>
            </a:r>
          </a:p>
          <a:p>
            <a:pPr marL="514350" indent="-514350">
              <a:buFont typeface="Arial" pitchFamily="34" charset="0"/>
              <a:buAutoNum type="alphaUcPeriod"/>
              <a:defRPr/>
            </a:pPr>
            <a:r>
              <a:rPr lang="pt-BR" dirty="0">
                <a:latin typeface="Times New Roman" pitchFamily="18" charset="0"/>
                <a:cs typeface="Times New Roman" pitchFamily="18" charset="0"/>
              </a:rPr>
              <a:t>15,12 	</a:t>
            </a:r>
          </a:p>
          <a:p>
            <a:pPr marL="514350" indent="-514350">
              <a:buFont typeface="Arial" pitchFamily="34" charset="0"/>
              <a:buAutoNum type="alphaUcPeriod"/>
              <a:defRPr/>
            </a:pPr>
            <a:r>
              <a:rPr lang="pt-BR" dirty="0">
                <a:latin typeface="Times New Roman" pitchFamily="18" charset="0"/>
                <a:cs typeface="Times New Roman" pitchFamily="18" charset="0"/>
              </a:rPr>
              <a:t>20,4 	</a:t>
            </a:r>
          </a:p>
          <a:p>
            <a:pPr marL="0" indent="0">
              <a:buNone/>
              <a:defRPr/>
            </a:pPr>
            <a:endParaRPr lang="en-US" dirty="0">
              <a:latin typeface="Times New Roman" pitchFamily="18" charset="0"/>
              <a:cs typeface="Times New Roman" pitchFamily="18" charset="0"/>
            </a:endParaRPr>
          </a:p>
          <a:p>
            <a:pPr marL="0" indent="0">
              <a:buNone/>
              <a:defRPr/>
            </a:pPr>
            <a:r>
              <a:rPr lang="en-US" dirty="0" err="1">
                <a:latin typeface="Times New Roman" pitchFamily="18" charset="0"/>
                <a:cs typeface="Times New Roman" pitchFamily="18" charset="0"/>
              </a:rPr>
              <a:t>Ans</a:t>
            </a:r>
            <a:r>
              <a:rPr lang="en-US" dirty="0">
                <a:latin typeface="Times New Roman" pitchFamily="18" charset="0"/>
                <a:cs typeface="Times New Roman" pitchFamily="18" charset="0"/>
              </a:rPr>
              <a:t>: B</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Make Words</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defRPr/>
            </a:pPr>
            <a:r>
              <a:rPr lang="en-US" sz="3600" b="1" dirty="0"/>
              <a:t>Example</a:t>
            </a:r>
            <a:r>
              <a:rPr lang="en-US" sz="3600" b="1" dirty="0" smtClean="0"/>
              <a:t>:</a:t>
            </a:r>
            <a:endParaRPr lang="en-US" sz="3600" b="1" dirty="0"/>
          </a:p>
          <a:p>
            <a:pPr marL="0" indent="0">
              <a:buNone/>
              <a:defRPr/>
            </a:pPr>
            <a:r>
              <a:rPr lang="en-US" dirty="0" smtClean="0">
                <a:latin typeface="Times New Roman" pitchFamily="18" charset="0"/>
                <a:cs typeface="Times New Roman" pitchFamily="18" charset="0"/>
              </a:rPr>
              <a:t>1. In </a:t>
            </a:r>
            <a:r>
              <a:rPr lang="en-US" dirty="0">
                <a:latin typeface="Times New Roman" pitchFamily="18" charset="0"/>
                <a:cs typeface="Times New Roman" pitchFamily="18" charset="0"/>
              </a:rPr>
              <a:t>in how many ways can the letters of the word WATER be arranged so that we have a new pattern every time</a:t>
            </a:r>
            <a:r>
              <a:rPr lang="en-US" dirty="0" smtClean="0">
                <a:latin typeface="Times New Roman" pitchFamily="18" charset="0"/>
                <a:cs typeface="Times New Roman" pitchFamily="18" charset="0"/>
              </a:rPr>
              <a:t>?</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19800" y="2607480"/>
              <a:ext cx="6233400" cy="2902320"/>
            </p14:xfrm>
          </p:contentPart>
        </mc:Choice>
        <mc:Fallback>
          <p:pic>
            <p:nvPicPr>
              <p:cNvPr id="4" name="Ink 3"/>
              <p:cNvPicPr/>
              <p:nvPr/>
            </p:nvPicPr>
            <p:blipFill>
              <a:blip r:embed="rId3"/>
              <a:stretch>
                <a:fillRect/>
              </a:stretch>
            </p:blipFill>
            <p:spPr>
              <a:xfrm>
                <a:off x="910440" y="2598120"/>
                <a:ext cx="6252120" cy="292104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Make Words</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defRPr/>
            </a:pPr>
            <a:r>
              <a:rPr lang="en-US" dirty="0" smtClean="0"/>
              <a:t>2. How </a:t>
            </a:r>
            <a:r>
              <a:rPr lang="en-US" dirty="0"/>
              <a:t>many words can be formed by using the letters from the word “DRIVER” </a:t>
            </a:r>
            <a:endParaRPr lang="en-US" dirty="0" smtClean="0"/>
          </a:p>
          <a:p>
            <a:pPr marL="0" indent="0">
              <a:buNone/>
              <a:defRPr/>
            </a:pPr>
            <a:r>
              <a:rPr lang="en-US" dirty="0" err="1" smtClean="0"/>
              <a:t>i</a:t>
            </a:r>
            <a:r>
              <a:rPr lang="en-US" dirty="0" smtClean="0"/>
              <a:t>)such </a:t>
            </a:r>
            <a:r>
              <a:rPr lang="en-US" dirty="0"/>
              <a:t>that all the vowels are always together </a:t>
            </a:r>
            <a:r>
              <a:rPr lang="en-US" dirty="0" smtClean="0"/>
              <a:t>?</a:t>
            </a:r>
          </a:p>
          <a:p>
            <a:pPr marL="0" indent="0">
              <a:buNone/>
              <a:defRPr/>
            </a:pPr>
            <a:r>
              <a:rPr lang="en-US" dirty="0" smtClean="0"/>
              <a:t>ii)such </a:t>
            </a:r>
            <a:r>
              <a:rPr lang="en-US" dirty="0"/>
              <a:t>that all the vowels </a:t>
            </a:r>
            <a:r>
              <a:rPr lang="en-US" dirty="0" smtClean="0"/>
              <a:t>are never </a:t>
            </a:r>
            <a:r>
              <a:rPr lang="en-US" dirty="0"/>
              <a:t>together ?</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14640" y="1973520"/>
              <a:ext cx="7778160" cy="4286520"/>
            </p14:xfrm>
          </p:contentPart>
        </mc:Choice>
        <mc:Fallback>
          <p:pic>
            <p:nvPicPr>
              <p:cNvPr id="4" name="Ink 3"/>
              <p:cNvPicPr/>
              <p:nvPr/>
            </p:nvPicPr>
            <p:blipFill>
              <a:blip r:embed="rId3"/>
              <a:stretch>
                <a:fillRect/>
              </a:stretch>
            </p:blipFill>
            <p:spPr>
              <a:xfrm>
                <a:off x="1205280" y="1964160"/>
                <a:ext cx="7796880" cy="4305240"/>
              </a:xfrm>
              <a:prstGeom prst="rect">
                <a:avLst/>
              </a:prstGeom>
            </p:spPr>
          </p:pic>
        </mc:Fallback>
      </mc:AlternateContent>
    </p:spTree>
    <p:extLst>
      <p:ext uri="{BB962C8B-B14F-4D97-AF65-F5344CB8AC3E}">
        <p14:creationId xmlns:p14="http://schemas.microsoft.com/office/powerpoint/2010/main" val="3119162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latin typeface="Times New Roman" pitchFamily="18" charset="0"/>
                <a:cs typeface="Times New Roman" pitchFamily="18" charset="0"/>
              </a:rPr>
              <a:t>In how many ways can the letters of the word INDEPENDENCE can be arranged so that the consonants come together? 	</a:t>
            </a:r>
          </a:p>
          <a:p>
            <a:pPr marL="514350" indent="-514350">
              <a:buFont typeface="Arial" pitchFamily="34" charset="0"/>
              <a:buAutoNum type="alphaUcPeriod"/>
              <a:defRPr/>
            </a:pPr>
            <a:r>
              <a:rPr lang="en-US" dirty="0">
                <a:latin typeface="Times New Roman" pitchFamily="18" charset="0"/>
                <a:cs typeface="Times New Roman" pitchFamily="18" charset="0"/>
              </a:rPr>
              <a:t>6500 	</a:t>
            </a:r>
          </a:p>
          <a:p>
            <a:pPr marL="514350" indent="-514350">
              <a:buFont typeface="Arial" pitchFamily="34" charset="0"/>
              <a:buAutoNum type="alphaUcPeriod"/>
              <a:defRPr/>
            </a:pPr>
            <a:r>
              <a:rPr lang="en-US" dirty="0">
                <a:latin typeface="Times New Roman" pitchFamily="18" charset="0"/>
                <a:cs typeface="Times New Roman" pitchFamily="18" charset="0"/>
              </a:rPr>
              <a:t>12600 	</a:t>
            </a:r>
          </a:p>
          <a:p>
            <a:pPr marL="514350" indent="-514350">
              <a:buFont typeface="Arial" pitchFamily="34" charset="0"/>
              <a:buAutoNum type="alphaUcPeriod"/>
              <a:defRPr/>
            </a:pPr>
            <a:r>
              <a:rPr lang="en-US" dirty="0">
                <a:latin typeface="Times New Roman" pitchFamily="18" charset="0"/>
                <a:cs typeface="Times New Roman" pitchFamily="18" charset="0"/>
              </a:rPr>
              <a:t>18500 	</a:t>
            </a:r>
          </a:p>
          <a:p>
            <a:pPr marL="514350" indent="-514350">
              <a:buFont typeface="Arial" pitchFamily="34" charset="0"/>
              <a:buAutoNum type="alphaUcPeriod"/>
              <a:defRPr/>
            </a:pPr>
            <a:r>
              <a:rPr lang="en-US" dirty="0">
                <a:latin typeface="Times New Roman" pitchFamily="18" charset="0"/>
                <a:cs typeface="Times New Roman" pitchFamily="18" charset="0"/>
              </a:rPr>
              <a:t>9822 	</a:t>
            </a:r>
          </a:p>
          <a:p>
            <a:pPr marL="514350" indent="-514350">
              <a:buFont typeface="Arial" pitchFamily="34" charset="0"/>
              <a:buAutoNum type="alphaUcPeriod"/>
              <a:defRPr/>
            </a:pPr>
            <a:endParaRPr lang="en-US" dirty="0">
              <a:latin typeface="Times New Roman" pitchFamily="18" charset="0"/>
              <a:cs typeface="Times New Roman" pitchFamily="18" charset="0"/>
            </a:endParaRPr>
          </a:p>
          <a:p>
            <a:pPr marL="0" indent="0">
              <a:buNone/>
              <a:defRPr/>
            </a:pPr>
            <a:r>
              <a:rPr lang="en-US" dirty="0" err="1">
                <a:latin typeface="Times New Roman" pitchFamily="18" charset="0"/>
                <a:cs typeface="Times New Roman" pitchFamily="18" charset="0"/>
              </a:rPr>
              <a:t>Ans</a:t>
            </a:r>
            <a:r>
              <a:rPr lang="en-US" dirty="0">
                <a:latin typeface="Times New Roman" pitchFamily="18" charset="0"/>
                <a:cs typeface="Times New Roman" pitchFamily="18" charset="0"/>
              </a:rPr>
              <a:t>: B</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37760" y="2009160"/>
              <a:ext cx="8804880" cy="4697280"/>
            </p14:xfrm>
          </p:contentPart>
        </mc:Choice>
        <mc:Fallback>
          <p:pic>
            <p:nvPicPr>
              <p:cNvPr id="4" name="Ink 3"/>
              <p:cNvPicPr/>
              <p:nvPr/>
            </p:nvPicPr>
            <p:blipFill>
              <a:blip r:embed="rId3"/>
              <a:stretch>
                <a:fillRect/>
              </a:stretch>
            </p:blipFill>
            <p:spPr>
              <a:xfrm>
                <a:off x="428400" y="1999800"/>
                <a:ext cx="8823600" cy="4716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defRPr/>
            </a:pPr>
            <a:r>
              <a:rPr lang="en-US" dirty="0">
                <a:latin typeface="Times New Roman" pitchFamily="18" charset="0"/>
                <a:cs typeface="Times New Roman" pitchFamily="18" charset="0"/>
              </a:rPr>
              <a:t>In how many ways can the letters of the word COMMITTEE can be arranged</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using all the letters</a:t>
            </a:r>
          </a:p>
          <a:p>
            <a:pPr marL="0" indent="0">
              <a:buNone/>
              <a:defRPr/>
            </a:pPr>
            <a:r>
              <a:rPr lang="en-US" dirty="0">
                <a:latin typeface="Times New Roman" pitchFamily="18" charset="0"/>
                <a:cs typeface="Times New Roman" pitchFamily="18" charset="0"/>
              </a:rPr>
              <a:t>ii. if all the vowels are together</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60960" y="2393280"/>
              <a:ext cx="5197320" cy="3607920"/>
            </p14:xfrm>
          </p:contentPart>
        </mc:Choice>
        <mc:Fallback>
          <p:pic>
            <p:nvPicPr>
              <p:cNvPr id="4" name="Ink 3"/>
              <p:cNvPicPr/>
              <p:nvPr/>
            </p:nvPicPr>
            <p:blipFill>
              <a:blip r:embed="rId3"/>
              <a:stretch>
                <a:fillRect/>
              </a:stretch>
            </p:blipFill>
            <p:spPr>
              <a:xfrm>
                <a:off x="651600" y="2383920"/>
                <a:ext cx="5216040" cy="362664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14350" indent="-514350">
              <a:buFont typeface="Arial" pitchFamily="34" charset="0"/>
              <a:buAutoNum type="arabicPeriod"/>
              <a:defRPr/>
            </a:pPr>
            <a:r>
              <a:rPr lang="en-US" dirty="0">
                <a:latin typeface="Times New Roman" pitchFamily="18" charset="0"/>
                <a:cs typeface="Times New Roman" pitchFamily="18" charset="0"/>
              </a:rPr>
              <a:t>In how many different ways can the letters of the word VIKADAKAVI be arranged such that vowels are not together? 	</a:t>
            </a:r>
          </a:p>
          <a:p>
            <a:pPr marL="514350" indent="-514350">
              <a:buFont typeface="Arial" pitchFamily="34" charset="0"/>
              <a:buAutoNum type="alphaUcPeriod"/>
              <a:defRPr/>
            </a:pPr>
            <a:r>
              <a:rPr lang="pt-BR" dirty="0">
                <a:latin typeface="Times New Roman" pitchFamily="18" charset="0"/>
                <a:cs typeface="Times New Roman" pitchFamily="18" charset="0"/>
              </a:rPr>
              <a:t>73800 	</a:t>
            </a:r>
          </a:p>
          <a:p>
            <a:pPr marL="514350" indent="-514350">
              <a:buFont typeface="Arial" pitchFamily="34" charset="0"/>
              <a:buAutoNum type="alphaUcPeriod"/>
              <a:defRPr/>
            </a:pPr>
            <a:r>
              <a:rPr lang="pt-BR" dirty="0">
                <a:latin typeface="Times New Roman" pitchFamily="18" charset="0"/>
                <a:cs typeface="Times New Roman" pitchFamily="18" charset="0"/>
              </a:rPr>
              <a:t>63800 	</a:t>
            </a:r>
          </a:p>
          <a:p>
            <a:pPr marL="514350" indent="-514350">
              <a:buFont typeface="Arial" pitchFamily="34" charset="0"/>
              <a:buAutoNum type="alphaUcPeriod"/>
              <a:defRPr/>
            </a:pPr>
            <a:r>
              <a:rPr lang="pt-BR" dirty="0">
                <a:latin typeface="Times New Roman" pitchFamily="18" charset="0"/>
                <a:cs typeface="Times New Roman" pitchFamily="18" charset="0"/>
              </a:rPr>
              <a:t>52406 	</a:t>
            </a:r>
          </a:p>
          <a:p>
            <a:pPr marL="514350" indent="-514350">
              <a:buFont typeface="Arial" pitchFamily="34" charset="0"/>
              <a:buAutoNum type="alphaUcPeriod"/>
              <a:defRPr/>
            </a:pPr>
            <a:r>
              <a:rPr lang="pt-BR" dirty="0">
                <a:latin typeface="Times New Roman" pitchFamily="18" charset="0"/>
                <a:cs typeface="Times New Roman" pitchFamily="18" charset="0"/>
              </a:rPr>
              <a:t>54000 	</a:t>
            </a:r>
          </a:p>
          <a:p>
            <a:pPr marL="514350" indent="-514350">
              <a:buFont typeface="Arial" pitchFamily="34" charset="0"/>
              <a:buAutoNum type="alphaUcPeriod"/>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a:t>
            </a:r>
            <a:r>
              <a:rPr lang="en-US" dirty="0" smtClean="0">
                <a:latin typeface="Times New Roman" pitchFamily="18" charset="0"/>
                <a:cs typeface="Times New Roman" pitchFamily="18" charset="0"/>
              </a:rPr>
              <a:t>row.</a:t>
            </a:r>
            <a:endParaRPr lang="en-US" b="1" i="1" dirty="0" smtClean="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23600" y="848160"/>
              <a:ext cx="6617160" cy="4385160"/>
            </p14:xfrm>
          </p:contentPart>
        </mc:Choice>
        <mc:Fallback>
          <p:pic>
            <p:nvPicPr>
              <p:cNvPr id="4" name="Ink 3"/>
              <p:cNvPicPr/>
              <p:nvPr/>
            </p:nvPicPr>
            <p:blipFill>
              <a:blip r:embed="rId3"/>
              <a:stretch>
                <a:fillRect/>
              </a:stretch>
            </p:blipFill>
            <p:spPr>
              <a:xfrm>
                <a:off x="714240" y="838800"/>
                <a:ext cx="6635880" cy="440388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a:t>
            </a:r>
            <a:r>
              <a:rPr lang="en-US" dirty="0" smtClean="0">
                <a:latin typeface="Times New Roman" pitchFamily="18" charset="0"/>
                <a:cs typeface="Times New Roman" pitchFamily="18" charset="0"/>
              </a:rPr>
              <a:t>row</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so that girls and boys are together.</a:t>
            </a:r>
            <a:endParaRPr lang="en-US" b="1" i="1" dirty="0" smtClean="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21480" y="2375280"/>
              <a:ext cx="6679800" cy="3992040"/>
            </p14:xfrm>
          </p:contentPart>
        </mc:Choice>
        <mc:Fallback>
          <p:pic>
            <p:nvPicPr>
              <p:cNvPr id="4" name="Ink 3"/>
              <p:cNvPicPr/>
              <p:nvPr/>
            </p:nvPicPr>
            <p:blipFill>
              <a:blip r:embed="rId3"/>
              <a:stretch>
                <a:fillRect/>
              </a:stretch>
            </p:blipFill>
            <p:spPr>
              <a:xfrm>
                <a:off x="312120" y="2365920"/>
                <a:ext cx="6698520" cy="4010760"/>
              </a:xfrm>
              <a:prstGeom prst="rect">
                <a:avLst/>
              </a:prstGeom>
            </p:spPr>
          </p:pic>
        </mc:Fallback>
      </mc:AlternateContent>
    </p:spTree>
    <p:extLst>
      <p:ext uri="{BB962C8B-B14F-4D97-AF65-F5344CB8AC3E}">
        <p14:creationId xmlns:p14="http://schemas.microsoft.com/office/powerpoint/2010/main" val="2468152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fontScale="70000" lnSpcReduction="20000"/>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row so that no 2 girls are together? 	</a:t>
            </a:r>
          </a:p>
          <a:p>
            <a:pPr marL="0" indent="0">
              <a:buNone/>
              <a:defRPr/>
            </a:pPr>
            <a:r>
              <a:rPr lang="en-US" dirty="0">
                <a:latin typeface="Times New Roman" pitchFamily="18" charset="0"/>
                <a:cs typeface="Times New Roman" pitchFamily="18" charset="0"/>
              </a:rPr>
              <a:t>(a)720 		(b) 604800 	(c) 52000 	(d) 820 	</a:t>
            </a:r>
          </a:p>
          <a:p>
            <a:pPr marL="0" indent="0">
              <a:buNone/>
              <a:defRPr/>
            </a:pPr>
            <a:endParaRPr lang="en-US" b="1" i="1" dirty="0" smtClean="0">
              <a:latin typeface="Times New Roman" pitchFamily="18" charset="0"/>
              <a:cs typeface="Times New Roman" pitchFamily="18" charset="0"/>
            </a:endParaRPr>
          </a:p>
          <a:p>
            <a:pPr marL="0" indent="0">
              <a:buNone/>
              <a:defRPr/>
            </a:pPr>
            <a:r>
              <a:rPr lang="en-US" b="1" i="1" dirty="0" smtClean="0">
                <a:latin typeface="Times New Roman" pitchFamily="18" charset="0"/>
                <a:cs typeface="Times New Roman" pitchFamily="18" charset="0"/>
              </a:rPr>
              <a:t>Solution</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Let the 6 boys be 1st seated in a row with space between them as shown. </a:t>
            </a:r>
          </a:p>
          <a:p>
            <a:pPr marL="0" indent="0">
              <a:buNone/>
              <a:defRPr/>
            </a:pPr>
            <a:r>
              <a:rPr lang="en-US" dirty="0">
                <a:latin typeface="Times New Roman" pitchFamily="18" charset="0"/>
                <a:cs typeface="Times New Roman" pitchFamily="18" charset="0"/>
              </a:rPr>
              <a:t>( S- space, B- boys) </a:t>
            </a:r>
          </a:p>
          <a:p>
            <a:pPr marL="0" indent="0">
              <a:buNone/>
              <a:defRPr/>
            </a:pPr>
            <a:r>
              <a:rPr lang="en-US" dirty="0">
                <a:latin typeface="Times New Roman" pitchFamily="18" charset="0"/>
                <a:cs typeface="Times New Roman" pitchFamily="18" charset="0"/>
              </a:rPr>
              <a:t>S1 B1 S2 B2 S3 B3 S4 B4 S5 B5 S6 B6 S7 </a:t>
            </a:r>
          </a:p>
          <a:p>
            <a:pPr marL="0" indent="0">
              <a:buNone/>
              <a:defRPr/>
            </a:pPr>
            <a:r>
              <a:rPr lang="en-US" dirty="0">
                <a:latin typeface="Times New Roman" pitchFamily="18" charset="0"/>
                <a:cs typeface="Times New Roman" pitchFamily="18" charset="0"/>
              </a:rPr>
              <a:t>The boys can be seated in 6! Ways. </a:t>
            </a:r>
          </a:p>
          <a:p>
            <a:pPr marL="0" indent="0">
              <a:buNone/>
              <a:defRPr/>
            </a:pPr>
            <a:r>
              <a:rPr lang="en-US" dirty="0">
                <a:latin typeface="Times New Roman" pitchFamily="18" charset="0"/>
                <a:cs typeface="Times New Roman" pitchFamily="18" charset="0"/>
              </a:rPr>
              <a:t>As no 2 girls are to be together, they have to be seated in 7 spaces between the boys. </a:t>
            </a:r>
          </a:p>
          <a:p>
            <a:pPr marL="0" indent="0">
              <a:buNone/>
              <a:defRPr/>
            </a:pPr>
            <a:r>
              <a:rPr lang="en-US" dirty="0">
                <a:latin typeface="Times New Roman" pitchFamily="18" charset="0"/>
                <a:cs typeface="Times New Roman" pitchFamily="18" charset="0"/>
              </a:rPr>
              <a:t>There are thus 7 spaces to seat the 4 girls. </a:t>
            </a:r>
          </a:p>
          <a:p>
            <a:pPr marL="0" indent="0">
              <a:buNone/>
              <a:defRPr/>
            </a:pPr>
            <a:r>
              <a:rPr lang="en-US" dirty="0">
                <a:latin typeface="Times New Roman" pitchFamily="18" charset="0"/>
                <a:cs typeface="Times New Roman" pitchFamily="18" charset="0"/>
              </a:rPr>
              <a:t>This can be done in </a:t>
            </a:r>
            <a:r>
              <a:rPr lang="en-US" baseline="30000" dirty="0">
                <a:latin typeface="Times New Roman" pitchFamily="18" charset="0"/>
                <a:cs typeface="Times New Roman" pitchFamily="18" charset="0"/>
              </a:rPr>
              <a:t>7</a:t>
            </a:r>
            <a:r>
              <a:rPr lang="en-US" dirty="0">
                <a:latin typeface="Times New Roman" pitchFamily="18" charset="0"/>
                <a:cs typeface="Times New Roman" pitchFamily="18" charset="0"/>
              </a:rPr>
              <a:t>P</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ways. </a:t>
            </a:r>
          </a:p>
          <a:p>
            <a:pPr marL="0" indent="0">
              <a:buNone/>
              <a:defRPr/>
            </a:pPr>
            <a:r>
              <a:rPr lang="en-US" dirty="0">
                <a:latin typeface="Times New Roman" pitchFamily="18" charset="0"/>
                <a:cs typeface="Times New Roman" pitchFamily="18" charset="0"/>
              </a:rPr>
              <a:t>So the required number of ways to seat the 4 girls and 6 boys </a:t>
            </a:r>
          </a:p>
          <a:p>
            <a:pPr marL="0" indent="0">
              <a:buNone/>
              <a:defRPr/>
            </a:pPr>
            <a:r>
              <a:rPr lang="en-US" dirty="0">
                <a:latin typeface="Times New Roman" pitchFamily="18" charset="0"/>
                <a:cs typeface="Times New Roman" pitchFamily="18" charset="0"/>
              </a:rPr>
              <a:t>= 6! * </a:t>
            </a:r>
            <a:r>
              <a:rPr lang="en-US" baseline="30000" dirty="0">
                <a:latin typeface="Times New Roman" pitchFamily="18" charset="0"/>
                <a:cs typeface="Times New Roman" pitchFamily="18" charset="0"/>
              </a:rPr>
              <a:t>7</a:t>
            </a:r>
            <a:r>
              <a:rPr lang="en-US" dirty="0">
                <a:latin typeface="Times New Roman" pitchFamily="18" charset="0"/>
                <a:cs typeface="Times New Roman" pitchFamily="18" charset="0"/>
              </a:rPr>
              <a:t>P</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ways = 604800 ways</a:t>
            </a:r>
            <a:endParaRPr lang="en-US" dirty="0"/>
          </a:p>
        </p:txBody>
      </p:sp>
    </p:spTree>
    <p:extLst>
      <p:ext uri="{BB962C8B-B14F-4D97-AF65-F5344CB8AC3E}">
        <p14:creationId xmlns:p14="http://schemas.microsoft.com/office/powerpoint/2010/main" val="186041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linds(horizontal)">
                                      <p:cBhvr>
                                        <p:cTn id="25" dur="500"/>
                                        <p:tgtEl>
                                          <p:spTgt spid="3">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blinds(horizontal)">
                                      <p:cBhvr>
                                        <p:cTn id="28" dur="500"/>
                                        <p:tgtEl>
                                          <p:spTgt spid="3">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blinds(horizontal)">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609599"/>
          </a:xfrm>
        </p:spPr>
        <p:txBody>
          <a:bodyPr>
            <a:normAutofit fontScale="90000"/>
          </a:bodyPr>
          <a:lstStyle/>
          <a:p>
            <a:pPr algn="l"/>
            <a:r>
              <a:rPr lang="en-US" b="1" dirty="0" smtClean="0"/>
              <a:t>Product Rule (AND)</a:t>
            </a:r>
            <a:endParaRPr lang="en-US" b="1" dirty="0"/>
          </a:p>
        </p:txBody>
      </p:sp>
      <p:sp>
        <p:nvSpPr>
          <p:cNvPr id="3" name="Subtitle 2"/>
          <p:cNvSpPr>
            <a:spLocks noGrp="1"/>
          </p:cNvSpPr>
          <p:nvPr>
            <p:ph type="subTitle" idx="1"/>
          </p:nvPr>
        </p:nvSpPr>
        <p:spPr>
          <a:xfrm>
            <a:off x="609600" y="1219200"/>
            <a:ext cx="8077200" cy="4419600"/>
          </a:xfrm>
        </p:spPr>
        <p:txBody>
          <a:bodyPr/>
          <a:lstStyle/>
          <a:p>
            <a:pPr algn="l">
              <a:defRPr/>
            </a:pPr>
            <a:r>
              <a:rPr lang="en-US" b="1" dirty="0">
                <a:solidFill>
                  <a:schemeClr val="tx1"/>
                </a:solidFill>
                <a:latin typeface="Times New Roman" pitchFamily="18" charset="0"/>
                <a:cs typeface="Times New Roman" pitchFamily="18" charset="0"/>
              </a:rPr>
              <a:t>Example:</a:t>
            </a:r>
          </a:p>
          <a:p>
            <a:pPr algn="l">
              <a:buFont typeface="Wingdings" pitchFamily="2" charset="2"/>
              <a:buChar char="Ø"/>
              <a:defRPr/>
            </a:pPr>
            <a:r>
              <a:rPr lang="en-US" dirty="0">
                <a:solidFill>
                  <a:schemeClr val="tx1"/>
                </a:solidFill>
                <a:latin typeface="Times New Roman" pitchFamily="18" charset="0"/>
                <a:cs typeface="Times New Roman" pitchFamily="18" charset="0"/>
              </a:rPr>
              <a:t>A tricolor flag is to be formed having three horizontal strips of three different colors. 5 colors are available. How many differently designed flags can be prepared</a:t>
            </a:r>
            <a:r>
              <a:rPr lang="en-US" dirty="0" smtClean="0">
                <a:solidFill>
                  <a:schemeClr val="tx1"/>
                </a:solidFill>
                <a:latin typeface="Times New Roman" pitchFamily="18" charset="0"/>
                <a:cs typeface="Times New Roman" pitchFamily="18" charset="0"/>
              </a:rPr>
              <a:t>?</a:t>
            </a:r>
          </a:p>
          <a:p>
            <a:pPr algn="l">
              <a:buFont typeface="Wingdings" pitchFamily="2" charset="2"/>
              <a:buChar char="Ø"/>
              <a:defRPr/>
            </a:pPr>
            <a:endParaRPr lang="en-US" dirty="0">
              <a:solidFill>
                <a:schemeClr val="tx1"/>
              </a:solidFill>
              <a:latin typeface="Times New Roman" pitchFamily="18" charset="0"/>
              <a:cs typeface="Times New Roman" pitchFamily="18" charset="0"/>
            </a:endParaRPr>
          </a:p>
          <a:p>
            <a:pPr algn="l">
              <a:defRPr/>
            </a:pPr>
            <a:r>
              <a:rPr lang="en-US" dirty="0" err="1" smtClean="0">
                <a:solidFill>
                  <a:schemeClr val="tx1"/>
                </a:solidFill>
                <a:latin typeface="Times New Roman" pitchFamily="18" charset="0"/>
                <a:cs typeface="Times New Roman" pitchFamily="18" charset="0"/>
              </a:rPr>
              <a:t>Ans</a:t>
            </a:r>
            <a:r>
              <a:rPr lang="en-US" dirty="0" smtClean="0">
                <a:solidFill>
                  <a:schemeClr val="tx1"/>
                </a:solidFill>
                <a:latin typeface="Times New Roman" pitchFamily="18" charset="0"/>
                <a:cs typeface="Times New Roman" pitchFamily="18" charset="0"/>
              </a:rPr>
              <a:t>: 60</a:t>
            </a:r>
            <a:endParaRPr lang="en-US" dirty="0">
              <a:solidFill>
                <a:schemeClr val="tx1"/>
              </a:solidFill>
              <a:latin typeface="Times New Roman" pitchFamily="18" charset="0"/>
              <a:cs typeface="Times New Roman" pitchFamily="18" charset="0"/>
            </a:endParaRPr>
          </a:p>
          <a:p>
            <a:pPr algn="l"/>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21480" y="0"/>
              <a:ext cx="8688960" cy="6831720"/>
            </p14:xfrm>
          </p:contentPart>
        </mc:Choice>
        <mc:Fallback>
          <p:pic>
            <p:nvPicPr>
              <p:cNvPr id="4" name="Ink 3"/>
              <p:cNvPicPr/>
              <p:nvPr/>
            </p:nvPicPr>
            <p:blipFill>
              <a:blip r:embed="rId3"/>
              <a:stretch>
                <a:fillRect/>
              </a:stretch>
            </p:blipFill>
            <p:spPr>
              <a:xfrm>
                <a:off x="312120" y="-9360"/>
                <a:ext cx="8707680" cy="6850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Times New Roman" pitchFamily="18" charset="0"/>
                <a:cs typeface="Times New Roman" pitchFamily="18" charset="0"/>
              </a:rPr>
              <a:t/>
            </a:r>
            <a:br>
              <a:rPr lang="en-US" altLang="en-US" b="1" dirty="0" smtClean="0">
                <a:latin typeface="Times New Roman" pitchFamily="18" charset="0"/>
                <a:cs typeface="Times New Roman" pitchFamily="18" charset="0"/>
              </a:rPr>
            </a:br>
            <a:r>
              <a:rPr lang="en-US" altLang="en-US" b="1" dirty="0" smtClean="0">
                <a:latin typeface="Times New Roman" pitchFamily="18" charset="0"/>
                <a:cs typeface="Times New Roman" pitchFamily="18" charset="0"/>
              </a:rPr>
              <a:t>Circular permutation:</a:t>
            </a:r>
            <a:br>
              <a:rPr lang="en-US" alt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marL="0" indent="0">
              <a:buNone/>
            </a:pPr>
            <a:r>
              <a:rPr lang="en-US" altLang="en-US" dirty="0" smtClean="0">
                <a:latin typeface="Times New Roman" pitchFamily="18" charset="0"/>
                <a:cs typeface="Times New Roman" pitchFamily="18" charset="0"/>
              </a:rPr>
              <a:t>	Sitting in a circle is not the same as sitting in a straight line. A circle does not have any starting point or ending point. Thus in a circular permutation, one thing is kept fixed and the others are then arranged relative to this fixed item. Then it is treated like a linear arrangement.</a:t>
            </a:r>
          </a:p>
          <a:p>
            <a:pPr marL="0" indent="0">
              <a:buNone/>
            </a:pPr>
            <a:r>
              <a:rPr lang="en-US" altLang="en-US" b="1" i="1" dirty="0" smtClean="0">
                <a:solidFill>
                  <a:srgbClr val="FF0000"/>
                </a:solidFill>
                <a:latin typeface="Times New Roman" pitchFamily="18" charset="0"/>
                <a:cs typeface="Times New Roman" pitchFamily="18" charset="0"/>
              </a:rPr>
              <a:t>The number of circular permutations of n different things taken all at a time = (n-1)!</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76880" y="437400"/>
              <a:ext cx="8179920" cy="6305040"/>
            </p14:xfrm>
          </p:contentPart>
        </mc:Choice>
        <mc:Fallback>
          <p:pic>
            <p:nvPicPr>
              <p:cNvPr id="4" name="Ink 3"/>
              <p:cNvPicPr/>
              <p:nvPr/>
            </p:nvPicPr>
            <p:blipFill>
              <a:blip r:embed="rId3"/>
              <a:stretch>
                <a:fillRect/>
              </a:stretch>
            </p:blipFill>
            <p:spPr>
              <a:xfrm>
                <a:off x="767520" y="428040"/>
                <a:ext cx="8198640" cy="632376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Example:  </a:t>
            </a:r>
            <a:r>
              <a:rPr lang="en-US" dirty="0" smtClean="0"/>
              <a:t>In how many ways can 6 people be seated at a round table?</a:t>
            </a:r>
            <a:br>
              <a:rPr lang="en-US" dirty="0" smtClean="0"/>
            </a:br>
            <a:endParaRPr lang="en-US" dirty="0" smtClean="0"/>
          </a:p>
          <a:p>
            <a:pPr>
              <a:buNone/>
            </a:pPr>
            <a:r>
              <a:rPr lang="en-US" b="1" dirty="0" smtClean="0"/>
              <a:t>Solution </a:t>
            </a:r>
            <a:r>
              <a:rPr lang="en-US" dirty="0" smtClean="0"/>
              <a:t>As discussed, the number of ways will be (6 – 1)!, or 120.</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464560" y="3044880"/>
              <a:ext cx="759600" cy="750600"/>
            </p14:xfrm>
          </p:contentPart>
        </mc:Choice>
        <mc:Fallback>
          <p:pic>
            <p:nvPicPr>
              <p:cNvPr id="4" name="Ink 3"/>
              <p:cNvPicPr/>
              <p:nvPr/>
            </p:nvPicPr>
            <p:blipFill>
              <a:blip r:embed="rId3"/>
              <a:stretch>
                <a:fillRect/>
              </a:stretch>
            </p:blipFill>
            <p:spPr>
              <a:xfrm>
                <a:off x="2455200" y="3035520"/>
                <a:ext cx="778320" cy="769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In how many ways 5 boys and 5 girls can be seated in circular manner such that 2 particular girls always sit together.</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53680" y="2125440"/>
              <a:ext cx="8081640" cy="4322160"/>
            </p14:xfrm>
          </p:contentPart>
        </mc:Choice>
        <mc:Fallback>
          <p:pic>
            <p:nvPicPr>
              <p:cNvPr id="4" name="Ink 3"/>
              <p:cNvPicPr/>
              <p:nvPr/>
            </p:nvPicPr>
            <p:blipFill>
              <a:blip r:embed="rId3"/>
              <a:stretch>
                <a:fillRect/>
              </a:stretch>
            </p:blipFill>
            <p:spPr>
              <a:xfrm>
                <a:off x="544320" y="2116080"/>
                <a:ext cx="8100360" cy="4340880"/>
              </a:xfrm>
              <a:prstGeom prst="rect">
                <a:avLst/>
              </a:prstGeom>
            </p:spPr>
          </p:pic>
        </mc:Fallback>
      </mc:AlternateContent>
    </p:spTree>
    <p:extLst>
      <p:ext uri="{BB962C8B-B14F-4D97-AF65-F5344CB8AC3E}">
        <p14:creationId xmlns:p14="http://schemas.microsoft.com/office/powerpoint/2010/main" val="1181157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l"/>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Definition of Combinations: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0" indent="0">
              <a:buNone/>
              <a:defRPr/>
            </a:pPr>
            <a:r>
              <a:rPr lang="en-US" dirty="0" smtClean="0">
                <a:latin typeface="Times New Roman" pitchFamily="18" charset="0"/>
                <a:cs typeface="Times New Roman" pitchFamily="18" charset="0"/>
              </a:rPr>
              <a:t>Combinations </a:t>
            </a:r>
            <a:r>
              <a:rPr lang="en-US" dirty="0">
                <a:latin typeface="Times New Roman" pitchFamily="18" charset="0"/>
                <a:cs typeface="Times New Roman" pitchFamily="18" charset="0"/>
              </a:rPr>
              <a:t>is the </a:t>
            </a:r>
            <a:r>
              <a:rPr lang="en-US" b="1" dirty="0">
                <a:latin typeface="Times New Roman" pitchFamily="18" charset="0"/>
                <a:cs typeface="Times New Roman" pitchFamily="18" charset="0"/>
              </a:rPr>
              <a:t>selection</a:t>
            </a:r>
            <a:r>
              <a:rPr lang="en-US" dirty="0">
                <a:latin typeface="Times New Roman" pitchFamily="18" charset="0"/>
                <a:cs typeface="Times New Roman" pitchFamily="18" charset="0"/>
              </a:rPr>
              <a:t> of some or all of a total of n number of things.</a:t>
            </a:r>
          </a:p>
          <a:p>
            <a:endParaRPr lang="en-US" dirty="0" smtClean="0"/>
          </a:p>
          <a:p>
            <a:pPr marL="0" indent="0">
              <a:buNone/>
              <a:defRPr/>
            </a:pPr>
            <a:r>
              <a:rPr lang="en-US" b="1" i="1" dirty="0">
                <a:solidFill>
                  <a:srgbClr val="FF0000"/>
                </a:solidFill>
                <a:latin typeface="Times New Roman" pitchFamily="18" charset="0"/>
                <a:cs typeface="Times New Roman" pitchFamily="18" charset="0"/>
              </a:rPr>
              <a:t>If out of n things we have to select r things (1≤r≤n), then the number of combinations is denoted by  </a:t>
            </a:r>
            <a:r>
              <a:rPr lang="en-US" b="1" i="1" baseline="30000" dirty="0" err="1">
                <a:solidFill>
                  <a:srgbClr val="FF0000"/>
                </a:solidFill>
                <a:latin typeface="Times New Roman" pitchFamily="18" charset="0"/>
                <a:cs typeface="Times New Roman" pitchFamily="18" charset="0"/>
              </a:rPr>
              <a:t>n</a:t>
            </a:r>
            <a:r>
              <a:rPr lang="en-US" b="1" i="1" dirty="0" err="1">
                <a:solidFill>
                  <a:srgbClr val="FF0000"/>
                </a:solidFill>
                <a:latin typeface="Times New Roman" pitchFamily="18" charset="0"/>
                <a:cs typeface="Times New Roman" pitchFamily="18" charset="0"/>
              </a:rPr>
              <a:t>C</a:t>
            </a:r>
            <a:r>
              <a:rPr lang="en-US" b="1" i="1" baseline="-25000" dirty="0" err="1">
                <a:solidFill>
                  <a:srgbClr val="FF0000"/>
                </a:solidFill>
                <a:latin typeface="Times New Roman" pitchFamily="18" charset="0"/>
                <a:cs typeface="Times New Roman" pitchFamily="18" charset="0"/>
              </a:rPr>
              <a:t>r</a:t>
            </a:r>
            <a:r>
              <a:rPr lang="en-US" b="1" i="1" dirty="0">
                <a:solidFill>
                  <a:srgbClr val="FF0000"/>
                </a:solidFill>
                <a:latin typeface="Times New Roman" pitchFamily="18" charset="0"/>
                <a:cs typeface="Times New Roman" pitchFamily="18" charset="0"/>
              </a:rPr>
              <a:t> =  n!/r!(n-r)!</a:t>
            </a:r>
          </a:p>
          <a:p>
            <a:pPr marL="0" indent="0">
              <a:buNone/>
              <a:defRPr/>
            </a:pPr>
            <a:endParaRPr lang="en-US" b="1" i="1" dirty="0">
              <a:solidFill>
                <a:srgbClr val="FF0000"/>
              </a:solidFill>
              <a:latin typeface="Times New Roman" pitchFamily="18" charset="0"/>
              <a:cs typeface="Times New Roman" pitchFamily="18" charset="0"/>
            </a:endParaRPr>
          </a:p>
          <a:p>
            <a:pPr marL="0" indent="0" algn="just">
              <a:buNone/>
              <a:defRPr/>
            </a:pPr>
            <a:r>
              <a:rPr lang="en-US" dirty="0">
                <a:latin typeface="Times New Roman" pitchFamily="18" charset="0"/>
                <a:cs typeface="Times New Roman" pitchFamily="18" charset="0"/>
              </a:rPr>
              <a:t>Combinations does not deal with the arrangements of the selected things. This explains division by r! which denotes the arrangement of the selected r things.</a:t>
            </a:r>
          </a:p>
          <a:p>
            <a:pPr>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179080" y="160560"/>
              <a:ext cx="6233040" cy="6260400"/>
            </p14:xfrm>
          </p:contentPart>
        </mc:Choice>
        <mc:Fallback>
          <p:pic>
            <p:nvPicPr>
              <p:cNvPr id="4" name="Ink 3"/>
              <p:cNvPicPr/>
              <p:nvPr/>
            </p:nvPicPr>
            <p:blipFill>
              <a:blip r:embed="rId3"/>
              <a:stretch>
                <a:fillRect/>
              </a:stretch>
            </p:blipFill>
            <p:spPr>
              <a:xfrm>
                <a:off x="2169720" y="151200"/>
                <a:ext cx="6251760" cy="627912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altLang="en-US" b="1" dirty="0" smtClean="0">
                <a:latin typeface="Times New Roman" pitchFamily="18" charset="0"/>
                <a:cs typeface="Times New Roman" pitchFamily="18" charset="0"/>
              </a:rPr>
              <a:t>Example:</a:t>
            </a:r>
            <a:endParaRPr lang="en-US" altLang="en-US" dirty="0" smtClean="0">
              <a:latin typeface="Times New Roman" pitchFamily="18" charset="0"/>
              <a:cs typeface="Times New Roman" pitchFamily="18" charset="0"/>
            </a:endParaRPr>
          </a:p>
          <a:p>
            <a:pPr marL="0" indent="0">
              <a:buNone/>
            </a:pPr>
            <a:r>
              <a:rPr lang="en-US" altLang="en-US" dirty="0" smtClean="0">
                <a:latin typeface="Times New Roman" pitchFamily="18" charset="0"/>
                <a:cs typeface="Times New Roman" pitchFamily="18" charset="0"/>
              </a:rPr>
              <a:t>	In a class there are 6 boys and 5 girls. In how many ways can a committee of 2 boys and 2 girls be formed?</a:t>
            </a:r>
          </a:p>
          <a:p>
            <a:pPr marL="0" indent="0">
              <a:buNone/>
            </a:pPr>
            <a:r>
              <a:rPr lang="en-US" altLang="en-US" b="1" dirty="0" smtClean="0">
                <a:latin typeface="Times New Roman" pitchFamily="18" charset="0"/>
                <a:cs typeface="Times New Roman" pitchFamily="18" charset="0"/>
              </a:rPr>
              <a:t>Solution:</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2 boys can be selected out of 6 in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a:t>
            </a:r>
          </a:p>
          <a:p>
            <a:pPr marL="0" indent="0">
              <a:buNone/>
            </a:pPr>
            <a:r>
              <a:rPr lang="en-US" altLang="en-US" dirty="0" smtClean="0">
                <a:latin typeface="Times New Roman" pitchFamily="18" charset="0"/>
                <a:cs typeface="Times New Roman" pitchFamily="18" charset="0"/>
              </a:rPr>
              <a:t>2 girls can be selected out of 5 in </a:t>
            </a:r>
            <a:r>
              <a:rPr lang="en-US" altLang="en-US" baseline="30000" dirty="0" smtClean="0">
                <a:latin typeface="Times New Roman" pitchFamily="18" charset="0"/>
                <a:cs typeface="Times New Roman" pitchFamily="18" charset="0"/>
              </a:rPr>
              <a:t>5</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a:t>
            </a:r>
          </a:p>
          <a:p>
            <a:pPr marL="0" indent="0">
              <a:buNone/>
            </a:pPr>
            <a:r>
              <a:rPr lang="en-US" altLang="en-US" dirty="0" smtClean="0">
                <a:latin typeface="Times New Roman" pitchFamily="18" charset="0"/>
                <a:cs typeface="Times New Roman" pitchFamily="18" charset="0"/>
              </a:rPr>
              <a:t>So the selection can be made in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x </a:t>
            </a:r>
            <a:r>
              <a:rPr lang="en-US" altLang="en-US" baseline="30000" dirty="0" smtClean="0">
                <a:latin typeface="Times New Roman" pitchFamily="18" charset="0"/>
                <a:cs typeface="Times New Roman" pitchFamily="18" charset="0"/>
              </a:rPr>
              <a:t>5</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 (Product Rule: ‘and’ stands for multiplication)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455920" y="2455560"/>
              <a:ext cx="4590000" cy="2018520"/>
            </p14:xfrm>
          </p:contentPart>
        </mc:Choice>
        <mc:Fallback>
          <p:pic>
            <p:nvPicPr>
              <p:cNvPr id="4" name="Ink 3"/>
              <p:cNvPicPr/>
              <p:nvPr/>
            </p:nvPicPr>
            <p:blipFill>
              <a:blip r:embed="rId3"/>
              <a:stretch>
                <a:fillRect/>
              </a:stretch>
            </p:blipFill>
            <p:spPr>
              <a:xfrm>
                <a:off x="2446560" y="2446200"/>
                <a:ext cx="4608720" cy="2037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altLang="en-US" b="1" dirty="0" smtClean="0">
                <a:latin typeface="Times New Roman" pitchFamily="18" charset="0"/>
                <a:cs typeface="Times New Roman" pitchFamily="18" charset="0"/>
              </a:rPr>
              <a:t>Example: </a:t>
            </a:r>
          </a:p>
          <a:p>
            <a:pPr marL="0" indent="0">
              <a:buNone/>
            </a:pPr>
            <a:r>
              <a:rPr lang="en-US" altLang="en-US" dirty="0" smtClean="0">
                <a:latin typeface="Times New Roman" pitchFamily="18" charset="0"/>
                <a:cs typeface="Times New Roman" pitchFamily="18" charset="0"/>
              </a:rPr>
              <a:t>In how many ways can a committee of 3 men and 2 ladies be appointed from 6 men and 4 ladies? 	</a:t>
            </a:r>
          </a:p>
          <a:p>
            <a:pPr marL="0" indent="0">
              <a:buNone/>
            </a:pPr>
            <a:r>
              <a:rPr lang="en-US" altLang="en-US" dirty="0" smtClean="0">
                <a:latin typeface="Times New Roman" pitchFamily="18" charset="0"/>
                <a:cs typeface="Times New Roman" pitchFamily="18" charset="0"/>
              </a:rPr>
              <a:t>(a) 60	 	(b) 120 	(c) 240 	(d) 180 			</a:t>
            </a:r>
          </a:p>
          <a:p>
            <a:pPr marL="0" indent="0">
              <a:buNone/>
            </a:pPr>
            <a:r>
              <a:rPr lang="en-US" altLang="en-US" b="1" i="1" dirty="0" smtClean="0">
                <a:latin typeface="Times New Roman" pitchFamily="18" charset="0"/>
                <a:cs typeface="Times New Roman" pitchFamily="18" charset="0"/>
              </a:rPr>
              <a:t>Solution: </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Number of ways of selecting 3 men out of 6 men =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3</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Number of ways of selecting 2 ladies out of 4 ladies = </a:t>
            </a:r>
            <a:r>
              <a:rPr lang="en-US" altLang="en-US" baseline="30000" dirty="0" smtClean="0">
                <a:latin typeface="Times New Roman" pitchFamily="18" charset="0"/>
                <a:cs typeface="Times New Roman" pitchFamily="18" charset="0"/>
              </a:rPr>
              <a:t>4</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So the number of ways of forming the committee = </a:t>
            </a:r>
          </a:p>
          <a:p>
            <a:pPr marL="0" indent="0">
              <a:buNone/>
            </a:pP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3</a:t>
            </a:r>
            <a:r>
              <a:rPr lang="en-US" altLang="en-US" dirty="0" smtClean="0">
                <a:latin typeface="Times New Roman" pitchFamily="18" charset="0"/>
                <a:cs typeface="Times New Roman" pitchFamily="18" charset="0"/>
              </a:rPr>
              <a:t> . </a:t>
            </a:r>
            <a:r>
              <a:rPr lang="en-US" altLang="en-US" baseline="30000" dirty="0" smtClean="0">
                <a:latin typeface="Times New Roman" pitchFamily="18" charset="0"/>
                <a:cs typeface="Times New Roman" pitchFamily="18" charset="0"/>
              </a:rPr>
              <a:t>4</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 20*6 = 120</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491480" y="3553920"/>
              <a:ext cx="7054560" cy="2643480"/>
            </p14:xfrm>
          </p:contentPart>
        </mc:Choice>
        <mc:Fallback>
          <p:pic>
            <p:nvPicPr>
              <p:cNvPr id="4" name="Ink 3"/>
              <p:cNvPicPr/>
              <p:nvPr/>
            </p:nvPicPr>
            <p:blipFill>
              <a:blip r:embed="rId3"/>
              <a:stretch>
                <a:fillRect/>
              </a:stretch>
            </p:blipFill>
            <p:spPr>
              <a:xfrm>
                <a:off x="1482120" y="3544560"/>
                <a:ext cx="7073280" cy="2662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defRPr/>
            </a:pPr>
            <a:r>
              <a:rPr lang="en-US" dirty="0">
                <a:latin typeface="Times New Roman" pitchFamily="18" charset="0"/>
                <a:cs typeface="Times New Roman" pitchFamily="18" charset="0"/>
              </a:rPr>
              <a:t>A Joint Politician and Police committee of 5 members is to be formed 4 Politician, 3 male Police and 5 female Police. How many different committees can be formed if the committee must consist of 2 Politician, 1 male Police and 2 female Police? 	</a:t>
            </a:r>
          </a:p>
          <a:p>
            <a:pPr marL="514350" indent="-514350">
              <a:buFont typeface="Arial" pitchFamily="34" charset="0"/>
              <a:buAutoNum type="alphaUcPeriod"/>
              <a:defRPr/>
            </a:pPr>
            <a:r>
              <a:rPr lang="pt-BR" dirty="0">
                <a:latin typeface="Times New Roman" pitchFamily="18" charset="0"/>
                <a:cs typeface="Times New Roman" pitchFamily="18" charset="0"/>
              </a:rPr>
              <a:t>170 	</a:t>
            </a:r>
          </a:p>
          <a:p>
            <a:pPr marL="514350" indent="-514350">
              <a:buFont typeface="Arial" pitchFamily="34" charset="0"/>
              <a:buAutoNum type="alphaUcPeriod"/>
              <a:defRPr/>
            </a:pPr>
            <a:r>
              <a:rPr lang="pt-BR" dirty="0">
                <a:latin typeface="Times New Roman" pitchFamily="18" charset="0"/>
                <a:cs typeface="Times New Roman" pitchFamily="18" charset="0"/>
              </a:rPr>
              <a:t>152 	</a:t>
            </a:r>
          </a:p>
          <a:p>
            <a:pPr marL="514350" indent="-514350">
              <a:buFont typeface="Arial" pitchFamily="34" charset="0"/>
              <a:buAutoNum type="alphaUcPeriod"/>
              <a:defRPr/>
            </a:pPr>
            <a:r>
              <a:rPr lang="pt-BR" dirty="0">
                <a:latin typeface="Times New Roman" pitchFamily="18" charset="0"/>
                <a:cs typeface="Times New Roman" pitchFamily="18" charset="0"/>
              </a:rPr>
              <a:t>180 	</a:t>
            </a:r>
          </a:p>
          <a:p>
            <a:pPr marL="514350" indent="-514350">
              <a:buFont typeface="Arial" pitchFamily="34" charset="0"/>
              <a:buAutoNum type="alphaUcPeriod"/>
              <a:defRPr/>
            </a:pPr>
            <a:r>
              <a:rPr lang="pt-BR" dirty="0">
                <a:latin typeface="Times New Roman" pitchFamily="18" charset="0"/>
                <a:cs typeface="Times New Roman" pitchFamily="18" charset="0"/>
              </a:rPr>
              <a:t>104 	</a:t>
            </a:r>
          </a:p>
          <a:p>
            <a:pPr marL="0" indent="0">
              <a:buNone/>
              <a:defRPr/>
            </a:pPr>
            <a:r>
              <a:rPr lang="pt-BR" dirty="0">
                <a:latin typeface="Times New Roman" pitchFamily="18" charset="0"/>
                <a:cs typeface="Times New Roman" pitchFamily="18" charset="0"/>
              </a:rPr>
              <a:t>Ans: C</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marL="0" indent="0">
              <a:buNone/>
              <a:defRPr/>
            </a:pPr>
            <a:endParaRPr lang="en-US" sz="3600" b="1" dirty="0" smtClean="0">
              <a:latin typeface="Times New Roman" pitchFamily="18" charset="0"/>
              <a:cs typeface="Times New Roman" pitchFamily="18" charset="0"/>
            </a:endParaRPr>
          </a:p>
          <a:p>
            <a:pPr marL="0" indent="0">
              <a:buNone/>
              <a:defRPr/>
            </a:pPr>
            <a:r>
              <a:rPr lang="en-US" sz="3600" b="1" dirty="0" smtClean="0">
                <a:latin typeface="Times New Roman" pitchFamily="18" charset="0"/>
                <a:cs typeface="Times New Roman" pitchFamily="18" charset="0"/>
              </a:rPr>
              <a:t>Example:</a:t>
            </a:r>
            <a:r>
              <a:rPr lang="en-US" sz="3600"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In a class there are 6 boys and 5 girls. A committee of 4 is to be selected such that it contains at least 1 boy and 1 girl.</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pPr marL="0" indent="0">
              <a:buNone/>
              <a:defRPr/>
            </a:pPr>
            <a:r>
              <a:rPr lang="en-US" sz="3600" b="1" dirty="0">
                <a:latin typeface="Times New Roman" pitchFamily="18" charset="0"/>
                <a:cs typeface="Times New Roman" pitchFamily="18" charset="0"/>
              </a:rPr>
              <a:t>Solution:</a:t>
            </a:r>
            <a:r>
              <a:rPr lang="en-US" sz="3600"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There are 3 different possibilities now-</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1 boy and 3 girls</a:t>
            </a:r>
          </a:p>
          <a:p>
            <a:pPr marL="0" indent="0">
              <a:buNone/>
              <a:defRPr/>
            </a:pPr>
            <a:r>
              <a:rPr lang="en-US" dirty="0">
                <a:latin typeface="Times New Roman" pitchFamily="18" charset="0"/>
                <a:cs typeface="Times New Roman" pitchFamily="18" charset="0"/>
              </a:rPr>
              <a:t>ii. 2 boys and 2 girls</a:t>
            </a:r>
          </a:p>
          <a:p>
            <a:pPr marL="0" indent="0">
              <a:buNone/>
              <a:defRPr/>
            </a:pPr>
            <a:r>
              <a:rPr lang="en-US" dirty="0">
                <a:latin typeface="Times New Roman" pitchFamily="18" charset="0"/>
                <a:cs typeface="Times New Roman" pitchFamily="18" charset="0"/>
              </a:rPr>
              <a:t>iii. 3 boys and 1 girl</a:t>
            </a:r>
          </a:p>
          <a:p>
            <a:pPr marL="0" indent="0">
              <a:buNone/>
              <a:defRPr/>
            </a:pPr>
            <a:r>
              <a:rPr lang="en-US" dirty="0">
                <a:latin typeface="Times New Roman" pitchFamily="18" charset="0"/>
                <a:cs typeface="Times New Roman" pitchFamily="18" charset="0"/>
              </a:rPr>
              <a:t>In the 1st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In the 2nd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In the 3rd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But only one of the above possibilities will occur; 1st OR 2nd OR 3rd.</a:t>
            </a:r>
          </a:p>
          <a:p>
            <a:pPr marL="0" indent="0">
              <a:buNone/>
              <a:defRPr/>
            </a:pPr>
            <a:r>
              <a:rPr lang="en-US" dirty="0">
                <a:latin typeface="Times New Roman" pitchFamily="18" charset="0"/>
                <a:cs typeface="Times New Roman" pitchFamily="18" charset="0"/>
              </a:rPr>
              <a:t>So the total number of required combinations is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3 </a:t>
            </a:r>
            <a:r>
              <a:rPr lang="en-US" dirty="0">
                <a:latin typeface="Times New Roman" pitchFamily="18" charset="0"/>
                <a:cs typeface="Times New Roman" pitchFamily="18" charset="0"/>
              </a:rPr>
              <a:t>+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05600" y="1339560"/>
              <a:ext cx="6099480" cy="2955960"/>
            </p14:xfrm>
          </p:contentPart>
        </mc:Choice>
        <mc:Fallback>
          <p:pic>
            <p:nvPicPr>
              <p:cNvPr id="2" name="Ink 1"/>
              <p:cNvPicPr/>
              <p:nvPr/>
            </p:nvPicPr>
            <p:blipFill>
              <a:blip r:embed="rId3"/>
              <a:stretch>
                <a:fillRect/>
              </a:stretch>
            </p:blipFill>
            <p:spPr>
              <a:xfrm>
                <a:off x="696240" y="1330200"/>
                <a:ext cx="6118200" cy="2974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Handshakes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marL="0" indent="0">
              <a:buNone/>
              <a:defRPr/>
            </a:pPr>
            <a:r>
              <a:rPr lang="en-US" dirty="0">
                <a:latin typeface="Times New Roman" pitchFamily="18" charset="0"/>
                <a:cs typeface="Times New Roman" pitchFamily="18" charset="0"/>
              </a:rPr>
              <a:t>If there are 12 persons in a party, and if each two of them shake hands with each other, how many handshakes happen in the party? 	</a:t>
            </a:r>
          </a:p>
          <a:p>
            <a:pPr marL="514350" indent="-514350">
              <a:buFont typeface="Arial" pitchFamily="34" charset="0"/>
              <a:buAutoNum type="alphaUcPeriod"/>
              <a:defRPr/>
            </a:pPr>
            <a:r>
              <a:rPr lang="pt-BR" dirty="0">
                <a:latin typeface="Times New Roman" pitchFamily="18" charset="0"/>
                <a:cs typeface="Times New Roman" pitchFamily="18" charset="0"/>
              </a:rPr>
              <a:t>44 	</a:t>
            </a:r>
          </a:p>
          <a:p>
            <a:pPr marL="514350" indent="-514350">
              <a:buFont typeface="Arial" pitchFamily="34" charset="0"/>
              <a:buAutoNum type="alphaUcPeriod"/>
              <a:defRPr/>
            </a:pPr>
            <a:r>
              <a:rPr lang="pt-BR" dirty="0">
                <a:latin typeface="Times New Roman" pitchFamily="18" charset="0"/>
                <a:cs typeface="Times New Roman" pitchFamily="18" charset="0"/>
              </a:rPr>
              <a:t>66 	</a:t>
            </a:r>
          </a:p>
          <a:p>
            <a:pPr marL="514350" indent="-514350">
              <a:buFont typeface="Arial" pitchFamily="34" charset="0"/>
              <a:buAutoNum type="alphaUcPeriod"/>
              <a:defRPr/>
            </a:pPr>
            <a:r>
              <a:rPr lang="pt-BR" dirty="0">
                <a:latin typeface="Times New Roman" pitchFamily="18" charset="0"/>
                <a:cs typeface="Times New Roman" pitchFamily="18" charset="0"/>
              </a:rPr>
              <a:t>77 	</a:t>
            </a:r>
          </a:p>
          <a:p>
            <a:pPr marL="514350" indent="-514350">
              <a:buFont typeface="Arial" pitchFamily="34" charset="0"/>
              <a:buAutoNum type="alphaUcPeriod"/>
              <a:defRPr/>
            </a:pPr>
            <a:r>
              <a:rPr lang="pt-BR" dirty="0">
                <a:latin typeface="Times New Roman" pitchFamily="18" charset="0"/>
                <a:cs typeface="Times New Roman" pitchFamily="18" charset="0"/>
              </a:rPr>
              <a:t>55 	</a:t>
            </a:r>
          </a:p>
          <a:p>
            <a:pPr marL="0" indent="0">
              <a:buNone/>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B</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00040" y="107280"/>
              <a:ext cx="8162280" cy="6402960"/>
            </p14:xfrm>
          </p:contentPart>
        </mc:Choice>
        <mc:Fallback>
          <p:pic>
            <p:nvPicPr>
              <p:cNvPr id="4" name="Ink 3"/>
              <p:cNvPicPr/>
              <p:nvPr/>
            </p:nvPicPr>
            <p:blipFill>
              <a:blip r:embed="rId3"/>
              <a:stretch>
                <a:fillRect/>
              </a:stretch>
            </p:blipFill>
            <p:spPr>
              <a:xfrm>
                <a:off x="490680" y="97920"/>
                <a:ext cx="8181000" cy="6421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lines can be drawn using 10 points?</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94880" y="964440"/>
              <a:ext cx="8322840" cy="5117040"/>
            </p14:xfrm>
          </p:contentPart>
        </mc:Choice>
        <mc:Fallback>
          <p:pic>
            <p:nvPicPr>
              <p:cNvPr id="4" name="Ink 3"/>
              <p:cNvPicPr/>
              <p:nvPr/>
            </p:nvPicPr>
            <p:blipFill>
              <a:blip r:embed="rId3"/>
              <a:stretch>
                <a:fillRect/>
              </a:stretch>
            </p:blipFill>
            <p:spPr>
              <a:xfrm>
                <a:off x="785520" y="955080"/>
                <a:ext cx="8341560" cy="513576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normAutofit fontScale="90000"/>
          </a:bodyPr>
          <a:lstStyle/>
          <a:p>
            <a:r>
              <a:rPr lang="en-US" dirty="0" smtClean="0"/>
              <a:t>How many ways to reach </a:t>
            </a:r>
            <a:r>
              <a:rPr lang="en-US" dirty="0" err="1" smtClean="0"/>
              <a:t>Lucknow</a:t>
            </a:r>
            <a:r>
              <a:rPr lang="en-US" dirty="0" smtClean="0"/>
              <a:t> from New Delhi</a:t>
            </a:r>
            <a:endParaRPr lang="en-US" dirty="0"/>
          </a:p>
        </p:txBody>
      </p:sp>
      <p:grpSp>
        <p:nvGrpSpPr>
          <p:cNvPr id="3" name="Group 1054"/>
          <p:cNvGrpSpPr>
            <a:grpSpLocks noGrp="1"/>
          </p:cNvGrpSpPr>
          <p:nvPr/>
        </p:nvGrpSpPr>
        <p:grpSpPr bwMode="auto">
          <a:xfrm>
            <a:off x="457200" y="1605287"/>
            <a:ext cx="8229600" cy="4515793"/>
            <a:chOff x="198" y="2161"/>
            <a:chExt cx="4529" cy="888"/>
          </a:xfrm>
        </p:grpSpPr>
        <p:grpSp>
          <p:nvGrpSpPr>
            <p:cNvPr id="4" name="Group 1037"/>
            <p:cNvGrpSpPr>
              <a:grpSpLocks/>
            </p:cNvGrpSpPr>
            <p:nvPr/>
          </p:nvGrpSpPr>
          <p:grpSpPr bwMode="auto">
            <a:xfrm>
              <a:off x="593" y="2161"/>
              <a:ext cx="1985" cy="719"/>
              <a:chOff x="606" y="2083"/>
              <a:chExt cx="2103" cy="719"/>
            </a:xfrm>
          </p:grpSpPr>
          <p:sp>
            <p:nvSpPr>
              <p:cNvPr id="14" name="Oval 1029"/>
              <p:cNvSpPr>
                <a:spLocks noChangeArrowheads="1"/>
              </p:cNvSpPr>
              <p:nvPr/>
            </p:nvSpPr>
            <p:spPr bwMode="auto">
              <a:xfrm>
                <a:off x="624" y="2382"/>
                <a:ext cx="2064" cy="420"/>
              </a:xfrm>
              <a:prstGeom prst="ellipse">
                <a:avLst/>
              </a:prstGeom>
              <a:noFill/>
              <a:ln w="9525">
                <a:solidFill>
                  <a:schemeClr val="tx1"/>
                </a:solidFill>
                <a:round/>
                <a:headEnd/>
                <a:tailEnd/>
              </a:ln>
            </p:spPr>
            <p:txBody>
              <a:bodyPr wrap="none" anchor="ctr"/>
              <a:lstStyle/>
              <a:p>
                <a:endParaRPr lang="en-US"/>
              </a:p>
            </p:txBody>
          </p:sp>
          <p:sp>
            <p:nvSpPr>
              <p:cNvPr id="15" name="Oval 1030"/>
              <p:cNvSpPr>
                <a:spLocks noChangeArrowheads="1"/>
              </p:cNvSpPr>
              <p:nvPr/>
            </p:nvSpPr>
            <p:spPr bwMode="auto">
              <a:xfrm>
                <a:off x="627" y="2505"/>
                <a:ext cx="2064" cy="192"/>
              </a:xfrm>
              <a:prstGeom prst="ellipse">
                <a:avLst/>
              </a:prstGeom>
              <a:noFill/>
              <a:ln w="9525">
                <a:solidFill>
                  <a:schemeClr val="tx1"/>
                </a:solidFill>
                <a:round/>
                <a:headEnd/>
                <a:tailEnd/>
              </a:ln>
            </p:spPr>
            <p:txBody>
              <a:bodyPr wrap="none" anchor="ctr"/>
              <a:lstStyle/>
              <a:p>
                <a:endParaRPr lang="en-US"/>
              </a:p>
            </p:txBody>
          </p:sp>
          <p:sp>
            <p:nvSpPr>
              <p:cNvPr id="16" name="Oval 1031"/>
              <p:cNvSpPr>
                <a:spLocks noChangeArrowheads="1"/>
              </p:cNvSpPr>
              <p:nvPr/>
            </p:nvSpPr>
            <p:spPr bwMode="auto">
              <a:xfrm>
                <a:off x="2661"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 name="Oval 1032"/>
              <p:cNvSpPr>
                <a:spLocks noChangeArrowheads="1"/>
              </p:cNvSpPr>
              <p:nvPr/>
            </p:nvSpPr>
            <p:spPr bwMode="auto">
              <a:xfrm>
                <a:off x="606"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8" name="Text Box 1033"/>
              <p:cNvSpPr txBox="1">
                <a:spLocks noChangeArrowheads="1"/>
              </p:cNvSpPr>
              <p:nvPr/>
            </p:nvSpPr>
            <p:spPr bwMode="auto">
              <a:xfrm>
                <a:off x="1584" y="2083"/>
                <a:ext cx="108" cy="73"/>
              </a:xfrm>
              <a:prstGeom prst="rect">
                <a:avLst/>
              </a:prstGeom>
              <a:noFill/>
              <a:ln w="9525">
                <a:noFill/>
                <a:miter lim="800000"/>
                <a:headEnd/>
                <a:tailEnd/>
              </a:ln>
            </p:spPr>
            <p:txBody>
              <a:bodyPr wrap="none">
                <a:spAutoFit/>
              </a:bodyPr>
              <a:lstStyle/>
              <a:p>
                <a:endParaRPr lang="en-US" dirty="0"/>
              </a:p>
            </p:txBody>
          </p:sp>
          <p:sp>
            <p:nvSpPr>
              <p:cNvPr id="19" name="Text Box 1034"/>
              <p:cNvSpPr txBox="1">
                <a:spLocks noChangeArrowheads="1"/>
              </p:cNvSpPr>
              <p:nvPr/>
            </p:nvSpPr>
            <p:spPr bwMode="auto">
              <a:xfrm>
                <a:off x="1560" y="2304"/>
                <a:ext cx="141" cy="73"/>
              </a:xfrm>
              <a:prstGeom prst="rect">
                <a:avLst/>
              </a:prstGeom>
              <a:noFill/>
              <a:ln w="9525">
                <a:noFill/>
                <a:miter lim="800000"/>
                <a:headEnd/>
                <a:tailEnd/>
              </a:ln>
            </p:spPr>
            <p:txBody>
              <a:bodyPr wrap="none">
                <a:spAutoFit/>
              </a:bodyPr>
              <a:lstStyle/>
              <a:p>
                <a:r>
                  <a:rPr lang="en-US" dirty="0" smtClean="0"/>
                  <a:t>I</a:t>
                </a:r>
                <a:endParaRPr lang="en-US" dirty="0"/>
              </a:p>
            </p:txBody>
          </p:sp>
          <p:sp>
            <p:nvSpPr>
              <p:cNvPr id="20" name="Text Box 1035"/>
              <p:cNvSpPr txBox="1">
                <a:spLocks noChangeArrowheads="1"/>
              </p:cNvSpPr>
              <p:nvPr/>
            </p:nvSpPr>
            <p:spPr bwMode="auto">
              <a:xfrm>
                <a:off x="1536" y="2515"/>
                <a:ext cx="175" cy="73"/>
              </a:xfrm>
              <a:prstGeom prst="rect">
                <a:avLst/>
              </a:prstGeom>
              <a:noFill/>
              <a:ln w="9525">
                <a:noFill/>
                <a:miter lim="800000"/>
                <a:headEnd/>
                <a:tailEnd/>
              </a:ln>
            </p:spPr>
            <p:txBody>
              <a:bodyPr wrap="none">
                <a:spAutoFit/>
              </a:bodyPr>
              <a:lstStyle/>
              <a:p>
                <a:r>
                  <a:rPr lang="en-US" dirty="0" smtClean="0"/>
                  <a:t>II</a:t>
                </a:r>
                <a:endParaRPr lang="en-US" dirty="0"/>
              </a:p>
            </p:txBody>
          </p:sp>
          <p:sp>
            <p:nvSpPr>
              <p:cNvPr id="21" name="Text Box 1036"/>
              <p:cNvSpPr txBox="1">
                <a:spLocks noChangeArrowheads="1"/>
              </p:cNvSpPr>
              <p:nvPr/>
            </p:nvSpPr>
            <p:spPr bwMode="auto">
              <a:xfrm>
                <a:off x="1536" y="2718"/>
                <a:ext cx="209" cy="73"/>
              </a:xfrm>
              <a:prstGeom prst="rect">
                <a:avLst/>
              </a:prstGeom>
              <a:noFill/>
              <a:ln w="9525">
                <a:noFill/>
                <a:miter lim="800000"/>
                <a:headEnd/>
                <a:tailEnd/>
              </a:ln>
            </p:spPr>
            <p:txBody>
              <a:bodyPr wrap="none">
                <a:spAutoFit/>
              </a:bodyPr>
              <a:lstStyle/>
              <a:p>
                <a:r>
                  <a:rPr lang="en-US" dirty="0" smtClean="0"/>
                  <a:t>III</a:t>
                </a:r>
                <a:endParaRPr lang="en-US" dirty="0"/>
              </a:p>
            </p:txBody>
          </p:sp>
        </p:grpSp>
        <p:sp>
          <p:nvSpPr>
            <p:cNvPr id="6" name="Oval 1039"/>
            <p:cNvSpPr>
              <a:spLocks noChangeArrowheads="1"/>
            </p:cNvSpPr>
            <p:nvPr/>
          </p:nvSpPr>
          <p:spPr bwMode="auto">
            <a:xfrm>
              <a:off x="2553" y="2580"/>
              <a:ext cx="1671" cy="240"/>
            </a:xfrm>
            <a:prstGeom prst="ellipse">
              <a:avLst/>
            </a:prstGeom>
            <a:noFill/>
            <a:ln w="9525">
              <a:solidFill>
                <a:schemeClr val="tx1"/>
              </a:solidFill>
              <a:round/>
              <a:headEnd/>
              <a:tailEnd/>
            </a:ln>
          </p:spPr>
          <p:txBody>
            <a:bodyPr wrap="none" anchor="ctr"/>
            <a:lstStyle/>
            <a:p>
              <a:endParaRPr lang="en-US"/>
            </a:p>
          </p:txBody>
        </p:sp>
        <p:sp>
          <p:nvSpPr>
            <p:cNvPr id="7" name="Oval 1041"/>
            <p:cNvSpPr>
              <a:spLocks noChangeArrowheads="1"/>
            </p:cNvSpPr>
            <p:nvPr/>
          </p:nvSpPr>
          <p:spPr bwMode="auto">
            <a:xfrm>
              <a:off x="4176" y="2657"/>
              <a:ext cx="45"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8" name="Oval 1042"/>
            <p:cNvSpPr>
              <a:spLocks noChangeArrowheads="1"/>
            </p:cNvSpPr>
            <p:nvPr/>
          </p:nvSpPr>
          <p:spPr bwMode="auto">
            <a:xfrm>
              <a:off x="2536" y="2657"/>
              <a:ext cx="45"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9" name="Text Box 1043"/>
            <p:cNvSpPr txBox="1">
              <a:spLocks noChangeArrowheads="1"/>
            </p:cNvSpPr>
            <p:nvPr/>
          </p:nvSpPr>
          <p:spPr bwMode="auto">
            <a:xfrm>
              <a:off x="3301" y="2505"/>
              <a:ext cx="236" cy="73"/>
            </a:xfrm>
            <a:prstGeom prst="rect">
              <a:avLst/>
            </a:prstGeom>
            <a:noFill/>
            <a:ln w="9525">
              <a:noFill/>
              <a:miter lim="800000"/>
              <a:headEnd/>
              <a:tailEnd/>
            </a:ln>
          </p:spPr>
          <p:txBody>
            <a:bodyPr wrap="square">
              <a:spAutoFit/>
            </a:bodyPr>
            <a:lstStyle/>
            <a:p>
              <a:r>
                <a:rPr lang="en-US" dirty="0"/>
                <a:t>A</a:t>
              </a:r>
            </a:p>
          </p:txBody>
        </p:sp>
        <p:sp>
          <p:nvSpPr>
            <p:cNvPr id="10" name="Text Box 1046"/>
            <p:cNvSpPr txBox="1">
              <a:spLocks noChangeArrowheads="1"/>
            </p:cNvSpPr>
            <p:nvPr/>
          </p:nvSpPr>
          <p:spPr bwMode="auto">
            <a:xfrm>
              <a:off x="3414" y="2795"/>
              <a:ext cx="237" cy="254"/>
            </a:xfrm>
            <a:prstGeom prst="rect">
              <a:avLst/>
            </a:prstGeom>
            <a:noFill/>
            <a:ln w="9525">
              <a:noFill/>
              <a:miter lim="800000"/>
              <a:headEnd/>
              <a:tailEnd/>
            </a:ln>
          </p:spPr>
          <p:txBody>
            <a:bodyPr wrap="none">
              <a:spAutoFit/>
            </a:bodyPr>
            <a:lstStyle/>
            <a:p>
              <a:r>
                <a:rPr lang="en-US"/>
                <a:t>B</a:t>
              </a:r>
            </a:p>
          </p:txBody>
        </p:sp>
        <p:sp>
          <p:nvSpPr>
            <p:cNvPr id="11" name="Rectangle 1048"/>
            <p:cNvSpPr>
              <a:spLocks noChangeArrowheads="1"/>
            </p:cNvSpPr>
            <p:nvPr/>
          </p:nvSpPr>
          <p:spPr bwMode="auto">
            <a:xfrm>
              <a:off x="2276" y="2718"/>
              <a:ext cx="635" cy="218"/>
            </a:xfrm>
            <a:prstGeom prst="rect">
              <a:avLst/>
            </a:prstGeom>
            <a:noFill/>
            <a:ln w="9525">
              <a:noFill/>
              <a:miter lim="800000"/>
              <a:headEnd/>
              <a:tailEnd/>
            </a:ln>
          </p:spPr>
          <p:txBody>
            <a:bodyPr wrap="none">
              <a:spAutoFit/>
            </a:bodyPr>
            <a:lstStyle/>
            <a:p>
              <a:r>
                <a:rPr lang="en-US" sz="1800"/>
                <a:t>Kanpur</a:t>
              </a:r>
            </a:p>
          </p:txBody>
        </p:sp>
        <p:sp>
          <p:nvSpPr>
            <p:cNvPr id="12" name="Rectangle 1049"/>
            <p:cNvSpPr>
              <a:spLocks noChangeArrowheads="1"/>
            </p:cNvSpPr>
            <p:nvPr/>
          </p:nvSpPr>
          <p:spPr bwMode="auto">
            <a:xfrm>
              <a:off x="3984" y="2688"/>
              <a:ext cx="743" cy="218"/>
            </a:xfrm>
            <a:prstGeom prst="rect">
              <a:avLst/>
            </a:prstGeom>
            <a:noFill/>
            <a:ln w="9525">
              <a:noFill/>
              <a:miter lim="800000"/>
              <a:headEnd/>
              <a:tailEnd/>
            </a:ln>
          </p:spPr>
          <p:txBody>
            <a:bodyPr wrap="none">
              <a:spAutoFit/>
            </a:bodyPr>
            <a:lstStyle/>
            <a:p>
              <a:r>
                <a:rPr lang="en-US" sz="1800"/>
                <a:t>Lucknow</a:t>
              </a:r>
            </a:p>
          </p:txBody>
        </p:sp>
        <p:sp>
          <p:nvSpPr>
            <p:cNvPr id="13" name="Rectangle 1050"/>
            <p:cNvSpPr>
              <a:spLocks noChangeArrowheads="1"/>
            </p:cNvSpPr>
            <p:nvPr/>
          </p:nvSpPr>
          <p:spPr bwMode="auto">
            <a:xfrm>
              <a:off x="198" y="2526"/>
              <a:ext cx="484" cy="381"/>
            </a:xfrm>
            <a:prstGeom prst="rect">
              <a:avLst/>
            </a:prstGeom>
            <a:noFill/>
            <a:ln w="9525">
              <a:noFill/>
              <a:miter lim="800000"/>
              <a:headEnd/>
              <a:tailEnd/>
            </a:ln>
          </p:spPr>
          <p:txBody>
            <a:bodyPr wrap="none">
              <a:spAutoFit/>
            </a:bodyPr>
            <a:lstStyle/>
            <a:p>
              <a:r>
                <a:rPr lang="en-US" sz="1800"/>
                <a:t>New</a:t>
              </a:r>
            </a:p>
            <a:p>
              <a:r>
                <a:rPr lang="en-US" sz="1800"/>
                <a:t>Delhi</a:t>
              </a:r>
            </a:p>
          </p:txBody>
        </p:sp>
      </p:grpSp>
      <p:sp>
        <p:nvSpPr>
          <p:cNvPr id="22" name="Text Box 1035"/>
          <p:cNvSpPr txBox="1">
            <a:spLocks noChangeArrowheads="1"/>
          </p:cNvSpPr>
          <p:nvPr/>
        </p:nvSpPr>
        <p:spPr bwMode="auto">
          <a:xfrm>
            <a:off x="2743200" y="5334000"/>
            <a:ext cx="373820" cy="369332"/>
          </a:xfrm>
          <a:prstGeom prst="rect">
            <a:avLst/>
          </a:prstGeom>
          <a:noFill/>
          <a:ln w="9525">
            <a:noFill/>
            <a:miter lim="800000"/>
            <a:headEnd/>
            <a:tailEnd/>
          </a:ln>
        </p:spPr>
        <p:txBody>
          <a:bodyPr wrap="none">
            <a:spAutoFit/>
          </a:bodyPr>
          <a:lstStyle/>
          <a:p>
            <a:r>
              <a:rPr lang="en-US" dirty="0" smtClean="0"/>
              <a:t>IV</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018080" y="1035720"/>
              <a:ext cx="8170920" cy="5438520"/>
            </p14:xfrm>
          </p:contentPart>
        </mc:Choice>
        <mc:Fallback>
          <p:pic>
            <p:nvPicPr>
              <p:cNvPr id="5" name="Ink 4"/>
              <p:cNvPicPr/>
              <p:nvPr/>
            </p:nvPicPr>
            <p:blipFill>
              <a:blip r:embed="rId3"/>
              <a:stretch>
                <a:fillRect/>
              </a:stretch>
            </p:blipFill>
            <p:spPr>
              <a:xfrm>
                <a:off x="1008720" y="1026360"/>
                <a:ext cx="8189640" cy="5457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a:t>
            </a:r>
            <a:r>
              <a:rPr lang="en-US" dirty="0" err="1" smtClean="0"/>
              <a:t>traingles</a:t>
            </a:r>
            <a:r>
              <a:rPr lang="en-US" dirty="0" smtClean="0"/>
              <a:t> can be drawn from 10 non-collinear points?</a:t>
            </a:r>
          </a:p>
          <a:p>
            <a:r>
              <a:rPr lang="en-US" dirty="0" smtClean="0"/>
              <a:t>How many </a:t>
            </a:r>
            <a:r>
              <a:rPr lang="en-US" dirty="0" err="1" smtClean="0"/>
              <a:t>traingles</a:t>
            </a:r>
            <a:r>
              <a:rPr lang="en-US" dirty="0" smtClean="0"/>
              <a:t> can be formed from 11 points if 6 points are collinear in one plane and 5 points are collinear in other plane?</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94880" y="3429000"/>
              <a:ext cx="5670720" cy="2464920"/>
            </p14:xfrm>
          </p:contentPart>
        </mc:Choice>
        <mc:Fallback>
          <p:pic>
            <p:nvPicPr>
              <p:cNvPr id="4" name="Ink 3"/>
              <p:cNvPicPr/>
              <p:nvPr/>
            </p:nvPicPr>
            <p:blipFill>
              <a:blip r:embed="rId3"/>
              <a:stretch>
                <a:fillRect/>
              </a:stretch>
            </p:blipFill>
            <p:spPr>
              <a:xfrm>
                <a:off x="785520" y="3419640"/>
                <a:ext cx="5689440" cy="2483640"/>
              </a:xfrm>
              <a:prstGeom prst="rect">
                <a:avLst/>
              </a:prstGeom>
            </p:spPr>
          </p:pic>
        </mc:Fallback>
      </mc:AlternateContent>
    </p:spTree>
    <p:extLst>
      <p:ext uri="{BB962C8B-B14F-4D97-AF65-F5344CB8AC3E}">
        <p14:creationId xmlns:p14="http://schemas.microsoft.com/office/powerpoint/2010/main" val="1022147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a:t>
            </a:r>
            <a:r>
              <a:rPr lang="en-US" dirty="0" err="1" smtClean="0"/>
              <a:t>diagonls</a:t>
            </a:r>
            <a:r>
              <a:rPr lang="en-US" dirty="0" smtClean="0"/>
              <a:t> in hexagon?</a:t>
            </a:r>
          </a:p>
          <a:p>
            <a:r>
              <a:rPr lang="en-US" dirty="0" smtClean="0"/>
              <a:t>How many </a:t>
            </a:r>
            <a:r>
              <a:rPr lang="en-US" dirty="0" err="1" smtClean="0"/>
              <a:t>diagonls</a:t>
            </a:r>
            <a:r>
              <a:rPr lang="en-US" dirty="0" smtClean="0"/>
              <a:t> in a polygon?</a:t>
            </a:r>
          </a:p>
          <a:p>
            <a:endParaRPr lang="en-US" dirty="0"/>
          </a:p>
        </p:txBody>
      </p:sp>
    </p:spTree>
    <p:extLst>
      <p:ext uri="{BB962C8B-B14F-4D97-AF65-F5344CB8AC3E}">
        <p14:creationId xmlns:p14="http://schemas.microsoft.com/office/powerpoint/2010/main" val="725145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defRPr/>
            </a:pPr>
            <a:r>
              <a:rPr lang="en-US" dirty="0">
                <a:latin typeface="Times New Roman" pitchFamily="18" charset="0"/>
                <a:cs typeface="Times New Roman" pitchFamily="18" charset="0"/>
              </a:rPr>
              <a:t>20. A polygon has 44 diagonals, then the number of its sides are: 	</a:t>
            </a:r>
          </a:p>
          <a:p>
            <a:pPr marL="514350" indent="-514350">
              <a:buFont typeface="Arial" pitchFamily="34" charset="0"/>
              <a:buAutoNum type="alphaUcPeriod"/>
              <a:defRPr/>
            </a:pPr>
            <a:r>
              <a:rPr lang="pt-BR" dirty="0">
                <a:latin typeface="Times New Roman" pitchFamily="18" charset="0"/>
                <a:cs typeface="Times New Roman" pitchFamily="18" charset="0"/>
              </a:rPr>
              <a:t>5</a:t>
            </a:r>
            <a:r>
              <a:rPr lang="pt-BR" dirty="0" smtClean="0">
                <a:latin typeface="Times New Roman" pitchFamily="18" charset="0"/>
                <a:cs typeface="Times New Roman" pitchFamily="18" charset="0"/>
              </a:rPr>
              <a:t>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7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9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11 </a:t>
            </a:r>
            <a:r>
              <a:rPr lang="pt-BR" dirty="0">
                <a:latin typeface="Times New Roman" pitchFamily="18" charset="0"/>
                <a:cs typeface="Times New Roman" pitchFamily="18" charset="0"/>
              </a:rPr>
              <a:t>	</a:t>
            </a:r>
          </a:p>
          <a:p>
            <a:pPr marL="514350" indent="-514350">
              <a:buFont typeface="Arial" pitchFamily="34" charset="0"/>
              <a:buAutoNum type="alphaUcPeriod"/>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a:t>
            </a:r>
            <a:r>
              <a:rPr lang="pt-BR" dirty="0" smtClean="0">
                <a:latin typeface="Times New Roman" pitchFamily="18" charset="0"/>
                <a:cs typeface="Times New Roman" pitchFamily="18" charset="0"/>
              </a:rPr>
              <a:t>D</a:t>
            </a:r>
            <a:endParaRPr lang="pt-BR"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altLang="en-US" dirty="0" smtClean="0">
              <a:latin typeface="Aharoni" pitchFamily="2" charset="-79"/>
              <a:cs typeface="Aharoni" pitchFamily="2" charset="-79"/>
            </a:endParaRPr>
          </a:p>
          <a:p>
            <a:pPr algn="ctr"/>
            <a:endParaRPr lang="en-US" altLang="en-US" dirty="0">
              <a:latin typeface="Aharoni" pitchFamily="2" charset="-79"/>
              <a:cs typeface="Aharoni" pitchFamily="2" charset="-79"/>
            </a:endParaRPr>
          </a:p>
          <a:p>
            <a:pPr algn="ctr">
              <a:buNone/>
            </a:pPr>
            <a:r>
              <a:rPr lang="en-US" altLang="en-US" sz="6000" dirty="0" smtClean="0">
                <a:latin typeface="Aharoni" pitchFamily="2" charset="-79"/>
                <a:cs typeface="Aharoni" pitchFamily="2" charset="-79"/>
              </a:rPr>
              <a:t>PROBABILITY</a:t>
            </a:r>
            <a:endParaRPr lang="en-US" sz="60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66120" y="2366280"/>
              <a:ext cx="8064000" cy="3929400"/>
            </p14:xfrm>
          </p:contentPart>
        </mc:Choice>
        <mc:Fallback>
          <p:pic>
            <p:nvPicPr>
              <p:cNvPr id="4" name="Ink 3"/>
              <p:cNvPicPr/>
              <p:nvPr/>
            </p:nvPicPr>
            <p:blipFill>
              <a:blip r:embed="rId3"/>
              <a:stretch>
                <a:fillRect/>
              </a:stretch>
            </p:blipFill>
            <p:spPr>
              <a:xfrm>
                <a:off x="356760" y="2356920"/>
                <a:ext cx="8082720" cy="3948120"/>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lstStyle/>
          <a:p>
            <a:pPr>
              <a:buNone/>
            </a:pPr>
            <a:r>
              <a:rPr lang="en-US" altLang="en-US" dirty="0" smtClean="0"/>
              <a:t>Probability is the measure of how likely an event is.</a:t>
            </a:r>
          </a:p>
          <a:p>
            <a:pPr>
              <a:buNone/>
            </a:pPr>
            <a:endParaRPr lang="en-US" altLang="en-US" b="1" dirty="0" smtClean="0"/>
          </a:p>
          <a:p>
            <a:pPr>
              <a:buNone/>
            </a:pPr>
            <a:r>
              <a:rPr lang="en-US" altLang="en-US" b="1" dirty="0" smtClean="0"/>
              <a:t>Probability of an Event =  Number of Favorable Outcomes /                     	Total Number of Possible Outcomes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491480" y="2509200"/>
              <a:ext cx="7572600" cy="3965040"/>
            </p14:xfrm>
          </p:contentPart>
        </mc:Choice>
        <mc:Fallback>
          <p:pic>
            <p:nvPicPr>
              <p:cNvPr id="4" name="Ink 3"/>
              <p:cNvPicPr/>
              <p:nvPr/>
            </p:nvPicPr>
            <p:blipFill>
              <a:blip r:embed="rId3"/>
              <a:stretch>
                <a:fillRect/>
              </a:stretch>
            </p:blipFill>
            <p:spPr>
              <a:xfrm>
                <a:off x="1482120" y="2499840"/>
                <a:ext cx="7591320" cy="398376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Terminology</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altLang="en-US" b="1" dirty="0" smtClean="0">
                <a:solidFill>
                  <a:schemeClr val="tx1"/>
                </a:solidFill>
                <a:cs typeface="Times New Roman" pitchFamily="18" charset="0"/>
              </a:rPr>
              <a:t>Sample Space: T</a:t>
            </a:r>
            <a:r>
              <a:rPr lang="en-US" altLang="en-US" dirty="0" smtClean="0">
                <a:solidFill>
                  <a:schemeClr val="tx1"/>
                </a:solidFill>
              </a:rPr>
              <a:t>he </a:t>
            </a:r>
            <a:r>
              <a:rPr lang="en-US" altLang="en-US" b="1" dirty="0" smtClean="0">
                <a:solidFill>
                  <a:schemeClr val="tx1"/>
                </a:solidFill>
              </a:rPr>
              <a:t>sample space</a:t>
            </a:r>
            <a:r>
              <a:rPr lang="en-US" altLang="en-US" dirty="0" smtClean="0">
                <a:solidFill>
                  <a:schemeClr val="tx1"/>
                </a:solidFill>
              </a:rPr>
              <a:t> of an experiment or random trial is the set of all possible outcomes or results of that experiment.</a:t>
            </a:r>
          </a:p>
          <a:p>
            <a:r>
              <a:rPr lang="en-US" altLang="en-US" b="1" dirty="0" smtClean="0">
                <a:solidFill>
                  <a:schemeClr val="tx1"/>
                </a:solidFill>
              </a:rPr>
              <a:t>Example:</a:t>
            </a:r>
            <a:endParaRPr lang="en-US" altLang="en-US" dirty="0" smtClean="0">
              <a:solidFill>
                <a:schemeClr val="tx1"/>
              </a:solidFill>
            </a:endParaRPr>
          </a:p>
          <a:p>
            <a:pPr>
              <a:buNone/>
            </a:pPr>
            <a:r>
              <a:rPr lang="en-US" altLang="en-US" dirty="0" smtClean="0">
                <a:solidFill>
                  <a:schemeClr val="tx1"/>
                </a:solidFill>
              </a:rPr>
              <a:t>For tossing two coins, the corresponding sample space would be {( head, head), (head, tail), (tail, head), ( tail, tail)}.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solidFill>
                  <a:schemeClr val="tx1"/>
                </a:solidFill>
                <a:cs typeface="Times New Roman" pitchFamily="18" charset="0"/>
              </a:rPr>
              <a:t>Favourable</a:t>
            </a:r>
            <a:r>
              <a:rPr lang="en-US" b="1" dirty="0" smtClean="0">
                <a:solidFill>
                  <a:schemeClr val="tx1"/>
                </a:solidFill>
                <a:cs typeface="Times New Roman" pitchFamily="18" charset="0"/>
              </a:rPr>
              <a:t> Cases : T</a:t>
            </a:r>
            <a:r>
              <a:rPr lang="en-US" dirty="0" smtClean="0">
                <a:solidFill>
                  <a:schemeClr val="tx1"/>
                </a:solidFill>
                <a:cs typeface="Times New Roman" pitchFamily="18" charset="0"/>
              </a:rPr>
              <a:t>he number of outcomes which result in the happening of a desired event are called </a:t>
            </a:r>
            <a:r>
              <a:rPr lang="en-US" dirty="0" err="1" smtClean="0">
                <a:solidFill>
                  <a:schemeClr val="tx1"/>
                </a:solidFill>
                <a:cs typeface="Times New Roman" pitchFamily="18" charset="0"/>
              </a:rPr>
              <a:t>favourable</a:t>
            </a:r>
            <a:r>
              <a:rPr lang="en-US" dirty="0" smtClean="0">
                <a:solidFill>
                  <a:schemeClr val="tx1"/>
                </a:solidFill>
                <a:cs typeface="Times New Roman" pitchFamily="18" charset="0"/>
              </a:rPr>
              <a:t> cases. </a:t>
            </a:r>
          </a:p>
          <a:p>
            <a:pPr>
              <a:buNone/>
            </a:pPr>
            <a:r>
              <a:rPr lang="en-US" b="1" dirty="0" smtClean="0">
                <a:solidFill>
                  <a:schemeClr val="tx1"/>
                </a:solidFill>
                <a:cs typeface="Times New Roman" pitchFamily="18" charset="0"/>
              </a:rPr>
              <a:t>Example: </a:t>
            </a:r>
            <a:r>
              <a:rPr lang="en-US" dirty="0" smtClean="0">
                <a:solidFill>
                  <a:schemeClr val="tx1"/>
                </a:solidFill>
                <a:cs typeface="Times New Roman" pitchFamily="18" charset="0"/>
              </a:rPr>
              <a:t>In a single throw of dice, the number of </a:t>
            </a:r>
            <a:r>
              <a:rPr lang="en-US" dirty="0" err="1" smtClean="0">
                <a:solidFill>
                  <a:schemeClr val="tx1"/>
                </a:solidFill>
                <a:cs typeface="Times New Roman" pitchFamily="18" charset="0"/>
              </a:rPr>
              <a:t>favourable</a:t>
            </a:r>
            <a:r>
              <a:rPr lang="en-US" dirty="0" smtClean="0">
                <a:solidFill>
                  <a:schemeClr val="tx1"/>
                </a:solidFill>
                <a:cs typeface="Times New Roman" pitchFamily="18" charset="0"/>
              </a:rPr>
              <a:t> cases of getting a multiple of 3 is two </a:t>
            </a:r>
            <a:r>
              <a:rPr lang="en-US" dirty="0" err="1" smtClean="0">
                <a:solidFill>
                  <a:schemeClr val="tx1"/>
                </a:solidFill>
                <a:cs typeface="Times New Roman" pitchFamily="18" charset="0"/>
              </a:rPr>
              <a:t>i.e</a:t>
            </a:r>
            <a:r>
              <a:rPr lang="en-US" dirty="0" smtClean="0">
                <a:solidFill>
                  <a:schemeClr val="tx1"/>
                </a:solidFill>
                <a:cs typeface="Times New Roman" pitchFamily="18" charset="0"/>
              </a:rPr>
              <a:t>; 3, 6</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smtClean="0">
                <a:latin typeface="Times New Roman" pitchFamily="18" charset="0"/>
                <a:cs typeface="Times New Roman" pitchFamily="18" charset="0"/>
              </a:rPr>
              <a:t>PROBABILITY</a:t>
            </a:r>
            <a:endParaRPr lang="en-US" dirty="0"/>
          </a:p>
        </p:txBody>
      </p:sp>
      <p:sp>
        <p:nvSpPr>
          <p:cNvPr id="3" name="Content Placeholder 2"/>
          <p:cNvSpPr>
            <a:spLocks noGrp="1"/>
          </p:cNvSpPr>
          <p:nvPr>
            <p:ph idx="1"/>
          </p:nvPr>
        </p:nvSpPr>
        <p:spPr/>
        <p:txBody>
          <a:bodyPr>
            <a:normAutofit/>
          </a:bodyPr>
          <a:lstStyle/>
          <a:p>
            <a:pPr>
              <a:buNone/>
              <a:defRPr/>
            </a:pPr>
            <a:r>
              <a:rPr lang="en-US" dirty="0" smtClean="0">
                <a:cs typeface="Times New Roman" pitchFamily="18" charset="0"/>
              </a:rPr>
              <a:t>Let </a:t>
            </a:r>
            <a:r>
              <a:rPr lang="en-US" dirty="0">
                <a:cs typeface="Times New Roman" pitchFamily="18" charset="0"/>
              </a:rPr>
              <a:t>S be the sample space and let E be the event.</a:t>
            </a:r>
          </a:p>
          <a:p>
            <a:pPr>
              <a:buNone/>
              <a:defRPr/>
            </a:pPr>
            <a:r>
              <a:rPr lang="en-US" b="1" dirty="0">
                <a:cs typeface="Times New Roman" pitchFamily="18" charset="0"/>
              </a:rPr>
              <a:t>PROBABILITY= n(E)/n(S)</a:t>
            </a:r>
          </a:p>
          <a:p>
            <a:pPr>
              <a:buNone/>
              <a:defRPr/>
            </a:pPr>
            <a:r>
              <a:rPr lang="en-US" b="1" u="sng" dirty="0">
                <a:latin typeface="Times New Roman" pitchFamily="18" charset="0"/>
                <a:cs typeface="Times New Roman" pitchFamily="18" charset="0"/>
              </a:rPr>
              <a:t>Results on Probability:</a:t>
            </a:r>
            <a:endParaRPr lang="en-US" u="sng" dirty="0">
              <a:latin typeface="Times New Roman" pitchFamily="18" charset="0"/>
              <a:cs typeface="Times New Roman" pitchFamily="18" charset="0"/>
            </a:endParaRPr>
          </a:p>
          <a:p>
            <a:pPr>
              <a:buFont typeface="Arial" charset="0"/>
              <a:buChar char="•"/>
              <a:defRPr/>
            </a:pPr>
            <a:r>
              <a:rPr lang="en-US" dirty="0"/>
              <a:t>P(S) = 1</a:t>
            </a:r>
          </a:p>
          <a:p>
            <a:pPr>
              <a:buFont typeface="Arial" charset="0"/>
              <a:buChar char="•"/>
              <a:defRPr/>
            </a:pPr>
            <a:r>
              <a:rPr lang="en-US" dirty="0"/>
              <a:t>0 </a:t>
            </a:r>
            <a:r>
              <a:rPr lang="en-US" u="sng" dirty="0"/>
              <a:t>&lt;</a:t>
            </a:r>
            <a:r>
              <a:rPr lang="en-US" dirty="0"/>
              <a:t>P (E) </a:t>
            </a:r>
            <a:r>
              <a:rPr lang="en-US" u="sng" dirty="0"/>
              <a:t>&lt;</a:t>
            </a:r>
            <a:r>
              <a:rPr lang="en-US" dirty="0"/>
              <a:t>1</a:t>
            </a:r>
          </a:p>
          <a:p>
            <a:pPr>
              <a:buFont typeface="Arial" charset="0"/>
              <a:buChar char="•"/>
              <a:defRPr/>
            </a:pPr>
            <a:r>
              <a:rPr lang="en-US" dirty="0"/>
              <a:t>For any events A and B we have : P(AUB) = P(A) + P(B) - P(AᴨB)</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154738"/>
          </a:xfrm>
          <a:prstGeom prst="rect">
            <a:avLst/>
          </a:prstGeom>
          <a:noFill/>
        </p:spPr>
        <p:txBody>
          <a:bodyPr>
            <a:spAutoFit/>
          </a:bodyPr>
          <a:lstStyle/>
          <a:p>
            <a:pPr eaLnBrk="1" fontAlgn="auto" hangingPunct="1">
              <a:spcBef>
                <a:spcPts val="0"/>
              </a:spcBef>
              <a:spcAft>
                <a:spcPts val="0"/>
              </a:spcAft>
              <a:defRPr/>
            </a:pPr>
            <a:r>
              <a:rPr lang="en-US" sz="2800" b="1" u="sng" dirty="0">
                <a:latin typeface="Times New Roman" pitchFamily="18" charset="0"/>
                <a:cs typeface="Times New Roman" pitchFamily="18" charset="0"/>
              </a:rPr>
              <a:t>Important Details</a:t>
            </a: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When we throw a coin, then either a Head (H) or a Tail (T) appears</a:t>
            </a:r>
          </a:p>
          <a:p>
            <a:pPr eaLnBrk="1" fontAlgn="auto" hangingPunct="1">
              <a:spcBef>
                <a:spcPts val="0"/>
              </a:spcBef>
              <a:spcAft>
                <a:spcPts val="0"/>
              </a:spcAft>
              <a:buFont typeface="Wingdings" pitchFamily="2" charset="2"/>
              <a:buChar char="v"/>
              <a:defRPr/>
            </a:pPr>
            <a:endParaRPr lang="en-US" sz="2400" dirty="0">
              <a:latin typeface="Times New Roman" pitchFamily="18" charset="0"/>
              <a:cs typeface="Times New Roman" pitchFamily="18" charset="0"/>
            </a:endParaRP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A dice is a solid cube, having 6 faces, marked 1, 2, 3, 4, 5, 6 respectively. When we throw a die, the outcome is the number that appears on its upper face.</a:t>
            </a:r>
          </a:p>
          <a:p>
            <a:pPr eaLnBrk="1" fontAlgn="auto" hangingPunct="1">
              <a:spcBef>
                <a:spcPts val="0"/>
              </a:spcBef>
              <a:spcAft>
                <a:spcPts val="0"/>
              </a:spcAft>
              <a:defRPr/>
            </a:pPr>
            <a:endParaRPr lang="en-US" sz="2400" dirty="0">
              <a:latin typeface="Times New Roman" pitchFamily="18" charset="0"/>
              <a:cs typeface="Times New Roman" pitchFamily="18" charset="0"/>
            </a:endParaRP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A pack of cards has 52 cards.</a:t>
            </a:r>
          </a:p>
          <a:p>
            <a:pPr eaLnBrk="1" fontAlgn="auto" hangingPunct="1">
              <a:spcBef>
                <a:spcPts val="0"/>
              </a:spcBef>
              <a:spcAft>
                <a:spcPts val="0"/>
              </a:spcAft>
              <a:defRPr/>
            </a:pPr>
            <a:r>
              <a:rPr lang="en-US" sz="2400" dirty="0">
                <a:latin typeface="Times New Roman" pitchFamily="18" charset="0"/>
                <a:cs typeface="Times New Roman" pitchFamily="18" charset="0"/>
              </a:rPr>
              <a:t>It has 13 cards of each suit, name </a:t>
            </a:r>
            <a:r>
              <a:rPr lang="en-US" sz="2400" b="1" dirty="0">
                <a:latin typeface="Times New Roman" pitchFamily="18" charset="0"/>
                <a:cs typeface="Times New Roman" pitchFamily="18" charset="0"/>
              </a:rPr>
              <a:t>Spades, Clubs, Hearts and Diamonds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Cards of spades and clubs are </a:t>
            </a:r>
            <a:r>
              <a:rPr lang="en-US" sz="2400" b="1" dirty="0">
                <a:latin typeface="Times New Roman" pitchFamily="18" charset="0"/>
                <a:cs typeface="Times New Roman" pitchFamily="18" charset="0"/>
              </a:rPr>
              <a:t>black cards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Cards of hearts and diamonds are </a:t>
            </a:r>
            <a:r>
              <a:rPr lang="en-US" sz="2400" b="1" dirty="0">
                <a:latin typeface="Times New Roman" pitchFamily="18" charset="0"/>
                <a:cs typeface="Times New Roman" pitchFamily="18" charset="0"/>
              </a:rPr>
              <a:t>red cards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There are </a:t>
            </a:r>
            <a:r>
              <a:rPr lang="en-US" sz="2400" b="1" dirty="0">
                <a:latin typeface="Times New Roman" pitchFamily="18" charset="0"/>
                <a:cs typeface="Times New Roman" pitchFamily="18" charset="0"/>
              </a:rPr>
              <a:t>Kings, Queens and Jacks</a:t>
            </a:r>
            <a:r>
              <a:rPr lang="en-US" sz="2400" dirty="0">
                <a:latin typeface="Times New Roman" pitchFamily="18" charset="0"/>
                <a:cs typeface="Times New Roman" pitchFamily="18" charset="0"/>
              </a:rPr>
              <a:t>. These are all called </a:t>
            </a:r>
            <a:r>
              <a:rPr lang="en-US" sz="2400" b="1" dirty="0">
                <a:latin typeface="Times New Roman" pitchFamily="18" charset="0"/>
                <a:cs typeface="Times New Roman" pitchFamily="18" charset="0"/>
              </a:rPr>
              <a:t>face cards</a:t>
            </a:r>
            <a:r>
              <a:rPr lang="en-US" sz="2400" dirty="0">
                <a:solidFill>
                  <a:schemeClr val="tx1">
                    <a:lumMod val="50000"/>
                    <a:lumOff val="50000"/>
                  </a:schemeClr>
                </a:solidFill>
                <a:latin typeface="Times New Roman" pitchFamily="18" charset="0"/>
                <a:cs typeface="Times New Roman" pitchFamily="18" charset="0"/>
              </a:rPr>
              <a:t>.</a:t>
            </a:r>
          </a:p>
          <a:p>
            <a:pPr eaLnBrk="1" fontAlgn="auto" hangingPunct="1">
              <a:spcBef>
                <a:spcPts val="0"/>
              </a:spcBef>
              <a:spcAft>
                <a:spcPts val="0"/>
              </a:spcAft>
              <a:defRPr/>
            </a:pPr>
            <a:endParaRPr lang="en-US" dirty="0">
              <a:latin typeface="+mn-lt"/>
              <a:cs typeface="+mn-cs"/>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768320" y="1357200"/>
              <a:ext cx="6599160" cy="2482920"/>
            </p14:xfrm>
          </p:contentPart>
        </mc:Choice>
        <mc:Fallback>
          <p:pic>
            <p:nvPicPr>
              <p:cNvPr id="2" name="Ink 1"/>
              <p:cNvPicPr/>
              <p:nvPr/>
            </p:nvPicPr>
            <p:blipFill>
              <a:blip r:embed="rId3"/>
              <a:stretch>
                <a:fillRect/>
              </a:stretch>
            </p:blipFill>
            <p:spPr>
              <a:xfrm>
                <a:off x="1758960" y="1347840"/>
                <a:ext cx="6617880" cy="2501640"/>
              </a:xfrm>
              <a:prstGeom prst="rect">
                <a:avLst/>
              </a:prstGeom>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954588"/>
          </a:xfrm>
          <a:prstGeom prst="rect">
            <a:avLst/>
          </a:prstGeom>
          <a:noFill/>
        </p:spPr>
        <p:txBody>
          <a:bodyPr>
            <a:spAutoFit/>
          </a:bodyPr>
          <a:lstStyle/>
          <a:p>
            <a:pPr eaLnBrk="1" fontAlgn="auto" hangingPunct="1">
              <a:spcBef>
                <a:spcPts val="0"/>
              </a:spcBef>
              <a:spcAft>
                <a:spcPts val="0"/>
              </a:spcAft>
              <a:defRPr/>
            </a:pPr>
            <a:r>
              <a:rPr lang="en-US" sz="3200" u="sng" dirty="0">
                <a:latin typeface="Times New Roman" pitchFamily="18" charset="0"/>
                <a:cs typeface="Times New Roman" pitchFamily="18" charset="0"/>
              </a:rPr>
              <a:t>Problem questions</a:t>
            </a:r>
          </a:p>
          <a:p>
            <a:pPr eaLnBrk="1" fontAlgn="auto" hangingPunct="1">
              <a:spcBef>
                <a:spcPts val="0"/>
              </a:spcBef>
              <a:spcAft>
                <a:spcPts val="0"/>
              </a:spcAft>
              <a:defRPr/>
            </a:pPr>
            <a:endParaRPr lang="en-US" sz="3200" u="sng" dirty="0">
              <a:solidFill>
                <a:schemeClr val="accent6">
                  <a:lumMod val="50000"/>
                </a:schemeClr>
              </a:solidFill>
              <a:latin typeface="Algerian" pitchFamily="82" charset="0"/>
              <a:cs typeface="+mn-cs"/>
            </a:endParaRPr>
          </a:p>
          <a:p>
            <a:pPr eaLnBrk="1" fontAlgn="auto" hangingPunct="1">
              <a:spcBef>
                <a:spcPts val="0"/>
              </a:spcBef>
              <a:spcAft>
                <a:spcPts val="0"/>
              </a:spcAft>
              <a:defRPr/>
            </a:pPr>
            <a:r>
              <a:rPr lang="en-US" sz="2800" dirty="0">
                <a:latin typeface="+mn-lt"/>
                <a:cs typeface="+mn-cs"/>
              </a:rPr>
              <a:t>Q1.  An unbiased die is tossed .find the probability of getting a multiple of 3.</a:t>
            </a:r>
          </a:p>
          <a:p>
            <a:pPr eaLnBrk="1" fontAlgn="auto" hangingPunct="1">
              <a:spcBef>
                <a:spcPts val="0"/>
              </a:spcBef>
              <a:spcAft>
                <a:spcPts val="0"/>
              </a:spcAft>
              <a:defRPr/>
            </a:pPr>
            <a:endParaRPr lang="en-US" sz="2800" dirty="0">
              <a:latin typeface="+mn-lt"/>
              <a:cs typeface="+mn-cs"/>
            </a:endParaRPr>
          </a:p>
          <a:p>
            <a:pPr eaLnBrk="1" fontAlgn="auto" hangingPunct="1">
              <a:spcBef>
                <a:spcPts val="0"/>
              </a:spcBef>
              <a:spcAft>
                <a:spcPts val="0"/>
              </a:spcAft>
              <a:defRPr/>
            </a:pPr>
            <a:endParaRPr lang="en-US" sz="2800" dirty="0">
              <a:latin typeface="+mn-lt"/>
              <a:cs typeface="+mn-cs"/>
            </a:endParaRPr>
          </a:p>
          <a:p>
            <a:pPr marL="342900" indent="-342900" eaLnBrk="1" fontAlgn="auto" hangingPunct="1">
              <a:spcBef>
                <a:spcPts val="0"/>
              </a:spcBef>
              <a:spcAft>
                <a:spcPts val="0"/>
              </a:spcAft>
              <a:buFontTx/>
              <a:buAutoNum type="alphaUcPeriod"/>
              <a:defRPr/>
            </a:pPr>
            <a:r>
              <a:rPr lang="en-US" sz="2800" dirty="0">
                <a:latin typeface="+mn-lt"/>
                <a:cs typeface="+mn-cs"/>
              </a:rPr>
              <a:t>1/6</a:t>
            </a:r>
          </a:p>
          <a:p>
            <a:pPr marL="342900" indent="-342900" eaLnBrk="1" fontAlgn="auto" hangingPunct="1">
              <a:spcBef>
                <a:spcPts val="0"/>
              </a:spcBef>
              <a:spcAft>
                <a:spcPts val="0"/>
              </a:spcAft>
              <a:buFontTx/>
              <a:buAutoNum type="alphaUcPeriod"/>
              <a:defRPr/>
            </a:pPr>
            <a:r>
              <a:rPr lang="en-US" sz="2800" dirty="0">
                <a:latin typeface="+mn-lt"/>
                <a:cs typeface="+mn-cs"/>
              </a:rPr>
              <a:t>1/3</a:t>
            </a:r>
          </a:p>
          <a:p>
            <a:pPr marL="342900" indent="-342900" eaLnBrk="1" fontAlgn="auto" hangingPunct="1">
              <a:spcBef>
                <a:spcPts val="0"/>
              </a:spcBef>
              <a:spcAft>
                <a:spcPts val="0"/>
              </a:spcAft>
              <a:buFontTx/>
              <a:buAutoNum type="alphaUcPeriod"/>
              <a:defRPr/>
            </a:pPr>
            <a:r>
              <a:rPr lang="en-US" sz="2800" dirty="0">
                <a:latin typeface="+mn-lt"/>
                <a:cs typeface="+mn-cs"/>
              </a:rPr>
              <a:t>0</a:t>
            </a:r>
          </a:p>
          <a:p>
            <a:pPr marL="342900" indent="-342900" eaLnBrk="1" fontAlgn="auto" hangingPunct="1">
              <a:spcBef>
                <a:spcPts val="0"/>
              </a:spcBef>
              <a:spcAft>
                <a:spcPts val="0"/>
              </a:spcAft>
              <a:buFontTx/>
              <a:buAutoNum type="alphaUcPeriod"/>
              <a:defRPr/>
            </a:pPr>
            <a:r>
              <a:rPr lang="en-US" sz="2800" dirty="0">
                <a:latin typeface="+mn-lt"/>
                <a:cs typeface="+mn-cs"/>
              </a:rPr>
              <a:t>NONE OF THE ABOVE</a:t>
            </a:r>
          </a:p>
          <a:p>
            <a:pPr marL="342900" indent="-342900" eaLnBrk="1" fontAlgn="auto" hangingPunct="1">
              <a:spcBef>
                <a:spcPts val="0"/>
              </a:spcBef>
              <a:spcAft>
                <a:spcPts val="0"/>
              </a:spcAft>
              <a:defRPr/>
            </a:pPr>
            <a:r>
              <a:rPr lang="en-US" sz="2800" dirty="0" err="1">
                <a:latin typeface="+mn-lt"/>
                <a:cs typeface="+mn-cs"/>
              </a:rPr>
              <a:t>Ans</a:t>
            </a:r>
            <a:r>
              <a:rPr lang="en-US" sz="2800" dirty="0">
                <a:latin typeface="+mn-lt"/>
                <a:cs typeface="+mn-cs"/>
              </a:rPr>
              <a:t>: b)</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19760" y="1384200"/>
              <a:ext cx="8117640" cy="3777480"/>
            </p14:xfrm>
          </p:contentPart>
        </mc:Choice>
        <mc:Fallback>
          <p:pic>
            <p:nvPicPr>
              <p:cNvPr id="2" name="Ink 1"/>
              <p:cNvPicPr/>
              <p:nvPr/>
            </p:nvPicPr>
            <p:blipFill>
              <a:blip r:embed="rId4"/>
              <a:stretch>
                <a:fillRect/>
              </a:stretch>
            </p:blipFill>
            <p:spPr>
              <a:xfrm>
                <a:off x="410400" y="1374840"/>
                <a:ext cx="8136360" cy="3796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ways to reach </a:t>
            </a:r>
            <a:r>
              <a:rPr lang="en-US" dirty="0" err="1" smtClean="0"/>
              <a:t>Lucknow</a:t>
            </a:r>
            <a:r>
              <a:rPr lang="en-US" dirty="0" smtClean="0"/>
              <a:t> from New Delhi</a:t>
            </a:r>
            <a:endParaRPr lang="en-US" dirty="0"/>
          </a:p>
        </p:txBody>
      </p:sp>
      <p:grpSp>
        <p:nvGrpSpPr>
          <p:cNvPr id="3" name="Group 26"/>
          <p:cNvGrpSpPr>
            <a:grpSpLocks noGrp="1"/>
          </p:cNvGrpSpPr>
          <p:nvPr/>
        </p:nvGrpSpPr>
        <p:grpSpPr bwMode="auto">
          <a:xfrm>
            <a:off x="457200" y="1600200"/>
            <a:ext cx="8229600" cy="4525963"/>
            <a:chOff x="240" y="2112"/>
            <a:chExt cx="5288" cy="1056"/>
          </a:xfrm>
        </p:grpSpPr>
        <p:sp>
          <p:nvSpPr>
            <p:cNvPr id="5" name="Oval 4"/>
            <p:cNvSpPr>
              <a:spLocks noChangeArrowheads="1"/>
            </p:cNvSpPr>
            <p:nvPr/>
          </p:nvSpPr>
          <p:spPr bwMode="auto">
            <a:xfrm>
              <a:off x="672" y="2160"/>
              <a:ext cx="4128" cy="960"/>
            </a:xfrm>
            <a:prstGeom prst="ellipse">
              <a:avLst/>
            </a:prstGeom>
            <a:noFill/>
            <a:ln w="9525">
              <a:solidFill>
                <a:schemeClr val="tx1"/>
              </a:solidFill>
              <a:round/>
              <a:headEnd/>
              <a:tailEnd/>
            </a:ln>
          </p:spPr>
          <p:txBody>
            <a:bodyPr wrap="none" anchor="ctr"/>
            <a:lstStyle/>
            <a:p>
              <a:endParaRPr lang="en-US"/>
            </a:p>
          </p:txBody>
        </p:sp>
        <p:grpSp>
          <p:nvGrpSpPr>
            <p:cNvPr id="4" name="Group 5"/>
            <p:cNvGrpSpPr>
              <a:grpSpLocks/>
            </p:cNvGrpSpPr>
            <p:nvPr/>
          </p:nvGrpSpPr>
          <p:grpSpPr bwMode="auto">
            <a:xfrm>
              <a:off x="240" y="2112"/>
              <a:ext cx="5288" cy="905"/>
              <a:chOff x="188" y="2082"/>
              <a:chExt cx="5288" cy="905"/>
            </a:xfrm>
          </p:grpSpPr>
          <p:grpSp>
            <p:nvGrpSpPr>
              <p:cNvPr id="6" name="Group 8"/>
              <p:cNvGrpSpPr>
                <a:grpSpLocks/>
              </p:cNvGrpSpPr>
              <p:nvPr/>
            </p:nvGrpSpPr>
            <p:grpSpPr bwMode="auto">
              <a:xfrm>
                <a:off x="606" y="2083"/>
                <a:ext cx="2103" cy="904"/>
                <a:chOff x="606" y="2083"/>
                <a:chExt cx="2103" cy="904"/>
              </a:xfrm>
            </p:grpSpPr>
            <p:sp>
              <p:nvSpPr>
                <p:cNvPr id="19" name="Oval 7"/>
                <p:cNvSpPr>
                  <a:spLocks noChangeArrowheads="1"/>
                </p:cNvSpPr>
                <p:nvPr/>
              </p:nvSpPr>
              <p:spPr bwMode="auto">
                <a:xfrm>
                  <a:off x="624" y="2304"/>
                  <a:ext cx="2064" cy="624"/>
                </a:xfrm>
                <a:prstGeom prst="ellipse">
                  <a:avLst/>
                </a:prstGeom>
                <a:noFill/>
                <a:ln w="9525">
                  <a:solidFill>
                    <a:schemeClr val="tx1"/>
                  </a:solidFill>
                  <a:round/>
                  <a:headEnd/>
                  <a:tailEnd/>
                </a:ln>
              </p:spPr>
              <p:txBody>
                <a:bodyPr wrap="none" anchor="ctr"/>
                <a:lstStyle/>
                <a:p>
                  <a:endParaRPr lang="en-US"/>
                </a:p>
              </p:txBody>
            </p:sp>
            <p:sp>
              <p:nvSpPr>
                <p:cNvPr id="20" name="Oval 8"/>
                <p:cNvSpPr>
                  <a:spLocks noChangeArrowheads="1"/>
                </p:cNvSpPr>
                <p:nvPr/>
              </p:nvSpPr>
              <p:spPr bwMode="auto">
                <a:xfrm>
                  <a:off x="627" y="2505"/>
                  <a:ext cx="2064" cy="192"/>
                </a:xfrm>
                <a:prstGeom prst="ellipse">
                  <a:avLst/>
                </a:prstGeom>
                <a:noFill/>
                <a:ln w="9525">
                  <a:solidFill>
                    <a:schemeClr val="tx1"/>
                  </a:solidFill>
                  <a:round/>
                  <a:headEnd/>
                  <a:tailEnd/>
                </a:ln>
              </p:spPr>
              <p:txBody>
                <a:bodyPr wrap="none" anchor="ctr"/>
                <a:lstStyle/>
                <a:p>
                  <a:endParaRPr lang="en-US"/>
                </a:p>
              </p:txBody>
            </p:sp>
            <p:sp>
              <p:nvSpPr>
                <p:cNvPr id="21" name="Oval 9"/>
                <p:cNvSpPr>
                  <a:spLocks noChangeArrowheads="1"/>
                </p:cNvSpPr>
                <p:nvPr/>
              </p:nvSpPr>
              <p:spPr bwMode="auto">
                <a:xfrm>
                  <a:off x="2661"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2" name="Oval 10"/>
                <p:cNvSpPr>
                  <a:spLocks noChangeArrowheads="1"/>
                </p:cNvSpPr>
                <p:nvPr/>
              </p:nvSpPr>
              <p:spPr bwMode="auto">
                <a:xfrm>
                  <a:off x="606"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3" name="Text Box 11"/>
                <p:cNvSpPr txBox="1">
                  <a:spLocks noChangeArrowheads="1"/>
                </p:cNvSpPr>
                <p:nvPr/>
              </p:nvSpPr>
              <p:spPr bwMode="auto">
                <a:xfrm>
                  <a:off x="1584" y="2083"/>
                  <a:ext cx="190" cy="269"/>
                </a:xfrm>
                <a:prstGeom prst="rect">
                  <a:avLst/>
                </a:prstGeom>
                <a:noFill/>
                <a:ln w="9525">
                  <a:noFill/>
                  <a:miter lim="800000"/>
                  <a:headEnd/>
                  <a:tailEnd/>
                </a:ln>
              </p:spPr>
              <p:txBody>
                <a:bodyPr wrap="none">
                  <a:spAutoFit/>
                </a:bodyPr>
                <a:lstStyle/>
                <a:p>
                  <a:r>
                    <a:rPr lang="en-US"/>
                    <a:t>I</a:t>
                  </a:r>
                </a:p>
              </p:txBody>
            </p:sp>
            <p:sp>
              <p:nvSpPr>
                <p:cNvPr id="24" name="Text Box 12"/>
                <p:cNvSpPr txBox="1">
                  <a:spLocks noChangeArrowheads="1"/>
                </p:cNvSpPr>
                <p:nvPr/>
              </p:nvSpPr>
              <p:spPr bwMode="auto">
                <a:xfrm>
                  <a:off x="1560" y="2304"/>
                  <a:ext cx="264" cy="269"/>
                </a:xfrm>
                <a:prstGeom prst="rect">
                  <a:avLst/>
                </a:prstGeom>
                <a:noFill/>
                <a:ln w="9525">
                  <a:noFill/>
                  <a:miter lim="800000"/>
                  <a:headEnd/>
                  <a:tailEnd/>
                </a:ln>
              </p:spPr>
              <p:txBody>
                <a:bodyPr wrap="none">
                  <a:spAutoFit/>
                </a:bodyPr>
                <a:lstStyle/>
                <a:p>
                  <a:r>
                    <a:rPr lang="en-US"/>
                    <a:t>II</a:t>
                  </a:r>
                </a:p>
              </p:txBody>
            </p:sp>
            <p:sp>
              <p:nvSpPr>
                <p:cNvPr id="25" name="Text Box 13"/>
                <p:cNvSpPr txBox="1">
                  <a:spLocks noChangeArrowheads="1"/>
                </p:cNvSpPr>
                <p:nvPr/>
              </p:nvSpPr>
              <p:spPr bwMode="auto">
                <a:xfrm>
                  <a:off x="1536" y="2515"/>
                  <a:ext cx="338" cy="269"/>
                </a:xfrm>
                <a:prstGeom prst="rect">
                  <a:avLst/>
                </a:prstGeom>
                <a:noFill/>
                <a:ln w="9525">
                  <a:noFill/>
                  <a:miter lim="800000"/>
                  <a:headEnd/>
                  <a:tailEnd/>
                </a:ln>
              </p:spPr>
              <p:txBody>
                <a:bodyPr wrap="none">
                  <a:spAutoFit/>
                </a:bodyPr>
                <a:lstStyle/>
                <a:p>
                  <a:r>
                    <a:rPr lang="en-US"/>
                    <a:t>III</a:t>
                  </a:r>
                </a:p>
              </p:txBody>
            </p:sp>
            <p:sp>
              <p:nvSpPr>
                <p:cNvPr id="26" name="Text Box 14"/>
                <p:cNvSpPr txBox="1">
                  <a:spLocks noChangeArrowheads="1"/>
                </p:cNvSpPr>
                <p:nvPr/>
              </p:nvSpPr>
              <p:spPr bwMode="auto">
                <a:xfrm>
                  <a:off x="1536" y="2718"/>
                  <a:ext cx="310" cy="269"/>
                </a:xfrm>
                <a:prstGeom prst="rect">
                  <a:avLst/>
                </a:prstGeom>
                <a:noFill/>
                <a:ln w="9525">
                  <a:noFill/>
                  <a:miter lim="800000"/>
                  <a:headEnd/>
                  <a:tailEnd/>
                </a:ln>
              </p:spPr>
              <p:txBody>
                <a:bodyPr wrap="none">
                  <a:spAutoFit/>
                </a:bodyPr>
                <a:lstStyle/>
                <a:p>
                  <a:r>
                    <a:rPr lang="en-US"/>
                    <a:t>IV</a:t>
                  </a:r>
                </a:p>
              </p:txBody>
            </p:sp>
          </p:grpSp>
          <p:sp>
            <p:nvSpPr>
              <p:cNvPr id="10" name="Oval 15"/>
              <p:cNvSpPr>
                <a:spLocks noChangeArrowheads="1"/>
              </p:cNvSpPr>
              <p:nvPr/>
            </p:nvSpPr>
            <p:spPr bwMode="auto">
              <a:xfrm>
                <a:off x="2682" y="2303"/>
                <a:ext cx="2064" cy="624"/>
              </a:xfrm>
              <a:prstGeom prst="ellipse">
                <a:avLst/>
              </a:prstGeom>
              <a:noFill/>
              <a:ln w="9525">
                <a:solidFill>
                  <a:schemeClr val="tx1"/>
                </a:solidFill>
                <a:round/>
                <a:headEnd/>
                <a:tailEnd/>
              </a:ln>
            </p:spPr>
            <p:txBody>
              <a:bodyPr wrap="none" anchor="ctr"/>
              <a:lstStyle/>
              <a:p>
                <a:endParaRPr lang="en-US"/>
              </a:p>
            </p:txBody>
          </p:sp>
          <p:sp>
            <p:nvSpPr>
              <p:cNvPr id="11" name="Oval 16"/>
              <p:cNvSpPr>
                <a:spLocks noChangeArrowheads="1"/>
              </p:cNvSpPr>
              <p:nvPr/>
            </p:nvSpPr>
            <p:spPr bwMode="auto">
              <a:xfrm>
                <a:off x="4719" y="2579"/>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2" name="Oval 17"/>
              <p:cNvSpPr>
                <a:spLocks noChangeArrowheads="1"/>
              </p:cNvSpPr>
              <p:nvPr/>
            </p:nvSpPr>
            <p:spPr bwMode="auto">
              <a:xfrm>
                <a:off x="2664" y="2579"/>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3" name="Text Box 18"/>
              <p:cNvSpPr txBox="1">
                <a:spLocks noChangeArrowheads="1"/>
              </p:cNvSpPr>
              <p:nvPr/>
            </p:nvSpPr>
            <p:spPr bwMode="auto">
              <a:xfrm>
                <a:off x="3604" y="2082"/>
                <a:ext cx="236" cy="269"/>
              </a:xfrm>
              <a:prstGeom prst="rect">
                <a:avLst/>
              </a:prstGeom>
              <a:noFill/>
              <a:ln w="9525">
                <a:noFill/>
                <a:miter lim="800000"/>
                <a:headEnd/>
                <a:tailEnd/>
              </a:ln>
            </p:spPr>
            <p:txBody>
              <a:bodyPr wrap="none">
                <a:spAutoFit/>
              </a:bodyPr>
              <a:lstStyle/>
              <a:p>
                <a:r>
                  <a:rPr lang="en-US"/>
                  <a:t>A</a:t>
                </a:r>
              </a:p>
            </p:txBody>
          </p:sp>
          <p:sp>
            <p:nvSpPr>
              <p:cNvPr id="14" name="Text Box 19"/>
              <p:cNvSpPr txBox="1">
                <a:spLocks noChangeArrowheads="1"/>
              </p:cNvSpPr>
              <p:nvPr/>
            </p:nvSpPr>
            <p:spPr bwMode="auto">
              <a:xfrm>
                <a:off x="3594" y="2717"/>
                <a:ext cx="237" cy="269"/>
              </a:xfrm>
              <a:prstGeom prst="rect">
                <a:avLst/>
              </a:prstGeom>
              <a:noFill/>
              <a:ln w="9525">
                <a:noFill/>
                <a:miter lim="800000"/>
                <a:headEnd/>
                <a:tailEnd/>
              </a:ln>
            </p:spPr>
            <p:txBody>
              <a:bodyPr wrap="none">
                <a:spAutoFit/>
              </a:bodyPr>
              <a:lstStyle/>
              <a:p>
                <a:r>
                  <a:rPr lang="en-US"/>
                  <a:t>B</a:t>
                </a:r>
              </a:p>
            </p:txBody>
          </p:sp>
          <p:sp>
            <p:nvSpPr>
              <p:cNvPr id="15" name="Line 20"/>
              <p:cNvSpPr>
                <a:spLocks noChangeShapeType="1"/>
              </p:cNvSpPr>
              <p:nvPr/>
            </p:nvSpPr>
            <p:spPr bwMode="auto">
              <a:xfrm>
                <a:off x="2715" y="2601"/>
                <a:ext cx="2016" cy="0"/>
              </a:xfrm>
              <a:prstGeom prst="line">
                <a:avLst/>
              </a:prstGeom>
              <a:noFill/>
              <a:ln w="9525">
                <a:solidFill>
                  <a:schemeClr val="tx1"/>
                </a:solidFill>
                <a:round/>
                <a:headEnd/>
                <a:tailEnd/>
              </a:ln>
            </p:spPr>
            <p:txBody>
              <a:bodyPr/>
              <a:lstStyle/>
              <a:p>
                <a:endParaRPr lang="en-US"/>
              </a:p>
            </p:txBody>
          </p:sp>
          <p:sp>
            <p:nvSpPr>
              <p:cNvPr id="16" name="Rectangle 21"/>
              <p:cNvSpPr>
                <a:spLocks noChangeArrowheads="1"/>
              </p:cNvSpPr>
              <p:nvPr/>
            </p:nvSpPr>
            <p:spPr bwMode="auto">
              <a:xfrm>
                <a:off x="2389" y="2640"/>
                <a:ext cx="635" cy="231"/>
              </a:xfrm>
              <a:prstGeom prst="rect">
                <a:avLst/>
              </a:prstGeom>
              <a:noFill/>
              <a:ln w="9525">
                <a:noFill/>
                <a:miter lim="800000"/>
                <a:headEnd/>
                <a:tailEnd/>
              </a:ln>
            </p:spPr>
            <p:txBody>
              <a:bodyPr wrap="none">
                <a:spAutoFit/>
              </a:bodyPr>
              <a:lstStyle/>
              <a:p>
                <a:r>
                  <a:rPr lang="en-US" sz="1800"/>
                  <a:t>Kanpur</a:t>
                </a:r>
              </a:p>
            </p:txBody>
          </p:sp>
          <p:sp>
            <p:nvSpPr>
              <p:cNvPr id="17" name="Rectangle 22"/>
              <p:cNvSpPr>
                <a:spLocks noChangeArrowheads="1"/>
              </p:cNvSpPr>
              <p:nvPr/>
            </p:nvSpPr>
            <p:spPr bwMode="auto">
              <a:xfrm>
                <a:off x="4733" y="2489"/>
                <a:ext cx="743" cy="231"/>
              </a:xfrm>
              <a:prstGeom prst="rect">
                <a:avLst/>
              </a:prstGeom>
              <a:noFill/>
              <a:ln w="9525">
                <a:noFill/>
                <a:miter lim="800000"/>
                <a:headEnd/>
                <a:tailEnd/>
              </a:ln>
            </p:spPr>
            <p:txBody>
              <a:bodyPr wrap="none">
                <a:spAutoFit/>
              </a:bodyPr>
              <a:lstStyle/>
              <a:p>
                <a:r>
                  <a:rPr lang="en-US" sz="1800"/>
                  <a:t>Lucknow</a:t>
                </a:r>
              </a:p>
            </p:txBody>
          </p:sp>
          <p:sp>
            <p:nvSpPr>
              <p:cNvPr id="18" name="Rectangle 23"/>
              <p:cNvSpPr>
                <a:spLocks noChangeArrowheads="1"/>
              </p:cNvSpPr>
              <p:nvPr/>
            </p:nvSpPr>
            <p:spPr bwMode="auto">
              <a:xfrm>
                <a:off x="188" y="2448"/>
                <a:ext cx="484" cy="404"/>
              </a:xfrm>
              <a:prstGeom prst="rect">
                <a:avLst/>
              </a:prstGeom>
              <a:noFill/>
              <a:ln w="9525">
                <a:noFill/>
                <a:miter lim="800000"/>
                <a:headEnd/>
                <a:tailEnd/>
              </a:ln>
            </p:spPr>
            <p:txBody>
              <a:bodyPr wrap="none">
                <a:spAutoFit/>
              </a:bodyPr>
              <a:lstStyle/>
              <a:p>
                <a:r>
                  <a:rPr lang="en-US" sz="1800"/>
                  <a:t>New</a:t>
                </a:r>
              </a:p>
              <a:p>
                <a:r>
                  <a:rPr lang="en-US" sz="1800"/>
                  <a:t>Delhi</a:t>
                </a:r>
              </a:p>
            </p:txBody>
          </p:sp>
        </p:grpSp>
        <p:sp>
          <p:nvSpPr>
            <p:cNvPr id="7" name="Rectangle 24"/>
            <p:cNvSpPr>
              <a:spLocks noChangeArrowheads="1"/>
            </p:cNvSpPr>
            <p:nvPr/>
          </p:nvSpPr>
          <p:spPr bwMode="auto">
            <a:xfrm>
              <a:off x="2544" y="2131"/>
              <a:ext cx="310" cy="269"/>
            </a:xfrm>
            <a:prstGeom prst="rect">
              <a:avLst/>
            </a:prstGeom>
            <a:noFill/>
            <a:ln w="9525">
              <a:noFill/>
              <a:miter lim="800000"/>
              <a:headEnd/>
              <a:tailEnd/>
            </a:ln>
          </p:spPr>
          <p:txBody>
            <a:bodyPr wrap="none">
              <a:spAutoFit/>
            </a:bodyPr>
            <a:lstStyle/>
            <a:p>
              <a:r>
                <a:rPr lang="en-US"/>
                <a:t>IV</a:t>
              </a:r>
            </a:p>
          </p:txBody>
        </p:sp>
        <p:sp>
          <p:nvSpPr>
            <p:cNvPr id="8" name="Rectangle 25"/>
            <p:cNvSpPr>
              <a:spLocks noChangeArrowheads="1"/>
            </p:cNvSpPr>
            <p:nvPr/>
          </p:nvSpPr>
          <p:spPr bwMode="auto">
            <a:xfrm>
              <a:off x="2570" y="2899"/>
              <a:ext cx="236" cy="269"/>
            </a:xfrm>
            <a:prstGeom prst="rect">
              <a:avLst/>
            </a:prstGeom>
            <a:noFill/>
            <a:ln w="9525">
              <a:noFill/>
              <a:miter lim="800000"/>
              <a:headEnd/>
              <a:tailEnd/>
            </a:ln>
          </p:spPr>
          <p:txBody>
            <a:bodyPr wrap="none">
              <a:spAutoFit/>
            </a:bodyPr>
            <a:lstStyle/>
            <a:p>
              <a:r>
                <a:rPr lang="en-US"/>
                <a:t>V</a:t>
              </a:r>
            </a:p>
          </p:txBody>
        </p:sp>
      </p:gr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169560" y="1696680"/>
              <a:ext cx="7072560" cy="4929480"/>
            </p14:xfrm>
          </p:contentPart>
        </mc:Choice>
        <mc:Fallback>
          <p:pic>
            <p:nvPicPr>
              <p:cNvPr id="9" name="Ink 8"/>
              <p:cNvPicPr/>
              <p:nvPr/>
            </p:nvPicPr>
            <p:blipFill>
              <a:blip r:embed="rId3"/>
              <a:stretch>
                <a:fillRect/>
              </a:stretch>
            </p:blipFill>
            <p:spPr>
              <a:xfrm>
                <a:off x="-178920" y="1687320"/>
                <a:ext cx="7091280" cy="4948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40055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Q2. Three unbiased coins are tossed. What is the probability of getting at most two heads?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 5/8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7/8</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d)</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07320" y="1178640"/>
              <a:ext cx="7778160" cy="5501160"/>
            </p14:xfrm>
          </p:contentPart>
        </mc:Choice>
        <mc:Fallback>
          <p:pic>
            <p:nvPicPr>
              <p:cNvPr id="2" name="Ink 1"/>
              <p:cNvPicPr/>
              <p:nvPr/>
            </p:nvPicPr>
            <p:blipFill>
              <a:blip r:embed="rId4"/>
              <a:stretch>
                <a:fillRect/>
              </a:stretch>
            </p:blipFill>
            <p:spPr>
              <a:xfrm>
                <a:off x="597960" y="1169280"/>
                <a:ext cx="7796880" cy="5519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762000"/>
            <a:ext cx="7848600" cy="5232400"/>
          </a:xfrm>
          <a:prstGeom prst="rect">
            <a:avLst/>
          </a:prstGeom>
          <a:noFill/>
        </p:spPr>
        <p:txBody>
          <a:bodyPr>
            <a:spAutoFit/>
          </a:bodyPr>
          <a:lstStyle/>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r>
              <a:rPr lang="en-US" sz="2800" dirty="0">
                <a:latin typeface="Times New Roman" pitchFamily="18" charset="0"/>
                <a:cs typeface="Times New Roman" pitchFamily="18" charset="0"/>
              </a:rPr>
              <a:t>Q3. Two dice are thrown simultaneously. What is the probability of getting two numbers whose product is even</a:t>
            </a:r>
            <a:r>
              <a:rPr lang="en-US" sz="2800" b="1" dirty="0">
                <a:latin typeface="Times New Roman" pitchFamily="18" charset="0"/>
                <a:cs typeface="Times New Roman" pitchFamily="18" charset="0"/>
              </a:rPr>
              <a:t>.</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 /4</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23/36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¼</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a)</a:t>
            </a:r>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latin typeface="+mn-lt"/>
              <a:cs typeface="+mn-cs"/>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0" y="1901880"/>
              <a:ext cx="8939160" cy="4947480"/>
            </p14:xfrm>
          </p:contentPart>
        </mc:Choice>
        <mc:Fallback>
          <p:pic>
            <p:nvPicPr>
              <p:cNvPr id="2" name="Ink 1"/>
              <p:cNvPicPr/>
              <p:nvPr/>
            </p:nvPicPr>
            <p:blipFill>
              <a:blip r:embed="rId4"/>
              <a:stretch>
                <a:fillRect/>
              </a:stretch>
            </p:blipFill>
            <p:spPr>
              <a:xfrm>
                <a:off x="-9360" y="1892520"/>
                <a:ext cx="8957880" cy="4966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533400" y="838200"/>
            <a:ext cx="7848600" cy="4400550"/>
          </a:xfrm>
          <a:prstGeom prst="rect">
            <a:avLst/>
          </a:prstGeom>
          <a:noFill/>
          <a:ln w="9525">
            <a:noFill/>
            <a:miter lim="800000"/>
            <a:headEnd/>
            <a:tailEnd/>
          </a:ln>
        </p:spPr>
        <p:txBody>
          <a:bodyPr>
            <a:spAutoFit/>
          </a:bodyPr>
          <a:lstStyle/>
          <a:p>
            <a:pPr eaLnBrk="1" hangingPunct="1"/>
            <a:r>
              <a:rPr lang="en-US" altLang="en-US" sz="2800" dirty="0">
                <a:latin typeface="Times New Roman" pitchFamily="18" charset="0"/>
                <a:cs typeface="Times New Roman" pitchFamily="18" charset="0"/>
              </a:rPr>
              <a:t>Q4. In a lottery, there are 10 prizes and 25 blanks. A lottery is drawn at random. What is the probability of getting a prize?</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1/7</a:t>
            </a:r>
          </a:p>
          <a:p>
            <a:pPr eaLnBrk="1" hangingPunct="1"/>
            <a:r>
              <a:rPr lang="en-US" altLang="en-US" sz="2800" dirty="0">
                <a:latin typeface="Times New Roman" pitchFamily="18" charset="0"/>
                <a:cs typeface="Times New Roman" pitchFamily="18" charset="0"/>
              </a:rPr>
              <a:t>B. 2/7</a:t>
            </a:r>
          </a:p>
          <a:p>
            <a:pPr eaLnBrk="1" hangingPunct="1"/>
            <a:r>
              <a:rPr lang="en-US" altLang="en-US" sz="2800" dirty="0">
                <a:latin typeface="Times New Roman" pitchFamily="18" charset="0"/>
                <a:cs typeface="Times New Roman" pitchFamily="18" charset="0"/>
              </a:rPr>
              <a:t>C. </a:t>
            </a:r>
            <a:r>
              <a:rPr lang="en-US" altLang="en-US" sz="2800" dirty="0" smtClean="0">
                <a:latin typeface="Times New Roman" pitchFamily="18" charset="0"/>
                <a:cs typeface="Times New Roman" pitchFamily="18" charset="0"/>
              </a:rPr>
              <a:t>2/5 </a:t>
            </a:r>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D. 4/7</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err="1">
                <a:latin typeface="Times New Roman" pitchFamily="18" charset="0"/>
                <a:cs typeface="Times New Roman" pitchFamily="18" charset="0"/>
              </a:rPr>
              <a:t>Ans</a:t>
            </a:r>
            <a:r>
              <a:rPr lang="en-US" altLang="en-US" sz="2800" dirty="0">
                <a:latin typeface="Times New Roman" pitchFamily="18" charset="0"/>
                <a:cs typeface="Times New Roman" pitchFamily="18" charset="0"/>
              </a:rPr>
              <a:t>: b)</a:t>
            </a:r>
          </a:p>
        </p:txBody>
      </p:sp>
      <p:sp>
        <p:nvSpPr>
          <p:cNvPr id="21507" name="AutoShape 2" descr="data:image/jpeg;base64,/9j/4AAQSkZJRgABAQAAAQABAAD/2wCEAAkGBxISERUUEhQVFhUWGBkVFhcUFhcXHhoXFBcWGBwdGRgZHSggGBslHBsVITEhJSk3Li4wFx8zODMsQygtLisBCgoKDg0OGxAQGiwlICYsLCwsLDIvLTQvNC0sLDcsLCw0LCwvLCwsLCwsLSwsNDQsLCwsLCwsLCwsLCwsLC00LP/AABEIAQoAvgMBIgACEQEDEQH/xAAcAAEAAgIDAQAAAAAAAAAAAAAABQYEBwECAwj/xABFEAACAQMCBQIDBgMEBwcFAAABAgMABBESIQUGEzFBIlEHMmEUI0JxgZEzUqFDYmOxFRYkU3LB0jV0gpKTs9E0VHOisv/EABoBAQADAQEBAAAAAAAAAAAAAAACAwQBBQb/xAArEQACAgEEAQMCBgMAAAAAAAAAAQIDEQQSITFBIlFhE5EFMlKhwfAUQoH/2gAMAwEAAhEDEQA/AN40pSgFKUoBSlKAUpSgFKUoBXSaRVUsxAVQSSTgADcknwK71UeY7pbqVrUE9GDTJe4UnUMa0gAAOrVs74/CAuDrOK7bI1wc5dI6lkwOE8MuJZHv0u5Y2uG1RxMNUPQA0xB4Tg6ioVyQysCxXPcmzWHFz8tyEhkzpXDZSTJIUo7Aeo4+T5h9diYrl3mJLmSePPrhf+R01ROSY2AcZPYqSPKE7ZAGXBdmaWaIxfdJhC7/ANo7DLKEI3QKV9WcEkjGxrwI/iOorslvWV3j2T6wWbE1wWCuapfE2ubCNpbd0kt41LNb3LldKqM4hnwSg8BXBHYDSBirXw666sUcmh06iK+iQaXXWAdLr4YZwR7ivc0+phfHdArawZNKUq84KUpQClKUApSlAKUpQClKUApSlAKUpQClKiOIcYAk6MGmSfYsM7RIfxy43Gd9K93I2wAzLGc4wi5SeEgYnNHHWi+5gaMTFDI7yMNFvCvzTSjIyB2VfxEHcBWI1xY8PN3cCC3kaFrO4dmZwHkZchvtGpkKJJLJI7aSBrVV06QprM4vbNf3jWJeTpIVku5UYRyyyDGnQroyPBEWjBTO2tTuR6ru99BatFHLKDPMVjB0jqTMoxqKoOwHdsBRnx2rxdXrG8KK5a4X8v8A59iyMTpolSLoW86yToyGRrhg7KkrksxVMYOnqaFwF9IHYVLouAASSQMZOMn6nAAz+QqKhs47JLqYdWQu73MmohmJ0j0p2AVVUKq+wG9R0nFI+IBLaCaNhP1GkaJskWsTBH0kHZnLImfGpyPlry4USvmow6z3j7ljeDw/0c/F5laZCvDomJRGJDXUqEAOy9vs49RAPzEA9jV/rzgiVFCooVVAVVUAAADAAA7ADbFelfV00xqgoR6KG8ilKVacFKUoBSlKAUpSgFKUoBSlKAUpSgFKUoDD4vY9eCSIO8fUQprjOGXIxqU+CK13DFc8KtjbzBUiHycQt49YDZ1aruFssuojDOCQdXzKcEbQrgiqb6IXR2yOp4KNwLh4ghlvAIp7q4HUL24bS5IARI8liI9kyc47se20/YwNhXmWPr6Arsi486iqkknSD9d+9YV7ysYmMvD2EDnJaA56Evk5QfwnJ/tE9zkNUYee7aMvFdaobqMqr2+DI7PIPT0dA++VtsEe41Bc4r5/WaG+DyvUn5Xfwse37FsZIxfirfpHb26SyaIZrqOKfBIJh0uzjbfSSqA/Qkea5/0OtmxueHxRpIF9cSDSk8YOooVUHD99LqMgkZ1DKmN4vwtryVEuch7hXkfYZhtojEOhGwJCuzSRh3GdWH8BQLBf8Qgs4QZXCooCoGJLOVGyqD6pHOOwyTW3TwdFcYxfJojBNPcW6wu0mijljOUkRZEPurgMD+xFZFRfLFk0FnBG4wyxrqUHIViMlVOB6VJKj6AVKV7JhFKUoBSlKAUpSgFKUoBSlKAUpSgFKUoBSlKAUpSgFUbiNlJDxJmbpvDdfeJth4poIUjODuGVkHfYjJHvm81rzmHiU15dQmwgedbO4ljuG6kcKazG0TJ621nSSGOEIIAxnaoWR3RaJ1y2yTJDjV40MDuihnGFjUnAaSRlRAT4BdlBPtUhy9ypFbsJpfv7sj1zuBn8ol7RJ9F7+STvVf4vwDit1AU/2W3bWjqyyySkdJ1kGxiAO6jY+1XHlviLXNpBcOoQzRJLpB1ACRQwGSBnYjxVOnqcF6lyWX2Kb46JKlKVpKBSlKAUpSgFKUoBSlKAUpSgFKUoBSlKAUpSgFKUoCl8wc+dKd7e2t2nePaR2cRxo5UMFLEFmbBUnSv4u+xxTLXiHElkuXSeGAXEvWIii6hU6UQYaXb5UAOV33IxnaJ47YPPxW/CytGqXEbMFLDUDEAR6WGDsP2FTtZbbZReEySR0u7m+lXD8Rus4IzGIIvm+iRA/wBfyxWd8P8Ajt5FeQcOkeOWAQExsY9MirCAqqSp0kYwM4ycfmTiV15X/wC3bb/u03+YrlNknLDYaNxUpStZEVgz8ZtklELzwrKwysbSIHI33CE5I2PjwarPMPM0r3X2Gy+dRm6uMAiBWGyoDs0x7jOQO5B3x0TgVsFwYY3zjU0iiRmI8u7gs7fUnNUW3qt4Lq6XPkuwOa5qmck2xgvLyFGPR0W9xHGfljaY3COE9lJiU6ewycAVc6tjJSSaKpR2vDFKUqRwUpSgFKUoBSlKAUpSgFKUoBSlKA01xyN143f5BCuls6+xHS0ZH6qw/SvWvbndHXjfcaJLJTj6xzEfp85/evAmsN/5ySOa68r/APbtt/3ab/MV58EdLl01yiKKQkQp8slwFByyk/LHtsR6jgnI2zJWlhY8P4rDPJKYla3uAOvO7LrV7YAKZGJyQ8hxnx9K7TxPDJuD27jalQHO/Hls7OWTqxxyFSsJkIA6relTg/MFJDHAOwO1eL8clnU9FHhQ9pJQA5BxukRzp2z/ABMEH8BrCj4XEH6jL1JN/vJSZH9RJIDNnQpJPpXC+AAABVtmphHhckoaeUueiv8ALNlPHdzJhltI1jMDAoBO7r95JKwGuaRic6s427dqlebONrZWsk5K5X5Vcka276RjfJAOKlxWDxXhMNwE60aydNupGGLABwCATjv38g1g3qUk5G3a1HCOvI1+XvuJxnOY3t8HAxoeAYAPkghz/wCIVdqqHw4BaGeWTT9okncXCoMKjw4iVVB3xoVGBbc689sAW+vVgsRSPNm8yYpSlSIilKUApSlAKUpQClKUApSlAKUpQGs/iHb44nbyZHrtZkA+sc0LfrkP/wDrVdvLQ3MsdtnETZkuW3GIE7gt+HW2FznsG+tXD4l269ezk31DroPbDKjH+qiobgkCTm8gJZWaKNSylQwjk6o9O22Dq3O24rHdxPPwW1R3PBj8QtYeIvB0gxaCSN1bcRwRo6sQw2HVdQB0zll9OQm9WOPhTNdtcTFW0Ax26AfIraS7E+XZgPyCj3Ne3DbVIpZ1V8l2Exj2+7DIE2A7BjGx/f2qQrLOfhdG6MPLKrzFZ8Wll0Ws8EEJ3MmglwMkaRq1ZON8gL4371kWx4hbxKrpHeFV+dZOjIxz5RwU7edY/L3sVKjv4xhEtnOcshrfj7NnVaXaEHGGjVs/UGN2GP1qP5g5zW1RHa2uNBdVd2TSqKSMk9yTjJAA3xuRVpryvLVJUaORQ6MMMrbgj2NFKOeUGpY4ZBcR40OF3RuGjd4bpRHJ09yLiIHpYX3kUlM9vu0zjG8nwnnWczLHfWTWiyv04ZOrHMpdjhVfR/DZuwzsTtmsbm6zMtnMFAZ1Xqxg9jJCRIo7juVA7+agOO8bnlmMAiga3b7LhnZupi7kCRzIpUrhJcbEZBQe+2um6WEkZballs27SsHg1914I5exdQWHfS3ZlP1DBh+lccU43bWwzcTxRD/EdV8gbAnfuP3raZDPpUbwjj9rdavs08U2jGrpuG06s4zjtnB/Y1JUApSlAKUpQClKUApSlAKUpQFA+I8x+02ieOncS585UwIB+WJG/YVVWSaOXrW0ixyadDa01q6g5GoBgcrlsHP4qn+f59XEokBXEVs5O/qzPKmMj2xCf3qJrFe/WTi8cmdyKZHkvZJ2VpTLGjMgKroSBGUBSTjGtvzzUo948V4Vlf7mdVEGQAFmTVrTUF7upVgCd9D49qjuSWxJeKe/Ujkx/caFEB/80cg/8P5VNcft0ktZlkRXUxuSrDIOFJH9QDkbjFZ5Nb+fg3V5cEyQpUTynIzWFozEszW8JJY5JJjUkknuc+azbS+SVpFQ5MT9N9jgOFViAfOAwzjztVTjhv4LVLKRk0pWLxC/jgTXI2BkKNiSzMcKqqN2YnsAM1xLJJvBksARg7g9wfNQtwkNqz3M8iqiqsUS4wERcHSqjJeRnHjf0oANiTI8TvVghkmbZY0aQ59kBP8Ay7VrHl3h8miOa6OqUBtCntEJCXfSP53YszN9cbAYq2uPDbZRdYo44JG24jfyKyrM1pbtLLIsUaqs2mVi2GkyenuWOE3GrvnstuGQxnIQFiMM7+p2wAPU7ZY9h5rMpVsrJSMJ78rSpaX8bqqqLk/Z5cHSCxBaJsDYtrGjtn73vtg7ZrSHHDiB33zFicaTg5gYSjB8H01u2J9QB9wD+9a6JZiRZ2pSlXHBSlKAUpSgFKUoBXBNYPFuM29smueVYx9TudwMKo9THJAwBncVr7mDmaS+HTRGitc+oSbSTjGwZR/Di91PqbswUZVoymorLBHX9x1766uQwaNykcJG46UKYypwMqzmRh4OcgkEVzXR3VFJJCqo3JwAFA/YACohwbmcqJfuFjR8RnHUMhfGpx+ABOw76t6wN722yZ2t+YorbiCyDU0ZH2e6dRlI8sDGzP2BViQR4DnPYA7PljV1KndWBBwe4YYO4+lav49yw9zw+d4SsVtaBnKhSBK0W7IunYBRryf58DbBIst/xWHg8scEswe1lJMLazJJAMK2mUZLPGSw0uOwOD4NSnS5RUl2X02qPpfR35HvmjT7BcDTPbAKucDqwAlY5E3PhcEeMVk8D4LPDKWJiVC8jPoJJl1FyrP6Fw/qGclz6VwwwQc6+4XaXqAyJFMv4JBgkf8ABIvqXcD5T4qLteUZIwVTiF8EJ2VpEfA7YVnQlRjbY1TuTz4yaNrWPJIcx38iqsFuR9pmysedxGMeqVhg+lBjuN2KjzXpwzgiRMHd5JpcaTJM5b89CZ0R59lA+ua9uF8Iht9XTX1NjXI7F5HI7a5GJZsb9ztnasDmHmRLYrEi9W4fOiJTjAH45D+BBtv3Odgaisv0xOvC9UiO5zuepLHajBX+PPvn0qR00I9mfLb9xFjfO2HWLZ2pUu7trlkbVJIfJ8AZyVRRsq52H5mvbq5cRoGeVt1jjGWIzjOOyrnA1MQo8kVZjqMTFOe55InmPipt+mw/xGK+GCxMFBPjMrRD9azOEALGqZyVA1sFIDO3qYg4AbLEnI96x+YuTrqGaC+vDEY1lWIQoWcRrICEd2IA1dQqDgY+XfapSRwoJYgAdyTgD8yatsjtSRWjw4hPEkZ6xARsRnVuD1PTjH1z/wDNbE+Hl6JOHwrnLwD7PICACHg9HYeCArD3DA4GcVq+9Q3SEQWsl3oYEaAVjDrnvMcJtg5wTvtVx+FnD7rU95J0lt7qKJkjR2dtQ7O2VVVJQhT3PpXtpq6iLXg4zYlKUrQcFKUoBSlRXEOY7OA6Z7qCI7jEkqKcjGdifGR+9Aa54hznxM319bwyW6JC4WMyQuzBWXAIIYKfUrHfO+fGBXjPe38qhZ76YjyIFS3zuD8yDWO3hh/WqrxfjcJmmks+pIY7iUp043dJI5X6jqW7d3dgTuCNtjvYLbiUTwrNqCxkZy5C4xnIPsQQQfyNZbZzT4JI5teHxRnUqjUe7tlnOBgZdssdttzWSzAAk7AbknxVcv8AnazjbSHMhJxlPlGfJc7Y+ozXmOISzAstvJKV9ShvuYQcAjGv1SsD5KjcZAXvVP05PljJnXgW5B6o02qepi5KdQrvvnGIl75OMkDwPVaOSOSU1M4hMMDnWc6laU+Aqk5jjAJ9u+w81r74f87QniIPFFXpnaIkeiGXIwzKTj6a2yVODsMmtvcU+J1hE4jiZrmRgSBAMrgBjkythNORjIJ3I2rXXS+v2ONlnuLeCO3ZGCRwLGVI2RUiCkHcY0gL+1fMvEHtJ7qVrUoIV6cKGcyvLNpUjUY1IMpkbcA7jSowOwzfiBztdX8b9X7uAiJookcYBYK515IaVtLr40jGcDzP/B/g0Mtzaa41zHFJcj05y6mJFJz5HUDA+NIx4Iu+k5qXOMEoy2NPBlci8Lt0tJpGvW4dMlzMmGkVUwNIUS20p0nB/I9xn26rz5fP1RAtnMkef9pBljjO2QdMmDkDGRnA962pxi2tLKK4u0t4VlCtIXSJA7ybkZIwXZnI85JNachtdbC01EpEqyXTZyZZJMnSxO5DEOzHzsPes9sY+UdjZJdMy7HinEr2JXmuBBG24S1XQzLvhuqxLJnbt4x2rPsbCOEERqF1HLHuWPuzHdj33J81k0rI5e3Qbb7MadJpZIra2wJpiRqIBEUa/PKQSM6QRgeSQK2py9wCGzj0RD1HBkkbBeVhn1SN+I7nA7AbAAbVVvh7aZuZ5SBhYoo0bzlnlaQY9vTD+xq/VspilHJBkbzHwoXdrNbltHVQoHAzpY/K2MjODg9x27itQnlx1vcWt5FekBAzzx/aBbOuvW4QMsKN6V0qdT5PjBY33n+5SQxWLuUSZZJZyDp1QW+ksmsHKhiy6sfgVxtnNc8HEXQj6C6IiilFC6MKQCPSdxtjvvUL7tnCXJdTVv5ZHXfLjT5Nxd3cpIIC9Ywxjvj7uAINsnc5P54FWL4fyq3DbUKANEQiIGdnhzG43AOzq3ivOvD4eXOtLsBcIl5MiEAgN8jORn/EMgJHkGoaayUm8k9RXGKWC2UpSthlFKUoCr/E3ijWvC7mVSynSsepThl6zrEWUjcMoYkY9vFa64dw2CFQsMaKB5AGc/Vu5P51tnmfhyXNncQyfLJE6n6ek4Iz5BwR9RWmOVeDG2i3d2LhW0sdk9OSo3IJ1E7jvt7Vn1HXZ1E3moX/AFUs9bOYVLOSx1FjuSScAnA7178b4ukC4LKrlWaMP6VYpuV1nYE9t/esi14nFIiuHTDKGALLkZGcHfvWZbksokd7Wxii/hRon/Air/kKyK6o4IyCCD5Bz/Wu1QBqzjPCS0zPHEWOu5kkbVgeid1HfbYL27nP0qT5cso5UinOQymTSoOw1Sud8d9jippbFHeddwQ7pt3VZdMjYByMtqJzj8VQ/LkixK8QxhJ3jLMwG+PA/ESwwPfc7dq9f8MsjK5xl4LNRVtrjNeT3s7QNDcRFRkIAMDOAIzEME+cxH+lWb4HXAe6h75FlON/7s9qv7ek/tVKvcJcH0gjLekgkMwKTDPpbc9STsudvzNRFnzJc8PuS1q3SZS6jKg5jkdZNJRh6R6V22I+lcknXbZH3OTalXD4yj6H+KMzdO1iUkCS4BfBAykMckgBz41iM7e1a3fgySXvXA0dLZihIMrkKfVjuigLt5JOe2+DY883l/cBbvp/7LBI6hFZMyHpglwTuwGV2AA1NjvVi4ZbGOJFO7Yy5xjLt6nJ+pYk/rWO6WGVoyqUpWU6T/w6uP8AbLpC39jbOq5/xLoMwH/kBP8Aw1sGtPcO4mbS+t52bEL5tpixICiYqY3PgYkUDJ2Afx3rcNehU8wRFlE+MXLwueHSyqdM1skkqOCQdGg9VDjurR6hj8qyY7iGG3Vy6pCiLh2YaQmAF9R/T86t88QdSrDKsCpB8gjBH7VVuFfDywhKFkedo/4ZupGm0Adgit6VA27D8I9qjdT9THJZVbszwRNreXN/GfscTxRsMC6uB0xg93hiOXkOMYLALnycYN14LwuO1gjghGEjGBncncksx8sWJYnySazMVzU4VxgsIjOyU3yKUpUyApSlAY/ET91Jn+Rv/wCTWpY+w/If5VsrnKTTw68Y+Lac/tE5rW4NZdT4JIwbjg9vIxZ4YnZu7MisTgAdyPYCpv4UcnWD2kryW0MrNczjMsaSaVjcoqrqBwuBn8yawqunwtkDcMiYdjLdEfkbuc007fIZW+Z+R/sZa54eMQqMz2gyQQMZeAb6XA3K9mx71FW1wsiK6MGVhlSOxFblrV3OvLosZXvIQBbSsPtMaqfu5DkdcYONJOkMMbfNnvU7qt3K7OJlTumEU8xwSGSOTCgsS3qj2HuQqDHbaqSbthcTiSM9Vis0SoxJ1gaVX0H1ehyTg/hP6WTni0kmEDWwLl8x5QgqUfS/qOCCnpzvt3qU4Dy6ltEQSWmceuXznGMKT8oHiq6ZqmX1PL4L52uVar9ir2VpJNcW0s2VWViNCkqW0RSetip9JI20gnbAJNXWLg9uqdNYYwhzkaRvnvnyahuXuEXGmB7ghOgMJEoBOyGPLvk74J2G3b9LPULrZTllvkhLb/r1/clM5osobNXnQaTMk0TkZOXmUMuN/SAUP0wTV0aormfhwuLWWPzpLL/xLuP/AI/Wsvhl11YY5P51BOdsHG4I+hyKjJ5iiBk0rGu7+KIqHYBmOEQbu5JAARB6nJJAwB5qzcG5Ommw11mCP/dKQZGG2zyKSsY7ghctvsy0hXKXR3JWZ4zOWt4oTcOw9Ua4CqrdjK52jB3xnc4OAcVs3kmxuYLGGK7KmZFKkoxYBQToGphkkJpGfp3PepSxsY4UCRIqIOyqABsAP1OAN6yK2V1qCItilKVYcFKUoCtXnP3DI2Km6jZ17rFmU5HcARg5I8gdq6f6/wBh/PJ/6Mv/AE1R/iT8NpNb3dgu2C8kEYwwdR88AAwzEZynk9s6sVROD8b1aUm2cnSGxgMw2wR+B/Gk+e3tWe6ycekX1QhLtm+IuebBs/ekY/mjkHv2yu/apOy47azHEVxBIQQpCSo257DY9z7Vo+sHi9gs0ZBVWYDKZH4huBnwCRg/nVMNW28SRbPSrHpZ9A8asBcW00DEgTRPESNiBIhU4ODg7+1aa4VfMfuJwY7mMaZY3GlsrtrUH5kPcEbYNQXALllXEUk0JQnAjkkjGmTLAiNW07hsE47qa7cf4jPctou5yRBBLPaygRrN110osXUC5ZWZk2Aydt9s1ZKcLHt8lLqlFbvBbRV5+GdqsfCrVVzgoZN8d5naRuw7ZY4+mO9UHlrkma+hSZeLytExKuq2qQyKUOGQnWTGwI9u3uDW3OG2KQQxwxDSkaqiD2VRgVZVW4ZyVNmTXV1BBBAIOxB3yD712pVxw1bzJyPPaymbhqdSFyWltSwGlmYEtb52A3YlCQPb2ENacRjkZkUkOhw8bgo6keGRgGH7VuuoDmnk+0vwOuhEi50TRnRImf5XH+RyPpVNlKlydTNfUqRvfh9xCJT9lu4pu2lbuJlIAABzLE3q8ndf181CcUh4jaZNxYu6f7y0brjySSmA6gAdyMfuKzuiaO5MqoVOEzK8gSfpwu5cKiAuC+CwDtkKNWSNvxH6VncL4nFcJrhcMPPuD7MO4P51mVXlx4OkPLy5D02VQVkOGE2SZA6kMrazvsQNq2ZyFzV9rjMU+FvIQBPH21DsJI/5kbb8icHG2aXUfxCxcyRT279K5hOqN8bEeUfG5RuxH1NW1W4eGcaN4UqF5P4+L+0juAjRlsq6N3WRCVdfqAwIz/SpqtpEUpSgFKUoBVL54+Hlvf5kU9C4/wB6qgh8YGJV2LjAwDkEeD4q6UrjWQfNvFYLzhsohvIyUJIjlXLBhk/K/Z9vwHDgeDsTmWt0kihkYMp8j/n7Gt+8RsIriNopkWSNtmRwGBwc9j9d603zl8Jmtc3HCzKQCWeFSGcDv93/ALxQP7MgsfBOcVlt0yfMTTXqGuGQsdqqtqUYO+cedRz/AJ5P6n3r0eJWxkA6TkZGcHtkex71WV4vdb4MTb4OtGUgjuCA2xHsd6nOF8RWZT4dfnXOcfUe6nwaxyjJc5NkZJ8YNgfB+UrNexfhPRnG/wCKQPG2B4z0lrZtav8AhN/9Xd//AIbb/wBy6raFenS8wR51v52KUpVhWKUpQCmKUoDXXPvKLo731ggMxGbiAYUTqufUD+GQbn+9+fen2/Mlm6BxcRAHw7qrfqrEGtp8+8aNpZuybyyYggXJGZZcgHbfCjLnHhDWl+AcBkt8jpQlcjOs6iSMDXE2klVI/AwzkbGs90Y9vs6ifseJRTfwm1DGdQVtPfGzEYJ+lZEsqopZjhVBYk+ABkn9q716cL4YLu7it2z0wOvNgbMkTJpjJ7AO5GR5VXG2c1mjHdLCJF3+HPDzDw6EMMNJqnZSc6TcMZdOcDONQH6VZaCleiQFKUoBSlKAUpSgFKUoCu8W5I4fdTdee2R5PTliWAbR8utQQr+3qByNu21al5/5Nlg4if8AR9lKsciJoa2iLKHJOoE/Ki/Js2F/qa35SoyipLBKMtryUf4VcDuYIJJLyMRzzMPQCDiONcLnBOCWMhxnbI85q8UpXUklhHG8vLFKUrpwUpSgFKUoDTvGr831/JMd4bYtb2w/vA6ZpPzLDSPon1rtWFxG2m4dNLHdqRC0kksNwoJQrI5bQ5H8NgW87Hx4zmIwIyCCD2IOR+9Ybs7uSSOasnwttdQuboj+JJ0Iz/hW2Rn9ZWm/YfSqnelyAkQzLKwiiH99zgE430qMucdlRj4rbnB+HJbQRQRjCRIqL+SjGfzPf9as08e5BmZSlK1ERSlKAUpSgFKUoBSlKAUpSgFKUoBSlKAUpSgFKVVPifxN4OHS9NgskpS3Q5AIMzBSV9yF1tgfy58UBTviFzZLdrLa2jBICGjkkK5aU7qVTPyR7EFu7ZOMDBbXXDOXmRc9V4pMk/cOQoG2Bhs6gO/61PxRBVCqMBQAB9BsK5zXmT1E5Pg9GOnglyefJ1/cWV0J7pTehQVjw6q0RYgM6q+FLacjuDuRnc1tvg/xBsLiQRdQxStjTHOpjLZKgBWPoc5YDSGycHatTyJkYOd/YkH9xuKhm5eDYLyEMCGDRAKcqTg621OSPzq2rU/qKrNN+k+mxStC8P4pfwKRHxC68/xTFN33/tYyf61ZOG/EO9QkTxwzL4KaoWGx7/OrZOPbGPOdr1qa35KXp7F4NrUqG5X5kivoi8YZSrFJI3060YdtQUkYIwQQdwamavKRSlKAUpSgFKUoBSlKAUpSgFKUoBSlKAVUPifyk/E7IQxuqSRyrMmvOliquuliu6ghzuPYVb6UB8wzco8RhwDY3gJbT90zONX5xuRj+8dqk7L4V8UnUuYYoGHyieU623G4MedHnvvX0UKCq1VFPPP3LHbJrH8HzxJyFx632VOsoGrKyRSDzt94Ucnzt7jvUfdnilvnr2TgADJEU2MnGPWoZf0r6XriuSpg/B1XTXk+YpeZQh0vHpPsz6Tv9CtdjzPFjsM+3UTH75/5V9MPAjfMqnIwcgHb9ajv9WLH/wCztv8A0Iv+mqv8WJYtTI+feB8fvHvYv9GAfaG0qQCzq0erJWUadIjGc6juN8EV9LrXja2ccShYo0RR2VFCgZOdgB7171fCCisIonLc8ilKVMif/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1508" name="AutoShape 4" descr="data:image/jpeg;base64,/9j/4AAQSkZJRgABAQAAAQABAAD/2wCEAAkGBxISERUUEhQVFhUWGBkVFhcUFhcXHhoXFBcWGBwdGRgZHSggGBslHBsVITEhJSk3Li4wFx8zODMsQygtLisBCgoKDg0OGxAQGiwlICYsLCwsLDIvLTQvNC0sLDcsLCw0LCwvLCwsLCwsLSwsNDQsLCwsLCwsLCwsLCwsLC00LP/AABEIAQoAvgMBIgACEQEDEQH/xAAcAAEAAgIDAQAAAAAAAAAAAAAABQYEBwECAwj/xABFEAACAQMCBQIDBgMEBwcFAAABAgMABBESIQUGEzFBIlEHMmEUI0JxgZEzUqFDYmOxFRYkU3LB0jV0gpKTs9E0VHOisv/EABoBAQADAQEBAAAAAAAAAAAAAAACAwQBBQb/xAArEQACAgEEAQMCBgMAAAAAAAAAAQIDEQQSITFBIlFhE5EFMlKhwfAUQoH/2gAMAwEAAhEDEQA/AN40pSgFKUoBSlKAUpSgFKUoBXSaRVUsxAVQSSTgADcknwK71UeY7pbqVrUE9GDTJe4UnUMa0gAAOrVs74/CAuDrOK7bI1wc5dI6lkwOE8MuJZHv0u5Y2uG1RxMNUPQA0xB4Tg6ioVyQysCxXPcmzWHFz8tyEhkzpXDZSTJIUo7Aeo4+T5h9diYrl3mJLmSePPrhf+R01ROSY2AcZPYqSPKE7ZAGXBdmaWaIxfdJhC7/ANo7DLKEI3QKV9WcEkjGxrwI/iOorslvWV3j2T6wWbE1wWCuapfE2ubCNpbd0kt41LNb3LldKqM4hnwSg8BXBHYDSBirXw666sUcmh06iK+iQaXXWAdLr4YZwR7ivc0+phfHdArawZNKUq84KUpQClKUApSlAKUpQClKUApSlAKUpQClKiOIcYAk6MGmSfYsM7RIfxy43Gd9K93I2wAzLGc4wi5SeEgYnNHHWi+5gaMTFDI7yMNFvCvzTSjIyB2VfxEHcBWI1xY8PN3cCC3kaFrO4dmZwHkZchvtGpkKJJLJI7aSBrVV06QprM4vbNf3jWJeTpIVku5UYRyyyDGnQroyPBEWjBTO2tTuR6ru99BatFHLKDPMVjB0jqTMoxqKoOwHdsBRnx2rxdXrG8KK5a4X8v8A59iyMTpolSLoW86yToyGRrhg7KkrksxVMYOnqaFwF9IHYVLouAASSQMZOMn6nAAz+QqKhs47JLqYdWQu73MmohmJ0j0p2AVVUKq+wG9R0nFI+IBLaCaNhP1GkaJskWsTBH0kHZnLImfGpyPlry4USvmow6z3j7ljeDw/0c/F5laZCvDomJRGJDXUqEAOy9vs49RAPzEA9jV/rzgiVFCooVVAVVUAAADAAA7ADbFelfV00xqgoR6KG8ilKVacFKUoBSlKAUpSgFKUoBSlKAUpSgFKUoDD4vY9eCSIO8fUQprjOGXIxqU+CK13DFc8KtjbzBUiHycQt49YDZ1aruFssuojDOCQdXzKcEbQrgiqb6IXR2yOp4KNwLh4ghlvAIp7q4HUL24bS5IARI8liI9kyc47se20/YwNhXmWPr6Arsi486iqkknSD9d+9YV7ysYmMvD2EDnJaA56Evk5QfwnJ/tE9zkNUYee7aMvFdaobqMqr2+DI7PIPT0dA++VtsEe41Bc4r5/WaG+DyvUn5Xfwse37FsZIxfirfpHb26SyaIZrqOKfBIJh0uzjbfSSqA/Qkea5/0OtmxueHxRpIF9cSDSk8YOooVUHD99LqMgkZ1DKmN4vwtryVEuch7hXkfYZhtojEOhGwJCuzSRh3GdWH8BQLBf8Qgs4QZXCooCoGJLOVGyqD6pHOOwyTW3TwdFcYxfJojBNPcW6wu0mijljOUkRZEPurgMD+xFZFRfLFk0FnBG4wyxrqUHIViMlVOB6VJKj6AVKV7JhFKUoBSlKAUpSgFKUoBSlKAUpSgFKUoBSlKAUpSgFUbiNlJDxJmbpvDdfeJth4poIUjODuGVkHfYjJHvm81rzmHiU15dQmwgedbO4ljuG6kcKazG0TJ621nSSGOEIIAxnaoWR3RaJ1y2yTJDjV40MDuihnGFjUnAaSRlRAT4BdlBPtUhy9ypFbsJpfv7sj1zuBn8ol7RJ9F7+STvVf4vwDit1AU/2W3bWjqyyySkdJ1kGxiAO6jY+1XHlviLXNpBcOoQzRJLpB1ACRQwGSBnYjxVOnqcF6lyWX2Kb46JKlKVpKBSlKAUpSgFKUoBSlKAUpSgFKUoBSlKAUpSgFKUoCl8wc+dKd7e2t2nePaR2cRxo5UMFLEFmbBUnSv4u+xxTLXiHElkuXSeGAXEvWIii6hU6UQYaXb5UAOV33IxnaJ47YPPxW/CytGqXEbMFLDUDEAR6WGDsP2FTtZbbZReEySR0u7m+lXD8Rus4IzGIIvm+iRA/wBfyxWd8P8Ajt5FeQcOkeOWAQExsY9MirCAqqSp0kYwM4ycfmTiV15X/wC3bb/u03+YrlNknLDYaNxUpStZEVgz8ZtklELzwrKwysbSIHI33CE5I2PjwarPMPM0r3X2Gy+dRm6uMAiBWGyoDs0x7jOQO5B3x0TgVsFwYY3zjU0iiRmI8u7gs7fUnNUW3qt4Lq6XPkuwOa5qmck2xgvLyFGPR0W9xHGfljaY3COE9lJiU6ewycAVc6tjJSSaKpR2vDFKUqRwUpSgFKUoBSlKAUpSgFKUoBSlKA01xyN143f5BCuls6+xHS0ZH6qw/SvWvbndHXjfcaJLJTj6xzEfp85/evAmsN/5ySOa68r/APbtt/3ab/MV58EdLl01yiKKQkQp8slwFByyk/LHtsR6jgnI2zJWlhY8P4rDPJKYla3uAOvO7LrV7YAKZGJyQ8hxnx9K7TxPDJuD27jalQHO/Hls7OWTqxxyFSsJkIA6relTg/MFJDHAOwO1eL8clnU9FHhQ9pJQA5BxukRzp2z/ABMEH8BrCj4XEH6jL1JN/vJSZH9RJIDNnQpJPpXC+AAABVtmphHhckoaeUueiv8ALNlPHdzJhltI1jMDAoBO7r95JKwGuaRic6s427dqlebONrZWsk5K5X5Vcka276RjfJAOKlxWDxXhMNwE60aydNupGGLABwCATjv38g1g3qUk5G3a1HCOvI1+XvuJxnOY3t8HAxoeAYAPkghz/wCIVdqqHw4BaGeWTT9okncXCoMKjw4iVVB3xoVGBbc689sAW+vVgsRSPNm8yYpSlSIilKUApSlAKUpQClKUApSlAKUpQGs/iHb44nbyZHrtZkA+sc0LfrkP/wDrVdvLQ3MsdtnETZkuW3GIE7gt+HW2FznsG+tXD4l269ezk31DroPbDKjH+qiobgkCTm8gJZWaKNSylQwjk6o9O22Dq3O24rHdxPPwW1R3PBj8QtYeIvB0gxaCSN1bcRwRo6sQw2HVdQB0zll9OQm9WOPhTNdtcTFW0Ax26AfIraS7E+XZgPyCj3Ne3DbVIpZ1V8l2Exj2+7DIE2A7BjGx/f2qQrLOfhdG6MPLKrzFZ8Wll0Ws8EEJ3MmglwMkaRq1ZON8gL4371kWx4hbxKrpHeFV+dZOjIxz5RwU7edY/L3sVKjv4xhEtnOcshrfj7NnVaXaEHGGjVs/UGN2GP1qP5g5zW1RHa2uNBdVd2TSqKSMk9yTjJAA3xuRVpryvLVJUaORQ6MMMrbgj2NFKOeUGpY4ZBcR40OF3RuGjd4bpRHJ09yLiIHpYX3kUlM9vu0zjG8nwnnWczLHfWTWiyv04ZOrHMpdjhVfR/DZuwzsTtmsbm6zMtnMFAZ1Xqxg9jJCRIo7juVA7+agOO8bnlmMAiga3b7LhnZupi7kCRzIpUrhJcbEZBQe+2um6WEkZballs27SsHg1914I5exdQWHfS3ZlP1DBh+lccU43bWwzcTxRD/EdV8gbAnfuP3raZDPpUbwjj9rdavs08U2jGrpuG06s4zjtnB/Y1JUApSlAKUpQClKUApSlAKUpQFA+I8x+02ieOncS585UwIB+WJG/YVVWSaOXrW0ixyadDa01q6g5GoBgcrlsHP4qn+f59XEokBXEVs5O/qzPKmMj2xCf3qJrFe/WTi8cmdyKZHkvZJ2VpTLGjMgKroSBGUBSTjGtvzzUo948V4Vlf7mdVEGQAFmTVrTUF7upVgCd9D49qjuSWxJeKe/Ujkx/caFEB/80cg/8P5VNcft0ktZlkRXUxuSrDIOFJH9QDkbjFZ5Nb+fg3V5cEyQpUTynIzWFozEszW8JJY5JJjUkknuc+azbS+SVpFQ5MT9N9jgOFViAfOAwzjztVTjhv4LVLKRk0pWLxC/jgTXI2BkKNiSzMcKqqN2YnsAM1xLJJvBksARg7g9wfNQtwkNqz3M8iqiqsUS4wERcHSqjJeRnHjf0oANiTI8TvVghkmbZY0aQ59kBP8Ay7VrHl3h8miOa6OqUBtCntEJCXfSP53YszN9cbAYq2uPDbZRdYo44JG24jfyKyrM1pbtLLIsUaqs2mVi2GkyenuWOE3GrvnstuGQxnIQFiMM7+p2wAPU7ZY9h5rMpVsrJSMJ78rSpaX8bqqqLk/Z5cHSCxBaJsDYtrGjtn73vtg7ZrSHHDiB33zFicaTg5gYSjB8H01u2J9QB9wD+9a6JZiRZ2pSlXHBSlKAUpSgFKUoBXBNYPFuM29smueVYx9TudwMKo9THJAwBncVr7mDmaS+HTRGitc+oSbSTjGwZR/Di91PqbswUZVoymorLBHX9x1766uQwaNykcJG46UKYypwMqzmRh4OcgkEVzXR3VFJJCqo3JwAFA/YACohwbmcqJfuFjR8RnHUMhfGpx+ABOw76t6wN722yZ2t+YorbiCyDU0ZH2e6dRlI8sDGzP2BViQR4DnPYA7PljV1KndWBBwe4YYO4+lav49yw9zw+d4SsVtaBnKhSBK0W7IunYBRryf58DbBIst/xWHg8scEswe1lJMLazJJAMK2mUZLPGSw0uOwOD4NSnS5RUl2X02qPpfR35HvmjT7BcDTPbAKucDqwAlY5E3PhcEeMVk8D4LPDKWJiVC8jPoJJl1FyrP6Fw/qGclz6VwwwQc6+4XaXqAyJFMv4JBgkf8ABIvqXcD5T4qLteUZIwVTiF8EJ2VpEfA7YVnQlRjbY1TuTz4yaNrWPJIcx38iqsFuR9pmysedxGMeqVhg+lBjuN2KjzXpwzgiRMHd5JpcaTJM5b89CZ0R59lA+ua9uF8Iht9XTX1NjXI7F5HI7a5GJZsb9ztnasDmHmRLYrEi9W4fOiJTjAH45D+BBtv3Odgaisv0xOvC9UiO5zuepLHajBX+PPvn0qR00I9mfLb9xFjfO2HWLZ2pUu7trlkbVJIfJ8AZyVRRsq52H5mvbq5cRoGeVt1jjGWIzjOOyrnA1MQo8kVZjqMTFOe55InmPipt+mw/xGK+GCxMFBPjMrRD9azOEALGqZyVA1sFIDO3qYg4AbLEnI96x+YuTrqGaC+vDEY1lWIQoWcRrICEd2IA1dQqDgY+XfapSRwoJYgAdyTgD8yatsjtSRWjw4hPEkZ6xARsRnVuD1PTjH1z/wDNbE+Hl6JOHwrnLwD7PICACHg9HYeCArD3DA4GcVq+9Q3SEQWsl3oYEaAVjDrnvMcJtg5wTvtVx+FnD7rU95J0lt7qKJkjR2dtQ7O2VVVJQhT3PpXtpq6iLXg4zYlKUrQcFKUoBSlRXEOY7OA6Z7qCI7jEkqKcjGdifGR+9Aa54hznxM319bwyW6JC4WMyQuzBWXAIIYKfUrHfO+fGBXjPe38qhZ76YjyIFS3zuD8yDWO3hh/WqrxfjcJmmks+pIY7iUp043dJI5X6jqW7d3dgTuCNtjvYLbiUTwrNqCxkZy5C4xnIPsQQQfyNZbZzT4JI5teHxRnUqjUe7tlnOBgZdssdttzWSzAAk7AbknxVcv8AnazjbSHMhJxlPlGfJc7Y+ozXmOISzAstvJKV9ShvuYQcAjGv1SsD5KjcZAXvVP05PljJnXgW5B6o02qepi5KdQrvvnGIl75OMkDwPVaOSOSU1M4hMMDnWc6laU+Aqk5jjAJ9u+w81r74f87QniIPFFXpnaIkeiGXIwzKTj6a2yVODsMmtvcU+J1hE4jiZrmRgSBAMrgBjkythNORjIJ3I2rXXS+v2ONlnuLeCO3ZGCRwLGVI2RUiCkHcY0gL+1fMvEHtJ7qVrUoIV6cKGcyvLNpUjUY1IMpkbcA7jSowOwzfiBztdX8b9X7uAiJookcYBYK515IaVtLr40jGcDzP/B/g0Mtzaa41zHFJcj05y6mJFJz5HUDA+NIx4Iu+k5qXOMEoy2NPBlci8Lt0tJpGvW4dMlzMmGkVUwNIUS20p0nB/I9xn26rz5fP1RAtnMkef9pBljjO2QdMmDkDGRnA962pxi2tLKK4u0t4VlCtIXSJA7ybkZIwXZnI85JNachtdbC01EpEqyXTZyZZJMnSxO5DEOzHzsPes9sY+UdjZJdMy7HinEr2JXmuBBG24S1XQzLvhuqxLJnbt4x2rPsbCOEERqF1HLHuWPuzHdj33J81k0rI5e3Qbb7MadJpZIra2wJpiRqIBEUa/PKQSM6QRgeSQK2py9wCGzj0RD1HBkkbBeVhn1SN+I7nA7AbAAbVVvh7aZuZ5SBhYoo0bzlnlaQY9vTD+xq/VspilHJBkbzHwoXdrNbltHVQoHAzpY/K2MjODg9x27itQnlx1vcWt5FekBAzzx/aBbOuvW4QMsKN6V0qdT5PjBY33n+5SQxWLuUSZZJZyDp1QW+ksmsHKhiy6sfgVxtnNc8HEXQj6C6IiilFC6MKQCPSdxtjvvUL7tnCXJdTVv5ZHXfLjT5Nxd3cpIIC9Ywxjvj7uAINsnc5P54FWL4fyq3DbUKANEQiIGdnhzG43AOzq3ivOvD4eXOtLsBcIl5MiEAgN8jORn/EMgJHkGoaayUm8k9RXGKWC2UpSthlFKUoCr/E3ijWvC7mVSynSsepThl6zrEWUjcMoYkY9vFa64dw2CFQsMaKB5AGc/Vu5P51tnmfhyXNncQyfLJE6n6ek4Iz5BwR9RWmOVeDG2i3d2LhW0sdk9OSo3IJ1E7jvt7Vn1HXZ1E3moX/AFUs9bOYVLOSx1FjuSScAnA7178b4ukC4LKrlWaMP6VYpuV1nYE9t/esi14nFIiuHTDKGALLkZGcHfvWZbksokd7Wxii/hRon/Air/kKyK6o4IyCCD5Bz/Wu1QBqzjPCS0zPHEWOu5kkbVgeid1HfbYL27nP0qT5cso5UinOQymTSoOw1Sud8d9jippbFHeddwQ7pt3VZdMjYByMtqJzj8VQ/LkixK8QxhJ3jLMwG+PA/ESwwPfc7dq9f8MsjK5xl4LNRVtrjNeT3s7QNDcRFRkIAMDOAIzEME+cxH+lWb4HXAe6h75FlON/7s9qv7ek/tVKvcJcH0gjLekgkMwKTDPpbc9STsudvzNRFnzJc8PuS1q3SZS6jKg5jkdZNJRh6R6V22I+lcknXbZH3OTalXD4yj6H+KMzdO1iUkCS4BfBAykMckgBz41iM7e1a3fgySXvXA0dLZihIMrkKfVjuigLt5JOe2+DY883l/cBbvp/7LBI6hFZMyHpglwTuwGV2AA1NjvVi4ZbGOJFO7Yy5xjLt6nJ+pYk/rWO6WGVoyqUpWU6T/w6uP8AbLpC39jbOq5/xLoMwH/kBP8Aw1sGtPcO4mbS+t52bEL5tpixICiYqY3PgYkUDJ2Afx3rcNehU8wRFlE+MXLwueHSyqdM1skkqOCQdGg9VDjurR6hj8qyY7iGG3Vy6pCiLh2YaQmAF9R/T86t88QdSrDKsCpB8gjBH7VVuFfDywhKFkedo/4ZupGm0Adgit6VA27D8I9qjdT9THJZVbszwRNreXN/GfscTxRsMC6uB0xg93hiOXkOMYLALnycYN14LwuO1gjghGEjGBncncksx8sWJYnySazMVzU4VxgsIjOyU3yKUpUyApSlAY/ET91Jn+Rv/wCTWpY+w/If5VsrnKTTw68Y+Lac/tE5rW4NZdT4JIwbjg9vIxZ4YnZu7MisTgAdyPYCpv4UcnWD2kryW0MrNczjMsaSaVjcoqrqBwuBn8yawqunwtkDcMiYdjLdEfkbuc007fIZW+Z+R/sZa54eMQqMz2gyQQMZeAb6XA3K9mx71FW1wsiK6MGVhlSOxFblrV3OvLosZXvIQBbSsPtMaqfu5DkdcYONJOkMMbfNnvU7qt3K7OJlTumEU8xwSGSOTCgsS3qj2HuQqDHbaqSbthcTiSM9Vis0SoxJ1gaVX0H1ehyTg/hP6WTni0kmEDWwLl8x5QgqUfS/qOCCnpzvt3qU4Dy6ltEQSWmceuXznGMKT8oHiq6ZqmX1PL4L52uVar9ir2VpJNcW0s2VWViNCkqW0RSetip9JI20gnbAJNXWLg9uqdNYYwhzkaRvnvnyahuXuEXGmB7ghOgMJEoBOyGPLvk74J2G3b9LPULrZTllvkhLb/r1/clM5osobNXnQaTMk0TkZOXmUMuN/SAUP0wTV0aormfhwuLWWPzpLL/xLuP/AI/Wsvhl11YY5P51BOdsHG4I+hyKjJ5iiBk0rGu7+KIqHYBmOEQbu5JAARB6nJJAwB5qzcG5Ommw11mCP/dKQZGG2zyKSsY7ghctvsy0hXKXR3JWZ4zOWt4oTcOw9Ua4CqrdjK52jB3xnc4OAcVs3kmxuYLGGK7KmZFKkoxYBQToGphkkJpGfp3PepSxsY4UCRIqIOyqABsAP1OAN6yK2V1qCItilKVYcFKUoCtXnP3DI2Km6jZ17rFmU5HcARg5I8gdq6f6/wBh/PJ/6Mv/AE1R/iT8NpNb3dgu2C8kEYwwdR88AAwzEZynk9s6sVROD8b1aUm2cnSGxgMw2wR+B/Gk+e3tWe6ycekX1QhLtm+IuebBs/ekY/mjkHv2yu/apOy47azHEVxBIQQpCSo257DY9z7Vo+sHi9gs0ZBVWYDKZH4huBnwCRg/nVMNW28SRbPSrHpZ9A8asBcW00DEgTRPESNiBIhU4ODg7+1aa4VfMfuJwY7mMaZY3GlsrtrUH5kPcEbYNQXALllXEUk0JQnAjkkjGmTLAiNW07hsE47qa7cf4jPctou5yRBBLPaygRrN110osXUC5ZWZk2Aydt9s1ZKcLHt8lLqlFbvBbRV5+GdqsfCrVVzgoZN8d5naRuw7ZY4+mO9UHlrkma+hSZeLytExKuq2qQyKUOGQnWTGwI9u3uDW3OG2KQQxwxDSkaqiD2VRgVZVW4ZyVNmTXV1BBBAIOxB3yD712pVxw1bzJyPPaymbhqdSFyWltSwGlmYEtb52A3YlCQPb2ENacRjkZkUkOhw8bgo6keGRgGH7VuuoDmnk+0vwOuhEi50TRnRImf5XH+RyPpVNlKlydTNfUqRvfh9xCJT9lu4pu2lbuJlIAABzLE3q8ndf181CcUh4jaZNxYu6f7y0brjySSmA6gAdyMfuKzuiaO5MqoVOEzK8gSfpwu5cKiAuC+CwDtkKNWSNvxH6VncL4nFcJrhcMPPuD7MO4P51mVXlx4OkPLy5D02VQVkOGE2SZA6kMrazvsQNq2ZyFzV9rjMU+FvIQBPH21DsJI/5kbb8icHG2aXUfxCxcyRT279K5hOqN8bEeUfG5RuxH1NW1W4eGcaN4UqF5P4+L+0juAjRlsq6N3WRCVdfqAwIz/SpqtpEUpSgFKUoBVL54+Hlvf5kU9C4/wB6qgh8YGJV2LjAwDkEeD4q6UrjWQfNvFYLzhsohvIyUJIjlXLBhk/K/Z9vwHDgeDsTmWt0kihkYMp8j/n7Gt+8RsIriNopkWSNtmRwGBwc9j9d603zl8Jmtc3HCzKQCWeFSGcDv93/ALxQP7MgsfBOcVlt0yfMTTXqGuGQsdqqtqUYO+cedRz/AJ5P6n3r0eJWxkA6TkZGcHtkex71WV4vdb4MTb4OtGUgjuCA2xHsd6nOF8RWZT4dfnXOcfUe6nwaxyjJc5NkZJ8YNgfB+UrNexfhPRnG/wCKQPG2B4z0lrZtav8AhN/9Xd//AIbb/wBy6raFenS8wR51v52KUpVhWKUpQCmKUoDXXPvKLo731ggMxGbiAYUTqufUD+GQbn+9+fen2/Mlm6BxcRAHw7qrfqrEGtp8+8aNpZuybyyYggXJGZZcgHbfCjLnHhDWl+AcBkt8jpQlcjOs6iSMDXE2klVI/AwzkbGs90Y9vs6ifseJRTfwm1DGdQVtPfGzEYJ+lZEsqopZjhVBYk+ABkn9q716cL4YLu7it2z0wOvNgbMkTJpjJ7AO5GR5VXG2c1mjHdLCJF3+HPDzDw6EMMNJqnZSc6TcMZdOcDONQH6VZaCleiQFKUoBSlKAUpSgFKUoCu8W5I4fdTdee2R5PTliWAbR8utQQr+3qByNu21al5/5Nlg4if8AR9lKsciJoa2iLKHJOoE/Ki/Js2F/qa35SoyipLBKMtryUf4VcDuYIJJLyMRzzMPQCDiONcLnBOCWMhxnbI85q8UpXUklhHG8vLFKUrpwUpSgFKUoDTvGr831/JMd4bYtb2w/vA6ZpPzLDSPon1rtWFxG2m4dNLHdqRC0kksNwoJQrI5bQ5H8NgW87Hx4zmIwIyCCD2IOR+9Ybs7uSSOasnwttdQuboj+JJ0Iz/hW2Rn9ZWm/YfSqnelyAkQzLKwiiH99zgE430qMucdlRj4rbnB+HJbQRQRjCRIqL+SjGfzPf9as08e5BmZSlK1ERSlKAUpSgFKUoBSlKAUpSgFKUoBSlKAUpSgFKVVPifxN4OHS9NgskpS3Q5AIMzBSV9yF1tgfy58UBTviFzZLdrLa2jBICGjkkK5aU7qVTPyR7EFu7ZOMDBbXXDOXmRc9V4pMk/cOQoG2Bhs6gO/61PxRBVCqMBQAB9BsK5zXmT1E5Pg9GOnglyefJ1/cWV0J7pTehQVjw6q0RYgM6q+FLacjuDuRnc1tvg/xBsLiQRdQxStjTHOpjLZKgBWPoc5YDSGycHatTyJkYOd/YkH9xuKhm5eDYLyEMCGDRAKcqTg621OSPzq2rU/qKrNN+k+mxStC8P4pfwKRHxC68/xTFN33/tYyf61ZOG/EO9QkTxwzL4KaoWGx7/OrZOPbGPOdr1qa35KXp7F4NrUqG5X5kivoi8YZSrFJI3060YdtQUkYIwQQdwamavKRSlKAUpSgFKUoBSlKAUpSgFKUoBSlKAVUPifyk/E7IQxuqSRyrMmvOliquuliu6ghzuPYVb6UB8wzco8RhwDY3gJbT90zONX5xuRj+8dqk7L4V8UnUuYYoGHyieU623G4MedHnvvX0UKCq1VFPPP3LHbJrH8HzxJyFx632VOsoGrKyRSDzt94Ucnzt7jvUfdnilvnr2TgADJEU2MnGPWoZf0r6XriuSpg/B1XTXk+YpeZQh0vHpPsz6Tv9CtdjzPFjsM+3UTH75/5V9MPAjfMqnIwcgHb9ajv9WLH/wCztv8A0Iv+mqv8WJYtTI+feB8fvHvYv9GAfaG0qQCzq0erJWUadIjGc6juN8EV9LrXja2ccShYo0RR2VFCgZOdgB7171fCCisIonLc8ilKVMif/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884320" y="2678760"/>
              <a:ext cx="4268880" cy="1295280"/>
            </p14:xfrm>
          </p:contentPart>
        </mc:Choice>
        <mc:Fallback>
          <p:pic>
            <p:nvPicPr>
              <p:cNvPr id="2" name="Ink 1"/>
              <p:cNvPicPr/>
              <p:nvPr/>
            </p:nvPicPr>
            <p:blipFill>
              <a:blip r:embed="rId4"/>
              <a:stretch>
                <a:fillRect/>
              </a:stretch>
            </p:blipFill>
            <p:spPr>
              <a:xfrm>
                <a:off x="2874960" y="2669400"/>
                <a:ext cx="4287600" cy="1314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xEl>
                                              <p:pRg st="7" end="7"/>
                                            </p:txEl>
                                          </p:spTgt>
                                        </p:tgtEl>
                                        <p:attrNameLst>
                                          <p:attrName>style.visibility</p:attrName>
                                        </p:attrNameLst>
                                      </p:cBhvr>
                                      <p:to>
                                        <p:strVal val="visible"/>
                                      </p:to>
                                    </p:set>
                                    <p:animEffect transition="in" filter="blinds(horizontal)">
                                      <p:cBhvr>
                                        <p:cTn id="7" dur="500"/>
                                        <p:tgtEl>
                                          <p:spTgt spid="215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533400" y="457200"/>
            <a:ext cx="7848600" cy="369888"/>
          </a:xfrm>
          <a:prstGeom prst="rect">
            <a:avLst/>
          </a:prstGeom>
          <a:noFill/>
          <a:ln w="9525">
            <a:noFill/>
            <a:miter lim="800000"/>
            <a:headEnd/>
            <a:tailEnd/>
          </a:ln>
        </p:spPr>
        <p:txBody>
          <a:bodyPr>
            <a:spAutoFit/>
          </a:bodyPr>
          <a:lstStyle/>
          <a:p>
            <a:pPr eaLnBrk="1" hangingPunct="1"/>
            <a:endParaRPr lang="en-US" altLang="en-US">
              <a:latin typeface="Calibri" pitchFamily="34" charset="0"/>
            </a:endParaRPr>
          </a:p>
        </p:txBody>
      </p:sp>
      <p:sp>
        <p:nvSpPr>
          <p:cNvPr id="5" name="Subtitle 4"/>
          <p:cNvSpPr>
            <a:spLocks noGrp="1"/>
          </p:cNvSpPr>
          <p:nvPr>
            <p:ph type="subTitle" idx="1"/>
          </p:nvPr>
        </p:nvSpPr>
        <p:spPr>
          <a:xfrm>
            <a:off x="457200" y="838200"/>
            <a:ext cx="8153400" cy="5638800"/>
          </a:xfrm>
        </p:spPr>
        <p:txBody>
          <a:bodyPr rtlCol="0">
            <a:normAutofit/>
          </a:bodyPr>
          <a:lstStyle/>
          <a:p>
            <a:pPr algn="l" eaLnBrk="1" fontAlgn="auto" hangingPunct="1">
              <a:spcAft>
                <a:spcPts val="0"/>
              </a:spcAft>
              <a:defRPr/>
            </a:pPr>
            <a:r>
              <a:rPr lang="en-US" sz="2800" dirty="0">
                <a:solidFill>
                  <a:schemeClr val="tx1"/>
                </a:solidFill>
                <a:latin typeface="Times New Roman" pitchFamily="18" charset="0"/>
                <a:cs typeface="Times New Roman" pitchFamily="18" charset="0"/>
              </a:rPr>
              <a:t>Q5. From a pack of 52 cards, two cards are drawn together at random. What is the probability of both the cards being kings?</a:t>
            </a:r>
          </a:p>
          <a:p>
            <a:pPr algn="l" eaLnBrk="1" fontAlgn="auto" hangingPunct="1">
              <a:spcAft>
                <a:spcPts val="0"/>
              </a:spcAft>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5/221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7/221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NONE OF THE ABOVE</a:t>
            </a:r>
          </a:p>
          <a:p>
            <a:pPr marL="514350" indent="-514350" algn="l" eaLnBrk="1" fontAlgn="auto" hangingPunct="1">
              <a:spcAft>
                <a:spcPts val="0"/>
              </a:spcAft>
              <a:buFont typeface="Arial" pitchFamily="34" charset="0"/>
              <a:buAutoNum type="alphaUcPeriod"/>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charset="0"/>
              <a:buNone/>
              <a:defRPr/>
            </a:pPr>
            <a:r>
              <a:rPr lang="en-US" sz="2800" dirty="0" err="1">
                <a:solidFill>
                  <a:schemeClr val="tx1"/>
                </a:solidFill>
                <a:latin typeface="Times New Roman" pitchFamily="18" charset="0"/>
                <a:cs typeface="Times New Roman" pitchFamily="18" charset="0"/>
              </a:rPr>
              <a:t>Ans</a:t>
            </a:r>
            <a:r>
              <a:rPr lang="en-US" sz="2800" dirty="0">
                <a:solidFill>
                  <a:schemeClr val="tx1"/>
                </a:solidFill>
                <a:latin typeface="Times New Roman" pitchFamily="18" charset="0"/>
                <a:cs typeface="Times New Roman" pitchFamily="18" charset="0"/>
              </a:rPr>
              <a:t>: a)</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044720" y="785880"/>
              <a:ext cx="7974720" cy="5259960"/>
            </p14:xfrm>
          </p:contentPart>
        </mc:Choice>
        <mc:Fallback>
          <p:pic>
            <p:nvPicPr>
              <p:cNvPr id="2" name="Ink 1"/>
              <p:cNvPicPr/>
              <p:nvPr/>
            </p:nvPicPr>
            <p:blipFill>
              <a:blip r:embed="rId4"/>
              <a:stretch>
                <a:fillRect/>
              </a:stretch>
            </p:blipFill>
            <p:spPr>
              <a:xfrm>
                <a:off x="1035360" y="776520"/>
                <a:ext cx="7993440" cy="5278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linds(horizontal)">
                                      <p:cBhvr>
                                        <p:cTn id="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4800" y="990600"/>
            <a:ext cx="8382000" cy="4648200"/>
          </a:xfrm>
        </p:spPr>
        <p:txBody>
          <a:bodyPr rtlCol="0">
            <a:normAutofit/>
          </a:bodyPr>
          <a:lstStyle/>
          <a:p>
            <a:pPr algn="l" eaLnBrk="1" fontAlgn="auto" hangingPunct="1">
              <a:spcAft>
                <a:spcPts val="0"/>
              </a:spcAft>
              <a:defRPr/>
            </a:pPr>
            <a:r>
              <a:rPr lang="en-US" sz="2800" dirty="0">
                <a:solidFill>
                  <a:schemeClr val="tx1"/>
                </a:solidFill>
                <a:latin typeface="Times New Roman" pitchFamily="18" charset="0"/>
                <a:cs typeface="Times New Roman" pitchFamily="18" charset="0"/>
              </a:rPr>
              <a:t>Q6. A bag contains 2 red, 3 green and 2 blue balls. Two balls are drawn at random. What is the probability that none of the balls drawn is blue?</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13/21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11/21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10/21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NONE OF THE ABOVE</a:t>
            </a:r>
          </a:p>
          <a:p>
            <a:pPr marL="514350" indent="-514350" algn="l" eaLnBrk="1" fontAlgn="auto" hangingPunct="1">
              <a:spcAft>
                <a:spcPts val="0"/>
              </a:spcAft>
              <a:buFont typeface="Arial" pitchFamily="34" charset="0"/>
              <a:buAutoNum type="alphaUcPeriod"/>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charset="0"/>
              <a:buNone/>
              <a:defRPr/>
            </a:pPr>
            <a:r>
              <a:rPr lang="en-US" sz="2800" dirty="0" err="1">
                <a:solidFill>
                  <a:schemeClr val="tx1"/>
                </a:solidFill>
                <a:latin typeface="Times New Roman" pitchFamily="18" charset="0"/>
                <a:cs typeface="Times New Roman" pitchFamily="18" charset="0"/>
              </a:rPr>
              <a:t>Ans:c</a:t>
            </a:r>
            <a:r>
              <a:rPr lang="en-US" sz="2800" dirty="0">
                <a:solidFill>
                  <a:schemeClr val="tx1"/>
                </a:solidFill>
                <a:latin typeface="Times New Roman" pitchFamily="18" charset="0"/>
                <a:cs typeface="Times New Roman" pitchFamily="18" charset="0"/>
              </a:rPr>
              <a:t>)</a:t>
            </a:r>
          </a:p>
          <a:p>
            <a:pPr eaLnBrk="1" fontAlgn="auto" hangingPunct="1">
              <a:spcAft>
                <a:spcPts val="0"/>
              </a:spcAft>
              <a:defRPr/>
            </a:pPr>
            <a:endParaRPr lang="en-US" dirty="0"/>
          </a:p>
          <a:p>
            <a:pPr eaLnBrk="1" fontAlgn="auto" hangingPunct="1">
              <a:spcAft>
                <a:spcPts val="0"/>
              </a:spcAft>
              <a:defRPr/>
            </a:pPr>
            <a:endParaRPr lang="en-US"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28760" y="1393200"/>
              <a:ext cx="7697880" cy="4232880"/>
            </p14:xfrm>
          </p:contentPart>
        </mc:Choice>
        <mc:Fallback>
          <p:pic>
            <p:nvPicPr>
              <p:cNvPr id="2" name="Ink 1"/>
              <p:cNvPicPr/>
              <p:nvPr/>
            </p:nvPicPr>
            <p:blipFill>
              <a:blip r:embed="rId4"/>
              <a:stretch>
                <a:fillRect/>
              </a:stretch>
            </p:blipFill>
            <p:spPr>
              <a:xfrm>
                <a:off x="419400" y="1383840"/>
                <a:ext cx="7716600" cy="4251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83235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Q7. In a class, there are 15 boys and 10 girls. Three students are selected at random. The probability that 1 girl and 2 boys are selected, is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25/117</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1/50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21/46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3/25</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p:sp>
        <p:nvSpPr>
          <p:cNvPr id="27651" name="AutoShape 2" descr="data:image/jpeg;base64,/9j/4AAQSkZJRgABAQAAAQABAAD/2wCEAAkGBxQSERUTExQWFhUXFxkZGBgYFxgYFxUYGBwfHBkYHBcYHCggGB0mHhkZITEhJiorLi4uFx80ODMsNygtLisBCgoKDg0OGxAQGzQkICUsLzQvNDQyNCw0LCw0MCwsNCw2NCwsLCwsLCwvLCwsNCwsLywsLCwsNCwsLCwsLCwsLv/AABEIAOMA3gMBEQACEQEDEQH/xAAbAAABBQEBAAAAAAAAAAAAAAAAAQIEBQYHA//EAEEQAAIBAwIDBgMFBwMDAwUAAAECEQADIRIxBAVBBiJRYXGBEzKRQqGxwfAUI1JicoLhB5LRM0PxFaKyJFNjg6P/xAAbAQEAAwEBAQEAAAAAAAAAAAAAAwQFAgEGB//EADcRAAIBAwIDBQcDBAMBAQEAAAABAgMEESExEkFRBRNhcfAigZGhscHRBhQyFSPh8TNCUnJiFv/aAAwDAQACEQMRAD8A7jQBQBQBQBQBQBQBQBQBQBQBQBQBQBQBQBQBQBQBQBQBQBQBQBQBQBQBQBQBQCTQC0AUAk0AtAFAFAFAFAFAIDQC0AUAUAk0AE0AtAFABNAFAFAFAITQC0AUAUAUAjGKAROvr+VAOoBvX2/H/wAUALuf10oAbcUA6gEagFoAoBFNAJb29z+NAOoAoBo3PoPzoAXc/rpQA+3uPxoBSdqAQnPsfyoAfb9dKAdQCA0ACgEube4/GgHUAUAUAUA31oB1AMfw8fwoByqBsKANWYoBDuPegEfOPrQC6cRQA5gUAKkfregFXrQCW9hQDqAY/QfqKAcqgbCgEXc+v5CgB9vcfjQCkbUA1cmfDH/P68qAXegAZHtQCHaB/wCKAUL5+1AJGaAfQBQBQBQBQDXP40A6gG9fagBdzQAdx6H8qAWKAa56eP4daAcRQAxigEQYoBCNvX8jQD6AKAaNz7UAjjBoBX29x+NAD0AoECgBDigEXb60ABsT5UAqnFAJ19v1+NAKaAZqMe9AelAFANIPj92aAFWPXxoAIPQ0Amk+Of10oBQp8c0AgUzmgCD4j6f5oBVWPWgAg9DQCBfHP4UArA9CPp/mgIvE8dbtsA797fSASY2khQSBvk145JbnqTex6WOOtvhLiMfAMCczGJ8j9DXp4exB6H7qATSfHPp+U0AFSdz9BQAVPj93+aANJ6kfT/NAR+K4xFVi1wBRM9dtwI3PlmgDguK+MgdQyoQCupdJYHrDZHoQDQFZ2s5y3B2RcW21yW0nvQqTsWIBbyHQnEiRU1Cj3s+DOCvdV+4pufDnBhOJ/wBQeKMAfCUTki20+UarhAz4g1p/0uCesmY39aqNPhgvibnsbzK5xFhmdtRDxJCzBRGjugDdj0rNuaSpVHFGxaVnWpKb5l7pPjn0qAshpPj93+aAAnn50A+gCgEZgBJMAbk9KAoeP5jduQLBFu31usJZ/D4aH7O/eaPIEENWZf8AadK1jl7ktOk5kK1w8fMS2OrXC3+5rhNfK1P1JWb9lfMtK2jzGXuEBnNwg7q124y+0tK+xjyNeL9R3L3Pf20SBxzXUKBLlyAylCWJe13lVwXYzetlXLaLk5WZworZ7P7e75cNRYfr8EVS24dUavlHOkvhQD+80guFDMqN9pS8aQQQRBM42r6OMlJZRUawWddAKAKAzvaTtF8Ai2mkOclrhgBfFV3Yk4GI3yYIqKrVVOOWS0qTqSwjD8x5tcuMSbrv/WLZUeihO6PT6msipfzk9DWp2EIrUr/2+4uVYgneMA+23hneoe/m92Tft4LZENedN8QhyS4AIIMEwwIyNyIIB8/IVbp1pRWeRVq0IyeFudI7JdrBfC2rin4mZYvagkmdIUvrIAMYU7ZNaNKvGpt6+5nVaEqe5rqmIQoBGaBJwBQGO7Sc+uOpt2G0TcuIzj5othcA/Z1F999IMQTIzb+9dGlmnvnHkXrS1VSpie2M+Zm+HeWOlQo1DdFZl0H92zAkFwcsSDLNcYzvVSfaseJrk3p5Y+TTJlYtJPmt/PP0wazhObXQgUvaAGAQGZtIGJkgavarH9Up43If2U8kDmXM7mk67guqJkaIDW2w6ugwwjOIbGCMhuV2vTz4nr7Pk0c353wzWGj5lZoUjcAyQGkmcBhM50kwK+n7N7bp3UeF76e/l9WvifL9o9hztpccf46+7n9n8Dd9n+1fD8FwdtDNy63ffTAVdXyhmJiQgVTpkgrkCvKlGpcVJTitM7k9O4pWlKNOb9pLZasmcv8A9Qfi3EQWlAZ0X5y3zuF30jPe2rypYSpwc20eUu04VaqpqL16m6qiaYUAUAUBn+11xitmypj4lzv/AMyINTKCcAk6d8QDUFzPhptnUFlkH48sP5nuDM91bTFMfQe7E18L23Fuprsl82X6H8R13iQpMmFRC7HyzHt3WPsKxI020sbt4Xr3okb1IvFcW+q3bEC44LHqEVYmfHLAT1jpMiaFKOJTf8Vp5v18PHGrL0QzmbuqAqFcgjVqx3epiMxgxI23rq34XPV46efrz8iR5wQ7T3bC/F4UBiuTal1NzTAZcuV1QIAK9AJX5hsWfatWjWSnN488r4Y+a154exDVt1KOUjoHCcQty2txfldQw9GEj8a+8Mw9aAqu03MGscOWT5yQq7YJ3InBIUMQDgkCuZPCydRWXg5jeFy/xQs20l2+Y6sSiklndjJ2icnI9secZ3E2k9upsQlC3gm1uLxHJuMUwOFd+kh7Wn1kuDHtXP8AT6nVEn72HRlbzflvEWnX4qhQFVyA05dtCgkYMb4Ph4wO5WjpwycK5U54IV8A7iq8conlhnkvEQdMjO0+X63G1dcPNHPF/wBWdk7Bc2bieDVnJLoxtsTuSsQT4mCJPUyetbNCbnTUmYteChUcUaKpiEh85Yjh7xG4tPEbzpNAcrs22uQ3xWGQcRqVgIKvMh9zuJyTOZr46rdSllSWc4z0eNFLwflvzR9NC3isOL226rw8UTbnGKgbUQNIkyQJXq3oM/SqapyljHP1gklNLcfYsd8ucmCAZnSJmB4AjT9POuJS9nhXr1qcJe1k9L9sn7RHoB+YNeReOR3jJRvw/wAZfh3kYAlgCYhoDDGSYIYxMSPer0Z91LjpvXT3be7/ACRcHeLhmvWpT805YthhpJKtMamiCOkiPHoOnsPtv092vK5zRrYylo8vX4t6+saHxn6g7KVvitS2b1WFp46JaF7/AKd8Pq4+3rEhVdlEkwwGGJO4yceMGtntJyVJLqzJ7IUJV28apf4Ox1hn0gUAUAUBR9reDL2ldcNbbVP8IKlSx8lLBj5LVLtClOpQfBusNe5/jJJSklLUz/Hq6ojagrlzcCal1BmJ+LbEkC4kNO4ggZyCtWpYUrqlHj5xX+0SpuLyuox+Bv3LRJFt0e21tm1FdSGQrlXAyJMiYOokHYHJf6fqUp8dKSeGpJPTVbrpr1z+STvcrULauHV/mPwLgVp7wKlTpacMd+8MNoJxtUPaPYsqazR1i5J4/wDP+PXidU6y5nulkta0H5iCG694k6vvmsOrSnTrpY6Y8uRag04Hq9ojcRJ++uJUqkFmSJk4vRFt2OuzYZZnRddfedTe2pjX6D2TNys6bfT5cvlgxKyxNl7WiRkPmvL14i01t9jkEbqw2YeYNeNZCeDn9nld7heMW5cVgj/EDaFJzoZiUcbAkdYKycjBqpToOFXi8C7Oup01HozUch4hLqMbesQcq7EkGJ3JJgz0MYPnVnBEprkeXN+XNfXQ6oROGWQUIkEGfFSw1DYkY6hhDVnLOZ8M9tyrgSMEjYMPmEdM+uIzWRUp8EsGnTqccSB+xPdHcWSCM4AU+pr2nFtnlSSSOp/6ZI6ftFthibdzeRqZSp+62v1q9ZpqDT6lC8ac010NvNWyoeXFWQ6xJUzIZd1PiJBHsQQZzQHNuZcpuWrjgEDSYQKIXScgFWJOn02gwQMV87c2Oa7UcJPz/wA4+ngbdC7/ALSby2vL163LPhuQtqVbxJIjV8Mqq6vHS0vpwQDIJzjwuU+yLeG+X5v8YK8r2rPw9eORvMezptsP2Z9KkAfA1JIOZZC+ciO6SBiR1ri97MjV9qmkn79fh+NRQuuB4b0IfDWHOoEbMV7xWSVMNtjfEDw86wqlnUjNx6b9PyaUK8WsnnctmJI2OesGvJ0J09yanVjPYfwXCMOI4e6R3Vud4SIK3EZDIJ2GufatHsxShWTa0aKXaLjKnhbo23A9nuHsXjftWwjsunEhQCQTC7LJA28PWvqpVZyiot6I+cjRpxm5xWG9y1qMlCgCgCgGvEZ2oDJ82f8AZdZtW2J1WwsAsdFwkKon/wDJq8gGEkVzwpaIkjPBP/bJtBtOplaCMGG6HBg7zI866cWnhnPeRkuJMW0UvT0YbxEqZ7rYkEwN8g5BnauZw/6yR1CUZrMWUz8Nds8TkKbD6RqBM27mAsqR8pELIJg6cZZqxL7suFVqpHdfQs0qrgsPYl8f0A3n742rAu6bkow6stwljL8C65Bbi1sBL3DjwLGD5yADPnX2NjTVO2hFckZVR5k2WLGrZwLQGV7XW3uqdB7oIBjwBm59lokYmI7pnpXjDp8cXlaFC169wqpauq03SUUynyLkzLQpJbY9BHWK5S0KtCnUpUuHzx4IsOT8aqFSSLas94AEwH0lTq8JDlhOMYMwDXMqkYpcTwXLWcqkFJoqu2nJ0hr6Ip+KUVn62zqADLAjvHSpbpG3eJE9KFOtOMKzxFZ06t+JDeutQhKrbLMnjPkueOfroQLHCfDCp0HX+I9T674qtc2krfxXX8+JZtL6N0ukua/Hgbzsfwei2zne4Z9FWVX8Cf7q6oxxBCtLM2Xy7n9dKlIgube4/GgKvtDy9LiamkMAQGGDkfKfEExjxio6lNTWGdwm4PQzj81VeMsLMXLn2CR3lP8A3IImQJMgxGrHUcd43LHDp1Io1nxYxoWzcULxa20FGyhEbr3gRmQ2NQP8tdqcXomSRnGTwmVfGcC9liwBZC7PIEkBiSwIHhqb20+dZ9a0fFKUef1NCFZJJS5HkIJkEFWByMg7fUbn3NUWsxwy1HSWUe3DWyVCjcwo9SYn869to5qQiuv0ObqXsybNpc29x+NfQmKOoAoAoAoBvrQGb7QWDdhgASLiQpYqGVCwYEgSJLN5HSvnXVOr3c0/Wx5VtnXpOK8PfqngpeE5ffHCmSty8b2prYYLCKGXRqAwTJM+YqWFx/cU5lepZZpOnSWNVzeu2fiiN/p3yzieF/aDxbq1y440qrBlS2skCYHV2+gqGtcSqvMmXbWxjQg+BYz45NRzHipTQql2OyjoAZknp/zFRbomlFpEKxZZriJqBZ/iOGXKroKhzkdC4jfMDpWTV7MlOtF/9efrx2HfYi0albYUKi4UCPYYAraKo/TiKAHMCgMwttlv3bZmAS4JzqW6S0+zm4seCjxFRy3LtBx7trmTn4ZWEEDu7SA3QbhpnYfSvSOUU9CkQ4P2l2yARA+VQAIAFROTL1OjBRR6Jy2w0N8NFIYHbSpPmMBvGD1ApTjFfxWCCtDBXc8sPxAKcMmsop+K6wuZwEgDU4ztHkZAFaFpXgpcFRZi9zD7QtqkoqpQeJrbx9ci/wCwvM2vcOVdAptEIGAhXAGMRAI2IGPSYC5pQpzxB5Qsa9StS4qkcPZ/k0S7n1/IVXLgPt7j8aAreZ3P3g/kAYf1NqE+wGP6q5k8E1GCk9SlschsPfe/8OLoRraXJJCC4sPpSYBx4bGB1rxM9nSSPPlfKLtviLl69cVkP/TRJhcaSYbbE7b6jXKjGOyI6VDDLnheK1LRMtTptMzPGcM9rWthBpDMVkgdJfQhMsA2owPCBVK4tZNuUF7urJqNdLEZf6Q3kPMdF62z5taSAVUsQ0GGIEkiJGB9sVm9mXUVV4Z6afgsdoUG45j1Nly3jhek5kHbGBqYCY6wsx519FGSksoxZJp4ZPro8CgCgCgCgKDmY+GwnYt3T0JZp0+RyfXEda4kuZaoTX8WenErcIOgrMd0MDAPqOleHq0ZEt2HGjUZb4YDHxYb7edctak0J+zgVHi7oHecgQozAzlv4V8z6CTAr1LU4qVEojOC5mLV0LdQm4dSuyxptgEGFE5BOTHe2naBBUvKdGSjUerf+vkQKlOouJGltsGAYZBEjzBq4QA56eP4daAcRQFdzYrEzDoJBxCg76icBTH3YyK8Z1FtPQrrD/EtzdRrerV1IwcSHWMEQRMHaQK5wT8UWQjw1qzZS2rqFBgZGcH6muHEsU6uuWeHE3OJayrcFbDqzAG4WA0pMM6Ju0QRtO0Bq9UXjQjq103gvey/LWsWyGEFjJBOo6oAJ1DoYmPM13FYRUk8suBufaujkRxg0Ar7e4/GgKrtAICMPmLaQJA1SCYE41YMfTrXklkkpT4JZPLgbgNubZB3GZEEbq3VSDIIIkHpXCWCecuLVHnbe68l1CiBADasyZzA3Gnp40Z7DR6jOFtkT5E1ykTTksFVx/MReS4LbAKUKm4JmCO9paYECIbzx41Wq3ajpHX7HkLdvf8A2UPA69SgDAB+UsAOgMAgkfePA1g20Id7v6+DNa6T7vOPXyOgdmrIWyIHzZmI1fzBRsu0eUHrX1NKKjFJHzdRty1LU1IcDNX40B6UBA47m1u2wSQzkxoBGv5SxhZknSCYGTjxoMEmzeDgMrqVOxGdt+vTagHNZBBDAMCIM5BHhG0eVAc47T9oWscYOG4RCyqql9DTpJJLIqsSohROkCd9q6agqTm3jBI21Tck9eRneM7Y8TcUKlxVuGV1atImOoEFNpOSce1QU26kkkv9GZQvri4qRpRpuOvtPw+BFTtZxdm8gdmtKQWIGrSw2DTnUDPzCdvGrVbhlSbtlxSXjsfQwo0Z7f6NTyHnHD3Wd3YG3Zttdcje4Vju5gnpjrIHiKxKNlUlPvbmOMapZzr19bslrJxxSo6uWnT3e81vZvnHx9bm9aYO+m0okYVAzKA0FmEmSB02Gw0qc3NZawZ1ek6UuCUWmt89fxjH1L9Vj1qQhPPiLmhWc7AEnEnHh5143jUFIO/YDPBLKLhnTGpgCT3gRgYzMACuck8YaZM/xvaJ0DcOCLYt/wDUYnIRmlTqWAo0suB57AQatzcShCXAtUvnyRZp2TlDj65wvIicHzxb/FPaUlbZX93pldbLOo74lSIiDCEnwHy9a6vbe0TUsPOvPCe3z3fVl2dhKlCNSa3+XT46kTkPbE2OIa2JayHbEiNJJjRjckTkwQekiPqrdRtbOhCp/Nxy/BPVZ9cjJtre4valadNexB4Xi+ePXQ6dwfFLdQXLbBkbbHhgiNwQQQQcggireckLTTwyMnNbephJENpLFG0SP5tgM7k9aiVam5cOdRhk8qTufoKlPAKnxH0/zQEbmXLl4i21q6AyNuIggjIIM4IMEHyryUVJYZ7GTi8oxnFci4jhV0pet6TIViXW63loRSHIEneMSQBtnq1lRy41MLy/zr8C9K7jU/lDXz/x9yDxHP8AiuGbReW7cRlBtvZRCSchlaUKjI6T0I1A46V3Sh7M5rOOeF78ZLFC2jcJyU1F52bxpyw8a888/ieV39u+Cr3WN3VLNaWFuW5J0qdlu4jwYHAB6Zs75XWY0ai+mfuexdGlUfFHK5P749MicKl+9aVbSswcnKAwSDHzxpRlIhkeIIM434/Z14vgUdH8PJ+vItfu6MlxuWq+PmvXmaXst2Tu27he+E0xAQ5G/VFOn3+4b1qWln3Ws0s9c5+qWPmZd1d97pFvHTGPo39ja6D4/ditAohpPiPp/mgAIfH7qAfQGV5jZ0cWzXMW20OpY9zUvQk3AJBEhdBIJDaswOWS08PQw3H8z+JzFtLKVN0QyGGARcRcXIkpBg/abxqndVZU4Oa3RjVK0/6g4Z9lL7Z+5fcVxZI7xYj+e5cZfdWaPurJ/f1pcy5Koyp4S3l73dJfuW9IACWUPygDAl9W3RRUtWrLuo035vz/ANHNSq+BRKPtLL3rFszpnI3nUwBx4wCB61f7LfdUK9VbpaeG/wB8fAtWMuGlUnzS/JfgWeMtFWyoPo9pxiRPykfQjxBrIo16tpUUo/7RFRqTpSzEznGcvfhkuJclkDW7gKnSLtsOA4HgYMEdCR5E/U9/G/oPu3iWH7nyflk36N1xyjOGkl9fedi7NcktcPbUoqaioGpRA07gA7mZksckmcYAr0aXBFcWr5v1y8DKq1ZVZOUnnJc1MRHjxlj4ltkmNSkT4E7H23rySymmDmvOubXeHD2mS5bLahpKhrZmZNq9PyGZiCRMQpwMGCv7fNLRxW0tW8fRtePzNe2t4VlnjS65aWPv9vEzrIbfDKrTrutqYtOrSndUGc9Cc+NSVW0knvuz6C0jCVRyh/FLCx9feVXFv3EXujSAsgQzy8hmackTE1J2bbqd3FPVSknh7LC2Xg8FHtem7Sxua3E3lc+T2Xwz8l0IXxwraSYZi0ecYgey1d7UzO7qPo0vkd/peEKXZ1GLesk355bf0Ogdg+0pthkYzg48SBCt64Cnyg/ZzHb1eH2XsRdudn4ff015mo4FQqKIJNy6IgSzJbPd2UEgqiiTga94qpbxc66zy19e8+flpE0H7O1zNwlR0RGKkebOpBJ8hjPXBrZIDytM1q4qMxe3ckIWyyOAToJHzKVBIJyCpkmRAHj2p5o/C8O15FU6fmLTCA4DaRlu9pESN56VzJtLKJaFNVKihnGSg4Tj04u0GtsxN792zE/vFB+dcQEKqGMCBIBzMn5SreXNa8VGS4UtX4r8Mt1bbuMxkva2LS9HQYAgAeA2Ar5e+r9/cSl7iSC4Y4IPDcQLiB1O87dCDDD2II9qjnB054JYPKKnm3aUcHdUKYdyC0AspUYl7Y3JgBSCGx1Ag/Ydg3decHGWsV6wF2f37bjokst9DoHB3Ga2jOuhioLLM6SRkT1ivqTGZ7UAUAUAUAUBTcZ2W4S7eF97Cm4OssAY2LKCFYjxIJxXMoRlusnHdQ4uPCz1HtyLhLYNz9ntSoLSUDEQJwWBI9q5jShHWMUvcdYRiuNU6hO+kT6kSfvJr5yvU4qjZUqrMjO9qODYot5PmsnV/bIM+xUH0mr/AGVcQU5Uan8aix7+X1fvLNlNRbhLaSwV/F86C3rXE2uqaLluYwhnSR/eSreXmRVqj2XKUKlrV0kvai/k/dtlci3StW1KlLfdP1yL/n/HJc4NSCGS6yhf4gScsJ2KgMSPI+YOV2f31vdOD0a3935KdSv+1TnLTH1N12E5gbnDfDYqzWCtqRjUvw0ZGKzg6WAPiVJEbD6KMuJZFKp3kePqaSvSQKA8eMv/AA7buc6FZv8AaJ/KgOJdor/73TM6FCz4kDJ+tYdR8U2z7/s6jwUEijv3Nv6l/wDkKvdmvguqb8froVv1FQ7zsqul/wCc/DD+xK5Ktv8Aa0W8AbRu6GkwNN4adU/Zj4k6ummelXL+nwXss7P7r8mP2PWdb9PxcH7VP5OMs/TUkcXwzcFxRQknQ0qxBHxLZ2aCNiJB6SDFUJ0+CWD6K0uI39rl77Pz9anVuxHHJctdxcaVK3JkuhJCzOREEDoQJHgLFvOnLMYbp6+f5Pha8eGem3IvuI45EmTkbxJgeJjYedWkiu5IrLvHtdA0WzKsrZe2NJBBKtDllMSNqNo9UZMdeG73GDEA5OEQRnSDtiZY5MnMYEbZZhTS1Zm+S9n7fDcTevWwyIbY02zgKXY5C9BCmAcgMQIECsbteSpUXJb4ZcldTuFGEteHnzx0z0Rba6/PMEuCh7Q8bc4dS1m3rNxgoEE6Xj5tIywIG2MgeNadjQpXEuGrLhUVnzXT1y8iahSjKpiUuFdfXN+uhXdk+y/xWPE8USznS6oTnvDu3SR1BBCqI0m35CPv7ahCnTjwbY0PLq/hOLt6CxBb9ZeL9fDY6VyviS6lX+dMN/N4PHmPoZHSrieTDlHheCbXpyFAFAFAFAFAQed3QvD3ST9hh7sIUepJA968ex43hZZhbvFW7tw6HUnEgmCvqGgivmK1vWU/4srcUJv2WmK1sLuVH9y/81C6FXOOE6UDD9puW2f+xq+JOr4a5QgA5DDCzPyifQb19DYXl3BqFZZivj5ePv8AiSPtNUHGMnnXbn68xnIeU37jrbKlVLQGfVCahqbun+j7O+JiJrRvLf8AuOosa4+WhF2r2bUuq3Ep+z06cvf79jrHZ/hltNYt2TrWGL3JB1Ky6tUzBBPw4jaVAxMQxWC2qcKcIwjyNVXRyFAVnaFz8Frarqa4GUZgDukkk+0epGwkiG4rRpU3OWyO4fyRxvjOUcVdvN/9PcBZzAgZ64Mw2PA1k0JwrripPi9fE+6t+0bWFFcc0scix5R/p/f4gsr3LdnT8ymWurOxNsRAMYM5itGlQlGSlnYzr/t23qUpUoRclJNPOiw1jxf0Oi8h7HcNwpDqmu6P+48Fh/SNliYwJjqav1qsqs+OW/2PkLeHcUu5g3w5y1nd9fMjdpeQpxHEq5W2x+FA+IpdU0tvp1ANq17H+Desu+sqlw44quC5pc/fy+fkW6FxOCcIvR7+Pn1G2eDXh3Vi51MYuOxAlSMDEBQCFgDwbqSTPaW1O2gqdNYX18fM8r4nHPMtG4Vrgi2Ai7h2E5P2ltjr1DMcEfKatuRVUcFVyxXtuy3Lf72N1Hzz9Cw1ExJYiGLMNVRtFiMkXfB8vOGvHURBC9FI+0f4m6zsMQMSfUjmU2zOcy7RWRcuLcb4ZLDSXgAooidWy97VhoOfp8329GdWHDTWdtjStLapw95w5XxPYGV1CCPEEH8K+RnaVaceKSwTqUW8JjGnBjExO3Sfyr2ja1KusUeynGO578suL8GdQLWLjK8EN+6utqG2wEqf/wBbCv0Ts9ydrBTWGlj4afMyqvs1G1syzvTbIugfLhx4odz6r83sw61cR5Uw0WyuCAQQQdiNjXRAVHMe03D2WQM0hnCagJRSZyW2jBBiY6xXikm2s64ycTqRjjL3LmvTsKAKAQmKAjcXwy3bbowJVhHUHYQQdwQcg+IoGs6HMbSFBEgk5YkZLHcmMfdV1WiaTTPnpUoRk1jmzxvlhcQ6QBpfaZmVGwjw8a5/Z5y+LbwPXTSks80/sVd7gHvcWiIZdjbC/ZX5pYkiSRoD4JIxtUjtKVOl3j1eUd2yTu4px0+P+PkdF5J2WZGBv6GAJICsxzGnOBIhmEbGarVainsfRTqcWxp+H4VEnSIkyfqT7CSTG2TUJEerGgFoDy4mwHUqfqMEHxBG1czhGacZLKYTwZzsqzqlxrhLuri2NWkZOnYqowSwzBwJzWf2bZxtoSSWNX8CzczUpLh2whfjOXa85CvZYwoAANpmGsMZJJjvAAx/0zE4GkVWy8fiZMDpueg/X66V2ljc4cs7GZ572gsrIQm6+NiPhqVMg6oliDnGMeVTQt5T12RG6yhpuZrieMv8TdY7KFDBZiSXciJ+YgMROOnWrVOjGms7sp1rvjlwN48DQdie0Gq4eGc9AU8Zgkr6EAsPDS3kKrXNHh9tbMt29bi9h7o2j7e4/GqpZPHj+LFq2XbYfeThR7mB70PUm3hHHe1bG7xFqDEsQSMaupJ8ftH3FT/taVRe2sn1HZ8O6jLXZC80Bay8ESRIx4d7pHhUTsactNTulrKLeHl81kh9ntRs94gnUen/ACT1FeqwhT0R1dQ4am0U9Nlj88zX9neKCfEBkhkOrx0DLR0BAB928q8qQjTWUYt/GUuF5yXtvmbXbcHBlwxAwBLAAE740n/naq0K0XBTemTPrf25OL5FZxN5ksuoaVJBA6bgGfGevTrGaoTrOFNxg9CtcXPHqlgzPN1LWyScgjPgJg/cTXHZs1+7gpbPR+9NfcybnidKTW61+Gv2N12F5x8Wytp/mVAV80xj1UkD0K+daFvUftUpfyi8P3aZNShV445NRVknCgG770A6gOX8/slL9xJ0gMSWH2LfzT6wQB5nyNalGXFTilvsZNaKhVk3tuZ3lnGm5fZjIAWFEk6RIgD9ZNX6kI06aSM2FSVWo2zf9ieA1O15vskqo/mIEt7KY/uase6qZfCbdnSwuM2J3HvVQuiP4UAunEUAOYFAV/MuJ0/uwTqZZYz8q7exOQPQnpBhrVVTjkkpU3OWCl4XiQr3NSyjFQQMFSoBVhtt5ZwsbVn2l2oykp7Nl24tm0nDcpuZc9HxgFVtBIDGNVy53pYZwitpVZOYBgCKll2pT48Q/it39l456kUezqjjmW72X3fgZTnXaS/xXGC2xVLStGi3s4CyNbb3OmMDAxIrbsXGvbqvjV592uD128aTcd8HjzjjTZUR8xMA+A/ijrWhSj3m/I+ev6fc5UdnsWfIuMBBZjuo3MnrgeMGpqs0orB89a05yqSjvgTltu5c5k72lydOgfzDS0sRsoOWOwmMkgGrVcY2/DLmzfoRk6yceSOxPt7j8ayTWMv234rupbB2YMfWCFH3z/tqWlHLLtlT4p8T5HOi/wATiIGyKZ/qeAPuq1/1z1N6OlFv/wBP5E496R0kj7iD+deMN4a9dSD2fT92F6ksvhmYGTtk17WmovLOu0LmnTqcU3jK+JoOXcuXg7IUn4jwRAnQCTJk9c9PbNY132hn+J8xf9pd83wrCPbldy67LatoAi4LRpVesT9pjM4HXJFYVS/jCSjN6vZetEilSp1a/tPbqUvbnmZtuti0xZ8MzRgEHCIg3MjO5jHUxrdnWk7hSr13w08aLbPi30XLk3ry11qFlR4G6m3X10H37oNiXGksnynfUR8sdTVC2pzd1GNL2mpLbonv5HztZQhGXE9NdSTyDiGQJcT5kdiM4PeMqfIgx5e1Wu0p/tu0qjXX6pN/U47Pm3QhLw+mn2Oo8HxK3UW4vysJHj6HwI2I8q1YyUkmtmax7V6AoBrn8aAw/bDRcZwRMkJjEhMnIz8zEf21oWWY+0jNv2n7LMelsJxAIAC/DYAAbaWz6kzVzjbTb6lDgSaUeh0bsVxam2bX2lhj/MHJM+xlfYHqKya8Wp5fM2baUXTSjyNEdx6H8qhLAsUAjnp4/o0AOREnYZ+maAy/G3hLOcFu8xO4UfIvsOniT41jXtXiljkadrTwslVw/FYJIwWPX6CPSKoUPbTfiXaq4Gl4EPmVsG13SB3o8SPEkeLDM+DCPPu4p91TWm+p7bz72o9djI8y4QW7i3F+yVJ8Y+Vjjw7n1re/T1xx0p0Xunle/wDyvmVu0Kfd1E1s180Tb/BpeK6lLROBM58lz0Fbarql7TeDFvKHfwwllo0XZzsb8RzcLIlvSq6UgvIJMGMLgjeTnIqKd7FxxT18SlCykpf3NPA3fA8rtWFb4agEjvNuzQMSfy2qlKTk8suxiorCPXmPEfDtlonIicCScamjur4noK4k8LJ0c17a8RfRHcowIjvaSVBYwzSMYHngCu7e7t5vhU1nzNmz7vSOdzPdnLfdLfxNv5D/ACa0Km6Rp3MvajFcix4TiBcRXUQCTg+/hXElh4I6icZJP1oe3LuDHw2EnFx5HmxLKfHY/Vaz6+Y1M/A+P7bpypXHeb8XXXHh5eHQsuXcYLlpdfysu5+zGDJ8jienoap1aEa0HOmtVuvuvApwqppZ2ez+z8fr5i8BqDHQ4UFSCekdGHnkx61hQo06lWLks4+fh5F22rSpZS2Y+3yhGYXFMCCC27nScyx+UZnHQziue27+vSkqclh8lsl0wi/QpRuV3k5ZXRbevWT2ucjQXCW7ykLp3JK/1EzHSBvEneta17TlC3UKKUH/ANmt2/X+MGZcWFN1XKeq5J7I9WCC2YVVjAAGB6GPAVm1JRkpPn9yXCSLPsbxh1XLWSsax4KThh5Tggf1mtTsqcnTcHy2/HrqdU5Z0NVWoSDTPlQEHnXHDh7D3fmYCFGTqc4VYUTExMDaT0rqMeJ4OZSUU2zkvH9oYuaJ1hREtKFm3Y5GZJNbtKhFQWuD5qvczdR6ZIB5k5Z7kCF0ADMSXUn3gT/bXc6SS4Vza/P0I6ddt8b5Rf4XzLnsx2g+FxHxHIUCARnNtvnA3JIgPA/+3HWq17bpU9ORb7Oum6uHs19PSOurnOIjp51jH0AufKgBV9zQFVz7jdAFsfay/wDKg3/3Hux/UelVrquqUMsnoUnUlhGO4/jmuEzgTsPunxr5StcSqvoj6KjQUEeKcYVUqEDYMA9SRAEeZx71PZ1Gpxgluzm6ppwlN8kbTmvJTdQQV+IABkELcgbMRJHkwyPA7V9NXoRrR4ZHz1CtKlLiiYfmnLgNRhlK/OjGGSesgwynOQSDHlWFUpVbWXFBteXQ+goVqV0lGokytTnvwVgIpXZc6ZY7KMZxJ8gJru372tNRer+3VnF9UoWlKVZ6RXzfJLz/AM7D+V9s+KtCQwcRi2VUKDJkSqhiSSetfROMadPPJI/Pafa9erccMknxNfNnUuVcWb9oOQFksCBnKMVME7iVxioLesq1KNRLGUmfQzjwycehMZSfD6VMclRznhLVuxcuH92EUtKeQ2AIK52iOvjVO5sretBxqRWHu9n55JKbnxJR3KlORK1qF+CwZd1thVM/aVkOJnfNV42EqcUqVWSa5t5/BZU2nk8eWdkx8IaFtIAWCg/EckAkSLjNKzuIBwalVC7cfarty64S+S3PJXknPL+p5cf2bu2bTsmhRu5Fx2Yjx76wIwcdAa8jSvF/y1VNf/KX0K1/P9zScca8uZluCXDcO0hWMiMEOBkA+YEx/KZ3qpK5qUWqtN4aMC0inTdGa0JfLeXvbaWYEAQoBO3iAcL6CfWrE+26a9qjRUZvd+Ph06+fxJaVlJPE5uUeS/PUtlvOshNCggjKls9Gy2T6zOPCsC7qK6kpVllrxNWjUdKPDHYdb4ptUR8S4xmACSYAEACTHXwE9KsUOOfsU4nMqjky54HkFy4Cb8ICZ0Ke96FgYX2n1FbFDs9JN1dc8goZ/kaLheGS2oRFCqOg/HzPnWikksIk2PavQed+8qKXYgKokk7AUBlO0vxOJWU1W9AJVTGt5wTpj920Tpkz3iCFrHuf1BRtKnDHV/Q7dqq0cT2MNY7MO6udbKQB/wBe2VVtwRqhYEiZ0nDAR1Mn/wDbSpySnBTT/wDL1+69blGt+nKD1pTa9euZRnhHQmzDKVuDUuk5OloZSR8p1g+Wpduv0tPtiynThX4+GO+u6z5Z8dtNNDLl2XeJzgocTeNVthP3bab6+Zbcr7O3vjIxDW9yWkPeCYnQswemCfHutsaUv1PY1J8FF5e2Wnj56/Qs0OwrlLirPC3wv8afU7FydbYsWxaYtbCgKSSTjEGcggggjERECIqPOdTWxjQmUBWc55wvDgCNTkEhZ0gAbszfZXIzBOcA17GLb0IqtWNKPFIwvPOe/tDroCF8ggM8PpBYJlYnDQ3iQIzIzO2rZRoKrJbNZfRN4zjms+WN/A67K7ZhKt3cefL0ih4jmdtGKnUjLvJPUAg6sowIIOTsaw6drVqQU4rMX0XprHkfR/1K1UuBzUZdG8P56MteQcTbuXbJ1oZuW9mB7wdcDPjiKtWNtONwnKLS13TF5c05274JJ5xs0zq1fSHz5TdqeBS5YuO2Cltzqie5EupEiQQNp3APSoqtJVY8LJKVZ0pcSOUcYdOpCAXjSzy/9wA1aY3HyzsdxVan2ElOM5VMpPOMJfPf1yMa+/U9So5w4ddUnnb3YPTknLXu3FKLMMNM7NdGVB/lWNbHoFjM172pW42rOn/Kf8v/AMw5v37IrdhWbcv3VT+Mf4+L/C+p2TgOFFq0ltchFCydzG5Pmdz61cjFRSitkb7eXljOP5lbsxrYAsQFXdmJIGB6kZ2zRvCbeyPPAqeY8Ta4snhjqgSbqkMhxGkAkCcsrSpMaR4iadzVTopx1T9MloylCpmLw0ZG72EuLcC2uNuojsBpUMrGcsSUuBSQoJkr02qvbNtqCz8TYqdppwzOlFy649Z+J0yzaCKFUQqgAAbADAFaphDmE4O1Acy7Tcq+DdIBgfMp8p7p8yIg+MSfmrIu6XDLwZm3FPu58aPO3zNPh6yQsYaTgN1Hn5eII8ayFa1JVOCKy+XiTKtDh4lsW3Z7l/7YvxBcAtzBCwbkjoQf+n0OQTB2Eg1q0ux3B/3tH09fb4klP+5FST0fQ2XAcut2RFtQJ3O7NHixya1oU4wXDFYROklsSq7PQoAoCp7UcsfieGa3bfQ+pGUmYlGDAGPTzExIIkHipFyi0juDipLi2OW8TwL2X03AUfJ0vbtQ3mCE7w/pNfNV6E4P2178v84Pp6MLavH+2/dp9MEnhucPbiTgerJ/tMtb9VJAmSKzqtjCptv8H+H79fE5q2ONV6934Jytw124926FDSuGO82k6DFxYODncxEmoK8bmlCFOnnHDy/+n8PEo04PMtOf2HcZzpQ37tWdyIEgqJGcCNbnOyqZ8q4trCrPEfpq/lp8WidxcVxS0Xjp/k1/ZDhb6o73+61whtJ3kYLkAkJI0jQCYCAkli1fd21OUKajLcw6zg5vg2NBVgiMt2u7Pm9NxdUlQCVEsoXPy/bTqVGZyJJqhcxuqdVXFs8tLDi9pLw6S8fTjr29O4pulU08VyOccXwF2z3iDAOLiE6QR/MIKHyaKnpdp2l7F0Kq4ZPeEtH/AJ9x83U7NvLGarUtUtmtfivS8SARJBJJwIkk7AAZPgAKuwo06K4aawst+9mfXuqtd8VV5eMe5HUf9MmJ4NgdlvOF9CFY/wDuZq4lufUdltu1jnx+rNdXJoHlxfDrcR7bCVdSrDxDCD9xoDmd3sxde8QyvqBhgoMXCPthyNCKw72SSMiCRVe5vrnPc29PX/0/4r7t+H2Mhdi0pVe8nL2ei5/g3XIOSLw6gmC8Rj5ba76FnO+SxyxydgBxaWkbdN54pS1lJ7t/ZdFyNlvRJLCWy6FvVs5OMdtuKvy2uR8QkswxpEnRaOe6UHdjqQT1NXezrm1qOVvNpT10fNdV105GZ2jRuYYqxWY9Vy8PAr+bc6Ny+l60zo4tqC06e8CZiDneDOCI3qp+n+xKtrb1Le6iuFyzHXPLGfDl4nHanaVOdSFS2lqlr+NdzRf6e8wv3+PUXrzuEs3XE6BJLW1IIRRq+aZORAjE1curGjbRXdrd9fke2F7VuZvjey9M6rVE1QoDjfb3nbvf7sbECQCNAJAHRs/MRMTHhVyn2TTuEqkpNPGN9Ou333Me+vGm6TWV8/cygCfFcfDQqAoksxaD1ZjgDwgATH0hozXY9GUrmSnUk/ZSWHjklzxzec42WXup2f8AUJxp20XCmv5N9eb6Z6fZbdY7A8ibhrbO0g3AoCnBgSdTDoxLHB2EbGRVC3VWTlVrP2pvLXTovcb9buoxjRor2YLC8erNXVkgCgCgCgCgPDi+Et3VKXEV16qwDD6GvGk1hnqbTyjPcR2E4VjKm6nktyR//QNHtVZ2VBvPD9i7HtK6isKf0f1RL4PslwltQotkx1a45J9e9H5AQBAArp2lB7wT92SD91W19p6+76FnwfL7VqfhW0Tx0qAT6kDNTRhGKxFYIpSlJ5k8kqujkKAKAh8Zyy3cMsve/iUlW9Cy5I8jioK9rRuI8NWKfr4r3HUZyi8plDxXYeyxkESdybaSf7k0k+81UXZkYaU6k4ropafPIm4VNalOMn4pMu+S8rThrQtJtJJMASWMnA+ntV+nDgio5b8XqznEV/FJLotETwa7AUAUAUATQFZzXklq/lgVaI1LgkeBBBDe4NVri0o1/wDkj7+fxJqVepS/izJcd/pyCZtsn/utx/tlT9BXkI3tHSjcPHSXtfX8CcbKt/zUFnqvZ+n5LPsd2SPCXHuuVLFNC6WZoBILSSo/hXp0qxGpcz1uJ8XTRLHwInRtaelvDh665z8ehra6PAoDE857Breul5BBYkSxXQGMlYVZYaiSO8MGOk0qV7rg4KVThXkm/mRq2tnPjqQ4n54LjknZWzw8GAzDIwFVT4qnj5kk+dVaNpCnLvJNym/+zeWWp15OPBFKMei0RfE1aIQoAoAoAoBCYoBqHf1/IUA+gG9fb8f/ABQAu5/XSgBtxQDqARjQC0AUAimgEt7e5/GgHUAUA0bn0H50ALuaALm3uPxoBSdqASc+xoAfb9dKAdQBQCCgEube4/GgHUAUAUAUA3egHUA1z08aAFUCgF1ZigEO496AR/D9RQC6cRQA5gUAKsUAq9aAS3tQDqAY/h4/hQDlWKARNz6/kKAH29x+NAKRtQDRk+mP+fyoBdxQAMj2oBDgQP8AA86AUKfHHpQCRJ326UA+gCgCgCgCgGufxoBaATr7UALufagA7j0P5UAsUAjnp4/o0ApE0AExQCIMUAhER6/kaAfQBQDQcn2oBHGDQCvt7j8aAHoBQIoBEMjwoAXb60ABsTQCqZFAJ19qAU0AzX+NAelAFANM+X40AKnXc0AEHpQCaTvOfuoBQD7/AEoBADOaAXPlQAq9etABB6UAmnx+n63oBWnpFAJpPUj6f5oB9ANg9KASD5TQAVJ6j6f5oAIPlQBBPhQA6k+FAKQfT8aATR5n8/rQClPp4UAp8qAbpPiPp/mgCD5UABT+dAPoAoAoAoAoAoAoAoAoBAZoBZoBNQ8aAJ6daAUmgCgCgEJoAmgAGdqAWgCgCgCgCgCgCgCgCgCgCgCgCgCgCgCgCgCgK69wKCMHaPmboYHXzNAFngk+K/d+XQRk4P18hQHp/wCmWojTgaoycat+vkPpQDrnL7ZiQcTHebEkE9fEUAxuX29UacQep8h4+GKAmLbAAEYER5RtQEbjeERwWZZIGDnpMbepoBbnA2yBK7bZPQR40An/AKdb/h+9o+k0Awcvt6tjsPtN5+dAPbgLZju7bZOIEDr0oBw4G2GD6e8NjJx8x2mPtN9aAk0AUAUAUAUAUAUAUB//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7652" name="AutoShape 4" descr="data:image/jpeg;base64,/9j/4AAQSkZJRgABAQAAAQABAAD/2wCEAAkGBxQSERUTExQWFhUXFxkZGBgYFxgYFxUYGBwfHBkYHBcYHCggGB0mHhkZITEhJiorLi4uFx80ODMsNygtLisBCgoKDg0OGxAQGzQkICUsLzQvNDQyNCw0LCw0MCwsNCw2NCwsLCwsLCwvLCwsNCwsLywsLCwsNCwsLCwsLCwsLv/AABEIAOMA3gMBEQACEQEDEQH/xAAbAAABBQEBAAAAAAAAAAAAAAAAAQIEBQYHA//EAEEQAAIBAwIDBgMFBwMDAwUAAAECEQADIRIxBAVBBiJRYXGBEzKRQqGxwfAUI1JicoLhB5LRM0PxFaKyJFNjg6P/xAAbAQEAAwEBAQEAAAAAAAAAAAAAAwQFAgEGB//EADcRAAIBAwIDBQcDBAMBAQEAAAABAgMEESExEkFRBRNhcfAigZGhscHRBhQyFSPh8TNCUnJiFv/aAAwDAQACEQMRAD8A7jQBQBQBQBQBQBQBQBQBQBQBQBQBQBQBQBQBQBQBQBQBQBQBQBQBQBQBQBQBQCTQC0AUAk0AtAFAFAFAFAFAIDQC0AUAUAk0AE0AtAFABNAFAFAFAITQC0AUAUAUAjGKAROvr+VAOoBvX2/H/wAUALuf10oAbcUA6gEagFoAoBFNAJb29z+NAOoAoBo3PoPzoAXc/rpQA+3uPxoBSdqAQnPsfyoAfb9dKAdQCA0ACgEube4/GgHUAUAUAUA31oB1AMfw8fwoByqBsKANWYoBDuPegEfOPrQC6cRQA5gUAKkfregFXrQCW9hQDqAY/QfqKAcqgbCgEXc+v5CgB9vcfjQCkbUA1cmfDH/P68qAXegAZHtQCHaB/wCKAUL5+1AJGaAfQBQBQBQBQDXP40A6gG9fagBdzQAdx6H8qAWKAa56eP4daAcRQAxigEQYoBCNvX8jQD6AKAaNz7UAjjBoBX29x+NAD0AoECgBDigEXb60ABsT5UAqnFAJ19v1+NAKaAZqMe9AelAFANIPj92aAFWPXxoAIPQ0Amk+Of10oBQp8c0AgUzmgCD4j6f5oBVWPWgAg9DQCBfHP4UArA9CPp/mgIvE8dbtsA797fSASY2khQSBvk145JbnqTex6WOOtvhLiMfAMCczGJ8j9DXp4exB6H7qATSfHPp+U0AFSdz9BQAVPj93+aANJ6kfT/NAR+K4xFVi1wBRM9dtwI3PlmgDguK+MgdQyoQCupdJYHrDZHoQDQFZ2s5y3B2RcW21yW0nvQqTsWIBbyHQnEiRU1Cj3s+DOCvdV+4pufDnBhOJ/wBQeKMAfCUTki20+UarhAz4g1p/0uCesmY39aqNPhgvibnsbzK5xFhmdtRDxJCzBRGjugDdj0rNuaSpVHFGxaVnWpKb5l7pPjn0qAshpPj93+aAAnn50A+gCgEZgBJMAbk9KAoeP5jduQLBFu31usJZ/D4aH7O/eaPIEENWZf8AadK1jl7ktOk5kK1w8fMS2OrXC3+5rhNfK1P1JWb9lfMtK2jzGXuEBnNwg7q124y+0tK+xjyNeL9R3L3Pf20SBxzXUKBLlyAylCWJe13lVwXYzetlXLaLk5WZworZ7P7e75cNRYfr8EVS24dUavlHOkvhQD+80guFDMqN9pS8aQQQRBM42r6OMlJZRUawWddAKAKAzvaTtF8Ai2mkOclrhgBfFV3Yk4GI3yYIqKrVVOOWS0qTqSwjD8x5tcuMSbrv/WLZUeihO6PT6msipfzk9DWp2EIrUr/2+4uVYgneMA+23hneoe/m92Tft4LZENedN8QhyS4AIIMEwwIyNyIIB8/IVbp1pRWeRVq0IyeFudI7JdrBfC2rin4mZYvagkmdIUvrIAMYU7ZNaNKvGpt6+5nVaEqe5rqmIQoBGaBJwBQGO7Sc+uOpt2G0TcuIzj5othcA/Z1F999IMQTIzb+9dGlmnvnHkXrS1VSpie2M+Zm+HeWOlQo1DdFZl0H92zAkFwcsSDLNcYzvVSfaseJrk3p5Y+TTJlYtJPmt/PP0wazhObXQgUvaAGAQGZtIGJkgavarH9Up43If2U8kDmXM7mk67guqJkaIDW2w6ugwwjOIbGCMhuV2vTz4nr7Pk0c353wzWGj5lZoUjcAyQGkmcBhM50kwK+n7N7bp3UeF76e/l9WvifL9o9hztpccf46+7n9n8Dd9n+1fD8FwdtDNy63ffTAVdXyhmJiQgVTpkgrkCvKlGpcVJTitM7k9O4pWlKNOb9pLZasmcv8A9Qfi3EQWlAZ0X5y3zuF30jPe2rypYSpwc20eUu04VaqpqL16m6qiaYUAUAUBn+11xitmypj4lzv/AMyINTKCcAk6d8QDUFzPhptnUFlkH48sP5nuDM91bTFMfQe7E18L23Fuprsl82X6H8R13iQpMmFRC7HyzHt3WPsKxI020sbt4Xr3okb1IvFcW+q3bEC44LHqEVYmfHLAT1jpMiaFKOJTf8Vp5v18PHGrL0QzmbuqAqFcgjVqx3epiMxgxI23rq34XPV46efrz8iR5wQ7T3bC/F4UBiuTal1NzTAZcuV1QIAK9AJX5hsWfatWjWSnN488r4Y+a154exDVt1KOUjoHCcQty2txfldQw9GEj8a+8Mw9aAqu03MGscOWT5yQq7YJ3InBIUMQDgkCuZPCydRWXg5jeFy/xQs20l2+Y6sSiklndjJ2icnI9secZ3E2k9upsQlC3gm1uLxHJuMUwOFd+kh7Wn1kuDHtXP8AT6nVEn72HRlbzflvEWnX4qhQFVyA05dtCgkYMb4Ph4wO5WjpwycK5U54IV8A7iq8conlhnkvEQdMjO0+X63G1dcPNHPF/wBWdk7Bc2bieDVnJLoxtsTuSsQT4mCJPUyetbNCbnTUmYteChUcUaKpiEh85Yjh7xG4tPEbzpNAcrs22uQ3xWGQcRqVgIKvMh9zuJyTOZr46rdSllSWc4z0eNFLwflvzR9NC3isOL226rw8UTbnGKgbUQNIkyQJXq3oM/SqapyljHP1gklNLcfYsd8ucmCAZnSJmB4AjT9POuJS9nhXr1qcJe1k9L9sn7RHoB+YNeReOR3jJRvw/wAZfh3kYAlgCYhoDDGSYIYxMSPer0Z91LjpvXT3be7/ACRcHeLhmvWpT805YthhpJKtMamiCOkiPHoOnsPtv092vK5zRrYylo8vX4t6+saHxn6g7KVvitS2b1WFp46JaF7/AKd8Pq4+3rEhVdlEkwwGGJO4yceMGtntJyVJLqzJ7IUJV28apf4Ox1hn0gUAUAUBR9reDL2ldcNbbVP8IKlSx8lLBj5LVLtClOpQfBusNe5/jJJSklLUz/Hq6ojagrlzcCal1BmJ+LbEkC4kNO4ggZyCtWpYUrqlHj5xX+0SpuLyuox+Bv3LRJFt0e21tm1FdSGQrlXAyJMiYOokHYHJf6fqUp8dKSeGpJPTVbrpr1z+STvcrULauHV/mPwLgVp7wKlTpacMd+8MNoJxtUPaPYsqazR1i5J4/wDP+PXidU6y5nulkta0H5iCG694k6vvmsOrSnTrpY6Y8uRag04Hq9ojcRJ++uJUqkFmSJk4vRFt2OuzYZZnRddfedTe2pjX6D2TNys6bfT5cvlgxKyxNl7WiRkPmvL14i01t9jkEbqw2YeYNeNZCeDn9nld7heMW5cVgj/EDaFJzoZiUcbAkdYKycjBqpToOFXi8C7Oup01HozUch4hLqMbesQcq7EkGJ3JJgz0MYPnVnBEprkeXN+XNfXQ6oROGWQUIkEGfFSw1DYkY6hhDVnLOZ8M9tyrgSMEjYMPmEdM+uIzWRUp8EsGnTqccSB+xPdHcWSCM4AU+pr2nFtnlSSSOp/6ZI6ftFthibdzeRqZSp+62v1q9ZpqDT6lC8ac010NvNWyoeXFWQ6xJUzIZd1PiJBHsQQZzQHNuZcpuWrjgEDSYQKIXScgFWJOn02gwQMV87c2Oa7UcJPz/wA4+ngbdC7/ALSby2vL163LPhuQtqVbxJIjV8Mqq6vHS0vpwQDIJzjwuU+yLeG+X5v8YK8r2rPw9eORvMezptsP2Z9KkAfA1JIOZZC+ciO6SBiR1ri97MjV9qmkn79fh+NRQuuB4b0IfDWHOoEbMV7xWSVMNtjfEDw86wqlnUjNx6b9PyaUK8WsnnctmJI2OesGvJ0J09yanVjPYfwXCMOI4e6R3Vud4SIK3EZDIJ2GufatHsxShWTa0aKXaLjKnhbo23A9nuHsXjftWwjsunEhQCQTC7LJA28PWvqpVZyiot6I+cjRpxm5xWG9y1qMlCgCgCgGvEZ2oDJ82f8AZdZtW2J1WwsAsdFwkKon/wDJq8gGEkVzwpaIkjPBP/bJtBtOplaCMGG6HBg7zI866cWnhnPeRkuJMW0UvT0YbxEqZ7rYkEwN8g5BnauZw/6yR1CUZrMWUz8Nds8TkKbD6RqBM27mAsqR8pELIJg6cZZqxL7suFVqpHdfQs0qrgsPYl8f0A3n742rAu6bkow6stwljL8C65Bbi1sBL3DjwLGD5yADPnX2NjTVO2hFckZVR5k2WLGrZwLQGV7XW3uqdB7oIBjwBm59lokYmI7pnpXjDp8cXlaFC169wqpauq03SUUynyLkzLQpJbY9BHWK5S0KtCnUpUuHzx4IsOT8aqFSSLas94AEwH0lTq8JDlhOMYMwDXMqkYpcTwXLWcqkFJoqu2nJ0hr6Ip+KUVn62zqADLAjvHSpbpG3eJE9KFOtOMKzxFZ06t+JDeutQhKrbLMnjPkueOfroQLHCfDCp0HX+I9T674qtc2krfxXX8+JZtL6N0ukua/Hgbzsfwei2zne4Z9FWVX8Cf7q6oxxBCtLM2Xy7n9dKlIgube4/GgKvtDy9LiamkMAQGGDkfKfEExjxio6lNTWGdwm4PQzj81VeMsLMXLn2CR3lP8A3IImQJMgxGrHUcd43LHDp1Io1nxYxoWzcULxa20FGyhEbr3gRmQ2NQP8tdqcXomSRnGTwmVfGcC9liwBZC7PIEkBiSwIHhqb20+dZ9a0fFKUef1NCFZJJS5HkIJkEFWByMg7fUbn3NUWsxwy1HSWUe3DWyVCjcwo9SYn869to5qQiuv0ObqXsybNpc29x+NfQmKOoAoAoAoBvrQGb7QWDdhgASLiQpYqGVCwYEgSJLN5HSvnXVOr3c0/Wx5VtnXpOK8PfqngpeE5ffHCmSty8b2prYYLCKGXRqAwTJM+YqWFx/cU5lepZZpOnSWNVzeu2fiiN/p3yzieF/aDxbq1y440qrBlS2skCYHV2+gqGtcSqvMmXbWxjQg+BYz45NRzHipTQql2OyjoAZknp/zFRbomlFpEKxZZriJqBZ/iOGXKroKhzkdC4jfMDpWTV7MlOtF/9efrx2HfYi0albYUKi4UCPYYAraKo/TiKAHMCgMwttlv3bZmAS4JzqW6S0+zm4seCjxFRy3LtBx7trmTn4ZWEEDu7SA3QbhpnYfSvSOUU9CkQ4P2l2yARA+VQAIAFROTL1OjBRR6Jy2w0N8NFIYHbSpPmMBvGD1ApTjFfxWCCtDBXc8sPxAKcMmsop+K6wuZwEgDU4ztHkZAFaFpXgpcFRZi9zD7QtqkoqpQeJrbx9ci/wCwvM2vcOVdAptEIGAhXAGMRAI2IGPSYC5pQpzxB5Qsa9StS4qkcPZ/k0S7n1/IVXLgPt7j8aAreZ3P3g/kAYf1NqE+wGP6q5k8E1GCk9SlschsPfe/8OLoRraXJJCC4sPpSYBx4bGB1rxM9nSSPPlfKLtviLl69cVkP/TRJhcaSYbbE7b6jXKjGOyI6VDDLnheK1LRMtTptMzPGcM9rWthBpDMVkgdJfQhMsA2owPCBVK4tZNuUF7urJqNdLEZf6Q3kPMdF62z5taSAVUsQ0GGIEkiJGB9sVm9mXUVV4Z6afgsdoUG45j1Nly3jhek5kHbGBqYCY6wsx519FGSksoxZJp4ZPro8CgCgCgCgKDmY+GwnYt3T0JZp0+RyfXEda4kuZaoTX8WenErcIOgrMd0MDAPqOleHq0ZEt2HGjUZb4YDHxYb7edctak0J+zgVHi7oHecgQozAzlv4V8z6CTAr1LU4qVEojOC5mLV0LdQm4dSuyxptgEGFE5BOTHe2naBBUvKdGSjUerf+vkQKlOouJGltsGAYZBEjzBq4QA56eP4daAcRQFdzYrEzDoJBxCg76icBTH3YyK8Z1FtPQrrD/EtzdRrerV1IwcSHWMEQRMHaQK5wT8UWQjw1qzZS2rqFBgZGcH6muHEsU6uuWeHE3OJayrcFbDqzAG4WA0pMM6Ju0QRtO0Bq9UXjQjq103gvey/LWsWyGEFjJBOo6oAJ1DoYmPM13FYRUk8suBufaujkRxg0Ar7e4/GgKrtAICMPmLaQJA1SCYE41YMfTrXklkkpT4JZPLgbgNubZB3GZEEbq3VSDIIIkHpXCWCecuLVHnbe68l1CiBADasyZzA3Gnp40Z7DR6jOFtkT5E1ykTTksFVx/MReS4LbAKUKm4JmCO9paYECIbzx41Wq3ajpHX7HkLdvf8A2UPA69SgDAB+UsAOgMAgkfePA1g20Id7v6+DNa6T7vOPXyOgdmrIWyIHzZmI1fzBRsu0eUHrX1NKKjFJHzdRty1LU1IcDNX40B6UBA47m1u2wSQzkxoBGv5SxhZknSCYGTjxoMEmzeDgMrqVOxGdt+vTagHNZBBDAMCIM5BHhG0eVAc47T9oWscYOG4RCyqql9DTpJJLIqsSohROkCd9q6agqTm3jBI21Tck9eRneM7Y8TcUKlxVuGV1atImOoEFNpOSce1QU26kkkv9GZQvri4qRpRpuOvtPw+BFTtZxdm8gdmtKQWIGrSw2DTnUDPzCdvGrVbhlSbtlxSXjsfQwo0Z7f6NTyHnHD3Wd3YG3Zttdcje4Vju5gnpjrIHiKxKNlUlPvbmOMapZzr19bslrJxxSo6uWnT3e81vZvnHx9bm9aYO+m0okYVAzKA0FmEmSB02Gw0qc3NZawZ1ek6UuCUWmt89fxjH1L9Vj1qQhPPiLmhWc7AEnEnHh5143jUFIO/YDPBLKLhnTGpgCT3gRgYzMACuck8YaZM/xvaJ0DcOCLYt/wDUYnIRmlTqWAo0suB57AQatzcShCXAtUvnyRZp2TlDj65wvIicHzxb/FPaUlbZX93pldbLOo74lSIiDCEnwHy9a6vbe0TUsPOvPCe3z3fVl2dhKlCNSa3+XT46kTkPbE2OIa2JayHbEiNJJjRjckTkwQekiPqrdRtbOhCp/Nxy/BPVZ9cjJtre4valadNexB4Xi+ePXQ6dwfFLdQXLbBkbbHhgiNwQQQQcggireckLTTwyMnNbephJENpLFG0SP5tgM7k9aiVam5cOdRhk8qTufoKlPAKnxH0/zQEbmXLl4i21q6AyNuIggjIIM4IMEHyryUVJYZ7GTi8oxnFci4jhV0pet6TIViXW63loRSHIEneMSQBtnq1lRy41MLy/zr8C9K7jU/lDXz/x9yDxHP8AiuGbReW7cRlBtvZRCSchlaUKjI6T0I1A46V3Sh7M5rOOeF78ZLFC2jcJyU1F52bxpyw8a888/ieV39u+Cr3WN3VLNaWFuW5J0qdlu4jwYHAB6Zs75XWY0ai+mfuexdGlUfFHK5P749MicKl+9aVbSswcnKAwSDHzxpRlIhkeIIM434/Z14vgUdH8PJ+vItfu6MlxuWq+PmvXmaXst2Tu27he+E0xAQ5G/VFOn3+4b1qWln3Ws0s9c5+qWPmZd1d97pFvHTGPo39ja6D4/ditAohpPiPp/mgAIfH7qAfQGV5jZ0cWzXMW20OpY9zUvQk3AJBEhdBIJDaswOWS08PQw3H8z+JzFtLKVN0QyGGARcRcXIkpBg/abxqndVZU4Oa3RjVK0/6g4Z9lL7Z+5fcVxZI7xYj+e5cZfdWaPurJ/f1pcy5Koyp4S3l73dJfuW9IACWUPygDAl9W3RRUtWrLuo035vz/ANHNSq+BRKPtLL3rFszpnI3nUwBx4wCB61f7LfdUK9VbpaeG/wB8fAtWMuGlUnzS/JfgWeMtFWyoPo9pxiRPykfQjxBrIo16tpUUo/7RFRqTpSzEznGcvfhkuJclkDW7gKnSLtsOA4HgYMEdCR5E/U9/G/oPu3iWH7nyflk36N1xyjOGkl9fedi7NcktcPbUoqaioGpRA07gA7mZksckmcYAr0aXBFcWr5v1y8DKq1ZVZOUnnJc1MRHjxlj4ltkmNSkT4E7H23rySymmDmvOubXeHD2mS5bLahpKhrZmZNq9PyGZiCRMQpwMGCv7fNLRxW0tW8fRtePzNe2t4VlnjS65aWPv9vEzrIbfDKrTrutqYtOrSndUGc9Cc+NSVW0knvuz6C0jCVRyh/FLCx9feVXFv3EXujSAsgQzy8hmackTE1J2bbqd3FPVSknh7LC2Xg8FHtem7Sxua3E3lc+T2Xwz8l0IXxwraSYZi0ecYgey1d7UzO7qPo0vkd/peEKXZ1GLesk355bf0Ogdg+0pthkYzg48SBCt64Cnyg/ZzHb1eH2XsRdudn4ff015mo4FQqKIJNy6IgSzJbPd2UEgqiiTga94qpbxc66zy19e8+flpE0H7O1zNwlR0RGKkebOpBJ8hjPXBrZIDytM1q4qMxe3ckIWyyOAToJHzKVBIJyCpkmRAHj2p5o/C8O15FU6fmLTCA4DaRlu9pESN56VzJtLKJaFNVKihnGSg4Tj04u0GtsxN792zE/vFB+dcQEKqGMCBIBzMn5SreXNa8VGS4UtX4r8Mt1bbuMxkva2LS9HQYAgAeA2Ar5e+r9/cSl7iSC4Y4IPDcQLiB1O87dCDDD2II9qjnB054JYPKKnm3aUcHdUKYdyC0AspUYl7Y3JgBSCGx1Ag/Ydg3decHGWsV6wF2f37bjokst9DoHB3Ga2jOuhioLLM6SRkT1ivqTGZ7UAUAUAUAUBTcZ2W4S7eF97Cm4OssAY2LKCFYjxIJxXMoRlusnHdQ4uPCz1HtyLhLYNz9ntSoLSUDEQJwWBI9q5jShHWMUvcdYRiuNU6hO+kT6kSfvJr5yvU4qjZUqrMjO9qODYot5PmsnV/bIM+xUH0mr/AGVcQU5Uan8aix7+X1fvLNlNRbhLaSwV/F86C3rXE2uqaLluYwhnSR/eSreXmRVqj2XKUKlrV0kvai/k/dtlci3StW1KlLfdP1yL/n/HJc4NSCGS6yhf4gScsJ2KgMSPI+YOV2f31vdOD0a3935KdSv+1TnLTH1N12E5gbnDfDYqzWCtqRjUvw0ZGKzg6WAPiVJEbD6KMuJZFKp3kePqaSvSQKA8eMv/AA7buc6FZv8AaJ/KgOJdor/73TM6FCz4kDJ+tYdR8U2z7/s6jwUEijv3Nv6l/wDkKvdmvguqb8froVv1FQ7zsqul/wCc/DD+xK5Ktv8Aa0W8AbRu6GkwNN4adU/Zj4k6ummelXL+nwXss7P7r8mP2PWdb9PxcH7VP5OMs/TUkcXwzcFxRQknQ0qxBHxLZ2aCNiJB6SDFUJ0+CWD6K0uI39rl77Pz9anVuxHHJctdxcaVK3JkuhJCzOREEDoQJHgLFvOnLMYbp6+f5Pha8eGem3IvuI45EmTkbxJgeJjYedWkiu5IrLvHtdA0WzKsrZe2NJBBKtDllMSNqNo9UZMdeG73GDEA5OEQRnSDtiZY5MnMYEbZZhTS1Zm+S9n7fDcTevWwyIbY02zgKXY5C9BCmAcgMQIECsbteSpUXJb4ZcldTuFGEteHnzx0z0Rba6/PMEuCh7Q8bc4dS1m3rNxgoEE6Xj5tIywIG2MgeNadjQpXEuGrLhUVnzXT1y8iahSjKpiUuFdfXN+uhXdk+y/xWPE8USznS6oTnvDu3SR1BBCqI0m35CPv7ahCnTjwbY0PLq/hOLt6CxBb9ZeL9fDY6VyviS6lX+dMN/N4PHmPoZHSrieTDlHheCbXpyFAFAFAFAFAQed3QvD3ST9hh7sIUepJA968ex43hZZhbvFW7tw6HUnEgmCvqGgivmK1vWU/4srcUJv2WmK1sLuVH9y/81C6FXOOE6UDD9puW2f+xq+JOr4a5QgA5DDCzPyifQb19DYXl3BqFZZivj5ePv8AiSPtNUHGMnnXbn68xnIeU37jrbKlVLQGfVCahqbun+j7O+JiJrRvLf8AuOosa4+WhF2r2bUuq3Ep+z06cvf79jrHZ/hltNYt2TrWGL3JB1Ky6tUzBBPw4jaVAxMQxWC2qcKcIwjyNVXRyFAVnaFz8Frarqa4GUZgDukkk+0epGwkiG4rRpU3OWyO4fyRxvjOUcVdvN/9PcBZzAgZ64Mw2PA1k0JwrripPi9fE+6t+0bWFFcc0scix5R/p/f4gsr3LdnT8ymWurOxNsRAMYM5itGlQlGSlnYzr/t23qUpUoRclJNPOiw1jxf0Oi8h7HcNwpDqmu6P+48Fh/SNliYwJjqav1qsqs+OW/2PkLeHcUu5g3w5y1nd9fMjdpeQpxHEq5W2x+FA+IpdU0tvp1ANq17H+Desu+sqlw44quC5pc/fy+fkW6FxOCcIvR7+Pn1G2eDXh3Vi51MYuOxAlSMDEBQCFgDwbqSTPaW1O2gqdNYX18fM8r4nHPMtG4Vrgi2Ai7h2E5P2ltjr1DMcEfKatuRVUcFVyxXtuy3Lf72N1Hzz9Cw1ExJYiGLMNVRtFiMkXfB8vOGvHURBC9FI+0f4m6zsMQMSfUjmU2zOcy7RWRcuLcb4ZLDSXgAooidWy97VhoOfp8329GdWHDTWdtjStLapw95w5XxPYGV1CCPEEH8K+RnaVaceKSwTqUW8JjGnBjExO3Sfyr2ja1KusUeynGO578suL8GdQLWLjK8EN+6utqG2wEqf/wBbCv0Ts9ydrBTWGlj4afMyqvs1G1syzvTbIugfLhx4odz6r83sw61cR5Uw0WyuCAQQQdiNjXRAVHMe03D2WQM0hnCagJRSZyW2jBBiY6xXikm2s64ycTqRjjL3LmvTsKAKAQmKAjcXwy3bbowJVhHUHYQQdwQcg+IoGs6HMbSFBEgk5YkZLHcmMfdV1WiaTTPnpUoRk1jmzxvlhcQ6QBpfaZmVGwjw8a5/Z5y+LbwPXTSks80/sVd7gHvcWiIZdjbC/ZX5pYkiSRoD4JIxtUjtKVOl3j1eUd2yTu4px0+P+PkdF5J2WZGBv6GAJICsxzGnOBIhmEbGarVainsfRTqcWxp+H4VEnSIkyfqT7CSTG2TUJEerGgFoDy4mwHUqfqMEHxBG1czhGacZLKYTwZzsqzqlxrhLuri2NWkZOnYqowSwzBwJzWf2bZxtoSSWNX8CzczUpLh2whfjOXa85CvZYwoAANpmGsMZJJjvAAx/0zE4GkVWy8fiZMDpueg/X66V2ljc4cs7GZ572gsrIQm6+NiPhqVMg6oliDnGMeVTQt5T12RG6yhpuZrieMv8TdY7KFDBZiSXciJ+YgMROOnWrVOjGms7sp1rvjlwN48DQdie0Gq4eGc9AU8Zgkr6EAsPDS3kKrXNHh9tbMt29bi9h7o2j7e4/GqpZPHj+LFq2XbYfeThR7mB70PUm3hHHe1bG7xFqDEsQSMaupJ8ftH3FT/taVRe2sn1HZ8O6jLXZC80Bay8ESRIx4d7pHhUTsactNTulrKLeHl81kh9ntRs94gnUen/ACT1FeqwhT0R1dQ4am0U9Nlj88zX9neKCfEBkhkOrx0DLR0BAB928q8qQjTWUYt/GUuF5yXtvmbXbcHBlwxAwBLAAE740n/naq0K0XBTemTPrf25OL5FZxN5ksuoaVJBA6bgGfGevTrGaoTrOFNxg9CtcXPHqlgzPN1LWyScgjPgJg/cTXHZs1+7gpbPR+9NfcybnidKTW61+Gv2N12F5x8Wytp/mVAV80xj1UkD0K+daFvUftUpfyi8P3aZNShV445NRVknCgG770A6gOX8/slL9xJ0gMSWH2LfzT6wQB5nyNalGXFTilvsZNaKhVk3tuZ3lnGm5fZjIAWFEk6RIgD9ZNX6kI06aSM2FSVWo2zf9ieA1O15vskqo/mIEt7KY/uase6qZfCbdnSwuM2J3HvVQuiP4UAunEUAOYFAV/MuJ0/uwTqZZYz8q7exOQPQnpBhrVVTjkkpU3OWCl4XiQr3NSyjFQQMFSoBVhtt5ZwsbVn2l2oykp7Nl24tm0nDcpuZc9HxgFVtBIDGNVy53pYZwitpVZOYBgCKll2pT48Q/it39l456kUezqjjmW72X3fgZTnXaS/xXGC2xVLStGi3s4CyNbb3OmMDAxIrbsXGvbqvjV592uD128aTcd8HjzjjTZUR8xMA+A/ijrWhSj3m/I+ev6fc5UdnsWfIuMBBZjuo3MnrgeMGpqs0orB89a05yqSjvgTltu5c5k72lydOgfzDS0sRsoOWOwmMkgGrVcY2/DLmzfoRk6yceSOxPt7j8ayTWMv234rupbB2YMfWCFH3z/tqWlHLLtlT4p8T5HOi/wATiIGyKZ/qeAPuq1/1z1N6OlFv/wBP5E496R0kj7iD+deMN4a9dSD2fT92F6ksvhmYGTtk17WmovLOu0LmnTqcU3jK+JoOXcuXg7IUn4jwRAnQCTJk9c9PbNY132hn+J8xf9pd83wrCPbldy67LatoAi4LRpVesT9pjM4HXJFYVS/jCSjN6vZetEilSp1a/tPbqUvbnmZtuti0xZ8MzRgEHCIg3MjO5jHUxrdnWk7hSr13w08aLbPi30XLk3ry11qFlR4G6m3X10H37oNiXGksnynfUR8sdTVC2pzd1GNL2mpLbonv5HztZQhGXE9NdSTyDiGQJcT5kdiM4PeMqfIgx5e1Wu0p/tu0qjXX6pN/U47Pm3QhLw+mn2Oo8HxK3UW4vysJHj6HwI2I8q1YyUkmtmax7V6AoBrn8aAw/bDRcZwRMkJjEhMnIz8zEf21oWWY+0jNv2n7LMelsJxAIAC/DYAAbaWz6kzVzjbTb6lDgSaUeh0bsVxam2bX2lhj/MHJM+xlfYHqKya8Wp5fM2baUXTSjyNEdx6H8qhLAsUAjnp4/o0AOREnYZ+maAy/G3hLOcFu8xO4UfIvsOniT41jXtXiljkadrTwslVw/FYJIwWPX6CPSKoUPbTfiXaq4Gl4EPmVsG13SB3o8SPEkeLDM+DCPPu4p91TWm+p7bz72o9djI8y4QW7i3F+yVJ8Y+Vjjw7n1re/T1xx0p0Xunle/wDyvmVu0Kfd1E1s180Tb/BpeK6lLROBM58lz0Fbarql7TeDFvKHfwwllo0XZzsb8RzcLIlvSq6UgvIJMGMLgjeTnIqKd7FxxT18SlCykpf3NPA3fA8rtWFb4agEjvNuzQMSfy2qlKTk8suxiorCPXmPEfDtlonIicCScamjur4noK4k8LJ0c17a8RfRHcowIjvaSVBYwzSMYHngCu7e7t5vhU1nzNmz7vSOdzPdnLfdLfxNv5D/ACa0Km6Rp3MvajFcix4TiBcRXUQCTg+/hXElh4I6icZJP1oe3LuDHw2EnFx5HmxLKfHY/Vaz6+Y1M/A+P7bpypXHeb8XXXHh5eHQsuXcYLlpdfysu5+zGDJ8jienoap1aEa0HOmtVuvuvApwqppZ2ez+z8fr5i8BqDHQ4UFSCekdGHnkx61hQo06lWLks4+fh5F22rSpZS2Y+3yhGYXFMCCC27nScyx+UZnHQziue27+vSkqclh8lsl0wi/QpRuV3k5ZXRbevWT2ucjQXCW7ykLp3JK/1EzHSBvEneta17TlC3UKKUH/ANmt2/X+MGZcWFN1XKeq5J7I9WCC2YVVjAAGB6GPAVm1JRkpPn9yXCSLPsbxh1XLWSsax4KThh5Tggf1mtTsqcnTcHy2/HrqdU5Z0NVWoSDTPlQEHnXHDh7D3fmYCFGTqc4VYUTExMDaT0rqMeJ4OZSUU2zkvH9oYuaJ1hREtKFm3Y5GZJNbtKhFQWuD5qvczdR6ZIB5k5Z7kCF0ADMSXUn3gT/bXc6SS4Vza/P0I6ddt8b5Rf4XzLnsx2g+FxHxHIUCARnNtvnA3JIgPA/+3HWq17bpU9ORb7Oum6uHs19PSOurnOIjp51jH0AufKgBV9zQFVz7jdAFsfay/wDKg3/3Hux/UelVrquqUMsnoUnUlhGO4/jmuEzgTsPunxr5StcSqvoj6KjQUEeKcYVUqEDYMA9SRAEeZx71PZ1Gpxgluzm6ppwlN8kbTmvJTdQQV+IABkELcgbMRJHkwyPA7V9NXoRrR4ZHz1CtKlLiiYfmnLgNRhlK/OjGGSesgwynOQSDHlWFUpVbWXFBteXQ+goVqV0lGokytTnvwVgIpXZc6ZY7KMZxJ8gJru372tNRer+3VnF9UoWlKVZ6RXzfJLz/AM7D+V9s+KtCQwcRi2VUKDJkSqhiSSetfROMadPPJI/Pafa9erccMknxNfNnUuVcWb9oOQFksCBnKMVME7iVxioLesq1KNRLGUmfQzjwycehMZSfD6VMclRznhLVuxcuH92EUtKeQ2AIK52iOvjVO5sretBxqRWHu9n55JKbnxJR3KlORK1qF+CwZd1thVM/aVkOJnfNV42EqcUqVWSa5t5/BZU2nk8eWdkx8IaFtIAWCg/EckAkSLjNKzuIBwalVC7cfarty64S+S3PJXknPL+p5cf2bu2bTsmhRu5Fx2Yjx76wIwcdAa8jSvF/y1VNf/KX0K1/P9zScca8uZluCXDcO0hWMiMEOBkA+YEx/KZ3qpK5qUWqtN4aMC0inTdGa0JfLeXvbaWYEAQoBO3iAcL6CfWrE+26a9qjRUZvd+Ph06+fxJaVlJPE5uUeS/PUtlvOshNCggjKls9Gy2T6zOPCsC7qK6kpVllrxNWjUdKPDHYdb4ptUR8S4xmACSYAEACTHXwE9KsUOOfsU4nMqjky54HkFy4Cb8ICZ0Ke96FgYX2n1FbFDs9JN1dc8goZ/kaLheGS2oRFCqOg/HzPnWikksIk2PavQed+8qKXYgKokk7AUBlO0vxOJWU1W9AJVTGt5wTpj920Tpkz3iCFrHuf1BRtKnDHV/Q7dqq0cT2MNY7MO6udbKQB/wBe2VVtwRqhYEiZ0nDAR1Mn/wDbSpySnBTT/wDL1+69blGt+nKD1pTa9euZRnhHQmzDKVuDUuk5OloZSR8p1g+Wpduv0tPtiynThX4+GO+u6z5Z8dtNNDLl2XeJzgocTeNVthP3bab6+Zbcr7O3vjIxDW9yWkPeCYnQswemCfHutsaUv1PY1J8FF5e2Wnj56/Qs0OwrlLirPC3wv8afU7FydbYsWxaYtbCgKSSTjEGcggggjERECIqPOdTWxjQmUBWc55wvDgCNTkEhZ0gAbszfZXIzBOcA17GLb0IqtWNKPFIwvPOe/tDroCF8ggM8PpBYJlYnDQ3iQIzIzO2rZRoKrJbNZfRN4zjms+WN/A67K7ZhKt3cefL0ih4jmdtGKnUjLvJPUAg6sowIIOTsaw6drVqQU4rMX0XprHkfR/1K1UuBzUZdG8P56MteQcTbuXbJ1oZuW9mB7wdcDPjiKtWNtONwnKLS13TF5c05274JJ5xs0zq1fSHz5TdqeBS5YuO2Cltzqie5EupEiQQNp3APSoqtJVY8LJKVZ0pcSOUcYdOpCAXjSzy/9wA1aY3HyzsdxVan2ElOM5VMpPOMJfPf1yMa+/U9So5w4ddUnnb3YPTknLXu3FKLMMNM7NdGVB/lWNbHoFjM172pW42rOn/Kf8v/AMw5v37IrdhWbcv3VT+Mf4+L/C+p2TgOFFq0ltchFCydzG5Pmdz61cjFRSitkb7eXljOP5lbsxrYAsQFXdmJIGB6kZ2zRvCbeyPPAqeY8Ta4snhjqgSbqkMhxGkAkCcsrSpMaR4iadzVTopx1T9MloylCpmLw0ZG72EuLcC2uNuojsBpUMrGcsSUuBSQoJkr02qvbNtqCz8TYqdppwzOlFy649Z+J0yzaCKFUQqgAAbADAFaphDmE4O1Acy7Tcq+DdIBgfMp8p7p8yIg+MSfmrIu6XDLwZm3FPu58aPO3zNPh6yQsYaTgN1Hn5eII8ayFa1JVOCKy+XiTKtDh4lsW3Z7l/7YvxBcAtzBCwbkjoQf+n0OQTB2Eg1q0ux3B/3tH09fb4klP+5FST0fQ2XAcut2RFtQJ3O7NHixya1oU4wXDFYROklsSq7PQoAoCp7UcsfieGa3bfQ+pGUmYlGDAGPTzExIIkHipFyi0juDipLi2OW8TwL2X03AUfJ0vbtQ3mCE7w/pNfNV6E4P2178v84Pp6MLavH+2/dp9MEnhucPbiTgerJ/tMtb9VJAmSKzqtjCptv8H+H79fE5q2ONV6934Jytw124926FDSuGO82k6DFxYODncxEmoK8bmlCFOnnHDy/+n8PEo04PMtOf2HcZzpQ37tWdyIEgqJGcCNbnOyqZ8q4trCrPEfpq/lp8WidxcVxS0Xjp/k1/ZDhb6o73+61whtJ3kYLkAkJI0jQCYCAkli1fd21OUKajLcw6zg5vg2NBVgiMt2u7Pm9NxdUlQCVEsoXPy/bTqVGZyJJqhcxuqdVXFs8tLDi9pLw6S8fTjr29O4pulU08VyOccXwF2z3iDAOLiE6QR/MIKHyaKnpdp2l7F0Kq4ZPeEtH/AJ9x83U7NvLGarUtUtmtfivS8SARJBJJwIkk7AAZPgAKuwo06K4aawst+9mfXuqtd8VV5eMe5HUf9MmJ4NgdlvOF9CFY/wDuZq4lufUdltu1jnx+rNdXJoHlxfDrcR7bCVdSrDxDCD9xoDmd3sxde8QyvqBhgoMXCPthyNCKw72SSMiCRVe5vrnPc29PX/0/4r7t+H2Mhdi0pVe8nL2ei5/g3XIOSLw6gmC8Rj5ba76FnO+SxyxydgBxaWkbdN54pS1lJ7t/ZdFyNlvRJLCWy6FvVs5OMdtuKvy2uR8QkswxpEnRaOe6UHdjqQT1NXezrm1qOVvNpT10fNdV105GZ2jRuYYqxWY9Vy8PAr+bc6Ny+l60zo4tqC06e8CZiDneDOCI3qp+n+xKtrb1Le6iuFyzHXPLGfDl4nHanaVOdSFS2lqlr+NdzRf6e8wv3+PUXrzuEs3XE6BJLW1IIRRq+aZORAjE1curGjbRXdrd9fke2F7VuZvjey9M6rVE1QoDjfb3nbvf7sbECQCNAJAHRs/MRMTHhVyn2TTuEqkpNPGN9Ou333Me+vGm6TWV8/cygCfFcfDQqAoksxaD1ZjgDwgATH0hozXY9GUrmSnUk/ZSWHjklzxzec42WXup2f8AUJxp20XCmv5N9eb6Z6fZbdY7A8ibhrbO0g3AoCnBgSdTDoxLHB2EbGRVC3VWTlVrP2pvLXTovcb9buoxjRor2YLC8erNXVkgCgCgCgCgPDi+Et3VKXEV16qwDD6GvGk1hnqbTyjPcR2E4VjKm6nktyR//QNHtVZ2VBvPD9i7HtK6isKf0f1RL4PslwltQotkx1a45J9e9H5AQBAArp2lB7wT92SD91W19p6+76FnwfL7VqfhW0Tx0qAT6kDNTRhGKxFYIpSlJ5k8kqujkKAKAh8Zyy3cMsve/iUlW9Cy5I8jioK9rRuI8NWKfr4r3HUZyi8plDxXYeyxkESdybaSf7k0k+81UXZkYaU6k4ropafPIm4VNalOMn4pMu+S8rThrQtJtJJMASWMnA+ntV+nDgio5b8XqznEV/FJLotETwa7AUAUAUATQFZzXklq/lgVaI1LgkeBBBDe4NVri0o1/wDkj7+fxJqVepS/izJcd/pyCZtsn/utx/tlT9BXkI3tHSjcPHSXtfX8CcbKt/zUFnqvZ+n5LPsd2SPCXHuuVLFNC6WZoBILSSo/hXp0qxGpcz1uJ8XTRLHwInRtaelvDh665z8ehra6PAoDE857Breul5BBYkSxXQGMlYVZYaiSO8MGOk0qV7rg4KVThXkm/mRq2tnPjqQ4n54LjknZWzw8GAzDIwFVT4qnj5kk+dVaNpCnLvJNym/+zeWWp15OPBFKMei0RfE1aIQoAoAoAoBCYoBqHf1/IUA+gG9fb8f/ABQAu5/XSgBtxQDqARjQC0AUAimgEt7e5/GgHUAUA0bn0H50ALuaALm3uPxoBSdqASc+xoAfb9dKAdQBQCCgEube4/GgHUAUAUAUA3egHUA1z08aAFUCgF1ZigEO496AR/D9RQC6cRQA5gUAKsUAq9aAS3tQDqAY/h4/hQDlWKARNz6/kKAH29x+NAKRtQDRk+mP+fyoBdxQAMj2oBDgQP8AA86AUKfHHpQCRJ326UA+gCgCgCgCgGufxoBaATr7UALufagA7j0P5UAsUAjnp4/o0ApE0AExQCIMUAhER6/kaAfQBQDQcn2oBHGDQCvt7j8aAHoBQIoBEMjwoAXb60ABsTQCqZFAJ19qAU0AzX+NAelAFANM+X40AKnXc0AEHpQCaTvOfuoBQD7/AEoBADOaAXPlQAq9etABB6UAmnx+n63oBWnpFAJpPUj6f5oB9ANg9KASD5TQAVJ6j6f5oAIPlQBBPhQA6k+FAKQfT8aATR5n8/rQClPp4UAp8qAbpPiPp/mgCD5UABT+dAPoAoAoAoAoAoAoAoAoBAZoBZoBNQ8aAJ6daAUmgCgCgEJoAmgAGdqAWgCgCgCgCgCgCgCgCgCgCgCgCgCgCgCgCgCgK69wKCMHaPmboYHXzNAFngk+K/d+XQRk4P18hQHp/wCmWojTgaoycat+vkPpQDrnL7ZiQcTHebEkE9fEUAxuX29UacQep8h4+GKAmLbAAEYER5RtQEbjeERwWZZIGDnpMbepoBbnA2yBK7bZPQR40An/AKdb/h+9o+k0Awcvt6tjsPtN5+dAPbgLZju7bZOIEDr0oBw4G2GD6e8NjJx8x2mPtN9aAk0AUAUAUAUAUAUAUB//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7653" name="AutoShape 6" descr="data:image/jpeg;base64,/9j/4AAQSkZJRgABAQAAAQABAAD/2wCEAAkGBxITEBUUEhQWExUWGBoWFhcYGBseHxgcGCEaGBwWFx0YICkhGBwlHxocIjEkJyosLi4uGiI1OTMtNygtLysBCgoKDg0OGxAQGzQkICQsNCwsMi0sLC8vNDQsLywsNDQuLywsLC0sLCwsNCwsLCwtLCwsLCwsLCwsLCwsLCwsLP/AABEIAIcBNAMBEQACEQEDEQH/xAAcAAEAAgMBAQEAAAAAAAAAAAAABQYDBAcCCAH/xABKEAACAQMCAwUFAwYLBQkAAAABAhEAAyEEEgUxQQYTIlFhByMycYEUQpEzUlOhsbIkQ2Jyc4KSk8HR0hYXNJTTFSU1VGN0g6Lw/8QAGwEBAAIDAQEAAAAAAAAAAAAAAAMEAQIFBgf/xAA1EQACAQMCAggGAQMFAQAAAAAAAQIDESEEMRJBBSJRYXGBwfATMpGhsdEUM0LhBhUjUpJy/9oADAMBAAIRAxEAPwDuNAKAUAoBQCgFAKAUAoBQCgFAKAUAoBQCgFAKAUAoBQCgFAKAUAoBQCgFAKAUAoBQCgFAKAUAoBQCgFAc39q3tLXhw7ix4tWyhhKyiKSMvkSSJgCeWelAcJezxPW3TqT3124wI7yYJG2CF5eHbIxiJ9ahlXhF2byW6eirTjxRjj6fk2eH2uMaFWeydRYVGLOFbwhoIJdJIJgHmPu+lFXpt2TMz0VaMeJxxvyfnjl3nWvZx7YU1JFjX7bV0ltt3C2yoAMMWbDEz0jlUxUsdboYFAKAUAoDBrNZbtLuuOEXzJ/UPOtZSUVdszGLlhEG/bbRAkb2x/IbMYxioVqqT2ZM9PNExw3idq+u604cYmOYnzHMcj+FTRnGWzIpRcdzbrY1FAKAUAoBQGO9fVBLsFHKSQP21rKcYK8nbxMpN7GNddaJgXEJOANw/DnWir0m7KS+qM8Euw2KlNRQCgFAKAUAoCoa/wBpfDLTXk+0K7WbZuEJkMBB222+FmyMA/sqRUp2u1gxcidD7ZeG3O6xfDXWZQnd7mUrtCgrbJJ37oXbOVMxWvC7XMnQbN9XBKMrAEqSpBgqYZTHUEEEdCK1tYGSgFAKAUAoBQCgFAafGOJW9Np7l+6YS0hdo5wOg9TyoD5T7PcQRr97Wa1jfuJFwKzENcuGesGAAD8hEQYqvXUpWgue5f0UoU3KpP8AtWPHw5+mCzWTxnV+ID7PslRuQJO7MRcBLASfQSAPSPgoxtfJJLW6md+F8K7vLtzyN48L4vYYlGtahQIAbbOZnbgZzzP+FacNCS2sbx12qg7t8Xj3eFihdr7lt3S4ts2brAi/aZSu11CncNxkht09KsUYuN47rkV9XUhVtUStJ34l6+fofSfso4odTwjTXGZ2YKUdnMszIxUsSSSZjrU5RLdQCgFAYNbqltW2uN8Kgk/5D1rWclCLk+RtGLk7I5NxritzV3d7AmMKgzsBxA9TjMZMY5CuJWrzm+J+Xv3c6lKnGCsjCvD7zklbRO0svTmOYzz5RitIU2o492N21fuNjV6O5o7iPbfxD4WA5Hqp8x+0eVZlUlSqrOTXgUo2Z1PhWvW/ZS6vJhJE8j1U/I4ruQmpxUkcqcXF2Zt1uaigFAKAge0/GjZAt283G6/mDzjzPT5fjzOkdd8CPDD5n9vfIsUKPG7vYqFy07ku5LN1JrzEqs5y4pO77zoWUVZGK3pTOQRPKRz+XnWZRcbXVr9xm5u6HiF7TkFJKdUPI/L80+o/XU+k1tWhLDx2e9iOpSjNZ3L9otUt22roZDCfl6H1FeupVI1IqcdmcyUXF2ZnqQ1FAKAUB85e1bt/xA6+9pkuGxbsXCF7pnRjgZdvCx5zHLPXBM1NdVrhv+l77e4w1fmcuVSzBQCzEgAASSTyAA5msVakpNue/wCPobpLkbfFeF3tM+y+htsRIBjI8wRitYVYqN6bz7298zLTTsyX7IdtdZw5509zwky1ppKNyyRODAiRBirOJpJu7++3pYja5n1xYcsikiCQCRnE9MgH8QD6CqZkyUAoBQCgFAKAUBF9qNJevaLUWrBUXblp0QtylhGaA+bPZZoY1tzvFZXsqcGQVcHaQw8xJwaramTUS1poKUjqGhvak37guJbFgD3bKTvJx8QmAOf6qq9XhxuTNSUs7H5xe9qVe13C22Qt74uSCqysFIOTG7n5CsLhs7mVGTasUn2u6VDYtXjPeBxbBk/CQ7ERy5jn6VPpZO7RpqoJJM6t7FrbLwXTb1CTvIiMqWJDGOpGaulEvFAKAUBXO3unuPo22CQpDOOu0ScfIwfkDVTWqTpdXtyWNM0p5Klf4fes2gulKG7Ms1xZlQM7R6Hbj/GoNGqCnate3d72LupVb4f/AA2vfmTOmvXRZVbpt/aCmYnZvgxPUCfXMGOVJuPE+HbkYjxcK4tyI4Ta1Vy0ya1rbMQvwj4TmSYgRMQIBwZ9M6xaeSSot7Zv29xjTLUWl8a2+LdneWnsDo3t6U7/ALzsVE8gIXHlJUn61LoYyjT63NlXVtOpjkWWrhWFAKAUBztXNy4XIlnMn6/4CvESnOvU4nvJnWjGysj3quJaWzdt2r95FuXI7tDPik7RHnnFdfT9Gxj1pZt9DDkouzN7i+ts2bRuahxbtgiWPQkwOVXJ0lVXDJXNpSUVdmotxLlpblpxctsJVh1Hn61xtToXRXEndfcwsq6JTsdcIe4g+Ejf9cCfqI/AVd6FqS4pQ5b+hV1SwmWqvQFMUAoDy4kEAkEjmIx6icUB8kcM4ab/ABdrWom8Teu98wDLuILbn5ArLZyBE0rVXDrxw1sS0oqTSZ1Hgy6HT6t9PYQW79xQ7AAxtA5AnAHWPOufKU5xvLYs2jGVkbHa/WaS3po1sm1cbZABOYLD4cg4maxSUuLq7mJuKXWOZ+07g9nT6i33Fvu1dCTE7dwMEDoIEYHn6109HVlOm23t+NyCvBRfifRvYG3cXhmlFxy7dyhkiMEYWIBgCBkdK2q243ZWyQLYn6jMigFAKAUAoBQCgKh2i4aHuk2rS9+WLMQACyKoBBI5kkiN2MfKuLZ1NVKLvf7cNlbG13K+d8NFynPgjxcitFnae5dJXwulxWBBwfEMMjQeRHIjl1lcXEt06lGX9RN96f7x+D88a+K/cQclCoCAWYwIkkuxwAB1MZJrCi27G1SpRirU0/FvPhjH5vgk9PwDfP2uyj2rq+5RlO4MCJ7wHAJEbRggbp9INanRUWr8Tvw2/wC2LJ+OcPH0KvxPi37F/k6AiAAAAAAQAMAAcgPKu6UD1QCgFAeLtsMpVhIYEEeYOCKPITsVS7pu7u7H8ybZP3gOo8yJg/Q9RXMnT4J2+h1qdXjhf6miRqfK0zYG7bgxyJ8cjmTEYkxWmTbBtdwzsttDNwjJjkORuFZ5dY88Tmsqm5ysg6ihG7LbprCogVRAHKupFJKyORKTk7sy1kwKAUAoDnFsm25VxEYM9PnXiKDdGqlUVmtztRs7SRkv8IsXLqXb1pXe2QUYiSkHcCPKDmvQwnKK7iSpTjNrtNriFmxqLZtXQt5WglSJBjMmsxqL+15MToNrrLBrLaSxbCIoVF8KqMADyFU9XU4abcueDLUVCyJTsYCbjt/Jj9Y/yrToS7qyfd6lDVpKKLdXpCgKAUAoCm9seztoP9utoq3VBW8Qo8aNsBdjzlAvPltLT0IjrqUqfCn3k1CajO7IJ7u1YIYgyDt6evn+FcxF+SyeLDiTsRlB+Ikbcj0OSfX/ACrJi3aze4LwldVf2XFD2rW244YSGaZS3kQeRYjmAEx4was6WLvxkOqqK3AdEq6URQCgFAKAUAoBQCgOdcb9op7/ALvRG06Lhrjqzhz/AOnsdfCPzs7pxAEmnV1kYSslc7ul6Cq1aXxZvhvsrXfjurdxG6jtPcukG+kuMA2kO0jmMMxIOfOq066qO7wZfRlWi+GK4l27epi/7euKwaxutkTuZ1HLyUGQTP6hWqrcDvHLN6PRsqr4aiaXlf1NzgvtAu270atxctNgsFANs/nQo8S+Y58iOs2KOs4pWmSar/T7jS46Dba3Ttnwslnu58u/p1q4GUMpDKQCCDIIOQQRzFXzzR6oBQCgNTifEbdhN1w8zCgCSx5wo6mAT8ga2hCU3aKNZSUVeRS+Ndo9TcXabVu3aJhjJuPBIClZCLacf1xJ5iBunraGfw3Z5IqGth8RX2Pxu0GnmO/tg/mFgHzyGw+OT0ESZFcOVOonbhd/A7qqUnG/EreJ44f2k1Foutu1buJO4B91pswdzuA8noFKA7QCTyB7Wk0M5QtLD9/c4ur1kFUvHKLnwfi9vUKSkhhG5GjcszEgHkYMHkYMcq0q0p03aSFOrGorxZIVGSCgFAKAgO02h05UPcYWnJhCIl2gnYF++YBMDOD0mubrtDRqxdST4Wuf77fyT0a8oYWStcLu3Uv90Z7vYWQuACQDtO0SSNpKzOPGInpU0sm7pTUku5p92/mX4VOPdWZLHU5qxxk3wyC0dprlwnUFyqnaWtru5fFtA+EDB5EnlBiufVpwqVeGvUsuSt2/ZeLK9Wq44irl94NasrZU2GD228QdWDBum4EYPLpXe0+mhp4cEEc6dRzd2b1TmgoBQCgNPinFLOnQPfcW1J2gmcnnAAyTAJx0BrWUoxV5OxrKcYK8nZd5zu/r9Pc1B+xKy2VVhcJBClyVKC0pOAF3kwAPGnkQKVadOSvAtaOoq0W4u62PzW6oIm9wxtqQbuzDBB8TLnoM4zAMZrSlZySkWKkWl1dy5dnOOaK4BZ0zBTBYWyGU+vxcz15mrtOrTmuo0zlU9RTq5hJPzz+yfqUlFAKAUAoBQCgMWp1C20LuQqqJJP8A+z8qA5p7Qu0eou6dhZHd2DAuSIdlMgyZhVJIBWJIzMEiqdes3FqB2eiKFH+TH+Qscuy/K/vxOccM0ruXZFLLaAa6w5IGMAt5SZgczB8jXOjSnKLklhHuNVrqFGcaU5daTsl++zzLNp3AHOoGUqkW2RPGdYeQNZiXdNRVrsiLyuFRmBC3N2wnk2wgNt8yDE+UjzEzOnJRUmsMkp6qhKrKjGXWjuufb5+Wx0v2c8ev2dMFuKHs7jsA+MAnLAkwVnd4YB6z0q/QrcMVGR4bpqnTnqpyorx8efvm8nTNFrbd5A9p1dTIlTORgg+RBwQcg1eOGZ6AiOI8bClrdmLlwYbIK2iRI7yDMwQdgyRHIEGo6lRQ3JKdJz2KR2i0JLLqATcvKNhZgssCRAG1cQcBVGd7YJIjbQ63gq2ns/t75mddoeKjeO6+/vkereouKwW4jW2KLcCtz2vuAkdDKtg5r0NOrCtfh5HAqU50rcXM2rVhYwIiIAJAEcgADAGeVauKRlSualxGLLatJJztUECdoLHJ64PzNbupChBSkaqE60momHgGiZrpvvutMo22+YdCfi3BxIxt8JAnMgjbXE6S1/FJQhy3O10b0faLnPnt7/Bd+H8cAhNQQpJCrcJAW4SYC/yXMgRyJ5eVVadVTxzJ6tFw8CcqUhFARnEuLi2Slte8u/mklVE/nuFO35QTkYjNaTmo7klOnKbwVuxrNyd/dY79vjLwO65F7cSRbAIzk/CCS0A15TW1q1Wrw1OTwl7zftLlKkkjxuS9KujeAjDqVIJEhhuhlMNzwcmoqlKrppK+G0SJRmrxNcaFe92s1xgZwbrdApiBzyfMRitnrazW/wBkTOLdLiu/bfPl6myurt227pV2hFQ+FPAgcuEBKiFko3kMeZE6R09SpB1ErpbkHVTUWZhrnsuDa8TuT7otCtEbnaASkeGWAPMCDNX+jNRVjLg3h+PfZ4kVSipPG5Z+HcSS8DtkMsb0YQVmY+YMGGEgwc4NekjJSV0U5RcXZm5WTUUBB8Y7RJbJt2ouXRhoIK2jEjvIMzkHaMkRyBmo6lRQ3N4QcjjPGOJ3mvO+qabi+FmMABRy28gEPPpznnXC1XxKs7PPZb9HlukqdeVdwn5JbeSMasZDAlWAjcDB+U+XpVSFSVP5WUdPqaunlelKxr8T4mF2i87NMlQxx4dsnMCZI/wqxGVasnZ47u/wLstXrNZFpyulvbG/h4GI61XAMjG1+cFfvK3mpHMH0rSMJ05XWHsVYU50pXV072wdc7Kdp7wtINdncARdjaUB6XwYg8pYDEndG2T3qVZvE9z2UKNVU05787F1tXAyhlIZSAQQZBByCCOYqyYPVAKAUAoCC1XavTLvVGN50JUqgJG5TDLvMJIMg+LBBHOtZTjHc3jCUtkVPiWua6wuXyGKmUQCRbJxFsRLNmJjcZgATFU51HN2LlOkoK5I8L7NXL/ivzaskfBB3uCOpn3Q8xBYz92My06PORFUr8onn2jWrdjhq6ayq2lu3BbAGFAhrrA9chCPmRW2ofBSdsFvomHx9bF1OtbL7ce0ykafg1jY5gsAZQlmJiSvigjbMzkDIEATXKbw/tg9LU+ZLbty1m18Zd/JvzI3ivCba3RsHhJKy8lZYMEBJIEmOZ2wQTyBrKlnH4Xl7wWqEYypvjvffEnflfny7r9nMvfsqW1f0N/R3Rburaunw5IZH8SuSecuHg4wtdLTPip2fLB5Xpum6Gs44XXElJZznBvcY7NXNOC9gG7aVZ7sAm4gUfdz70HooAYRHinGtTTXzAo0tTZWmaHC+IsjG5YbMw6knaxXwlLg5qw+GYlYyDEVDTqSpuzN6lNTV0Ta9r01ACWd9tmBLMykQBIi0xG24xAmVJAXPlVqdZKN0V6dFylZmvpt1wm3p1DlMN4oVD8W242SGMzABOQTzBNWFOVR3+5dnVhSVufYWDhnArdsh397dGd7AeEn9Gowg5gczByTk1dp04wWDn1KsqjyVftd/wCIH/29r9+/XY6M/v8AL1OV0h/b5+gtcquS3K0djzwM/wAPs/8AyfuNVfpD+kvH0ZNov6r8PVFu4lwW1eJbNu5Ed6kBvrIIb5MCBJriThGaszrwqSg7xK5rLb2fDqAu1vBvH5N93hCkN8Jb80yMxLdaVSjKGVlHQp6iNTDwzPotW9iO7lrf6KRA9bZPwxjwzticCt6eotiRpV0t8xPV/tDdut3ar9n5lt5DOyjBNradqiSPESSORUblapJahW6pFDSu9pGhprwdzZ0wFx1+MBp7vdya8xkrPrLGDAMGK6jOo/UuSnToxzv2E/wzs4iHfd95cJDwfgRhEFFjJEfEfF8sAW6enhCXFbO1zm1azm+4iOI31XV6gMygynMgfcXzrhdML/mj/wDPqy9oqcpU3ZN57PA1hq07z4xGZhlj4VjdOT1iPWa5FmXfgT+H8ufB33e3Lxv3WN3suUfWaoeF1On0wIwQZfVyDXo+h/6UvH0RzNbGUZLiVsG3r+ze1u802DEd2x8O3mRbME2zyx8JgCBgi9LSwy44byyOjqHB5yiMXUBng7rd63mJAe3u5SMgqdvWVbb1iq6lOm8l1wp1o4yS9jtXYQ7NVdtae5t3AvcVVcDBdNzSBPQ8vMxNXqc1NYObVpum7Mi+MdoXu+G0WtWsy3J7k+XW2sfJiT92PFXq6i2IktKg3lkLoNM9w91prYhcYG22gxgsBCnIO0ZgzFV4U5VHgsznGlvv2E1ruy1uxo9TduHvr4092LhUKE92wItrkqDJOSxzzjFX6dGMNijUm6kk2tjlFp5ry0lY8FKNj8vWSSGDFSoIxGQ20mZB/NFZjJJOLV7/AOf2ZhNJOLV0/HlfsfeXn2W8CsX9DeS4s93f92+NyEWrI3KSInAPKDAkV6DSWqUry5tnquj5cVJTe92/uSnE+F3tMCz+9tj+MVTKjMd4omIHNxC9YUYGKmnazHJ2oVlLEsGPRcSvWfyLiJk23yhzJiM2yc5EiTJVoitaddrG5mdBMuXCuN2b+EaHAlrbYYDGY6rJjcJE9avRkpK6KcouLsyRrJgUBh1mn7y26bmTerLuQwy7gRuU9GEyD50BQf8AZXWBtira2jAcNtWByO0AlR6ZjzPOqL0sr74OgtZHh+XJauDdm7ViGb310Z7xwJE9EAwgHIczHMnJNuFOMNinUqym8k1W5Gcq9p+t3a+yqlPcWWwRknUEKwzgwqKRyiSc4ijrZ2SS98v2em/07Q4viVJJ2wlb/wBPv5R+v0iLN+ebebZAHiMSBHTA/wAq517nblC2y7t+SMXGrSspJByDtwFECAG6z1kD8aO2/v32m+klKMrX8efj2eX4N/2Ua7bxF13Fu/tEvCwN6HcJ+QL8seOr+illrzOT/qWhanTqJWs3Hva3X4e+cnYq6B5Ege0XZSxqkcGbTuCGdI8QIgrcH31IweRjkQQCNZQUtzaM3HYrdvsjq2uC3cZdgZS15WgsEIaVUZRmiOeJOTGakdK1O98FyWqi4bZL9p7KooVAFUCAB0q6UTJQHMvaHxFrPEBtsve3WLfwFMQ97nvYc5/VV3R11S4rre3qVNVRdThs9r+hBHtY4Un7JegTJ3WYEc5PedKtfzafY/t+yt/En2r7kn2J4s17iNpWsXLUC4ZcpB8JEDaxzmoNXqY1YKKT3/ZNpdPKnNtvkdXrnl48ugIIIBBEEHIIPMEdRQEHruzSnOmYac9V2brZ5ZKAqQQJjay88gwKiqUYzyyanXnTwjX0HZId6buquDUMBtRVQ27aqdpYFN7byzKCSxIhVAAzuQpRiKlec3ksdiyqKFRQqjAVQAB6ADlUpCLtxVUsxCqoJYkwABkkk8gKApOk96vfOhVrp7wqwIZAwG1GHRlWAR0M147XVvjV5S5bLyOnScqcEkza+x2/zf21SNvjT7TzpLi6fUo4hVuEWH5Zkk2ySeoYkDP8Y2CSI7XQ9dxm6T2f5X7/AEV9TeUVJvYuNekKRpcS4ZbvgbxDLOxxhkJ6qfoMGQYEg1rKKkrM2hOUHeJStd2e1Vt7kJ9otuQQyldxkQRcRoEQBkEgzyFV50H/AGlqGoTvxnvs/wBjrzidUTZt81sow3iZ8DuMKoEYTM/egQcrTRveWTR6lpWjgvOk0qWkCW1VFHIKIHz+dWSsaPar/gNV/QXf3GoD57ta5B1X+3b/ANVeelo6r5Hm5dEal8l9UZm4jbj4h/bt/wCqtP4VXsNP9m1V9l9UdQ9i9wNpdSRn+EdCD/F2uqkiu1o4OFJRZ3dHQnRpKE9zoVWi0VriXZG2x3WGNho+BY7tj0BWCUHP4CvOTMRUU6MZZ5k1OvKGORTeLaC6jhb2muOUMoyWXugcvFba2pKmQPzWwMcqpyp1YuyL0atGay7eJ0Ts5avLp1F8+POCZIX7qsepA5mT8zV+F+FX3ObPh4nw7EnWxqKAUAoBQHC+NcT73iOqdmcKLjIogETam1kEx1aDkgNXJ1M71H3HvOidNwaGDSTcsvzfh3Luwe9PcQ7eWRDYPhzG7B8RjNVsFicZK/2zv+smR7xCE7tpIECAZ2GQG8juAiRn9uU2lv7RrGCctr/Xn2eV9iJ4DrX02s091/Dbt3FXxME8F0sC5JyUGWJyMcxIqfTScZq+231HTFKFbRz4cyXWxn5bX8Me9z6Drrnz0UAoBQCgONe0fjFp+JOneIndIlp5cAk+K5AmCPymT6YOTG8DSZXzeA0hRQIaxfZSOUIYAAHQh/1VtyMEn2N4zZs8Q0/vLbIz90AHEqbgKrETIkgR0ny5YlsI7ncqjJBQCgFAKAhe1d33HdfpmFuPNTl/mNgYfWqusr/Boykt9l4v3ckpx4pJEYteNZ0GZa1NDU4lpy9tlVtjEeF4nYwyrgdSrAN9Kmo1HTmprk7myV1Zlo4Tre+sW7u3YXUFlmdjcmSYE7WkT1ivbxkpK62ZzGmsM26yBQCgFAQvbO9t4fqTEzbZP7zwT9N0/SsN2VzKV3Y5HYvSWHlifXmQPliuY1g6CZp8Fvt3NxvE5F29AnJh2hRJj0HStppcSXgYg8fU6D7J9YCdVbGR7nUB55i6rWwsencTP8vljNvT/K/Eq1/mudBqchFAKAUAoBQCgFAR/aDiH2fS3r2Jt22ZZmCwHhBjMFoH1rDaSuzaEJTkoxV28LxZwCzZ7i2qkn3SKyQQCXJTxOlwkjkMBfEFU8s1xpPLb8fqfS6EFwRprO0XjlFNYa7c7vqttb4JPgpGzLdAWgzMxtWIHiBEmSekcsxWtzNNVdywvqvq/BrbH5x712p8aKUIDlJCL4mHw+7mcsD8iQKzu0mjFKnaEpKW193hc825L6pXK/q7CssuIV0IlJIZsSGLHBhhMcpGM1ldWz93LjXxIypvN8NPHVd1i3LezffnB9Edndab2ks3GILMg3kRBcYeNuCNwMEYruJ3V0fLJwcJOMt1h+RI1k1FAKAUBxfVawXtRfvLG17rlSDIKg7FdSMEMqhgeUN151LHYhluaF25/Cbf9Hd/es1nmDJrb5tgXApc2mW6EHNzaYXAg5xu2xyPPkaMLc7hauKyhlIZWAKkGQQcggjmDUJMe6AUAoBQFS4u4uaxm5iyndL87hV7vLmDttDzBRvOuD0zWu40lyy/T1+pd0kMOR+2q4LJ5nvdWDSx4uGso2ibHZfUxdvWDjleTyIeVcDqxVlk+Qup516jomrxUOH/AKv/AD+yrqY2nftLJXUKwoBQCgKV7WdWE0SKULm5eRUESNyzcG6Ado8HOMc6jqvqklP5jna29igTJ6nzJ5n0k9KoXuXbWRj4KgFsx1d2PzLNNKm5iGxa/ZqhXiDiPD3FxlP857JZfoRP9YVZ02blfUcjqVWiuKAUAoBQCgFAKAxarTpcRkuKHRgQykSCD0NDKbTuirXvZvw1mLdyyzmFuXFA+QDQKidCm8uJfp9K6yC4Y1X9b/kqmu7Laa3cuIguBQ+B3tzoMfezzP4mqNSEYyaSLkekNVNJubvbu/RF/wCzenNkuQ5bZunvH57ZnnUVlbYm/wBw1SkkqjOgWfZvw1WDdyzRmGu3GH1BaDXTVCmsqJzanSusnHhlVdvG34LRpdOltFS2oRFACqBAAHQVKUG23d7mWhgUAoDU4trO50927t3d3be5tmJ2KWiYMTHOKA4twzTd3ZRJnYirPKdoAn05VMQGuxm9u/M2W/n34vPP9X7KB67+kZxzM8jcu8q2MHVuxl7dw/TGIi2qf3fgn67Z+tQMnRNUAoBQCgIniPAUutvW5cssfiNvZ4vmtxWWeWYnAzVWvo6NZ3mskkKsoYRDcT4K9rZt1V872KmV0/IKzYiz6VSq9GaeKuk/qWKM5VG02Ra6e6bjL9puwFU/DYnxFx+i/kiq38Kj2fdlv4Xf+P0SnDOCPd7zdqr42sFELp+qq2Zs+tWaXRunkrtfcq1qkqbSTJ3hnBbdlt8vcubdu9zJgkEgAAKskLO0Cdo8q6FDTU6Capq19yrOpKe5JVOaCgFAKAoHtW1InSWs7i9y8D0i2otkfOb6n6GoNR8pNQ+Yo2saqSLbNXgd4lMqy5JhgQYYlgYPmCD8jW9WNnZmtOV0WXshqAvELBOZLIPmytn9VSad2kR111TrtXSoKAUAoBQCgFAKAUAoCgcY/L3v5/8AgK5tb52dCl8q8CIT/hj/AER/dqLkyZ/OvE6tXXOSKAUAoBQED26vbeH38wWUJ89xClR5yCRWVuYexy9fhqUhN3S8Onhuov7AWGpt7XxOy2Ah9YDXLo/rN51q31jdLqmiwxWxodF9m1/dodu6Sly4sT8IncAfLBB+RFRy3JY7FqrU2FAKAUAoCI7Q/wAT/PP7j1X1HyrxLWk+Z+Hqiup+Xf8AmJ+25VHmdHkWHs9/Hfzx+4lXtP8AK/E52r+ZeHqyYqwVRQCgFAKA5n7SXLa+0p5W7Er6d653/Oe6T8PWqupeEixp1lsoXaRvcXv6Nx+KkVBT+ZE9T5WWjtsFTiV1VCr4bbED1WJI/qx9PSpdQusRUHg0tFeKanTuuCL9oA+juqN/9WNR0naaJKq6rO3V0CiKAUAoBQCgFAKAUAoDjPavtetvWahFQXFW58YcRIADDAMbSCD5EVy9RJqo0ep0HRUa2njVc7YzhYs3z4vqQn+2YFor3YI27d4uCOW3dy5VHNSjJwsTUejKVWlGv8XGG8Ky7bvi5bM+ga7B5AUAoBQCgKH7V+J7LViwFLG65cgDklmCSCSBO97Y64J+dbQ3NZ7HPvtuI7u5+C/6qlIi+8N0hPZ+6Zjct29noFYvtPrCxUTfWuSpYsUL7cY/J3PwX/VUpEXT2T8SPe6iwVKhgt9CRkkRauCQSIAFmOss2T0jnuSQ2Ok1obigFAKAUBDdpGgWjk+85AE81YdBgZ5mqOvrKlBSa5+j7S1pLcTv2eqKxb1I79vC2Utx4WnJu8wRI+ormPWRUeK3Nrdcrd/eX1OLxf7Fm7MXAy3GEiXGCCD8CcwwBrp6CsqsG0udvsuwo6u3Erdnqyaq8VBQCgFAKA472i1q3tfqHXkH7qc5NobGOQPvAj6VR1DvIuUFaJGaW0zavTqo3MdRZIHorq7HPkqk/SsUleSM1XaLLF7UUI19okYexCnzNt23j6d6n9r0NTahYTIaDyys8R03eWXSY3oyT5bgRP66qRdnctSV1Y7XwPiI1GmtXwNveIrbc+EkZXIBwZHIcq6hzjeoBQCgFAKAUAoBQEH200+rfQ3V0TBb5HhkxIHxKD91iJAPQmgRyKx2S4vd2230S290KbtxrJCDzOxizAeQHp61m4sj1rew3EtNeuW7Gm+02gfc3d1ndsHwbt5UhwIBgRIxWLsWR032b6LXWtEF15HebyUSQTbt4222YfEQZPM4IHSgLVQCgFAVz2gDXHQXBw6ftJKhIKgxuG6C+BiaA4NruwvaS8++7bvu0sQW1FsxuILbfeeEEgYHkPKgNf8A3cdoP0F3/mLf/UrN2Ysju3AuE304EumuIRf+yvbKEgneVYRMxknnNYMnCf8Adx2g/QXf7+3/ANSs3ZiyMlj2f9okMpavoYiV1KAwYMSLnLA/CsGTvvs/GuGgtjiM/aQXDyVJjcdslMHEUBY6AUAoBQHEu1+p4odfd77R37yIzCw1i1cZRbJxta2DDEBdwnJHkAKxKMZK0lcynbYhb/Z/iQVdb9j1EuxRkgm6qKE2NtVu88RdwRGBbBMA1r8OHDw8Kt2WVjN3e9yyezi9xIa8KukvWNO+5tQb1q4gMCAVLxuuTA+XTGNopJWSsjDOx1kwKAUAoDlntX1vHku/93ox021PFZQNc3SZBGX8uQiPrQHIjo+PST9n10sxYn7PcyWJYn4OpJNRulB7o3VSS2ZaPZlwni7cV076ixqVtW2Lu122UAG1lHxgbjJGBJ/CsqnFZSMOcnuy5e3bhevuDSXdDauXO6F5bndDcwFw2do2iWaSh5AxGa2lFSwzCk1scm+x8e/8vrv+Xuf6K0+DDsN/iz7Sz9jNV2oS4tuzavbFjw6m1stgFgTlwp652ndBMVIlYjbufRFAKAUAoBQCgFAKAUAoBQCgFAKAUAoBQCgFAKAUAoBQCgFAKAUAoBQCgFAKAUAoBQCgFAKAUAoBQCgFAKAUAoBQCgFAKAUAoBQCgFAKAUAoBQCgFAKAUAoBQCgFAKAUAoBQCgFAKAUAoBQCgFAKAUAo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94880" y="866160"/>
              <a:ext cx="5626080" cy="2536560"/>
            </p14:xfrm>
          </p:contentPart>
        </mc:Choice>
        <mc:Fallback>
          <p:pic>
            <p:nvPicPr>
              <p:cNvPr id="2" name="Ink 1"/>
              <p:cNvPicPr/>
              <p:nvPr/>
            </p:nvPicPr>
            <p:blipFill>
              <a:blip r:embed="rId4"/>
              <a:stretch>
                <a:fillRect/>
              </a:stretch>
            </p:blipFill>
            <p:spPr>
              <a:xfrm>
                <a:off x="785520" y="856800"/>
                <a:ext cx="5644800" cy="2555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401205"/>
          </a:xfrm>
          <a:prstGeom prst="rect">
            <a:avLst/>
          </a:prstGeom>
          <a:noFill/>
        </p:spPr>
        <p:txBody>
          <a:bodyPr wrap="square">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Q8. Two cards are drawn at random from a pack of 52 cards. what is the probability that either both  are black or both are queen.</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331/1326</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14/221</a:t>
            </a: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11/1326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NONE OF THE ABOVE </a:t>
            </a:r>
            <a:endParaRPr lang="en-US" sz="2800" dirty="0" smtClean="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B </a:t>
            </a:r>
            <a:endParaRPr lang="en-US" sz="2800"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28840" y="1714320"/>
              <a:ext cx="7760160" cy="4206600"/>
            </p14:xfrm>
          </p:contentPart>
        </mc:Choice>
        <mc:Fallback>
          <p:pic>
            <p:nvPicPr>
              <p:cNvPr id="2" name="Ink 1"/>
              <p:cNvPicPr/>
              <p:nvPr/>
            </p:nvPicPr>
            <p:blipFill>
              <a:blip r:embed="rId3"/>
              <a:stretch>
                <a:fillRect/>
              </a:stretch>
            </p:blipFill>
            <p:spPr>
              <a:xfrm>
                <a:off x="1419480" y="1704960"/>
                <a:ext cx="7778880" cy="4225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838200"/>
            <a:ext cx="7848600" cy="4400550"/>
          </a:xfrm>
          <a:prstGeom prst="rect">
            <a:avLst/>
          </a:prstGeom>
          <a:noFill/>
        </p:spPr>
        <p:txBody>
          <a:bodyPr>
            <a:spAutoFit/>
          </a:bodyPr>
          <a:lstStyle/>
          <a:p>
            <a:pPr eaLnBrk="1" fontAlgn="auto" hangingPunct="1">
              <a:spcBef>
                <a:spcPts val="0"/>
              </a:spcBef>
              <a:spcAft>
                <a:spcPts val="0"/>
              </a:spcAft>
              <a:defRPr/>
            </a:pPr>
            <a:r>
              <a:rPr lang="en-US" sz="2800" dirty="0">
                <a:latin typeface="+mn-lt"/>
                <a:cs typeface="Times New Roman" pitchFamily="18" charset="0"/>
              </a:rPr>
              <a:t>Q9. A bag contains 6 white and 4 black balls. 2 balls are drawn at random. Find the probability that they are of same color.</a:t>
            </a:r>
            <a:r>
              <a:rPr lang="en-US" sz="2800" cap="small" dirty="0">
                <a:latin typeface="+mn-lt"/>
                <a:cs typeface="Times New Roman" pitchFamily="18" charset="0"/>
              </a:rPr>
              <a:t> </a:t>
            </a:r>
          </a:p>
          <a:p>
            <a:pPr eaLnBrk="1" fontAlgn="auto" hangingPunct="1">
              <a:spcBef>
                <a:spcPts val="0"/>
              </a:spcBef>
              <a:spcAft>
                <a:spcPts val="0"/>
              </a:spcAft>
              <a:defRPr/>
            </a:pPr>
            <a:endParaRPr lang="en-US" sz="2800" cap="small" dirty="0">
              <a:latin typeface="+mn-lt"/>
              <a:cs typeface="Times New Roman" pitchFamily="18" charset="0"/>
            </a:endParaRPr>
          </a:p>
          <a:p>
            <a:pPr marL="342900" indent="-342900" eaLnBrk="1" fontAlgn="auto" hangingPunct="1">
              <a:spcBef>
                <a:spcPts val="0"/>
              </a:spcBef>
              <a:spcAft>
                <a:spcPts val="0"/>
              </a:spcAft>
              <a:defRPr/>
            </a:pPr>
            <a:r>
              <a:rPr lang="en-US" sz="2800" cap="small" dirty="0">
                <a:latin typeface="+mn-lt"/>
                <a:cs typeface="Times New Roman" pitchFamily="18" charset="0"/>
              </a:rPr>
              <a:t>A. 7/15</a:t>
            </a:r>
          </a:p>
          <a:p>
            <a:pPr marL="342900" indent="-342900" eaLnBrk="1" fontAlgn="auto" hangingPunct="1">
              <a:spcBef>
                <a:spcPts val="0"/>
              </a:spcBef>
              <a:spcAft>
                <a:spcPts val="0"/>
              </a:spcAft>
              <a:defRPr/>
            </a:pPr>
            <a:r>
              <a:rPr lang="en-US" sz="2800" cap="small" dirty="0">
                <a:latin typeface="+mn-lt"/>
                <a:cs typeface="Times New Roman" pitchFamily="18" charset="0"/>
              </a:rPr>
              <a:t>B. 8/15</a:t>
            </a:r>
          </a:p>
          <a:p>
            <a:pPr marL="342900" indent="-342900" eaLnBrk="1" fontAlgn="auto" hangingPunct="1">
              <a:spcBef>
                <a:spcPts val="0"/>
              </a:spcBef>
              <a:spcAft>
                <a:spcPts val="0"/>
              </a:spcAft>
              <a:defRPr/>
            </a:pPr>
            <a:r>
              <a:rPr lang="en-US" sz="2800" cap="small" dirty="0">
                <a:latin typeface="+mn-lt"/>
                <a:cs typeface="Times New Roman" pitchFamily="18" charset="0"/>
              </a:rPr>
              <a:t>C. 1/5</a:t>
            </a:r>
          </a:p>
          <a:p>
            <a:pPr marL="342900" indent="-342900" eaLnBrk="1" fontAlgn="auto" hangingPunct="1">
              <a:spcBef>
                <a:spcPts val="0"/>
              </a:spcBef>
              <a:spcAft>
                <a:spcPts val="0"/>
              </a:spcAft>
              <a:defRPr/>
            </a:pPr>
            <a:r>
              <a:rPr lang="en-US" sz="2800" cap="small" dirty="0">
                <a:latin typeface="+mn-lt"/>
                <a:cs typeface="Times New Roman" pitchFamily="18" charset="0"/>
              </a:rPr>
              <a:t>D. 4/5</a:t>
            </a:r>
          </a:p>
          <a:p>
            <a:pPr marL="342900" indent="-342900" eaLnBrk="1" fontAlgn="auto" hangingPunct="1">
              <a:spcBef>
                <a:spcPts val="0"/>
              </a:spcBef>
              <a:spcAft>
                <a:spcPts val="0"/>
              </a:spcAft>
              <a:defRPr/>
            </a:pPr>
            <a:endParaRPr lang="en-US" sz="2800" cap="small" dirty="0">
              <a:latin typeface="+mn-lt"/>
              <a:cs typeface="Times New Roman" pitchFamily="18" charset="0"/>
            </a:endParaRPr>
          </a:p>
          <a:p>
            <a:pPr marL="342900" indent="-342900" eaLnBrk="1" fontAlgn="auto" hangingPunct="1">
              <a:spcBef>
                <a:spcPts val="0"/>
              </a:spcBef>
              <a:spcAft>
                <a:spcPts val="0"/>
              </a:spcAft>
              <a:defRPr/>
            </a:pPr>
            <a:r>
              <a:rPr lang="en-US" sz="2800" cap="small" dirty="0" err="1">
                <a:latin typeface="+mn-lt"/>
                <a:cs typeface="Times New Roman" pitchFamily="18" charset="0"/>
              </a:rPr>
              <a:t>Ans</a:t>
            </a:r>
            <a:r>
              <a:rPr lang="en-US" sz="2800" cap="small" dirty="0">
                <a:latin typeface="+mn-lt"/>
                <a:cs typeface="Times New Roman" pitchFamily="18" charset="0"/>
              </a:rPr>
              <a:t>: A)</a:t>
            </a:r>
            <a:endParaRPr lang="en-US" sz="2800" dirty="0">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14400"/>
            <a:ext cx="7848600" cy="4400550"/>
          </a:xfrm>
          <a:prstGeom prst="rect">
            <a:avLst/>
          </a:prstGeom>
          <a:noFill/>
        </p:spPr>
        <p:txBody>
          <a:bodyPr>
            <a:spAutoFit/>
          </a:bodyPr>
          <a:lstStyle/>
          <a:p>
            <a:pPr eaLnBrk="1" fontAlgn="auto" hangingPunct="1">
              <a:spcBef>
                <a:spcPts val="0"/>
              </a:spcBef>
              <a:spcAft>
                <a:spcPts val="0"/>
              </a:spcAft>
              <a:defRPr/>
            </a:pPr>
            <a:r>
              <a:rPr lang="en-US" sz="2800" dirty="0">
                <a:latin typeface="Times New Roman" pitchFamily="18" charset="0"/>
                <a:cs typeface="Times New Roman" pitchFamily="18" charset="0"/>
              </a:rPr>
              <a:t>Q10. A card is drawn from a pack of 52 cards. The probability of getting a queen of club or a king of heart is: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1/52</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2/13</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1/26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14400"/>
            <a:ext cx="7848600" cy="5693866"/>
          </a:xfrm>
          <a:prstGeom prst="rect">
            <a:avLst/>
          </a:prstGeom>
          <a:noFill/>
        </p:spPr>
        <p:txBody>
          <a:bodyPr>
            <a:spAutoFit/>
          </a:bodyPr>
          <a:lstStyle/>
          <a:p>
            <a:pPr eaLnBrk="1" fontAlgn="auto" hangingPunct="1">
              <a:spcBef>
                <a:spcPts val="0"/>
              </a:spcBef>
              <a:spcAft>
                <a:spcPts val="0"/>
              </a:spcAft>
              <a:defRPr/>
            </a:pPr>
            <a:r>
              <a:rPr lang="en-US" sz="2800" dirty="0">
                <a:latin typeface="+mn-lt"/>
                <a:cs typeface="Times New Roman" pitchFamily="18" charset="0"/>
              </a:rPr>
              <a:t>Q11. </a:t>
            </a:r>
            <a:r>
              <a:rPr lang="en-US" sz="2800" dirty="0">
                <a:latin typeface="+mn-lt"/>
                <a:cs typeface="Arial" charset="0"/>
              </a:rPr>
              <a:t>A card is chosen at random from a standard deck of 52 playing cards. Without replacing it, a second card is chosen. What is the probability that the first card chosen is a queen and the second card chosen is a jack?</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4/52</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1/26</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4/663</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a:buFont typeface="Arial" pitchFamily="34" charset="0"/>
              <a:buNone/>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a:t>
            </a:r>
            <a:r>
              <a:rPr lang="en-US" altLang="en-US" sz="2800" dirty="0" smtClean="0">
                <a:latin typeface="+mj-lt"/>
              </a:rPr>
              <a:t>P(queen on first pick) =  4/52</a:t>
            </a:r>
          </a:p>
          <a:p>
            <a:pPr>
              <a:buFont typeface="Arial" pitchFamily="34" charset="0"/>
              <a:buNone/>
            </a:pPr>
            <a:r>
              <a:rPr lang="en-US" altLang="en-US" sz="2800" dirty="0" smtClean="0">
                <a:latin typeface="+mj-lt"/>
              </a:rPr>
              <a:t>P(jack on 2nd pick given queen on 1</a:t>
            </a:r>
            <a:r>
              <a:rPr lang="en-US" altLang="en-US" sz="2800" baseline="30000" dirty="0" smtClean="0">
                <a:latin typeface="+mj-lt"/>
              </a:rPr>
              <a:t>st</a:t>
            </a:r>
            <a:r>
              <a:rPr lang="en-US" altLang="en-US" sz="2800" dirty="0" smtClean="0">
                <a:latin typeface="+mj-lt"/>
              </a:rPr>
              <a:t> pick) =  4/51 </a:t>
            </a:r>
          </a:p>
          <a:p>
            <a:pPr>
              <a:buFont typeface="Arial" pitchFamily="34" charset="0"/>
              <a:buNone/>
            </a:pPr>
            <a:r>
              <a:rPr lang="en-US" altLang="en-US" sz="2800" dirty="0" smtClean="0">
                <a:latin typeface="+mj-lt"/>
              </a:rPr>
              <a:t>P(queen and jack) =  (4/52)* (4/51)  =  4/ 663</a:t>
            </a:r>
            <a:endParaRPr lang="en-US" sz="2800" dirty="0">
              <a:latin typeface="+mj-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smtClean="0"/>
              <a:t>Five persons entered the lift cabin on the ground floor of an 8 floor house. Suppose each of them can leave the cabin independently at any floor beginning with the first. Find the total number of ways in which each of the five persons can leave the cabin</a:t>
            </a:r>
            <a:br>
              <a:rPr lang="en-US" sz="2800" dirty="0" smtClean="0"/>
            </a:br>
            <a:r>
              <a:rPr lang="en-US" sz="2800" dirty="0" err="1" smtClean="0"/>
              <a:t>i</a:t>
            </a:r>
            <a:r>
              <a:rPr lang="en-US" sz="2800" dirty="0" smtClean="0"/>
              <a:t>) At any one of the 7 floors</a:t>
            </a:r>
            <a:br>
              <a:rPr lang="en-US" sz="2800" dirty="0" smtClean="0"/>
            </a:br>
            <a:r>
              <a:rPr lang="en-US" sz="2800" dirty="0" smtClean="0"/>
              <a:t>ii) At different floors.</a:t>
            </a:r>
          </a:p>
          <a:p>
            <a:r>
              <a:rPr lang="en-US" sz="2800" dirty="0" err="1" smtClean="0"/>
              <a:t>Ans</a:t>
            </a:r>
            <a:r>
              <a:rPr lang="en-US" sz="2800" dirty="0" smtClean="0"/>
              <a:t>: </a:t>
            </a:r>
            <a:r>
              <a:rPr lang="en-US" sz="2800" dirty="0" err="1" smtClean="0"/>
              <a:t>i</a:t>
            </a:r>
            <a:r>
              <a:rPr lang="en-US" sz="2800" dirty="0" smtClean="0"/>
              <a:t>) 7^5 	ii) 7*6*5*4*3 = 2520</a:t>
            </a:r>
            <a:endParaRPr lang="en-US" sz="2800"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3640" y="687600"/>
              <a:ext cx="9001440" cy="5733360"/>
            </p14:xfrm>
          </p:contentPart>
        </mc:Choice>
        <mc:Fallback>
          <p:pic>
            <p:nvPicPr>
              <p:cNvPr id="2" name="Ink 1"/>
              <p:cNvPicPr/>
              <p:nvPr/>
            </p:nvPicPr>
            <p:blipFill>
              <a:blip r:embed="rId3"/>
              <a:stretch>
                <a:fillRect/>
              </a:stretch>
            </p:blipFill>
            <p:spPr>
              <a:xfrm>
                <a:off x="44280" y="678240"/>
                <a:ext cx="9020160" cy="5752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30942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Q12. </a:t>
            </a:r>
            <a:r>
              <a:rPr lang="en-US" sz="2800" dirty="0">
                <a:latin typeface="+mn-lt"/>
                <a:cs typeface="Arial" charset="0"/>
              </a:rPr>
              <a:t>Mr. </a:t>
            </a:r>
            <a:r>
              <a:rPr lang="en-US" sz="2800" dirty="0" err="1">
                <a:latin typeface="+mn-lt"/>
                <a:cs typeface="Arial" charset="0"/>
              </a:rPr>
              <a:t>Parietti</a:t>
            </a:r>
            <a:r>
              <a:rPr lang="en-US" sz="2800" dirty="0">
                <a:latin typeface="+mn-lt"/>
                <a:cs typeface="Arial" charset="0"/>
              </a:rPr>
              <a:t> needs two students to help him with a science demonstration for his class of 18 girls and 12 boys. He randomly chooses one student who comes to the front of the room. He then chooses a second student from those still seated. What is the probability that both students chosen are girls?</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18/30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18/870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51/145</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29/340</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a:buFont typeface="Arial" pitchFamily="34" charset="0"/>
              <a:buNone/>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a:t>
            </a:r>
            <a:r>
              <a:rPr lang="en-US" altLang="en-US" sz="2000" dirty="0" smtClean="0"/>
              <a:t>P(Girl 1 and Girl 2) = P(Girl 1) and P(Girl 2|Girl 1)</a:t>
            </a:r>
          </a:p>
          <a:p>
            <a:pPr>
              <a:buFont typeface="Arial" pitchFamily="34" charset="0"/>
              <a:buNone/>
            </a:pPr>
            <a:r>
              <a:rPr lang="en-US" altLang="en-US" sz="2000" dirty="0" smtClean="0"/>
              <a:t>                                 = (18/30)</a:t>
            </a:r>
            <a:r>
              <a:rPr lang="en-US" altLang="en-US" sz="2000" b="1" dirty="0" smtClean="0"/>
              <a:t>·</a:t>
            </a:r>
            <a:r>
              <a:rPr lang="en-US" altLang="en-US" sz="2000" dirty="0" smtClean="0"/>
              <a:t> (17/29) = 51/145</a:t>
            </a:r>
          </a:p>
          <a:p>
            <a:pPr marL="342900" indent="-342900" eaLnBrk="1" fontAlgn="auto" hangingPunct="1">
              <a:spcBef>
                <a:spcPts val="0"/>
              </a:spcBef>
              <a:spcAft>
                <a:spcPts val="0"/>
              </a:spcAft>
              <a:defRP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blinds(horizontal)">
                                      <p:cBhvr>
                                        <p:cTn id="1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124754"/>
          </a:xfrm>
          <a:prstGeom prst="rect">
            <a:avLst/>
          </a:prstGeom>
          <a:noFill/>
        </p:spPr>
        <p:txBody>
          <a:bodyPr wrap="square">
            <a:spAutoFit/>
          </a:bodyPr>
          <a:lstStyle/>
          <a:p>
            <a:pPr eaLnBrk="1" fontAlgn="auto" hangingPunct="1">
              <a:spcBef>
                <a:spcPts val="0"/>
              </a:spcBef>
              <a:spcAft>
                <a:spcPts val="0"/>
              </a:spcAft>
              <a:defRPr/>
            </a:pPr>
            <a:endParaRPr lang="en-US" sz="2800" dirty="0">
              <a:latin typeface="+mn-lt"/>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Q13. </a:t>
            </a:r>
            <a:r>
              <a:rPr lang="en-US" sz="2800" dirty="0">
                <a:latin typeface="+mn-lt"/>
                <a:cs typeface="Arial" charset="0"/>
              </a:rPr>
              <a:t>In a shipment of 20 computers, 3 are defective. Three computers are randomly selected and tested. What is the probability that all three are defective if the first and second ones are not replaced after being tested?</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3/20</a:t>
            </a: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13/102</a:t>
            </a: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380/1140</a:t>
            </a:r>
          </a:p>
          <a:p>
            <a:pPr marL="342900" indent="-342900" eaLnBrk="1" fontAlgn="auto" hangingPunct="1">
              <a:spcBef>
                <a:spcPts val="0"/>
              </a:spcBef>
              <a:spcAft>
                <a:spcPts val="0"/>
              </a:spcAft>
              <a:buFontTx/>
              <a:buAutoNum type="alphaUcPeriod"/>
              <a:defRPr/>
            </a:pPr>
            <a:r>
              <a:rPr lang="en-US" sz="2800" dirty="0" smtClean="0">
                <a:latin typeface="+mn-lt"/>
                <a:cs typeface="Times New Roman" pitchFamily="18" charset="0"/>
              </a:rPr>
              <a:t>1/1140</a:t>
            </a:r>
          </a:p>
          <a:p>
            <a:pPr marL="342900" indent="-342900" eaLnBrk="1" fontAlgn="auto" hangingPunct="1">
              <a:spcBef>
                <a:spcPts val="0"/>
              </a:spcBef>
              <a:spcAft>
                <a:spcPts val="0"/>
              </a:spcAft>
              <a:buFontTx/>
              <a:buAutoNum type="alphaUcPeriod"/>
              <a:defRPr/>
            </a:pPr>
            <a:endParaRPr lang="en-US" sz="2800" dirty="0">
              <a:latin typeface="+mn-lt"/>
              <a:cs typeface="Times New Roman" pitchFamily="18" charset="0"/>
            </a:endParaRPr>
          </a:p>
          <a:p>
            <a:pPr marL="342900" indent="-342900" eaLnBrk="1" fontAlgn="auto" hangingPunct="1">
              <a:spcBef>
                <a:spcPts val="0"/>
              </a:spcBef>
              <a:spcAft>
                <a:spcPts val="0"/>
              </a:spcAft>
              <a:defRPr/>
            </a:pPr>
            <a:r>
              <a:rPr lang="en-US" sz="2800" dirty="0" err="1" smtClean="0">
                <a:latin typeface="+mn-lt"/>
                <a:cs typeface="Times New Roman" pitchFamily="18" charset="0"/>
              </a:rPr>
              <a:t>Ans</a:t>
            </a:r>
            <a:r>
              <a:rPr lang="en-US" sz="2800" dirty="0" smtClean="0">
                <a:latin typeface="+mn-lt"/>
                <a:cs typeface="Times New Roman" pitchFamily="18" charset="0"/>
              </a:rPr>
              <a:t>: D (</a:t>
            </a:r>
            <a:r>
              <a:rPr lang="en-US" altLang="en-US" sz="2800" dirty="0"/>
              <a:t>P(3 defectives)  = (3/20).(2/19).(1/18) = </a:t>
            </a:r>
            <a:r>
              <a:rPr lang="en-US" altLang="en-US" sz="2800" dirty="0" smtClean="0"/>
              <a:t>1/1140)</a:t>
            </a:r>
            <a:endParaRPr lang="en-US" altLang="en-US" sz="2800" dirty="0"/>
          </a:p>
          <a:p>
            <a:pPr marL="342900" indent="-342900" eaLnBrk="1" fontAlgn="auto" hangingPunct="1">
              <a:spcBef>
                <a:spcPts val="0"/>
              </a:spcBef>
              <a:spcAft>
                <a:spcPts val="0"/>
              </a:spcAft>
              <a:defRPr/>
            </a:pPr>
            <a:endParaRPr lang="en-US" sz="2800" dirty="0">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5262563"/>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Q14. A bag contains 12 white and 18 black balls. Two balls are drawn in succession without replacement.</a:t>
            </a:r>
          </a:p>
          <a:p>
            <a:pPr eaLnBrk="1" fontAlgn="auto" hangingPunct="1">
              <a:spcBef>
                <a:spcPts val="0"/>
              </a:spcBef>
              <a:spcAft>
                <a:spcPts val="0"/>
              </a:spcAft>
              <a:defRPr/>
            </a:pPr>
            <a:r>
              <a:rPr lang="en-US" sz="2800" dirty="0">
                <a:latin typeface="+mn-lt"/>
                <a:cs typeface="Times New Roman" pitchFamily="18" charset="0"/>
              </a:rPr>
              <a:t>What is the probability that first is white and second is black?</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36/145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29/40</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3"/>
          <p:cNvSpPr txBox="1">
            <a:spLocks noChangeArrowheads="1"/>
          </p:cNvSpPr>
          <p:nvPr/>
        </p:nvSpPr>
        <p:spPr bwMode="auto">
          <a:xfrm>
            <a:off x="533400" y="457200"/>
            <a:ext cx="7848600" cy="5108575"/>
          </a:xfrm>
          <a:prstGeom prst="rect">
            <a:avLst/>
          </a:prstGeom>
          <a:noFill/>
          <a:ln w="9525">
            <a:noFill/>
            <a:miter lim="800000"/>
            <a:headEnd/>
            <a:tailEnd/>
          </a:ln>
        </p:spPr>
        <p:txBody>
          <a:bodyPr>
            <a:spAutoFit/>
          </a:bodyPr>
          <a:lstStyle/>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Q15. A die is rolled and a coin is tossed, find the probability that the die shows an odd number and the coin shows a head</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1/13</a:t>
            </a:r>
          </a:p>
          <a:p>
            <a:pPr eaLnBrk="1" hangingPunct="1"/>
            <a:r>
              <a:rPr lang="en-US" altLang="en-US" sz="2800" dirty="0">
                <a:latin typeface="Times New Roman" pitchFamily="18" charset="0"/>
                <a:cs typeface="Times New Roman" pitchFamily="18" charset="0"/>
              </a:rPr>
              <a:t>B. 3/13</a:t>
            </a:r>
          </a:p>
          <a:p>
            <a:pPr eaLnBrk="1" hangingPunct="1"/>
            <a:r>
              <a:rPr lang="en-US" altLang="en-US" sz="2800" dirty="0">
                <a:latin typeface="Times New Roman" pitchFamily="18" charset="0"/>
                <a:cs typeface="Times New Roman" pitchFamily="18" charset="0"/>
              </a:rPr>
              <a:t>C. 1/ 4</a:t>
            </a:r>
          </a:p>
          <a:p>
            <a:pPr eaLnBrk="1" hangingPunct="1"/>
            <a:r>
              <a:rPr lang="en-US" altLang="en-US" sz="2800" dirty="0">
                <a:latin typeface="Times New Roman" pitchFamily="18" charset="0"/>
                <a:cs typeface="Times New Roman" pitchFamily="18" charset="0"/>
              </a:rPr>
              <a:t>D. 4/9</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err="1">
                <a:latin typeface="Times New Roman" pitchFamily="18" charset="0"/>
                <a:cs typeface="Times New Roman" pitchFamily="18" charset="0"/>
              </a:rPr>
              <a:t>Ans</a:t>
            </a:r>
            <a:r>
              <a:rPr lang="en-US" altLang="en-US" sz="2800" dirty="0">
                <a:latin typeface="Times New Roman" pitchFamily="18" charset="0"/>
                <a:cs typeface="Times New Roman" pitchFamily="18" charset="0"/>
              </a:rPr>
              <a:t>: c)</a:t>
            </a:r>
          </a:p>
          <a:p>
            <a:pPr eaLnBrk="1" hangingPunct="1"/>
            <a:endParaRPr lang="en-US" alt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0">
                                            <p:txEl>
                                              <p:pRg st="8" end="8"/>
                                            </p:txEl>
                                          </p:spTgt>
                                        </p:tgtEl>
                                        <p:attrNameLst>
                                          <p:attrName>style.visibility</p:attrName>
                                        </p:attrNameLst>
                                      </p:cBhvr>
                                      <p:to>
                                        <p:strVal val="visible"/>
                                      </p:to>
                                    </p:set>
                                    <p:animEffect transition="in" filter="blinds(horizontal)">
                                      <p:cBhvr>
                                        <p:cTn id="7" dur="500"/>
                                        <p:tgtEl>
                                          <p:spTgt spid="430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txBox="1">
            <a:spLocks noChangeArrowheads="1"/>
          </p:cNvSpPr>
          <p:nvPr/>
        </p:nvSpPr>
        <p:spPr bwMode="auto">
          <a:xfrm>
            <a:off x="533400" y="457200"/>
            <a:ext cx="7848600" cy="4524375"/>
          </a:xfrm>
          <a:prstGeom prst="rect">
            <a:avLst/>
          </a:prstGeom>
          <a:noFill/>
          <a:ln w="9525">
            <a:noFill/>
            <a:miter lim="800000"/>
            <a:headEnd/>
            <a:tailEnd/>
          </a:ln>
        </p:spPr>
        <p:txBody>
          <a:bodyPr>
            <a:spAutoFit/>
          </a:bodyPr>
          <a:lstStyle/>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Q16. One card is drawn at random from a pack of 52 cards. What is the probability that the card drawn is a face card ?</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1/13</a:t>
            </a:r>
          </a:p>
          <a:p>
            <a:pPr eaLnBrk="1" hangingPunct="1"/>
            <a:r>
              <a:rPr lang="en-US" altLang="en-US" sz="2800" dirty="0">
                <a:latin typeface="Times New Roman" pitchFamily="18" charset="0"/>
                <a:cs typeface="Times New Roman" pitchFamily="18" charset="0"/>
              </a:rPr>
              <a:t>B. 3/13</a:t>
            </a:r>
          </a:p>
          <a:p>
            <a:pPr eaLnBrk="1" hangingPunct="1"/>
            <a:r>
              <a:rPr lang="en-US" altLang="en-US" sz="2800" dirty="0">
                <a:latin typeface="Times New Roman" pitchFamily="18" charset="0"/>
                <a:cs typeface="Times New Roman" pitchFamily="18" charset="0"/>
              </a:rPr>
              <a:t>C. 1/ 4</a:t>
            </a:r>
          </a:p>
          <a:p>
            <a:pPr eaLnBrk="1" hangingPunct="1"/>
            <a:r>
              <a:rPr lang="en-US" altLang="en-US" sz="2800" dirty="0">
                <a:latin typeface="Times New Roman" pitchFamily="18" charset="0"/>
                <a:cs typeface="Times New Roman" pitchFamily="18" charset="0"/>
              </a:rPr>
              <a:t>D. 4/9</a:t>
            </a:r>
          </a:p>
          <a:p>
            <a:pPr eaLnBrk="1" hangingPunct="1"/>
            <a:endParaRPr lang="en-US" altLang="en-US" dirty="0">
              <a:latin typeface="Calibri" pitchFamily="34" charset="0"/>
            </a:endParaRPr>
          </a:p>
          <a:p>
            <a:pPr eaLnBrk="1" hangingPunct="1"/>
            <a:r>
              <a:rPr lang="en-US" altLang="en-US" dirty="0" err="1">
                <a:latin typeface="Calibri" pitchFamily="34" charset="0"/>
              </a:rPr>
              <a:t>Ans</a:t>
            </a:r>
            <a:r>
              <a:rPr lang="en-US" altLang="en-US" dirty="0">
                <a:latin typeface="Calibri" pitchFamily="34" charset="0"/>
              </a:rPr>
              <a:t>: </a:t>
            </a:r>
            <a:r>
              <a:rPr lang="en-US" altLang="en-US" dirty="0" smtClean="0">
                <a:latin typeface="Calibri" pitchFamily="34" charset="0"/>
              </a:rPr>
              <a:t>b)</a:t>
            </a:r>
            <a:endParaRPr lang="en-US" alt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xEl>
                                              <p:pRg st="8" end="8"/>
                                            </p:txEl>
                                          </p:spTgt>
                                        </p:tgtEl>
                                        <p:attrNameLst>
                                          <p:attrName>style.visibility</p:attrName>
                                        </p:attrNameLst>
                                      </p:cBhvr>
                                      <p:to>
                                        <p:strVal val="visible"/>
                                      </p:to>
                                    </p:set>
                                    <p:animEffect transition="in" filter="blinds(horizontal)">
                                      <p:cBhvr>
                                        <p:cTn id="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5694363"/>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Q17. A man and his wife appear in an interview for two vacancies in the same post. The probability of husband's selection is (1/7) and the probability of wife's selection is (1/5). What is the probability that only one of them is selected ?</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 4</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2/7</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4/5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1/7</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b)</a:t>
            </a:r>
          </a:p>
        </p:txBody>
      </p:sp>
      <p:sp>
        <p:nvSpPr>
          <p:cNvPr id="45059" name="AutoShape 2" descr="data:image/jpeg;base64,/9j/4AAQSkZJRgABAQAAAQABAAD/2wCEAAkGBxQSEhUUEhQVFBQVGRcXFRcYFxoXFRYWFhccGxgdGBgZHCggGholHxgUIjEhJSorLi4uFx8zODMsNygtLisBCgoKDg0OGxAQGy4kICQuLCwsLDQsNCwuLCwsLCwsLCwsLCwsLC0sLCwsLCwsNC4sLywsLCwsNCwsLCwsLCwsLP/AABEIANsA5wMBEQACEQEDEQH/xAAcAAABBQEBAQAAAAAAAAAAAAAAAQMEBQYCBwj/xABJEAABAwIEAggCBgYGCQUAAAABAgMRAAQFEiExQVEGEyIyYXGBkQehFCNCUrHBFTNyktHwU3OCorLxNENEYoOTs8LhFiQlNWP/xAAaAQEAAwEBAQAAAAAAAAAAAAAAAgMEAQUG/8QANxEAAgECBAIIBgEEAQUAAAAAAAECAxEEEiExQVEFEyJhcYGRoRQyscHR8OEzQlLxggYVI8Li/9oADAMBAAIRAxEAPwD1+4D5c7ByolO+WNArNGhJB7HIzOorRDqlDtb68+633M0+tc+ztpy77/Y4aNwW1TmDkogkt8YzxCYAHa3zHz2qUupU1bbXn5cfwcj12R3305efD8i57oFIhtQ1ClREQBBjPrJzHbhHGuWoNN6+Hr3eAvXTS08f1+P0E665lP1aQFRmBIOQEnTRWpAiTqJGm9dy0LPV6e/sM1fTTf29yThrrqgS8gIM6AGdCJ1MnaY80ngRVVaNOL/8bv8Av6/MsoyqSV6it+/q8uRMqouCgCgCgCgCgCgCgCgCgCgCgCgCgCgCgK7EXbgKPUoSpOUQTvmzajviezrw234UAme5kaIgqMkCCEBcAaqMkpIM8MqtNRQEdT12QewkdiZgTnzagds6RtoZ8NqAErusoECeyc0AH9Z2gqVadjwPHUHcBU3N2To2mM+WTocgWQT39ezlIPOdIg0Ai13gCgAgk7HKAB2EbS5Pe6zefs8NQBIuHH06ISFAJGpAJKgqFH9YI7OoHE7kcQFtV3GcdYGwg7wDI7/HNrs3w+2eVAWNAFAFAFAFAFAFAFAFAFAFAFAFAFAFAFAFAFAFAFAFAFAFAFAFAFAFAFAFAFAFAFAFAFAE0AUAUAUAUAUAUAUAUAUAUAUAUAUAUAilAAkmANSeAFARLzE22khSlTm7gT2lLnbKBvw96A7bux1YWsdUDuFkAjzoB1h5K0hSCFJOxGxoBygCgCgCgCgCgCgCgEJoAoBaAKAKAKAKAKAKAKAKAKACaASgFoAoAoCkxP694W8w2gBb3Cfupn50B1htoC447mbUU9hrKcyWkAaCBEHXUfxoCtt3bUrm4eDzvMhXVJ8EiMsedAahkJgZYy8IiI8IoDugCgCgCgCgCgCgEJoAAoBaAKATMOdQVSLV76Cwy7eIT3lBI5kx+NVLE022l9DuVkM44zOjjf7wquVerfswdjtlzJ7TyVd0gjmDI960RqxlJxW6OWHKsOBQCUAtAITQABzoBaAKAKAZu7lLaFLWYSkSf550BQJtVXBLjwyoVENDSQNi4Rqo+HCoOXIsjC+5Z27SUCEJCBySAPeN6jmZYoJCFpMZcoy8oEe1cO2RCwdwsurY1KQAtsTsknUeQNTzcSrLrYvWlyJqSd0QkrM7rpwKAKAKAKARRigESPegOqAbeXAmqMRUlTheJ1K7KBzFVukpt05gNC4rRseX3qwyi968vLj/AAT8Cie6QBDuVLj126g9pq3SA2DGy190f2omtEKUbaxUU+er/gJSk9NSfZ3RuBnuLTqVpJSlK1pWcuhk5CU8TpJ2rO4TppqnIvVBvVlPiPTCzt3yxcMhrVKQ4tmGFlSQrsuAEaTBJiCDXmU8RjqkM8Vd63jm7Ss7aog4xTsyVfYw3YuW64KWrh1LJynO3ncBKFDiBodpqzCdJLFxlGaalBZr9y3OShl2N4y6FCUkEV9DTmpwUou6fHmUvQ7qZwKAKA4Trr7UB3QBQBQFVjvSBm0yB0krcJDTSElbrhG+RCdVRImNpoDH3XS83V4zam0eagLeX12VIUlGiYCSokZjEGPlVc5pK6LqdNuVmXGM4lcpZWq2bbcdEFKFEgLg6jNOhImJ0mJqmNRX1NMqLt2dyusMQurpt03FubYEp6pHWJWsZdSpUAaE8J/8z6yKZX1M5J3LrCJKlrcUkuLgFIkZUpGkTqa7mT2I5JR3I2OBsPNl0kIyLnKSCY2GnM1OOxVU3Lzo+hYt2w5OaDvuASYB8YiplZY0AUAUAUAUBwNT5fjQHdAFAUfSR0q6tgGOtUcx45E6qqirVyJvSyV/PgdSuYzpXfuP3LWGWiiy3k626cRopLEwEIP2VLPHfUHnXk4KsqzlWvxtF83xa7kXqndqJfWFi2w2lplCW0J7qR8zzJO5J1M61tu3uboxUVZD/WCcsjNExOsc45UOnL7Dbra23AlaFdlSDCgZ3kcKwdIYWdSmp0v6kXo9n36/nQrl2tDye4UW8mGqUV/RsUtUtkyVC3cC1o14xr7+FV0oQdZ4morKVOWe3OLSla3PuMbvbL3nvxbBAKdDwI5fmK9+k4OCcPltp4cCl3vqOImNYnwqw4dUBwvXT38qA7oAoAoBDQGd6WdFxdlp5t5y2ubfOWXm4JGcQpK0q0WkwNDy85M6tWY69XkxthaiPrrNxpP+8ttwOK9SNdKyt5oPxN0Y5KiT5EjGukC7O4SbhIFi4EpD6Qoll2f9cBPYVpCgNKjGKktNyc6jg9di4/TNrkzpuGVIic/WICPxqLjwOqaeraMviPSNd8Tb4Z2tYdvI+pYHHqz9tyNo5gzxE1HLrL0IOefsw9TT4PiObElsElxNrbtBTqozda72oUAAJygGRETWmNraGGd72ZtakRCgCgCgCgOVqgE0ANpgfj58aA6oBm4uUoy51AZiEp8VHYUBhfiFiSmLjDyDCVXIZc8Q8ghI8p1PlXzeLmprEYZb5c3o729C+K+WRV9FEZr/ABRw97rWW/JKGtI85+VRwLlGFCKjeOWTb5Nv+DRS+eTKP9FX7F9cOtW4eeec+qu3HfqmrZRBKFNZgezEaa66ePu3i4q78iOWam2l59xZ47b3TOIi7atTdg23UoyrSjq3M5UZCtkmd/OoxacbN2JzUlPMlfQ5+H1wEPXLCz1l0pZuLpaBLDTjhgMhU95IG2v2hPZpU2T4HKLs2uPEzNkoP9J1fabQ7mWBsVW9vkHqFT715NOVHD9FxlVTcfdxlK/utXzMzu6jse+3l62yjO6tLaJSMyiEiVGEjXiSQIr6CNraFJIroCgG29ZPPT0H8mgHKAKAKAKAKA8/+L6bdNu26q5btrm3WHbYq1KljdGVMqKFDQwI2nSouKZOMmiF0Y6X298kIMNvkEOW6+8DEqgHvojWeW9Y5K2q24HpRbd1JWa3RIV0NsCrN9DYn+rEfu7fKu55cyPVQ5HPSbpEzhrKZRJPZZaQMuZXBKQBAGo2FR1bLVFKLd/BcW+CSPIMWw5ZAun5dWVl24bClBPa3yQdCgQN9h4VGGKzTcI6cv58TRV6L6qiqs1drWa7ny74+h7x0bsl/R2VW104ULbQ42HT1oKFAEJzHXSY4mK9CLbSbPCqRUZNJ3V9y1GLra0um8g/pESps+fFPrXSBbtuBQBSQQdiDIPrQHVAFANvcBzI+Wv5UA5QBQFJ0nlAbeCVLSyrOtKRmUUgbpSNyOXjQGAxi/Vi9zbIt7e4at2H0XDzzyOrCy33UNJOpJJ1PDy3+cx7wuFlUqQd6s042vxel7cPMvhmlZPZD1+3+jsWKnNGMSQ2As91N0yMoSTsMyTpzJ8K9LC4WVDCwpy3itfPX2J0qq6x8mP4zh1+l4v2dwhQUEhVs+Pqhl4tqR2kk6+ZOp2AsTjazRolGd7xfkQnrbFrodW4q3smjotbJU4+RxCCdEzrruKleC7yLVWWj0JV4u3waxIZRrs2ndx99WgnipRMTyA02ArivOWpJ5aUNDP9H8NOG39h9JI6x9l/OtXdN04sOEE7TBSkcyBzrxMTiJzVZqN3TnFqL/xSsnbir9oyqNmr8TX/ABgvkLw020BVxdqabt2Z7al9YkyBvAA321AO9e/hazr0Y1GrXV7FElZ2N5atlKEpUZISATzIGprQcO3FQCeQoAbTAA5CgOqAKAKAgYzjDFo0Xbl1DTY4qO55JG6j4CTQGP8A03iOJ6WDf0G1P+13CZdWnmwxy2IKjBB4GgMd8Seitvai1aBW/dXL2Z64fPWuqaZTKgCdEAlSB2Y0EGaprzyU3I14Gj11eMHz18FqyovsNbegrT2h3VglK0+ShrXi0606fys+zxGEo1/6kb9/H1JDC7hCQlF7d/2loX7FSCqPWtPxmmsUeW+he12ajS8L+9xhqxSFdYsree/pXVFxwDXRJOiRqdABVNXEzqLLsjZhejaVCWfVy5v7Eoxx241nvY9C19C5+F2Ousvfo4pltsreZUQSpLCpMTtlCpTJ4qA5V7dKtKai7aPfxX5PjcVgqdF1FfVWcVzTfrdHsSgCIOoPsa1HllK/h67cly21Tutn7KuZR91Xh/lQFnYXiXkBaDIPuDxBHA0BIoBtfeT6/wA/OgHKAKAKAju2aFKzEa+eleZX6Iwtet11SN342WngWKpJKyMb8YcRt28PcaeQh1x6EW7RMK61WiVjUEBOpnTaJ1r0tEcjTlK1lu7efLxMIzjt5h6EIFxb4mgJAgZ23kGNR1hSUrSDsokqPgIFUzjBnr0ujsel8nq0n9R534lPEQ3YKCua3k5B7Jkj2qHVx4ssWBxsnZU7eLRQYX0oDeIB/FUreVlT9H6pMtsST1mVsnUjTtanTjpE1FNWXmZsVhauGqqNXVtXVtV3+h6bd49gmKMBhdwwpEylLpLSgrUSM+VQOp1B4+NVYnCyqRXVTcJLZrXyae6PNz3d5alx0Z6D4far6+2aCnIhLqnFOlIiIQVKIToSJGsGthA1NAN3HdPp8zQDlAFAFAZDpH0zKHvodg19LvY1SDDLAP2n17J/Z3PhIkBvBego6wXWJOfTbsapKh9QxxhlrYRp2iJ0nQ0Bs6A8X+Il112LqTIy2rCERxDj5Kyf3MvyrBj5WglzZ7nQNO9aU+S+v6yrryT6oKAUGgH2LpYPZVk8RCPmIqcZSWzsVzpwa7Sv7iOYgq2u7S8W+HMjgYdTmcUrqH+yqSpOWEkhUTvXoYKo8zjKV7+J8/0xh49Wpwhltu7JLXwd/Y9xtz2U+Qr0j50coCku0/Rn0up0beIQ6OAWe6v8jQF3QDS+8n1oB2gIOI4s2zooyo7ISJWfT+NAVV+5fvtqFuG7UmMq3R1ihqJOTaYnQ0BkekvR55hnrb3FcRdJISE2xRbJKiDoYBAGh3qMpZUbMDgp4ur1cWlx15fc8rtR11wt3M8ttrsNdc6XlT9o5iB8gBrVc5aH0HRGAhGvKom3GDtF83xaXsW9VH0wUBAxVtQCXm/1rCg6jxymSPIxt4VKDszy+lsM6tDPD5oar7rzXqe44SnD8Ztk3BtmnUq0PWNpK0qA7QzROhJEg1oTufC1Kbha/FXRCe+FNhJVb9fZrP27d9aD7KKgPaulZx/6UxNj/RcVU4kbN3bSXZ83R2vYUAM9IMVZUlu+w9LiCpINxaOZkDtDUtL7YAG5mgNfYYq093FAnik6KHoaAm0BUYndrWv6OwYWRLi+DST/ANx4fyQAdGOjjFgyGmEnXtLWrVx1Z3W4r7Sj7DhAoC3oCNiNyWmluBJWUJKso0JgTAqE5ZYuVr2LaNNVKkYN2u7XPn+zv1XL93crABefVEbZWwEJ89BXk4ybk435fU+r6IoKlCdv8mvJE2sZ6wUAUAUAzibSXGHWyhJKkKAUSqUqiUkQoDQwdQatpVFCalb99TNi8O61KUE3qu7y3XPwPXugeJOPWjHWDthlrMea8ozT4zNe6pNyaPh5wShGSe5pKmVFf0gZz2zoPBJUPNPaH4UBIw93O02o7qQlXukGgO3/ALJ5KHz0/OgK3E79ZX1FvHWEStR7rSeZ8fCgJGG4ShnUdpw95xWqieOvAeFAT6A8++NeLqYsMqOrK3VpbCVQVyqYUgE7gjeDUZG7BSyZpq+a1o2/yeln5XfkeVYfahptKB9ka+J4n3ms7d3c+8wmHWHoxpLgvfj7j9cNAo8aHC4w96xTHXNXTnOFoSn2EH+9Ull4mGtDGy/pygvJv63Xsav4bPJs7t6xSCm3uEpvrHNv1boHWN+aTGknQE1oR8FiISp1JU5bxbXdo+Hcel10pCgG1aqA5a/kPz9qAiYhhDb2qhlWNlp0WD58fWgK84k5aym47aYPVugbkCQlY4Hx/wA6Al9HbfKyFnVbv1izzKtR7AigLSgCgM308sFu2xUhzqw1mcclSkpKEoUTMb7DfxrNiaUqsUoux6HR2Lp4ablON9NNtH5nifRdoptWp3UCs/21FX4EV5eKd6rPqOjIuOFhfjd+rbLSs5uCgOkNk7AnyFdSbOOSW5Kawt5WzavWE/4iKmqU3simWJox3l9/oWmH9Hb3MnKhSEkgFQcQNOOy5Ok1dSw9a6srea/JixGPweV3ab5Wf4N30WQtCnWzoltRGWdiqCPlNews19eR8lNwytLn7F6p9IMSJ5cak2kQUWyu6Q3QFu5GpUMgHElemnufaiaZxxaJ9ozkbQj7qUp9hFdOEHpRiQtrR99WoabWuOZSJSPUwPWgI/Q5JNq28oEOXCUuuTuFLE5TyiYjnNAXlAFAePdPsAZdv03C3FlltKlu9UApZcMBEZtIGupOkCq5JJNnu4GrXq1KVFJdi7SlorvbbluuJTuXlqn9VbFfJT7qifVDWUfM1VdH1EaOJl/Uq27oxX1ld+xEdv1HYNtjk22hH94DMfUmuNl8aEVu2/Ft+17exFrhcKkSY0HntQ43YdxC4Wx1N4m5StyyUlTbQLiiWiQl1AKkZUJycjsDFWweu58303huspZ6dJpp3cuytOOzu+Z7pgXSC3vE5rdwOABJOhEBQkTI8D7VammfM1sNVoxjKasparvLMmK6UCIHuaA6oDMCbpxbi5LbailtuYClJ4nnUGyyMS4wW+DzQVGWNCORGkVJEHzJjRkTzPy4V04d0Bk/ivcFvCbwhWUlvJ59YoII15hRHrXGm9iUWk9Vff6fYwrXRJ9ltCXFMt5UJT23kjQJAHjsK8arh6mZyk0vFn2GGx9Dq4wpqTsktIsZXhyE965Y/sdYv8G4+dUZEt5Lyu/sa1XnLanLzsv/AGv7DK2mR/rHFeTQA9y5PyrjUU936fyWKVV/2pf8v/n7jTmT7IV6kfgB+dceXgTjn42HLPDXXf1bS1+SSR77V2NKU/lVyFTEU6XzyS8zX9FOi7zcuLbyrOiQSAQnid9z+A8a3YbCzjq1Znh4/pKlUahGV0jSYI2pFw+hR7Sktq3naRXpQTSsz56tKMptx2KdhLSUgPId+kAkqKQrOVTuDtFHc4sti6tbZx9xDjierbQcyUHVSlcCrkBypFI5Jt7l9UiJivjOhRwa7CZJho6cg+2VekA0BqMOWMqMvcWlKkfujT2g+9ATaAjYi8pCCpAkiNIJ3MbCuMtoxjKdpOyMXY2ilpUvL2Vk6mAkgaRqfOotG/DVY3lK+rfnpsZPHei5bJW0QpG5QJUpP7MCFD108aqcT6jCdJKaUamj57J+PIzVQPWCgCgJVqm3Ih8PkHQhvIND+3NdVjNXjWknGGWz53+xsfgUtpLV00nN1rLuU5jJUyZUySNgdVgxyFaI23R8JjZVoNYaq79XdLzPUQKkYTqgCgM8qxfYUrqUpdbWoqAKsqkE76ncVFxuSU2h3o1h7rLSw8oFx51bhCdUoCoASJ5JSCfEmpES7AoBaAwvxfHWWjFtMfS7u2Y/eXm/7K41dEotKSbM1jGAN2y8jtyM8ZsqWVEweMkhPA8a8Orh40naUtfA+0w2OqYmOaFPTa7kvxf2KhYQO6VnzSE/LMap7P7/ALZtTnxSXnf7IbQ2VGEgk8gJPyriTexJySV2yQvDnUiVIKQds3ZnymrY4erLaLM8sZh47zRcYNgGoW+IjVKNyTwKo4eFaaWBqfNKJ52K6WpWyU5ef4Nph98oLSM8JnXMdI4716EKdVPY8KtKg4vmTbdYVerKSCOpTqNR3zVxgLdSQdxXLHU2hUiNq6cbuLQELGsOTc27zC+682ts+GdJE+YmaAx3w3xvMx+jrk9VfWIDakHQrQ3o243PfQU5ZI89iJAmP40t9x/qXMn0UJzpHFZAVCuYy1BSurlkoWbXIvMSxIC1LkwVtykcZUOHlNTIWbVzOhKQlATOiUgyPtR2o151W9z2MPCUIJSErhoId70ZQ/qWlBR+2kZT6mIPrXHG5dS6RlR0Ulbk9Snf6BrHdeQByWUz/dV+Vc6s3Q6bi94Pyv8AdfcjHoU4N32fTOf+2PnXMhb/AN4g9oS9vySLboggfrHFK8EjKD7yfwruQrn0rN/JG3uaDCmPozySygIDsIUQkDOU7SY1MaTvVkdj5zFuMq2eo73XPjwN9UzzAoAoBKA5Trr7eVAd0AUBU9I8GFyhvQZ2XUPskzAdbMpOnmfegM5jbTT61KuLZzrkBKFFDnZG5SDBgTJ4VTPCwqyu1qbsP0lXw0MkGrb7GRe6P3Lij1DSQngFLUojzIR+VRl0bQt/d6pfZmmPT+J4qPo/yKnolcz9a8ygfdQnMv8AeKiB6pqMei4Pdv8AfIlP/qCv/bFL3+5c2GDhnVKu194pBV78PSK1Q6PpQ2RgrdK4mr80tCbkc/pP7oqz4SBR8ZV5iKbXH6wzw0Ap8LHgPi6j3f76FrgWGIcRmS52z3wRKgRprrtWaVJv/RfTxKhw153NFh9p1SSmZkzMRwH8KlCOVWKq1XrJXsSqmVBQBQGf6UdDrW/yl5BS6j9W82ooeR5LG48DIoDKYT8NHLa4U6Ly4dS7lDyVlP1qUCEhxcSYHGq+0naxd2Gm7u5pukxSUMoCftgZdiEpTqPw9qsI0ruSjzaIYcnuNj5qPz0+VVnsZbfNL7DqUPnZKx+ynKPkBTUg3RW7XrcDhzyt0KPmR+ZpZj4ijHZoUYQ99z5p/jTKx8XS5i/ol4fZHun+NdsznxVJ8fqdBbrfBsejc/LWmpy1KpxfuRcVxJbjcEJlBC0kAggp9fOikU1sHFQco30NDg2J9eknLliOM7+nhUkzJVpZFGSd7ljXSkSgEWmRG1AcNOa5VaK+R8R/CgHaAKAQmgMTb36yXVafWLJOgVtoIkHQVopwVrlcmzh+7cWoIGZxR+yNh6bCpNqOiRxK+5NbwC4UJKm0E8NSR58Kq61ksiGb3A3Gk5lOyJjsiN/SpReZ2uzjVuBXpUUKAUcyTseIPI1NNxdmc0a0JNWERzAb9LV4GiRmfSSlPHsiVGBw0Gp5+NUVI7+v2LIs2wqgmFAFAFAFAFAYH4gv9RiGFPqX1bIceZcVMJl1sdWF8IlJ35TQGlxDEHBlDQkGZWkZ0+H7PHeuO/A04eFKV3UZGCbtX3vdIqOpqvhVy9zpVrdfePouKWZxVcNy9iI9bXA7wcPqVfga5Zl0alB7W+hEUNe3Prv864XrbskllLH2lOD0H5TXdCmTr8Eiaj6IBrJ8wr+EV3QzyWKlp+Bzoi8DbgcUkg+OpI89KmYGnZNl1QidUAUBy42FCD/l5UA3mKe92hzG/qP4UA4hQOoM0A3eOZW1q00So67aDjQGEskwhPlPvrWymuyimW5ZdGFgXK5GpAA8NJ/KqaivfyJx4GvqkmIRQFH0wZm3KtB1Zzk7BKQDJPhUk9zjPPcT6WoAhiHCRIV9gTy+96aeNepToOSu9jLKdtEZrBcXLWK2dw64ACtbTilmBlcQQJOwAI0qGMpaRyruO0Zau59BIWCAQZBEgjYg7V5hqOqAKAKAKAKAiYphrVy2pp9tLrat0qEgxt6jnQGQe+EeFE5k26m1c0POpjyGeBQFFiXR76HiWH2trc3bbVz9ILoLxXAZbCkZQsEJ1maA3QwBQ/2i4P8AxY+WWgD9Cq/p7r/mA0BT9KlCzZDrj10UFxts9sGOsMTQJ22LP/0un+kf9Vp/JNLFnW1P8n6nD/Q9KhH0i4RzyqQSRy7SCI9KWOOpN7yfqXGG4W0wIaTEgAkkqUcsxKlEk7n3NLCVSUoqLei2JtCAUAUAUAUA2pkEzseY0/zoDP8AT2+Vb4fcO6KCESQeySMwESAefKup2OMyLmPfRwkPtFCoHZC2XVDTilKyR6gV6FOk5R7P3RnlKz1J3QnpIm4u3UMpWrKEF3sAJSCk5dZ38B41mqwyuSlvoWwldKx6DnP3T8v41nLA18B86Aq+llsF2N0k65mHh7tqoDxS4wcNWdi8iMj1u2TKwVdYB2+ydcvd1Gg9p9fB1c8Mr4fQx1oWdzO48UhtK1AkIcbXoYMBUHWDwP8AnVmJ+VPk0cpb27j6dsmghtCRMJSlIneAABPjXjSd22bFsP1E6FAFAFAFAFAFAYXpMP8A5zCv6u8/6aaA3VAFAYT42mMHfUN0qYUPR9FAbltUgHmAaA6oAoAoAoAoAoAoAoDC/GsThDwmMy2EzMbvImfCJrqDPNcSsWmtG7hDx45ErAH9pQAPpXvwlKW8bHntJcTR/CbEFHE30LIly1bUmAkCGXMgkJ2IzcdYrysZBRqacTXRd4nsNZC0KAhY0P8A2739U5/gNAfPNnianrW1SoJAZaDaYmSJJ7UnfyivawkFGmmuJiqyvIg4+ibdzwAI8wQalilelI5S+dH0V0VxtN7bIeSkpBkQqJkb7V49Wm6crM2RlmVy3qskFAFAJNALQBQBQGYxewQvErJ4zmaD6Ua6dtAknnpQGlWqATy1oBUmgMR8a/8A6a6/4X/WRQG0tu4n9kfhQDlAFAFAFAFAFAFAFAYD4zOpNpbsqzQ/d26NOWeTrwMAxU4J3uuBxma6T4KwyzmZQqZAJWskweICYE+c16tGrOUrSZknGKWhl+j+N/QcRtnyMyFJdaXrBhSZHsQD6VDF0nOUUu87SnlTPovNXlGsKAi4tHUOzMZFgxvBSaIHiL/RMsMpLJK0JTqD3wOemiq9fDVlkUWY6sHdszuJiWXQOKF/4TWisr05LuZCD7SPVfgsXVWvWKdC2lIaSlIUSW1pBzgpIAGhRtM6V5WIlFxjZa2NVNO7PRCsTEifOspadUBy4qB/O9AKkRQCFM7z6aUBwWiO6ojz1HzoBweNAUeJf6VbH/fcHu2mgLxRga7UBy2gDYR4cqAy/wAUMN+lYc8wFZCst9qJgJdQo6TrtHrQGoaEADkBQHdAFAJNALQBQCExQBm0mgFoDE/E3DFXCbPKsJDN2y6oETmCQo6cj/E1OG5x7FZjdgX2i2CEkkGTtoZ4VvpzySuZ5K6sebdJLE2rzJWU/VPMuZhtlzwZmrcRLNSzrgyNNWlY+kGxx5/yK8g1gRNAVHSwOJs7hTCodS0tSc2qdEyZB8AalG1+1scd7aGE6JYsbi3bUpORzIhSk8IWJSpP+6dfatcVaKKW9WVuK4KTcBtm3bWHgoyoOkJMHNISsJ8RpxrUqi6t5pfQqce1ojc/C3D12+HttOFBKFKAKU5QQDx5mZk15UmnY1o1kVE6LQDT32f2h+dAO0AUAUAUBRYr/pFv/Wq+aE0Bc3PcV5H8KAcoCj6XfqFeQ/xooC6G1ANOjL2gTHEEzp68aAfoBoSFHTQxBoDpTYO+tAIykiRwnTy/maAH+6ryP4UB2nagOSg/ePyj8KA89+LN6627hiWwYcu2wsgqGYDTIpKd0kKUf7NWQSet+JFtjPS65Wi3UpJDZCk92EkSfet1CKc7PUom2keaYovrEL6zt5gMxWSowCDMk7iK04iC6mSRVTfbR9FYTddY0lRIkgTHCvFkrG1MmVw6VPS58N2N2s7JYePs2qgPIfh/ZLZU2ClQSq2bXJEBQWltQI5jtKFenmUqMTLZqbLzpa6QGh1yme0oggr4AcEa8qlRje+lzk33l78I7tSmLhtbpe6u4XlWZEoWlJTorUcd686tHLNq1jTB3ijchPn71WSOqAbfRI03Go8xrQHTa8wkUB1QCE0AtAUWNaOsK/8A3Sn95IFAXNz3FeR/CgHKApulSZYX+zPstFAWtuqUpPMA+4oAfEiOelAOUBwgzJ8SPagFIPOKA5amVazrp7UAXHdV5H8KA7TtQC0BgfimwHHMLSokA3zckcIQo1KLs7nGrojdMeoTbK0W7qnjkTM6HYk/Kt+HzufIz1LJHluIgFpydBkV7Qa31Pkd+TKI/Mj3D4bkrsWHVKlbrTRUI2IT+c14UpXSXI3pWNTUDpT9MLNT1hdtNiVuMPISOalNkAe9AZPBMGW1bNOKUFlTbKDBJSjq20oyCdgCk+ZNa4VE4qPIplGzuY3pbfh17KnVLYKZ5qPe/AD0r0qEMsbviZ5u7NR8IrgJ61P31wfNKB+Vebi1erJruNFF9lHp1ZC4KAKAZU2QZTx3HA/wNAKHhxBHmPzGlAdBwcJPpQGA+KvTVyzQi3to+lPkAKPdaQZlXirQwOG/Kap1Errkrl1Om3Z99jP9EOmpeS1a3i//AHTd2ylJg/WtqScivPQyfKa7SalBNEasXGbTPX3UykjmDVhWDa5GxB4gigIWMNZ21p4ltyPOBHzoDE4300Wym3aQk5Vtp6xxJGdESDAO+3DXlVFTERhKzNFPDynHMjvox0naF03btvKdL2c5CFFQhJUVSR2Rod4HrUqVRTV0Qq03B2Z6EKtKhoSknSUnXTcHjpyoDsOA8/Y0BypZBGnZ8Nwf4UB04JSRzBoBGlyNiDx0oBygPIvjT0jSktIb0ftXgsZ0yhalNkBICTmJhYPKqevtUypbb9xd1D6vO3vt3jFv0paeaHXZGc8AtupOqjwESD4Vd8cr9ngQ+ElxRZN9BbbFGUq63KhCyCG28gVA7p2kag6jhVlPF9YrvVcrkKlDq3bY32DYIi1ZQ0yTCAQCrWZJJmIG5O21cqTc5ZmRjHKrE8PfeBHzHuKgSOg6P5BoDyb4xuO2jLimEKaaWEytKiEla1QUgA9kwJ09IqmU5qoorZ8fUvjCDpuT3XD0PLsZwZCG+sTJCNVpUtcKHIEHQ1npYupOWWTeppq4WnCOaK2PoX4f4O3aWbSEMBkqSlah3iVKSJlUnX141sp5sqzb8TDPLmeXY1FSIhQBQBQBQBQHmfxO6C3N7cMv2nVBSYnP2RoDqsjVUggaCdB5jPOm3Puas/yaIVVGHendfgf6EfDldu8i5vng883mLTTci3ZUsZVKAOqlkACSB6wItp04wVkV1KkqjvI9FqZWFAMuGFJnkR+H8KA846WfDm5uHkm2ukMshMHMjMtJKiezzGvMVTUpRnK7V/Mvp1pQjZO3kXnQT4fs4apbgcW++4Mq3VxtMwkcBoOPAVOMbfuhXOeb91NjUyAUAUAUAUAUAUB5z8Uug7l2W7izA+koVJBKQlYyxrMa7CZ2qipT1ule+jNFKrZWbtbVGBPQfFX1thyz6tLaw4T1zRzFMwB2tBrxqhUHTTy3baty+5e8QptZrJJ3539j2/ovZKYtWm1jKtKRnGh7XHUaGtNGLjBJmWtJSm2i1q0qCgCgKPptgIv7J+37OZaD1ZVslwaoPhrGvImljtzx3C+hGIXL7LVzalphCm1XBWtJS4EkFSUlJMpMHadxWOFDq5XWv2RsnX6yFnp92e+pECBsK2GIWgCgCgCgCgCgCgCgCgCgEInegFFAFAFAFAFAFAFAFAFAFAFAFAFAFAFAFAFAFAFAFAVl3jrTbhbVmzAFR0EZQnNMztAX/wAtfKgGW+krKikALlZCUyBqqcpG/BUJPIqAoCQ9iqQsJAJ7YRMiNUk6AGdIA1A30mgGEdImikKyrggnZJgBvrBMK4pIiPWKAVzHAAr6teZIWcpKN0BZAJzRJ6te0xGsaSBJuMTSg5SlRMJ2KdVKMBIlQ18dvGgGRjaT3ULIIlKuyEmUFQHenWI23oBxjESpUZNC4UZgqRolRnUDXswQJAnfQwBHtMbKygFASVd4ZicsiUgHLBJkcQNRqaAft8TzKaBSAHUhXekpUUlUEAREA6zrBgQCQBY0AUAUAUAUAUAUAUAUAUAUBW32MJacyLBjLmzcNEuKIjnDSj78qrlUUXZ/u/4NdHCSq088XxtbzivrJHa8S0bKUk5yoGZ7OUwruhUwQfDxrufaxFYfWSk9kvO+29vz3EdfSFsTKXNAkxlnvAEDQ7wpJ9eelR62Jauj6rtZrjx5XX1Vv4JF3iiW1ZSCdArTeClxWg4/qj71KU0nb94/gqpYaVSOZeHvFb/8hLXGG3M8SAhIWokdmCkK3B1gEUVRM7UwlSFr8XZLjvYYax1JAJQoSBIkZgolYy66bo3mNZ2qKqoslgZJtJr+NHf0ftYD0iZ17xOVKoCdwrLEfvt/vp5062IXR9bu3a35X/D9GSrHEkuqUEgwlKVSYE5p0y7iI4xUozUnoU1sPKlFOT3bXpbjt6EsoB3A9v55n3qZnDqxyHtzM/jQCBpO+UcOA4be1AcN2iEhKQhICRCRA0HhQHZaTM5ROusCdd/eB7UAimEndKTIIOg1BMkeU0B1kHIe1AcoZSmYSBJkwAJPPzoBUspEQkCJjQaTvHnQChsTMCQIBjWOXlQHVAFAFAFAFAFAFAFAFAFAFAIUjl/P8k0O3YBI5DTbwoLs5LSTuBy24CuWCk1xFUgHcA8NuB3roTa2ANjkNo24cqWGZgWweA130oLsCgch7UF2CUAbAD/xQNt7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45060" name="AutoShape 4" descr="data:image/jpeg;base64,/9j/4AAQSkZJRgABAQAAAQABAAD/2wCEAAkGBxQSEhUUEhQVFBQVGRcXFRcYFxoXFRYWFhccGxgdGBgZHCggGholHxgUIjEhJSorLi4uFx8zODMsNygtLisBCgoKDg0OGxAQGy4kICQuLCwsLDQsNCwuLCwsLCwsLCwsLCwsLC0sLCwsLCwsNC4sLywsLCwsNCwsLCwsLCwsLP/AABEIANsA5wMBEQACEQEDEQH/xAAcAAABBQEBAQAAAAAAAAAAAAAAAQMEBQYCBwj/xABJEAABAwIEAggCBgYGCQUAAAABAgMRAAQFEiExQVEGEyIyYXGBkQehFCNCUrHBFTNyktHwU3OCorLxNENEYoOTs8LhFiQlNWP/xAAaAQEAAwEBAQAAAAAAAAAAAAAAAgMEAQUG/8QANxEAAgECBAIIBgEEAQUAAAAAAAECAxEEEiExQVEFEyJhcYGRoRQyscHR8OEzQlLxggYVI8Li/9oADAMBAAIRAxEAPwD1+4D5c7ByolO+WNArNGhJB7HIzOorRDqlDtb68+633M0+tc+ztpy77/Y4aNwW1TmDkogkt8YzxCYAHa3zHz2qUupU1bbXn5cfwcj12R3305efD8i57oFIhtQ1ClREQBBjPrJzHbhHGuWoNN6+Hr3eAvXTS08f1+P0E665lP1aQFRmBIOQEnTRWpAiTqJGm9dy0LPV6e/sM1fTTf29yThrrqgS8gIM6AGdCJ1MnaY80ngRVVaNOL/8bv8Av6/MsoyqSV6it+/q8uRMqouCgCgCgCgCgCgCgCgCgCgCgCgCgCgCgK7EXbgKPUoSpOUQTvmzajviezrw234UAme5kaIgqMkCCEBcAaqMkpIM8MqtNRQEdT12QewkdiZgTnzagds6RtoZ8NqAErusoECeyc0AH9Z2gqVadjwPHUHcBU3N2To2mM+WTocgWQT39ezlIPOdIg0Ai13gCgAgk7HKAB2EbS5Pe6zefs8NQBIuHH06ISFAJGpAJKgqFH9YI7OoHE7kcQFtV3GcdYGwg7wDI7/HNrs3w+2eVAWNAFAFAFAFAFAFAFAFAFAFAFAFAFAFAFAFAFAFAFAFAFAFAFAFAFAFAFAFAFAFAFAFAFAE0AUAUAUAUAUAUAUAUAUAUAUAUAUAUAilAAkmANSeAFARLzE22khSlTm7gT2lLnbKBvw96A7bux1YWsdUDuFkAjzoB1h5K0hSCFJOxGxoBygCgCgCgCgCgCgCgEJoAoBaAKAKAKAKAKAKAKAKAKACaASgFoAoAoCkxP694W8w2gBb3Cfupn50B1htoC447mbUU9hrKcyWkAaCBEHXUfxoCtt3bUrm4eDzvMhXVJ8EiMsedAahkJgZYy8IiI8IoDugCgCgCgCgCgCgEJoAAoBaAKATMOdQVSLV76Cwy7eIT3lBI5kx+NVLE022l9DuVkM44zOjjf7wquVerfswdjtlzJ7TyVd0gjmDI960RqxlJxW6OWHKsOBQCUAtAITQABzoBaAKAKAZu7lLaFLWYSkSf550BQJtVXBLjwyoVENDSQNi4Rqo+HCoOXIsjC+5Z27SUCEJCBySAPeN6jmZYoJCFpMZcoy8oEe1cO2RCwdwsurY1KQAtsTsknUeQNTzcSrLrYvWlyJqSd0QkrM7rpwKAKAKAKARRigESPegOqAbeXAmqMRUlTheJ1K7KBzFVukpt05gNC4rRseX3qwyi968vLj/AAT8Cie6QBDuVLj126g9pq3SA2DGy190f2omtEKUbaxUU+er/gJSk9NSfZ3RuBnuLTqVpJSlK1pWcuhk5CU8TpJ2rO4TppqnIvVBvVlPiPTCzt3yxcMhrVKQ4tmGFlSQrsuAEaTBJiCDXmU8RjqkM8Vd63jm7Ss7aog4xTsyVfYw3YuW64KWrh1LJynO3ncBKFDiBodpqzCdJLFxlGaalBZr9y3OShl2N4y6FCUkEV9DTmpwUou6fHmUvQ7qZwKAKA4Trr7UB3QBQBQFVjvSBm0yB0krcJDTSElbrhG+RCdVRImNpoDH3XS83V4zam0eagLeX12VIUlGiYCSokZjEGPlVc5pK6LqdNuVmXGM4lcpZWq2bbcdEFKFEgLg6jNOhImJ0mJqmNRX1NMqLt2dyusMQurpt03FubYEp6pHWJWsZdSpUAaE8J/8z6yKZX1M5J3LrCJKlrcUkuLgFIkZUpGkTqa7mT2I5JR3I2OBsPNl0kIyLnKSCY2GnM1OOxVU3Lzo+hYt2w5OaDvuASYB8YiplZY0AUAUAUAUBwNT5fjQHdAFAUfSR0q6tgGOtUcx45E6qqirVyJvSyV/PgdSuYzpXfuP3LWGWiiy3k626cRopLEwEIP2VLPHfUHnXk4KsqzlWvxtF83xa7kXqndqJfWFi2w2lplCW0J7qR8zzJO5J1M61tu3uboxUVZD/WCcsjNExOsc45UOnL7Dbra23AlaFdlSDCgZ3kcKwdIYWdSmp0v6kXo9n36/nQrl2tDye4UW8mGqUV/RsUtUtkyVC3cC1o14xr7+FV0oQdZ4morKVOWe3OLSla3PuMbvbL3nvxbBAKdDwI5fmK9+k4OCcPltp4cCl3vqOImNYnwqw4dUBwvXT38qA7oAoAoBDQGd6WdFxdlp5t5y2ubfOWXm4JGcQpK0q0WkwNDy85M6tWY69XkxthaiPrrNxpP+8ttwOK9SNdKyt5oPxN0Y5KiT5EjGukC7O4SbhIFi4EpD6Qoll2f9cBPYVpCgNKjGKktNyc6jg9di4/TNrkzpuGVIic/WICPxqLjwOqaeraMviPSNd8Tb4Z2tYdvI+pYHHqz9tyNo5gzxE1HLrL0IOefsw9TT4PiObElsElxNrbtBTqozda72oUAAJygGRETWmNraGGd72ZtakRCgCgCgCgOVqgE0ANpgfj58aA6oBm4uUoy51AZiEp8VHYUBhfiFiSmLjDyDCVXIZc8Q8ghI8p1PlXzeLmprEYZb5c3o729C+K+WRV9FEZr/ABRw97rWW/JKGtI85+VRwLlGFCKjeOWTb5Nv+DRS+eTKP9FX7F9cOtW4eeec+qu3HfqmrZRBKFNZgezEaa66ePu3i4q78iOWam2l59xZ47b3TOIi7atTdg23UoyrSjq3M5UZCtkmd/OoxacbN2JzUlPMlfQ5+H1wEPXLCz1l0pZuLpaBLDTjhgMhU95IG2v2hPZpU2T4HKLs2uPEzNkoP9J1fabQ7mWBsVW9vkHqFT715NOVHD9FxlVTcfdxlK/utXzMzu6jse+3l62yjO6tLaJSMyiEiVGEjXiSQIr6CNraFJIroCgG29ZPPT0H8mgHKAKAKAKAKA8/+L6bdNu26q5btrm3WHbYq1KljdGVMqKFDQwI2nSouKZOMmiF0Y6X298kIMNvkEOW6+8DEqgHvojWeW9Y5K2q24HpRbd1JWa3RIV0NsCrN9DYn+rEfu7fKu55cyPVQ5HPSbpEzhrKZRJPZZaQMuZXBKQBAGo2FR1bLVFKLd/BcW+CSPIMWw5ZAun5dWVl24bClBPa3yQdCgQN9h4VGGKzTcI6cv58TRV6L6qiqs1drWa7ny74+h7x0bsl/R2VW104ULbQ42HT1oKFAEJzHXSY4mK9CLbSbPCqRUZNJ3V9y1GLra0um8g/pESps+fFPrXSBbtuBQBSQQdiDIPrQHVAFANvcBzI+Wv5UA5QBQFJ0nlAbeCVLSyrOtKRmUUgbpSNyOXjQGAxi/Vi9zbIt7e4at2H0XDzzyOrCy33UNJOpJJ1PDy3+cx7wuFlUqQd6s042vxel7cPMvhmlZPZD1+3+jsWKnNGMSQ2As91N0yMoSTsMyTpzJ8K9LC4WVDCwpy3itfPX2J0qq6x8mP4zh1+l4v2dwhQUEhVs+Pqhl4tqR2kk6+ZOp2AsTjazRolGd7xfkQnrbFrodW4q3smjotbJU4+RxCCdEzrruKleC7yLVWWj0JV4u3waxIZRrs2ndx99WgnipRMTyA02ArivOWpJ5aUNDP9H8NOG39h9JI6x9l/OtXdN04sOEE7TBSkcyBzrxMTiJzVZqN3TnFqL/xSsnbir9oyqNmr8TX/ABgvkLw020BVxdqabt2Z7al9YkyBvAA321AO9e/hazr0Y1GrXV7FElZ2N5atlKEpUZISATzIGprQcO3FQCeQoAbTAA5CgOqAKAKAgYzjDFo0Xbl1DTY4qO55JG6j4CTQGP8A03iOJ6WDf0G1P+13CZdWnmwxy2IKjBB4GgMd8Seitvai1aBW/dXL2Z64fPWuqaZTKgCdEAlSB2Y0EGaprzyU3I14Gj11eMHz18FqyovsNbegrT2h3VglK0+ShrXi0606fys+zxGEo1/6kb9/H1JDC7hCQlF7d/2loX7FSCqPWtPxmmsUeW+he12ajS8L+9xhqxSFdYsree/pXVFxwDXRJOiRqdABVNXEzqLLsjZhejaVCWfVy5v7Eoxx241nvY9C19C5+F2Ousvfo4pltsreZUQSpLCpMTtlCpTJ4qA5V7dKtKai7aPfxX5PjcVgqdF1FfVWcVzTfrdHsSgCIOoPsa1HllK/h67cly21Tutn7KuZR91Xh/lQFnYXiXkBaDIPuDxBHA0BIoBtfeT6/wA/OgHKAKAKAju2aFKzEa+eleZX6Iwtet11SN342WngWKpJKyMb8YcRt28PcaeQh1x6EW7RMK61WiVjUEBOpnTaJ1r0tEcjTlK1lu7efLxMIzjt5h6EIFxb4mgJAgZ23kGNR1hSUrSDsokqPgIFUzjBnr0ujsel8nq0n9R534lPEQ3YKCua3k5B7Jkj2qHVx4ssWBxsnZU7eLRQYX0oDeIB/FUreVlT9H6pMtsST1mVsnUjTtanTjpE1FNWXmZsVhauGqqNXVtXVtV3+h6bd49gmKMBhdwwpEylLpLSgrUSM+VQOp1B4+NVYnCyqRXVTcJLZrXyae6PNz3d5alx0Z6D4far6+2aCnIhLqnFOlIiIQVKIToSJGsGthA1NAN3HdPp8zQDlAFAFAZDpH0zKHvodg19LvY1SDDLAP2n17J/Z3PhIkBvBego6wXWJOfTbsapKh9QxxhlrYRp2iJ0nQ0Bs6A8X+Il112LqTIy2rCERxDj5Kyf3MvyrBj5WglzZ7nQNO9aU+S+v6yrryT6oKAUGgH2LpYPZVk8RCPmIqcZSWzsVzpwa7Sv7iOYgq2u7S8W+HMjgYdTmcUrqH+yqSpOWEkhUTvXoYKo8zjKV7+J8/0xh49Wpwhltu7JLXwd/Y9xtz2U+Qr0j50coCku0/Rn0up0beIQ6OAWe6v8jQF3QDS+8n1oB2gIOI4s2zooyo7ISJWfT+NAVV+5fvtqFuG7UmMq3R1ihqJOTaYnQ0BkekvR55hnrb3FcRdJISE2xRbJKiDoYBAGh3qMpZUbMDgp4ur1cWlx15fc8rtR11wt3M8ttrsNdc6XlT9o5iB8gBrVc5aH0HRGAhGvKom3GDtF83xaXsW9VH0wUBAxVtQCXm/1rCg6jxymSPIxt4VKDszy+lsM6tDPD5oar7rzXqe44SnD8Ztk3BtmnUq0PWNpK0qA7QzROhJEg1oTufC1Kbha/FXRCe+FNhJVb9fZrP27d9aD7KKgPaulZx/6UxNj/RcVU4kbN3bSXZ83R2vYUAM9IMVZUlu+w9LiCpINxaOZkDtDUtL7YAG5mgNfYYq093FAnik6KHoaAm0BUYndrWv6OwYWRLi+DST/ANx4fyQAdGOjjFgyGmEnXtLWrVx1Z3W4r7Sj7DhAoC3oCNiNyWmluBJWUJKso0JgTAqE5ZYuVr2LaNNVKkYN2u7XPn+zv1XL93crABefVEbZWwEJ89BXk4ybk435fU+r6IoKlCdv8mvJE2sZ6wUAUAUAzibSXGHWyhJKkKAUSqUqiUkQoDQwdQatpVFCalb99TNi8O61KUE3qu7y3XPwPXugeJOPWjHWDthlrMea8ozT4zNe6pNyaPh5wShGSe5pKmVFf0gZz2zoPBJUPNPaH4UBIw93O02o7qQlXukGgO3/ALJ5KHz0/OgK3E79ZX1FvHWEStR7rSeZ8fCgJGG4ShnUdpw95xWqieOvAeFAT6A8++NeLqYsMqOrK3VpbCVQVyqYUgE7gjeDUZG7BSyZpq+a1o2/yeln5XfkeVYfahptKB9ka+J4n3ms7d3c+8wmHWHoxpLgvfj7j9cNAo8aHC4w96xTHXNXTnOFoSn2EH+9Ull4mGtDGy/pygvJv63Xsav4bPJs7t6xSCm3uEpvrHNv1boHWN+aTGknQE1oR8FiISp1JU5bxbXdo+Hcel10pCgG1aqA5a/kPz9qAiYhhDb2qhlWNlp0WD58fWgK84k5aym47aYPVugbkCQlY4Hx/wA6Al9HbfKyFnVbv1izzKtR7AigLSgCgM308sFu2xUhzqw1mcclSkpKEoUTMb7DfxrNiaUqsUoux6HR2Lp4ablON9NNtH5nifRdoptWp3UCs/21FX4EV5eKd6rPqOjIuOFhfjd+rbLSs5uCgOkNk7AnyFdSbOOSW5Kawt5WzavWE/4iKmqU3simWJox3l9/oWmH9Hb3MnKhSEkgFQcQNOOy5Ok1dSw9a6srea/JixGPweV3ab5Wf4N30WQtCnWzoltRGWdiqCPlNews19eR8lNwytLn7F6p9IMSJ5cak2kQUWyu6Q3QFu5GpUMgHElemnufaiaZxxaJ9ozkbQj7qUp9hFdOEHpRiQtrR99WoabWuOZSJSPUwPWgI/Q5JNq28oEOXCUuuTuFLE5TyiYjnNAXlAFAePdPsAZdv03C3FlltKlu9UApZcMBEZtIGupOkCq5JJNnu4GrXq1KVFJdi7SlorvbbluuJTuXlqn9VbFfJT7qifVDWUfM1VdH1EaOJl/Uq27oxX1ld+xEdv1HYNtjk22hH94DMfUmuNl8aEVu2/Ft+17exFrhcKkSY0HntQ43YdxC4Wx1N4m5StyyUlTbQLiiWiQl1AKkZUJycjsDFWweu58303huspZ6dJpp3cuytOOzu+Z7pgXSC3vE5rdwOABJOhEBQkTI8D7VammfM1sNVoxjKasparvLMmK6UCIHuaA6oDMCbpxbi5LbailtuYClJ4nnUGyyMS4wW+DzQVGWNCORGkVJEHzJjRkTzPy4V04d0Bk/ivcFvCbwhWUlvJ59YoII15hRHrXGm9iUWk9Vff6fYwrXRJ9ltCXFMt5UJT23kjQJAHjsK8arh6mZyk0vFn2GGx9Dq4wpqTsktIsZXhyE965Y/sdYv8G4+dUZEt5Lyu/sa1XnLanLzsv/AGv7DK2mR/rHFeTQA9y5PyrjUU936fyWKVV/2pf8v/n7jTmT7IV6kfgB+dceXgTjn42HLPDXXf1bS1+SSR77V2NKU/lVyFTEU6XzyS8zX9FOi7zcuLbyrOiQSAQnid9z+A8a3YbCzjq1Znh4/pKlUahGV0jSYI2pFw+hR7Sktq3naRXpQTSsz56tKMptx2KdhLSUgPId+kAkqKQrOVTuDtFHc4sti6tbZx9xDjierbQcyUHVSlcCrkBypFI5Jt7l9UiJivjOhRwa7CZJho6cg+2VekA0BqMOWMqMvcWlKkfujT2g+9ATaAjYi8pCCpAkiNIJ3MbCuMtoxjKdpOyMXY2ilpUvL2Vk6mAkgaRqfOotG/DVY3lK+rfnpsZPHei5bJW0QpG5QJUpP7MCFD108aqcT6jCdJKaUamj57J+PIzVQPWCgCgJVqm3Ih8PkHQhvIND+3NdVjNXjWknGGWz53+xsfgUtpLV00nN1rLuU5jJUyZUySNgdVgxyFaI23R8JjZVoNYaq79XdLzPUQKkYTqgCgM8qxfYUrqUpdbWoqAKsqkE76ncVFxuSU2h3o1h7rLSw8oFx51bhCdUoCoASJ5JSCfEmpES7AoBaAwvxfHWWjFtMfS7u2Y/eXm/7K41dEotKSbM1jGAN2y8jtyM8ZsqWVEweMkhPA8a8Orh40naUtfA+0w2OqYmOaFPTa7kvxf2KhYQO6VnzSE/LMap7P7/ALZtTnxSXnf7IbQ2VGEgk8gJPyriTexJySV2yQvDnUiVIKQds3ZnymrY4erLaLM8sZh47zRcYNgGoW+IjVKNyTwKo4eFaaWBqfNKJ52K6WpWyU5ef4Nph98oLSM8JnXMdI4716EKdVPY8KtKg4vmTbdYVerKSCOpTqNR3zVxgLdSQdxXLHU2hUiNq6cbuLQELGsOTc27zC+682ts+GdJE+YmaAx3w3xvMx+jrk9VfWIDakHQrQ3o243PfQU5ZI89iJAmP40t9x/qXMn0UJzpHFZAVCuYy1BSurlkoWbXIvMSxIC1LkwVtykcZUOHlNTIWbVzOhKQlATOiUgyPtR2o151W9z2MPCUIJSErhoId70ZQ/qWlBR+2kZT6mIPrXHG5dS6RlR0Ulbk9Snf6BrHdeQByWUz/dV+Vc6s3Q6bi94Pyv8AdfcjHoU4N32fTOf+2PnXMhb/AN4g9oS9vySLboggfrHFK8EjKD7yfwruQrn0rN/JG3uaDCmPozySygIDsIUQkDOU7SY1MaTvVkdj5zFuMq2eo73XPjwN9UzzAoAoBKA5Trr7eVAd0AUBU9I8GFyhvQZ2XUPskzAdbMpOnmfegM5jbTT61KuLZzrkBKFFDnZG5SDBgTJ4VTPCwqyu1qbsP0lXw0MkGrb7GRe6P3Lij1DSQngFLUojzIR+VRl0bQt/d6pfZmmPT+J4qPo/yKnolcz9a8ygfdQnMv8AeKiB6pqMei4Pdv8AfIlP/qCv/bFL3+5c2GDhnVKu194pBV78PSK1Q6PpQ2RgrdK4mr80tCbkc/pP7oqz4SBR8ZV5iKbXH6wzw0Ap8LHgPi6j3f76FrgWGIcRmS52z3wRKgRprrtWaVJv/RfTxKhw153NFh9p1SSmZkzMRwH8KlCOVWKq1XrJXsSqmVBQBQGf6UdDrW/yl5BS6j9W82ooeR5LG48DIoDKYT8NHLa4U6Ly4dS7lDyVlP1qUCEhxcSYHGq+0naxd2Gm7u5pukxSUMoCftgZdiEpTqPw9qsI0ruSjzaIYcnuNj5qPz0+VVnsZbfNL7DqUPnZKx+ynKPkBTUg3RW7XrcDhzyt0KPmR+ZpZj4ijHZoUYQ99z5p/jTKx8XS5i/ol4fZHun+NdsznxVJ8fqdBbrfBsejc/LWmpy1KpxfuRcVxJbjcEJlBC0kAggp9fOikU1sHFQco30NDg2J9eknLliOM7+nhUkzJVpZFGSd7ljXSkSgEWmRG1AcNOa5VaK+R8R/CgHaAKAQmgMTb36yXVafWLJOgVtoIkHQVopwVrlcmzh+7cWoIGZxR+yNh6bCpNqOiRxK+5NbwC4UJKm0E8NSR58Kq61ksiGb3A3Gk5lOyJjsiN/SpReZ2uzjVuBXpUUKAUcyTseIPI1NNxdmc0a0JNWERzAb9LV4GiRmfSSlPHsiVGBw0Gp5+NUVI7+v2LIs2wqgmFAFAFAFAFAYH4gv9RiGFPqX1bIceZcVMJl1sdWF8IlJ35TQGlxDEHBlDQkGZWkZ0+H7PHeuO/A04eFKV3UZGCbtX3vdIqOpqvhVy9zpVrdfePouKWZxVcNy9iI9bXA7wcPqVfga5Zl0alB7W+hEUNe3Prv864XrbskllLH2lOD0H5TXdCmTr8Eiaj6IBrJ8wr+EV3QzyWKlp+Bzoi8DbgcUkg+OpI89KmYGnZNl1QidUAUBy42FCD/l5UA3mKe92hzG/qP4UA4hQOoM0A3eOZW1q00So67aDjQGEskwhPlPvrWymuyimW5ZdGFgXK5GpAA8NJ/KqaivfyJx4GvqkmIRQFH0wZm3KtB1Zzk7BKQDJPhUk9zjPPcT6WoAhiHCRIV9gTy+96aeNepToOSu9jLKdtEZrBcXLWK2dw64ACtbTilmBlcQQJOwAI0qGMpaRyruO0Zau59BIWCAQZBEgjYg7V5hqOqAKAKAKAKAiYphrVy2pp9tLrat0qEgxt6jnQGQe+EeFE5k26m1c0POpjyGeBQFFiXR76HiWH2trc3bbVz9ILoLxXAZbCkZQsEJ1maA3QwBQ/2i4P8AxY+WWgD9Cq/p7r/mA0BT9KlCzZDrj10UFxts9sGOsMTQJ22LP/0un+kf9Vp/JNLFnW1P8n6nD/Q9KhH0i4RzyqQSRy7SCI9KWOOpN7yfqXGG4W0wIaTEgAkkqUcsxKlEk7n3NLCVSUoqLei2JtCAUAUAUAUA2pkEzseY0/zoDP8AT2+Vb4fcO6KCESQeySMwESAefKup2OMyLmPfRwkPtFCoHZC2XVDTilKyR6gV6FOk5R7P3RnlKz1J3QnpIm4u3UMpWrKEF3sAJSCk5dZ38B41mqwyuSlvoWwldKx6DnP3T8v41nLA18B86Aq+llsF2N0k65mHh7tqoDxS4wcNWdi8iMj1u2TKwVdYB2+ydcvd1Gg9p9fB1c8Mr4fQx1oWdzO48UhtK1AkIcbXoYMBUHWDwP8AnVmJ+VPk0cpb27j6dsmghtCRMJSlIneAABPjXjSd22bFsP1E6FAFAFAFAFAFAYXpMP8A5zCv6u8/6aaA3VAFAYT42mMHfUN0qYUPR9FAbltUgHmAaA6oAoAoAoAoAoAoAoDC/GsThDwmMy2EzMbvImfCJrqDPNcSsWmtG7hDx45ErAH9pQAPpXvwlKW8bHntJcTR/CbEFHE30LIly1bUmAkCGXMgkJ2IzcdYrysZBRqacTXRd4nsNZC0KAhY0P8A2739U5/gNAfPNnianrW1SoJAZaDaYmSJJ7UnfyivawkFGmmuJiqyvIg4+ibdzwAI8wQalilelI5S+dH0V0VxtN7bIeSkpBkQqJkb7V49Wm6crM2RlmVy3qskFAFAJNALQBQBQGYxewQvErJ4zmaD6Ua6dtAknnpQGlWqATy1oBUmgMR8a/8A6a6/4X/WRQG0tu4n9kfhQDlAFAFAFAFAFAFAFAYD4zOpNpbsqzQ/d26NOWeTrwMAxU4J3uuBxma6T4KwyzmZQqZAJWskweICYE+c16tGrOUrSZknGKWhl+j+N/QcRtnyMyFJdaXrBhSZHsQD6VDF0nOUUu87SnlTPovNXlGsKAi4tHUOzMZFgxvBSaIHiL/RMsMpLJK0JTqD3wOemiq9fDVlkUWY6sHdszuJiWXQOKF/4TWisr05LuZCD7SPVfgsXVWvWKdC2lIaSlIUSW1pBzgpIAGhRtM6V5WIlFxjZa2NVNO7PRCsTEifOspadUBy4qB/O9AKkRQCFM7z6aUBwWiO6ojz1HzoBweNAUeJf6VbH/fcHu2mgLxRga7UBy2gDYR4cqAy/wAUMN+lYc8wFZCst9qJgJdQo6TrtHrQGoaEADkBQHdAFAJNALQBQCExQBm0mgFoDE/E3DFXCbPKsJDN2y6oETmCQo6cj/E1OG5x7FZjdgX2i2CEkkGTtoZ4VvpzySuZ5K6sebdJLE2rzJWU/VPMuZhtlzwZmrcRLNSzrgyNNWlY+kGxx5/yK8g1gRNAVHSwOJs7hTCodS0tSc2qdEyZB8AalG1+1scd7aGE6JYsbi3bUpORzIhSk8IWJSpP+6dfatcVaKKW9WVuK4KTcBtm3bWHgoyoOkJMHNISsJ8RpxrUqi6t5pfQqce1ojc/C3D12+HttOFBKFKAKU5QQDx5mZk15UmnY1o1kVE6LQDT32f2h+dAO0AUAUAUBRYr/pFv/Wq+aE0Bc3PcV5H8KAcoCj6XfqFeQ/xooC6G1ANOjL2gTHEEzp68aAfoBoSFHTQxBoDpTYO+tAIykiRwnTy/maAH+6ryP4UB2nagOSg/ePyj8KA89+LN6627hiWwYcu2wsgqGYDTIpKd0kKUf7NWQSet+JFtjPS65Wi3UpJDZCk92EkSfet1CKc7PUom2keaYovrEL6zt5gMxWSowCDMk7iK04iC6mSRVTfbR9FYTddY0lRIkgTHCvFkrG1MmVw6VPS58N2N2s7JYePs2qgPIfh/ZLZU2ClQSq2bXJEBQWltQI5jtKFenmUqMTLZqbLzpa6QGh1yme0oggr4AcEa8qlRje+lzk33l78I7tSmLhtbpe6u4XlWZEoWlJTorUcd686tHLNq1jTB3ijchPn71WSOqAbfRI03Go8xrQHTa8wkUB1QCE0AtAUWNaOsK/8A3Sn95IFAXNz3FeR/CgHKApulSZYX+zPstFAWtuqUpPMA+4oAfEiOelAOUBwgzJ8SPagFIPOKA5amVazrp7UAXHdV5H8KA7TtQC0BgfimwHHMLSokA3zckcIQo1KLs7nGrojdMeoTbK0W7qnjkTM6HYk/Kt+HzufIz1LJHluIgFpydBkV7Qa31Pkd+TKI/Mj3D4bkrsWHVKlbrTRUI2IT+c14UpXSXI3pWNTUDpT9MLNT1hdtNiVuMPISOalNkAe9AZPBMGW1bNOKUFlTbKDBJSjq20oyCdgCk+ZNa4VE4qPIplGzuY3pbfh17KnVLYKZ5qPe/AD0r0qEMsbviZ5u7NR8IrgJ61P31wfNKB+Vebi1erJruNFF9lHp1ZC4KAKAZU2QZTx3HA/wNAKHhxBHmPzGlAdBwcJPpQGA+KvTVyzQi3to+lPkAKPdaQZlXirQwOG/Kap1Errkrl1Om3Z99jP9EOmpeS1a3i//AHTd2ylJg/WtqScivPQyfKa7SalBNEasXGbTPX3UykjmDVhWDa5GxB4gigIWMNZ21p4ltyPOBHzoDE4300Wym3aQk5Vtp6xxJGdESDAO+3DXlVFTERhKzNFPDynHMjvox0naF03btvKdL2c5CFFQhJUVSR2Rod4HrUqVRTV0Qq03B2Z6EKtKhoSknSUnXTcHjpyoDsOA8/Y0BypZBGnZ8Nwf4UB04JSRzBoBGlyNiDx0oBygPIvjT0jSktIb0ftXgsZ0yhalNkBICTmJhYPKqevtUypbb9xd1D6vO3vt3jFv0paeaHXZGc8AtupOqjwESD4Vd8cr9ngQ+ElxRZN9BbbFGUq63KhCyCG28gVA7p2kag6jhVlPF9YrvVcrkKlDq3bY32DYIi1ZQ0yTCAQCrWZJJmIG5O21cqTc5ZmRjHKrE8PfeBHzHuKgSOg6P5BoDyb4xuO2jLimEKaaWEytKiEla1QUgA9kwJ09IqmU5qoorZ8fUvjCDpuT3XD0PLsZwZCG+sTJCNVpUtcKHIEHQ1npYupOWWTeppq4WnCOaK2PoX4f4O3aWbSEMBkqSlah3iVKSJlUnX141sp5sqzb8TDPLmeXY1FSIhQBQBQBQBQHmfxO6C3N7cMv2nVBSYnP2RoDqsjVUggaCdB5jPOm3Puas/yaIVVGHendfgf6EfDldu8i5vng883mLTTci3ZUsZVKAOqlkACSB6wItp04wVkV1KkqjvI9FqZWFAMuGFJnkR+H8KA846WfDm5uHkm2ukMshMHMjMtJKiezzGvMVTUpRnK7V/Mvp1pQjZO3kXnQT4fs4apbgcW++4Mq3VxtMwkcBoOPAVOMbfuhXOeb91NjUyAUAUAUAUAUAUB5z8Uug7l2W7izA+koVJBKQlYyxrMa7CZ2qipT1ule+jNFKrZWbtbVGBPQfFX1thyz6tLaw4T1zRzFMwB2tBrxqhUHTTy3baty+5e8QptZrJJ3539j2/ovZKYtWm1jKtKRnGh7XHUaGtNGLjBJmWtJSm2i1q0qCgCgKPptgIv7J+37OZaD1ZVslwaoPhrGvImljtzx3C+hGIXL7LVzalphCm1XBWtJS4EkFSUlJMpMHadxWOFDq5XWv2RsnX6yFnp92e+pECBsK2GIWgCgCgCgCgCgCgCgCgCgEInegFFAFAFAFAFAFAFAFAFAFAFAFAFAFAFAFAFAFAFAFAVl3jrTbhbVmzAFR0EZQnNMztAX/wAtfKgGW+krKikALlZCUyBqqcpG/BUJPIqAoCQ9iqQsJAJ7YRMiNUk6AGdIA1A30mgGEdImikKyrggnZJgBvrBMK4pIiPWKAVzHAAr6teZIWcpKN0BZAJzRJ6te0xGsaSBJuMTSg5SlRMJ2KdVKMBIlQ18dvGgGRjaT3ULIIlKuyEmUFQHenWI23oBxjESpUZNC4UZgqRolRnUDXswQJAnfQwBHtMbKygFASVd4ZicsiUgHLBJkcQNRqaAft8TzKaBSAHUhXekpUUlUEAREA6zrBgQCQBY0AUAUAUAUAUAUAUAUAUAUBW32MJacyLBjLmzcNEuKIjnDSj78qrlUUXZ/u/4NdHCSq088XxtbzivrJHa8S0bKUk5yoGZ7OUwruhUwQfDxrufaxFYfWSk9kvO+29vz3EdfSFsTKXNAkxlnvAEDQ7wpJ9eelR62Jauj6rtZrjx5XX1Vv4JF3iiW1ZSCdArTeClxWg4/qj71KU0nb94/gqpYaVSOZeHvFb/8hLXGG3M8SAhIWokdmCkK3B1gEUVRM7UwlSFr8XZLjvYYax1JAJQoSBIkZgolYy66bo3mNZ2qKqoslgZJtJr+NHf0ftYD0iZ17xOVKoCdwrLEfvt/vp5062IXR9bu3a35X/D9GSrHEkuqUEgwlKVSYE5p0y7iI4xUozUnoU1sPKlFOT3bXpbjt6EsoB3A9v55n3qZnDqxyHtzM/jQCBpO+UcOA4be1AcN2iEhKQhICRCRA0HhQHZaTM5ROusCdd/eB7UAimEndKTIIOg1BMkeU0B1kHIe1AcoZSmYSBJkwAJPPzoBUspEQkCJjQaTvHnQChsTMCQIBjWOXlQHVAFAFAFAFAFAFAFAFAFAFAIUjl/P8k0O3YBI5DTbwoLs5LSTuBy24CuWCk1xFUgHcA8NuB3roTa2ANjkNo24cqWGZgWweA130oLsCgch7UF2CUAbAD/xQNt7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txBox="1">
            <a:spLocks noChangeArrowheads="1"/>
          </p:cNvSpPr>
          <p:nvPr/>
        </p:nvSpPr>
        <p:spPr bwMode="auto">
          <a:xfrm>
            <a:off x="533400" y="457200"/>
            <a:ext cx="7848600" cy="4400550"/>
          </a:xfrm>
          <a:prstGeom prst="rect">
            <a:avLst/>
          </a:prstGeom>
          <a:noFill/>
          <a:ln w="9525">
            <a:noFill/>
            <a:miter lim="800000"/>
            <a:headEnd/>
            <a:tailEnd/>
          </a:ln>
        </p:spPr>
        <p:txBody>
          <a:bodyPr>
            <a:spAutoFit/>
          </a:bodyPr>
          <a:lstStyle/>
          <a:p>
            <a:pPr eaLnBrk="1" hangingPunct="1"/>
            <a:endParaRPr lang="en-US" altLang="en-US" sz="2800">
              <a:latin typeface="Times New Roman" pitchFamily="18" charset="0"/>
              <a:cs typeface="Times New Roman" pitchFamily="18" charset="0"/>
            </a:endParaRPr>
          </a:p>
          <a:p>
            <a:pPr eaLnBrk="1" hangingPunct="1"/>
            <a:r>
              <a:rPr lang="en-US" altLang="en-US" sz="2800">
                <a:latin typeface="Times New Roman" pitchFamily="18" charset="0"/>
                <a:cs typeface="Times New Roman" pitchFamily="18" charset="0"/>
              </a:rPr>
              <a:t>Q18. </a:t>
            </a:r>
            <a:r>
              <a:rPr lang="en-US" altLang="en-US" sz="2800">
                <a:latin typeface="Calibri" pitchFamily="34" charset="0"/>
              </a:rPr>
              <a:t>Two brother X and Y appeared for an exam. The probability of selection of X is 1/7 and that of B is 2/9. Find the probability that both of them are selected.</a:t>
            </a:r>
          </a:p>
          <a:p>
            <a:pPr eaLnBrk="1" hangingPunct="1"/>
            <a:endParaRPr lang="en-US" altLang="en-US" sz="2800">
              <a:latin typeface="Times New Roman" pitchFamily="18" charset="0"/>
              <a:cs typeface="Times New Roman" pitchFamily="18" charset="0"/>
            </a:endParaRPr>
          </a:p>
          <a:p>
            <a:pPr eaLnBrk="1" hangingPunct="1"/>
            <a:r>
              <a:rPr lang="en-US" altLang="en-US" sz="2800">
                <a:latin typeface="Times New Roman" pitchFamily="18" charset="0"/>
                <a:cs typeface="Times New Roman" pitchFamily="18" charset="0"/>
              </a:rPr>
              <a:t>A. 1/9</a:t>
            </a:r>
          </a:p>
          <a:p>
            <a:pPr eaLnBrk="1" hangingPunct="1"/>
            <a:r>
              <a:rPr lang="en-US" altLang="en-US" sz="2800">
                <a:latin typeface="Times New Roman" pitchFamily="18" charset="0"/>
                <a:cs typeface="Times New Roman" pitchFamily="18" charset="0"/>
              </a:rPr>
              <a:t>B. 2/9</a:t>
            </a:r>
          </a:p>
          <a:p>
            <a:pPr eaLnBrk="1" hangingPunct="1"/>
            <a:r>
              <a:rPr lang="en-US" altLang="en-US" sz="2800">
                <a:latin typeface="Times New Roman" pitchFamily="18" charset="0"/>
                <a:cs typeface="Times New Roman" pitchFamily="18" charset="0"/>
              </a:rPr>
              <a:t>C. 1/63</a:t>
            </a:r>
          </a:p>
          <a:p>
            <a:pPr eaLnBrk="1" hangingPunct="1"/>
            <a:r>
              <a:rPr lang="en-US" altLang="en-US" sz="2800">
                <a:latin typeface="Times New Roman" pitchFamily="18" charset="0"/>
                <a:cs typeface="Times New Roman" pitchFamily="18" charset="0"/>
              </a:rPr>
              <a:t>D. 2/63 </a:t>
            </a:r>
          </a:p>
        </p:txBody>
      </p:sp>
      <p:sp>
        <p:nvSpPr>
          <p:cNvPr id="47107" name="AutoShape 2" descr="data:image/jpeg;base64,/9j/4AAQSkZJRgABAQAAAQABAAD/2wCEAAkGBxQTEhUUEhQWFhUXGBUVGRQXFxQWFxYXFhUXFxQUFRUYHCggGBolHRQWITEhJikrLi4uGB81ODMsNygtLisBCgoKDg0OGxAQGzAmICQtLDQsLCwsLCwsLCwsLCwsLCwsLCwsLCwsLCwsLCwsLCwsLCwsLCwsLCwsLCwsLCwsLP/AABEIANAA7gMBEQACEQEDEQH/xAAcAAABBQEBAQAAAAAAAAAAAAAAAwQFBgcCAQj/xABBEAACAQIDBAcGAgcIAwEAAAABAgADEQQSIQUxQVEGEyJhcYGRBzJSobHBQtEUFWJygpKyFiNDU1Si4fAzNMIk/8QAGwEBAAIDAQEAAAAAAAAAAAAAAAIEAQMFBgf/xAA3EQACAgEBBgMHAwQCAgMAAAAAAQIDEQQFEiExQVETYXEiMoGRobHRFMHwFUJS4QYzcvE0U2L/2gAMAwEAAhEDEQA/ANxgBACAEA8JgCFbFqu8wCLxHSSipsXW/K4v6SMpxjzeCSi3yQh/aqlzP8rflNT1NK/vXzRPwbP8X8j0dKaXFreII+omVqKXymvmiLqmuafyHeG27Sf3XU+BBm1NPkQ5EjSxAbcZkCwMAIAQAgBACAEAIAQAgBACAEAIAQAgBACAEAIAQAgHhMAhNtbX6vsqLsdyjj+Q75X1Opr09bssfD7k665WS3YlZxCtU1qtm/ZFwo7rcfOeU1G2brniPsry5/M7NGjrhxfFiQpAaAAeGkqqzPM6EcI9WJYZliyNK04mto9aire8oPiB9ZpUp1vMG16GqcE+aFaOenrSY/uMSQfAnVTOro9v3VNRu9qP1X5KNujjLjHgyy7H2mKq33HcQd4I3gz2dVsLYKcHlM5UouLwyVmwwEAa47HpSF3NuQ4nwk4Vym+BjIvSqhhdSCDxG6RaaeGZO5gHLNaAMsVtNEFywA7zaARdTpTS4HN+6C3zAmiWppj70l8zbGmyXKL+QmOlScn/AJG/KQ/Xaf8AzXzJfpbv8WOKHSakTYsAeTXX6zbC+ufuST9Ga5Vyj7ywS1DFq24zaQHAMA9gBACAEAIAQAgBACANsdWyqTAKZQbOTVO9t3co3AeO/wA54Dbetd+pcV7seC/dnY0lW5DPVnbLOZCZcTEmSWYzNiYmVm5TJZPQJhsCizRIgxVDK8kQZ7h6vVVlYe65Ct+9+E/b0npP+Oa3Enp5deK/dHN1tXDfRcqD3E9ec0VgDbHYFKoAcEgG9r21taThNweUMC1GmFUKNwAHpIt5eQeValhMAq+1Nrs7FKXDRn3he4c27pydpbVr0i3Vxm+n7ss6fTO156EQ2HF7t2m5tqfLgPKeWt19+oebJfDodimiuv3UcvEC2jxJKZliwFxY6jkZUmapI7o02TWkcv7P4D3W4eIl3Sbav07Sm96Pnz+DKF+khPiuDLHsXaoqCx0YaFTvB/7xntdPqK761ZW8pnInBweGTIM3ET2AEAIAQAgBACAEAg+lNUrRe2/KfppIWS3YuXZGUsvBColgANwAHpPlTeXlnoEemDJyyycZmUxF6JYqimxY799gNSbeXznS0Fautw+XUjbY4x4CVViobMLMgNx5XBHcZK2iVdyrfV8H6ko2qUN4URCpKMbsttd1wRcG3/d0a2lU2YXJ8iNVm/HjzOy4Frm1zYd55Sg03yJtieLqApUAPaQZvA2zKflNmkcqr67F/kvvxNFuJRkvIsn6wNLDNVy5sq5itwNPGfUtPV4tihnGTgt4WTrottdsTRzumUglSdLEjfYbx5zfrtNHT2bsXkxF5RMykSPCYBXOkW0DpTT3m0vyHFvL8pS1+sjpKXY+fRd2baanZLBF06QVQBuH/ST3z5xZbK2bnN5bO5GKisI4cTdBm1MQZZajI2JngWTcjORVBK82QYukpzNTE6j9W61RwsG71J3+RN/WdrYOtdN/hP3Zffp+ClrKt6G91Rc8HVzKDPdnJHEAIAQAgBACAEAIBXelzf3L/uk+ms12x3oSj3TMxeGmQWIr5ltSZS5ItYg9+7vAt5z5zo9JKy1Rmnjj9juTniPA7Wj112X8Chl73Ivb+XT+KX9naLeqs3+vD5f7Nds+KweVFNQdgnRet0429xT4m/pNGztF4jnvrksfF/glbZjGB5soB3LjcAFHi3ab5ZfUy9sihwrlKXNvHy/2a7ZZYrtXAdYLrYMLC53Fb6qftOlZVGxpy6PKNabWcBtXDE2qKLsuhA/EvEeI3jz5zRrNN49eFzXL8fElXPceSKdA4LjVaeQg95YZvRf6pzdJp3+ntlJcWmvl/v7G2yzMlgif0n++rjfnyobAm2UhSTbuLekuabQb1Wmm+jbfpnP7FedvtTXkaLshlamLWI9RPXp9Uc0kVUDcLX18+cy22DmsSFJFr2Nr7r98wSik5LPIgdj7Rr1Os61MoHaFwwNjuABGo0OshFt8y/rqKKlHw5Z+XT9yGVs7u55lR3KunzNz6TxH/IdS7NT4fSK+r4s26KGIb3cVnALgnWYAEkgAcTum+vLeEZzgSqWGp0HOb4Nvgie9g4pMDuvy1BB9DNtsZVvdksMRmpLKFlErykGxVZWkzWzyql1I5gj1EzCThJSXQw1lYJzoxWzUlvyE+p1z34KXdHn5LDwTcmYCAEAIAQAgBAPDAK5t9RnQ1Benc5r7gfwlv2d/ymjUKW57JsqxvcRLG01ARgB2XSxAGlzl0/mnKRdYvhsMtMEKLAkt5nfIpJcjJW8SuNo42iuHpq+FqFmrObZk32Ua6Abxob3MnXXVGEnybefiQk5by7FjweFWmuVd1yde83kMJciZDbSOO/TqHU9X+h5T117Zs2u7j8Nrd82x3Nx55kHvbyxyJ+aiYz2hTC0KuUAXWobDixU/MmSXF4Zh8hKm4ootKmA1SwFhztq7kbtfMzZVS7HhciEpqK48yc2NhSiAHU7ye86n5zrxWFhFJvLySUyYCAJYhbgwCj4tupaoDus1Re8Wuy+N9fOeN2/oZLURujylhP1/9HT0dq3HF9DjBBwiszXu2Qg20NhqD+9cekoXaKD0vjQ5/tnBvjY97dZztABlN/cDICebZgco52GvjaNBpZKuV2OOGo+r4ZFk1lR+ZKYLAXs9Qa7wnBeV+bfSdbR6KNEcvjLv+DXOxz9BLa9MIwqbg3ZbxHun7ek1bS07sgpxXFfZkqZ7rwxvSJuQy5TYMAeKncTyOh0nF1emnp93e6r69jfCxTyFKqSdRZTfIeeU2a/nu7pG/Ryqpha+vPy7fQxGzMmjrDVw4JF9CRr3Hf4Hf5yvbVKp4l2T+ZKMlLkS/RIf3Q8/qZ9L0f8A8ev/AMV9jhW++/UsUskAgBACAEAIAQAgDfE4YOLGAVbbGzHpI3VHs78h1FwbjLxU3Hh3TRPTwk89TZG2S4D5sQMoYaggEees5D4HQhHeCjXuDfS0IlOG6MtoU8S5VsNXpKn4g9M1L96srj5zZFwXvI0SUnyZ3+tqQqLQzh6xGqrqQBvdwPcHjI7r5k8PGRWriCDpIZN8a00JbYJamFBILsgFt+hDH5CWNPDemkVbnuxZLbJ2YqLu1OpPEnmTxM6ySSwig3klgJkHsAIBy+6AUvbeANeqUz5Mtju1YNcN5cJz9elOO5JcPwWKFxyK4LDGphwrHK2a7EcGWpdrX7x85zfAhGvwuaxgtZb4itXCLnpIB2UJe3C4Flvz1YnxE2xSSwjD5jal0loNjWwQLdcqdYeycttDo3mJPw5bm/0Mb63t0l2UHfr/AMbpAkVzG7Zo1cUcJSf/APTTW7LYgBGtmObcSt1Npp1Wi8etOXLP8+YjbiWETGMwOamqocpW2UngNx+RPnaZupjbDcly/BlNp5RFYrDOvWtTZVRWQWtdrKiK1iTa/kd012bOp1F0ZWZ7YRjxZQi90texMMEpqBwE9JGKikl0Oc3niSckYCAEAIAQAgBACAeEwBhtCquUgkQCs7PxaZjQZhvJQ33j4fEfSczVU4e8uRd09uOBK0qIWVCxKTkVLbvQbrGLYWu+Hze8ilurN95CgjKfDSbVZ3NlVyhwcU/Ul+i/RqlgkIS7O2r1W95j9h3SMpORG22Vjy//AES1VF95rC2pJ0HiZDBBTaQxwFZa1XP+BdE777389AO7xnU01O4svmyjdZvPgWqk4tpLRpFYAQAgHhEAi9qbLFTXUEbiNCD3GRlFSWGZTa4ohcBnSo9Oob5u2pta9gAwNtL6A+ZnO1NKhhrkWqbN7gx3Ur2Mp5LkYJoSqV6S1FByirUU5SQAWy71zcd97Say0amsMSwNbElyKtKkiDcy1Gcn+EoLeslJQxwZFOWeI5ahTVzUyKKhFi9hmIG4E77SG88YJxhl8BdHB1mA1gjtj4NqpLObrnZlXcPeJBPMzrU0xilLqUbLG3joWyklhaWDUdwAgBACAEAIAQDlnAgEPtfawQWGrHQKN5PKZSbeECHGFza1jmblrkHcBx8TLsKYrmRyDbNpHfTT+UfIybri+DRjLKZQ6bVqdZkOV6fWFVuDmAzZRrfXzmu3YVcq/Fg8cM4K8NrNWuuSzxxkvf6RU+FD/ER9py3smXSX0On+p8hltnatWjReqETsi9iWN9QOQ5ydeyHKSTlz8iFms3IuWORW+j22Wx1R6eJAKhcyquZRodbgHXfxnUlsmrS4fNvuUKNoS1LaaxgsybLpr7oZfB3H3mPBh2LGRanialHXMXTjf3lHPT3h5X8ZosowsxMpljw2MDLcGVzIwXba5rEEDMVDG1iwNrb9PPfNatjvbvUluPGSXo1Qw0mwiKQBOpVA3wCA24FYXU2ZdVPIj7SM4KUcMzGTTyhpgMalXQ2FQb0v815ici2l1vidCu7K4CfSPYi4qj1ZYoykMlRd6ONxEhGWGbITcZZI/ZGw8ZTt1uPZ1HAU0ue7MwJknKPYzZKMvdjj4lgrUrzWxCWCP2rjVoplzAO/ZXXdfe3gB87TdRVvyx0NV1mFkmdg1ECAKRoLTsHOJgGAewAgBACAEAIAnXawgFVq4ytULZWRQGZdQxOh46zfCneWcmMnGHwmU5mJd92Y8ByUcBLMKlDkRbHM2A4rVMqsx4An0F4YMUoNdlJ3lgfU3nbnHFDX/wCf2PNVy3r0/P8Ac24ziHpSG6Yf+nW/dH9Qmyr/ALI+qNOo/wCqXoyi9B6+XGIPiDL6i4+k6OujmtPszkbOli3HdGpzlHdCARwxpw+ZPw2LJ4cU8j8iJQuhuvgSR3s4K2bMxcVbaBKgQWG/ORa+7XTcJxbrXKW8ljBergksEnsfFMjGk5uRqD8S8D48D/zL9NviRz1KtkN14JbHYwIpYmwAvNxArb1albVmKIdyjRiObHh4DWcbU7Rae7V8y9VpVjMzj9X0+K38ST9TKD1Vz/uZZVMF0KZ05C0qtEUhkYBnzLcHfYajwMnG+xx4yZwNuXujcVTw+L4Fl6LYys+GR2qZic184udGIHaFuA43iV+Hho6egcrdPCcnxaJf9JqfCn8x/KZ/UR7Frw2VHbfTWtTqtSREXKcpfVjwvYaAb+N5PxFw4HE1e1HTf4Kj1WX6lop0FIzEZiQDmaxJ8/tKk7JN8Wd9RWDipRKHPSFmG9RoHHEW58jLWk1kqpYk/ZNN1CmuHMndl7XR1Bv/AN5HvnoU01lHMawSaVQd0yBSAEAIAQAgCOKPZMAp+GSpnqOgBQtbLuJYaMyk6chbukY66NM9yXI2KlyjlDqlWDaDQjep0I8QZ0q7YWLMXk0yi48GKTYYInpTjFp4WqWYAsjIt+LMLADmdZmKzJLuzXbLdg35GL4fGksRa1rkHlbnLlWuldKdbjhYf8ZybdIqYxsUuOV/EWo9I8V/nv8A7fyln9FV2+pV/qOo7/RDXH7bxDoVes7KbXBtYi47pl6WuGJJdV18zK1l0/Zk+Dz0RCYTaRDgpdWU3Vhv0MrLWw1EnVj/AHhlh6WdCVqfH8o0Doh0lY1OqruWznsO28N8JPI8O/xmNVplX7UOXU36HWux7lj49C8ykdQabSwyVEIc5QNQ27Keev0kLIqUeIRDdF8RdwgYsQzWIXTqgBZizXOpNgBPO6qtRk2uRdpllYJ/az5Orqcmt5MPzAkNJLFmO5K9eyNamL/SGsNaaHtHgWGoTv5n0ktoancj4ceb+xHTVbz3nyHs4J0RPEYhUGZ2CjmxAHqZlJvkYlJRWW8Ga9MMYtXFMUYMqqqAg3GgubEd7Gb8YSTPF7dtVmpwnlJL8lq6HY6muFQNUQEF9Cyg++eBMhZFt8Eei2XZFaSCb6fuTY2hS/zaf86/nIbkux0PEh3Rlu3KgbEVmBuC7WI8ZufA8JtSWdXNrv8AsadsStnw9JuaL9JqmvaZ7nTz36oy7pD2QNo3q4JGN7EN8SkqfO2/zm+rU21+6zXOqEuaHGyqjLWyZ2YZb2axtrYageM7Og1Flybn0KOorjDG6WlZ0CsewAgBACAR22auWmx5AmARWzaeWkg45QT4nU/MziTlvSbOjFYWBSvh1f3h4HcR4EaiIWSg8xeBKKksMqO2Okxw1c0svWAAHNfKwuL2NhY756bZsrdVHpw6nH119elaz1KXtXHviHL1Tfko91RyUfffPQU6aNa48X3PN6nW2XSzyS5IjRhwD/35njNqr/n5NbubWP58BQmbUasHJhrJJcBumGUG4/59ZohpoRlvJFieonKO62L3m9pNYZoTaeUan0UqPXoBqlVsw7JChBwFiTYkkg3vpPB6nW3VzcEe3pqjOKkydp4FAb2uebEsfnunOs1FtnvSLMa4x5IQwOylpValRfx5ez8Nr5rdxJBkZWOUUn0MqCTbQx6ZPagP31Pja5t4aTZp1mfwZG14iL0Loqg0iosPcGZR5DX5TnWUzbznJYjNJYPWx1MAksAALnN2bAb73mrwp9ie/HuZv0m24cTU7OlJfdHP9s95mzG7wPF7W2i9RPch7q+r7lVxZqBhk3eW8njzEvafwHF+JzNelWmcH4i4/wCh9TGmvjKUnx4HOm1ngdWmMkMkfi6TkjK1gN4vbjv75eosqinvrOTqaa2mMZb8c58s/DyNF6GdJEFNKFbsEXCufda5JAPwnXjKNkN55j8jvbK2jVKEaG8SX1LlVqhd/HcBqT3ADfNMYuTwjttpHqYVn9+6r8AOp/eYbvAestwpUeL4s1Sm2cbKpdVXZWJObtKx3lRpl/h+/jOxo3Hc3UsFG9Peyy2odJbNB1ACAEAIAw2tRzIRzBEAh9mVL01B3qMjDkV0P5+c4tsHGTR0ISzHI6mskQ+M6L4WqSzUu0d7KzKT42Mt0a7UUf8AXLBWv0dN/wD2RyRWJ6BUT7lR18bMPoDOjX/yDVR97D+H4KFmw9NL3cr4/kQodFVpNZKRr1Br1lUhKKcuyNXPkfESF+179RwlLdj2jz+ZOjZdNHGMcvuxDF9DrsWqvVd27R6mkoQdwubDwm2rbdlUFXVFJLvlshZsmFk3O1tt9uCKPi6JR2RgQVJFmFj3XA4z12lvV9UbF1XQ81qKfBtlDsIEywaQBgGl9FabrQp1aevZAZfiA+44GeH1tCnOS6ps9hpbcQi/JFqw2IVxdT3EbiDyI4GcWUXF4Z0lJNZQrImSu9Ku3ZBrkBdvPRR6Bpd0sG1KRXvlxSLCpuARuOsplgjekeDqVqD06RUFxYlr7uIFue6TqkoyTZCcW44RnOJ6H4un/hZxzRlb5XB+UrOptnk7dj6lPKSfo/yJYbo5VIz1h1FMb3qCxPcie8x8pmNTfMUbJulxt9mP1+Q3r7HrKrVOqqdUNc7Ll7N9CQdRIyqeeBpt2dcsyhF7vnzx6CZ2ZVFi9N0U2u5RyAD+K1tYVTzxIw2fdvLfi0n1xnA5xXR6sozoBWp8KlI5x5gdpT4iZlVJcjbdsq+CzD2l5fgRw+xcRU9yjUP8JA9TpIquRpr2fqpcYwf2LN0Y2LjqNdarJ2bFWV6i+6d1rFrcPSWa+EWpHodn1ayDbueV65NBkTrjLaosqvxV09GYIR6N8pY00sWI1XLMCx4NrqJ1ikLwAgBACAcut4BA47ZjKxekbE7wfdblcc++abaY2LiThY4jJ9qqn/mVqdvxWzJ45hu8wJQlpbFy4lpXxfMdYbF06gujqw/ZIP0mmUJQeJLBOM4yWYvIsZAkEAg+lCMQlkr1B2rrRqCmLaaubgny75a02MvMkvNrP7M0ajOOCb9Hj90ZTjWBdioKrc2UsWI7ix3+M+gaKLjRFN54c8Y+nA8Xq2ndLCx8c/XiNyJaK4AQDWfZrVD4ZV+Esp8j+RE8nrYuN8l5nqNHJSoi/IsGN2Oc2ekcrcxuPcw4iUbKozWGW4zceQh1GIOnYHeAT6AmVloo54s3PUPsOaOxgFN9SdSTvJPEy3GKisI0NtvLI+lV6n+7q6KNFfhbgrHgRz4zn6jTtPejyLVVqawx+rA6jUSobwmAIvhULhyoLAWDHUgd190zl4wMIrHTKooJVhh+0FN6tVlc9qxAUDQab785OLwVdRYo8G18XgfdG6gYtZU0G+niXrKb8CrHTxIiTNlMt7t8HklV2dTD9YqBX5rdb/vAaN5yO88YNu6h1ImQgHFWsqi7EAd5tMpN8g3gapeuyhQerBDFiLZyN1gdbA6342l/Tadxe9Iq22prCLNQSwtLxXFIAQAgBACAeEQCpdPQBhqh/ZI9dPvNlMd6yK80ar5btcn5MyRWINwSDzBt9J6ydUJ8JJP1R4+u2cPdbXoxw21a+Ur11TKd4zt+cqPZekbz4aLi2nqksb7HSdKcYN1dvNaZ+ZWaJbD0T/t+rN8dsatf3fRDXG7cxFUWqVnYctFHmFABm+nZWkqe9GHHz4/c12bS1NixKXy4fYjCJ0SkeWgyFoBevZdjctSpT52cf0t/8zz+168WRn3X2O7sqzMHDs/uaymonJOqe5YB7aANsThVYaiAZt02xBwpX9HY02Y/h3WG+6nQ8OEo61xjDOOJV1mqnRXmD4kRh+nmJUWYU37yCp+Rt8pylb3RTr27al7UU/oO8P7QXCgPSVjxIYi/fa2kl4sexvjt5Y9qH1Inb/Sh8SMvV00G4mwZyN9sxGg8Jh3f4lXVbYnasQjjz5sX2P0weiLdTSbgWVRTY23ZsosY8buTo224LE4L1XAkm9obcKA/nP5TPixLD29HpD6jRen2IAtkpk3OpvxNwLDlu8pjxV2NP9enj3PqR+L6X4t/8XIOSKq/PU/ORdr6FWzbOpnyaXovyXjoLhRWopUftOb3ZtSSCRvPhO9p8OtPyOzRY7K4yb5ovFGgF3CbjaLQAgBACAEAIAQCm+0WpbDP32H+4TfpVm6Hqivq3iifozKDPWHjjgzJk5IgkcmZMnJEGTy0ALQZJjoni+rxVM8GOQ/xbvnac7ale9RnsdDZlm7djubpg3uonmz0YvACAJYh7AwDE+nmN6zFEX0QBfM6t9R6Tj7Rnmaj2ODtWzNih2X3K7OccoIAQAgBACAEA1f2X1L4ZRyZx/vJ+89BpHmmJ6jQvOniXyWS2EAIAQAgBACAeGAZ77TcR/dqvxOPkCZe2dHe1C8snP2nPd0788Gcz0p5U8ImTJyRBISd7b9O/hIuajzJxi5Lgc5r7vU7vLnMb7l7vzJ7qj73yO7TYawtAOkYggjeCCPEG4kLIKcHF9UTrm4TUl0ZtnRDawr0VYcdCORGhE8hZW65uEuaPX12KyCnHkyxSBMIBA9KtqChRdzwG7meAHiZGclGLk+hGc1CLk+SMOxNYu7O29iWPnPOW2Oybk+p5O+122Ob6ic1moIBwWI3jTmPuJPCfImop8merUvu1HPhMOLXMSg48zqRIBACAaJ7K8TpUTkwPqAPtO3s+Wasdmei2XPNGOzNOUy8dE9gBACAEAIAQDlzpAMo9pOIvWpryDN6kAfQzr7Jj7cpeRxdszxCMe7+xT53Dz4QZOSJkyK4PC9bUVODHXwGp+kpbQnu0PzL2zob+oXkcYnDGmzI29Tb8j6TbpbvGqUvn6mvV0+Da4fL0ErSwVwtAyFoMF/9l2It1iX0zKwHitj/AEzzu1Y4uz3R6TZMm6GuzNOU6TmnTAmAZp7U8X2ES+9r27gD/wASlr5Yqx3OftOWKMd2ZxOGecCAEAXwOFarUWmu9jbwHE+Qm7T1eJNRLGlpd1qj06+gvtrA9TWKDdZWHgR+YM36+G7bw6os7TrUbsrql+BjKRzggBALX7OcTlxJX4l/pP8AzOns2XGUTsbJnxlE2WkdJ1jtncAIAQAgBACAJVzpAMY6a1s2LfuCr9T9539kxxU33Z5zbEs2xj2X3IKdQ5AQAgyWDoPhc+J/dUn1IA+85O1p+xGPmdnY0MzlLsvuP/aDsnIy1QND2G/+T9R6Svsu/dm631+5Z2tRvQVi6fYp1p3zzx5aAe2gE90Lx3VYlRwfs+e9fv6zlbVq3q1NdPszrbIu3bHW+v3Rs+Ge6icA9EeYqpZTAMQ6abQ67FNr2U7A8tWPr9JxdfZvWbvY8/tS3et3F0+5BSgcwIAQC/ezfYtw1dhv7K/ujefM/SdrQU7sN5839j0OzaNyvffN/Yae0vB5atNxxBX01H1MhtGPsqRq2tDMYyKZOQcMIAQCV6K1smLonmxX+ZSPraXNDLFy8y/s2WL0u+Td8G11E7p6QXgBACAEAIAQBvjT2TAMO6QVM2Jqn9sj0sJ6XZ0cadfE8rtOWdS/LBHy8c8IAQC8+zLDXNR+9V9Bc/1Tz+1Z5tS7I9LsiGKXLuy5dJ9mCtRZDxB15HgfIznQk4SUl0OnOCnFxfJmLVKZUlW0IJBHeN89bVYrIKa6njLq3VNwfQ5mw1hAOqblSGG8EMPEG4+k13V+JBw7o2U2eHZGfZm39HcaKlJWHEA+onkWsPDPaJ5WUNulu0hRoO/JSQOZ4D1tITkoxcn0MTmoRcn0MOZiSSdSdSe8755qUnKTbPITm5ycn1PJEiEAc7NwbVqqU13sQPAfiPkJv09XiWKJY0tPjWqPTr6G7bDwApU1VRYAADynoUscD1SWOCKl7UMJehm+FlPkTlP1lbWR3qWVNfDeol5cTLZwDzAQAgDjZ9TLVptydD6MJv0zxbF+ZZ0ct2+L8zf9mNdBPRHqh5ACAEAIAQAgDLab2UwDCsc96tQ83f8AqM9Vo1iiPoeQ10s6ib8xCWSoEAIBqXs3w2XDg/ES3qdPpPK6ye9fJ+Z7DQw3NPFeX3LlXS4lYtGQ9PNmdVXzgdmpv7mG/wBR9DO1sq7g6n6o4O2KOKtXo/2KzOycMIB4TbfMNpczKTfIv3s/24op9UW7QJAHNd+nrbynmtdS42uSXB9T1Wz7lOmMW+K6egj0pqtiWZM5VFIGgBuRqSe65+U83r9U4ydS5dSOstzmvp1KvU6PN+F1PiCPpeczficl6aPRjd9iVh+EHwYfe0zmPcg9M+jG1TA1Bvpt6X+kz8SD080Xb2Z7KuWqsNb5ADvAFibjhf7Ts6CrdhvdWdvZtHh17z5v7Gp01sJfOkV/plg+sw9ReaMPO2nzkZx3otEZx3ouL6mLUsFUYAim2vdPNNYeGeV/TWdhZdk1j+A+ZUfeRyu5n9NLujsbErfCv8wjMe5n9M+6+p6NjVgQcoNtdGH3koTjGSeSddDjNSyuD8zYujG0BUpi28aEcQeIInpITjOO9F8D00ZKSyifkzIQAgBACAeGAVHp1tRqVMBd7HLfgum8/aWdHp1faoN4/nQqa3UPT0uaWX/OZl/6KvefMz10dPCKSX3Z42WonJuT5vyQfoq9/q35zPgx/jZHxp/xI8/RRzPr+ceCu7M+M+yOHw1gSGO7ukJVYTeSUbd5pbpsvRPDZKFNeSr9NZ4tvLyz3aWFhE6ZgyUf2j0L0NwvmWx5a75a0Of1EUnjiU9fj9PPKzwM2GF5sfIAT1vgvqzx3jLojoYVe8+JMz4MepHxpdPsKLSUblA8hJquK5Ii7JvmxxgquWrTI3hl9L2byteUdqbv6aWfh6l/ZO9+qju+efQcdIdv0aLEo4ZjqaY7WviPdngdXpqrHvN4Z7SOyrNU8xWPPoI7P6T0Ku9sjfC+nodxnInppx5cSnqtjavTvjHK7riS9Oqre6QfAgzS01zOW4uPBntSoFF2IA7zaEm+QSb4It3QrDkUyxFszM2vLcPkBPS6StwpjF8zsURca0mWuWTcNsfRzKRAMg6QbQ/QWVKyFg2bKyWOgOlw1tbETh6nQtTck+DNNWyLdTKTqa+I1o9KsM34yvcykfSVHprEQs2HrYf2Z9GmL/2iw3+avzkf09nY0/0rWf8A1v5DPF9LsOo7JZzyAsPUycdLN8+Bap2BrLHxjurzZP8AQfpbhrktUy1GtdW7O7cBwO/fO3pYV1w3Ysty2bbpVhrh36Gl4XaKOAQQZbNI9VrwD2AEA4qPaAVjpB0zw+G0qOA3wjVvQTMYuXIGZ9J/aCa4KUqdlOmZ7E+Sj85Yhp3zbItp8Cr0NtVF0Nm8d/qJ2K9dbFYfH1ORdseibzHMfQX/ALQH4B6n8pt/qUv8fqVv6FH/AD+n+zh9vOdyqPUyMto2PkkbIbEqXvSb+hYOgNA4uuy1TdFUGw01LabvCc/V6y6Ud3e4MvU7N09ct5R4rubnhaWUTlnQFoBA9LNnGtRZRoSNDyINx9Jsqs8Oan2eTXdX4lcod00YzW2kiOyOSrKSpFja45Geqq2jTOKb4Hk7dkamDwln0Eqm2qQ3EnwB+8lLaFK5cfgYhsjUy5rHqxhidusdEXL3nU+m6VLdozlwgsHSo2LCLza8+S5ETVqM2929TONqaPGeXJ5PSaK6Gl4RgmvQbFDOVZorYcefoekp2tp7OD9l+f5PUpMdwJ8AT9JV3X2L7vrXFyXzHmH2XiD7lKr5KwmfDk+hWs1GkfvuL+TJrYPRXFVa9LrEZUDqzM50AU3PHebWmyumW8sopajWaSNUlUllrHBY5/A33A1kRQMw9RLx50XO0afxr6iAcPtSn8a+ogGb+1DZ6YmmGpMpqIbgXHaB0YePHymq2G/HgXtn6pae3MuT5mU1NmVV302+v0lTwZ9j0MdpaZ/3Dd6DjerD+EyPhy7G1ayh8pr5iTNbfpMbrNiurfJo8ziYwyW/HuSmxtv18MwajUYfs3JU9xXdJwslHkVdRo6Ll7Sw+/I+iuiu02rYenUdSjMoJU30J4ToReVk8lZFRk4p5wToaZIHsAiukIqdTU6r/wAmVst/itp84B8343B11c9clTOTqWViSfHjOhGcMcGR4nC4Gqd1Kof4G/KZ8SHcxgc0thYlt1Cp/KR9ZjxodzOB5R6H4xv8EjxKj7yLvgMEhQ9nmMbf1a+LfkJF6mPYYNK9n/RT9DpnOVaoxuzDdYe6ovwH3laye+8kkXcMOcgAzjmIAnWAItcQDNek/s3WvWarTq5C2pXKGF+e8Wm2FzisGMFbr+y+uPdrUz4qy/czatT5GMEfW9nuLXcKbeDH7iSWpj2GBlU6GYwf4V/Blmf1EBgS/spi/wDJb1X85nx4DBofs/6O1aFNuvt2muqb8otrr38pVtmpSyjKLg9NR+C81mRBrf5V4ByaCnfQmAcHAJ/p5kHLbOp/6eAJPsyn/phAOBsml/poAvS2VT/yLeUAeU9iUjvpDzAgHZ6J4c76NPzRfymMGcs7w3RTDocy0aYPMIt/W0YRlyk+bJujRCjSZIisAIBy6XgDSps5TwgCR2OkA4Ow05mAH6iTmfWAejYic29YB2NkLzb1gHv6qXm3rAPDshebesA5/Uy/E3rAD9TL8TesAP1OvNvWAH6pXmYB5+rVgB+gDlAO1w9oB11MA7SjAF1pwDrJAPckA8yQAyQD3JAPbQD2AEAIAQAgBACAEA8gBACAEAIAQD2AEAIAQDy0A8ywAywAywD3LAPYAQAgBACAEAIAQAgBACAEA//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Q20. If two letters are taken at random from the word HOME, what is the probability that none of the letters would be vowels?</a:t>
            </a:r>
          </a:p>
          <a:p>
            <a:pPr eaLnBrk="1" fontAlgn="auto" hangingPunct="1">
              <a:spcAft>
                <a:spcPts val="0"/>
              </a:spcAft>
              <a:buFont typeface="Arial" pitchFamily="34" charset="0"/>
              <a:buNone/>
              <a:defRPr/>
            </a:pPr>
            <a:endParaRPr lang="en-US" sz="2800" dirty="0"/>
          </a:p>
          <a:p>
            <a:pPr marL="514350" indent="-514350" eaLnBrk="1" fontAlgn="auto" hangingPunct="1">
              <a:spcAft>
                <a:spcPts val="0"/>
              </a:spcAft>
              <a:buFont typeface="Arial" pitchFamily="34" charset="0"/>
              <a:buAutoNum type="alphaUcPeriod"/>
              <a:defRPr/>
            </a:pPr>
            <a:r>
              <a:rPr lang="en-US" sz="2800" dirty="0"/>
              <a:t>½</a:t>
            </a:r>
          </a:p>
          <a:p>
            <a:pPr marL="514350" indent="-514350" eaLnBrk="1" fontAlgn="auto" hangingPunct="1">
              <a:spcAft>
                <a:spcPts val="0"/>
              </a:spcAft>
              <a:buFont typeface="Arial" pitchFamily="34" charset="0"/>
              <a:buAutoNum type="alphaUcPeriod"/>
              <a:defRPr/>
            </a:pPr>
            <a:r>
              <a:rPr lang="en-US" sz="2800" dirty="0"/>
              <a:t>¼</a:t>
            </a:r>
          </a:p>
          <a:p>
            <a:pPr marL="514350" indent="-514350" eaLnBrk="1" fontAlgn="auto" hangingPunct="1">
              <a:spcAft>
                <a:spcPts val="0"/>
              </a:spcAft>
              <a:buFont typeface="Arial" pitchFamily="34" charset="0"/>
              <a:buAutoNum type="alphaUcPeriod"/>
              <a:defRPr/>
            </a:pPr>
            <a:r>
              <a:rPr lang="en-US" sz="2800" dirty="0"/>
              <a:t>1/3</a:t>
            </a:r>
          </a:p>
          <a:p>
            <a:pPr marL="514350" indent="-514350" eaLnBrk="1" fontAlgn="auto" hangingPunct="1">
              <a:spcAft>
                <a:spcPts val="0"/>
              </a:spcAft>
              <a:buFont typeface="Arial" pitchFamily="34" charset="0"/>
              <a:buAutoNum type="alphaUcPeriod"/>
              <a:defRPr/>
            </a:pPr>
            <a:r>
              <a:rPr lang="en-US" sz="2800" dirty="0" smtClean="0"/>
              <a:t>1/6</a:t>
            </a:r>
          </a:p>
          <a:p>
            <a:pPr marL="514350" indent="-514350" eaLnBrk="1" fontAlgn="auto" hangingPunct="1">
              <a:spcAft>
                <a:spcPts val="0"/>
              </a:spcAft>
              <a:buFont typeface="Arial" pitchFamily="34" charset="0"/>
              <a:buAutoNum type="alphaUcPeriod"/>
              <a:defRPr/>
            </a:pPr>
            <a:endParaRPr lang="en-US" sz="2800" dirty="0" smtClean="0"/>
          </a:p>
          <a:p>
            <a:pPr marL="514350" indent="-514350" eaLnBrk="1" fontAlgn="auto" hangingPunct="1">
              <a:spcAft>
                <a:spcPts val="0"/>
              </a:spcAft>
              <a:buNone/>
              <a:defRPr/>
            </a:pPr>
            <a:r>
              <a:rPr lang="en-US" sz="2800" dirty="0" err="1" smtClean="0"/>
              <a:t>Ans</a:t>
            </a:r>
            <a:r>
              <a:rPr lang="en-US" sz="2800" dirty="0" smtClean="0"/>
              <a:t>: D</a:t>
            </a:r>
            <a:endParaRPr lang="en-US" sz="2800" dirty="0"/>
          </a:p>
        </p:txBody>
      </p:sp>
      <p:sp>
        <p:nvSpPr>
          <p:cNvPr id="50179"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Q21. The blood groups of 200 people is distributed as follows: 50 have type A blood, 65 have B blood type,70 have O blood type and 15 have type AB blood. If a person from this group is selected at random, what is the probability that this person has O blood type?</a:t>
            </a:r>
          </a:p>
          <a:p>
            <a:pPr marL="514350" indent="-514350" eaLnBrk="1" fontAlgn="auto" hangingPunct="1">
              <a:spcAft>
                <a:spcPts val="0"/>
              </a:spcAft>
              <a:buFont typeface="Arial" pitchFamily="34" charset="0"/>
              <a:buAutoNum type="alphaUcPeriod"/>
              <a:defRPr/>
            </a:pPr>
            <a:r>
              <a:rPr lang="en-US" sz="2800" dirty="0"/>
              <a:t>0.5</a:t>
            </a:r>
          </a:p>
          <a:p>
            <a:pPr marL="514350" indent="-514350" eaLnBrk="1" fontAlgn="auto" hangingPunct="1">
              <a:spcAft>
                <a:spcPts val="0"/>
              </a:spcAft>
              <a:buFont typeface="Arial" pitchFamily="34" charset="0"/>
              <a:buAutoNum type="alphaUcPeriod"/>
              <a:defRPr/>
            </a:pPr>
            <a:r>
              <a:rPr lang="en-US" sz="2800" dirty="0"/>
              <a:t>0.35</a:t>
            </a:r>
          </a:p>
          <a:p>
            <a:pPr marL="514350" indent="-514350" eaLnBrk="1" fontAlgn="auto" hangingPunct="1">
              <a:spcAft>
                <a:spcPts val="0"/>
              </a:spcAft>
              <a:buFont typeface="Arial" pitchFamily="34" charset="0"/>
              <a:buAutoNum type="alphaUcPeriod"/>
              <a:defRPr/>
            </a:pPr>
            <a:r>
              <a:rPr lang="en-US" sz="2800" dirty="0"/>
              <a:t>0.25</a:t>
            </a:r>
          </a:p>
          <a:p>
            <a:pPr marL="514350" indent="-514350" eaLnBrk="1" fontAlgn="auto" hangingPunct="1">
              <a:spcAft>
                <a:spcPts val="0"/>
              </a:spcAft>
              <a:buFont typeface="Arial" pitchFamily="34" charset="0"/>
              <a:buAutoNum type="alphaUcPeriod"/>
              <a:defRPr/>
            </a:pPr>
            <a:r>
              <a:rPr lang="en-US" sz="2800" dirty="0"/>
              <a:t>0.45</a:t>
            </a:r>
          </a:p>
          <a:p>
            <a:pPr marL="514350" indent="-514350" eaLnBrk="1" fontAlgn="auto" hangingPunct="1">
              <a:spcAft>
                <a:spcPts val="0"/>
              </a:spcAft>
              <a:buFont typeface="Arial" charset="0"/>
              <a:buNone/>
              <a:defRPr/>
            </a:pPr>
            <a:r>
              <a:rPr lang="en-US" sz="2800" dirty="0" err="1"/>
              <a:t>Ans</a:t>
            </a:r>
            <a:r>
              <a:rPr lang="en-US" sz="2800" dirty="0"/>
              <a:t>: b)</a:t>
            </a:r>
          </a:p>
        </p:txBody>
      </p:sp>
      <p:sp>
        <p:nvSpPr>
          <p:cNvPr id="51203"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Q22. What is the probability that the total of two dice will be greater than 8 </a:t>
            </a:r>
            <a:r>
              <a:rPr lang="en-US" sz="2800" b="1" dirty="0"/>
              <a:t>given that</a:t>
            </a:r>
            <a:r>
              <a:rPr lang="en-US" sz="2800" dirty="0"/>
              <a:t> the first die is a 6?</a:t>
            </a:r>
          </a:p>
          <a:p>
            <a:pPr marL="514350" indent="-514350" eaLnBrk="1" fontAlgn="auto" hangingPunct="1">
              <a:spcAft>
                <a:spcPts val="0"/>
              </a:spcAft>
              <a:buFont typeface="Arial" pitchFamily="34" charset="0"/>
              <a:buAutoNum type="alphaUcPeriod"/>
              <a:defRPr/>
            </a:pPr>
            <a:r>
              <a:rPr lang="en-US" sz="2800" dirty="0"/>
              <a:t>1/4</a:t>
            </a:r>
          </a:p>
          <a:p>
            <a:pPr marL="514350" indent="-514350" eaLnBrk="1" fontAlgn="auto" hangingPunct="1">
              <a:spcAft>
                <a:spcPts val="0"/>
              </a:spcAft>
              <a:buFont typeface="Arial" pitchFamily="34" charset="0"/>
              <a:buAutoNum type="alphaUcPeriod"/>
              <a:defRPr/>
            </a:pPr>
            <a:r>
              <a:rPr lang="en-US" sz="2800" dirty="0"/>
              <a:t>1/3</a:t>
            </a:r>
          </a:p>
          <a:p>
            <a:pPr marL="514350" indent="-514350" eaLnBrk="1" fontAlgn="auto" hangingPunct="1">
              <a:spcAft>
                <a:spcPts val="0"/>
              </a:spcAft>
              <a:buFont typeface="Arial" pitchFamily="34" charset="0"/>
              <a:buAutoNum type="alphaUcPeriod"/>
              <a:defRPr/>
            </a:pPr>
            <a:r>
              <a:rPr lang="en-US" sz="2800" dirty="0"/>
              <a:t>2/3</a:t>
            </a:r>
          </a:p>
          <a:p>
            <a:pPr marL="514350" indent="-514350" eaLnBrk="1" fontAlgn="auto" hangingPunct="1">
              <a:spcAft>
                <a:spcPts val="0"/>
              </a:spcAft>
              <a:buFont typeface="Arial" pitchFamily="34" charset="0"/>
              <a:buAutoNum type="alphaUcPeriod"/>
              <a:defRPr/>
            </a:pPr>
            <a:r>
              <a:rPr lang="en-US" sz="2800" dirty="0"/>
              <a:t>2/5</a:t>
            </a:r>
          </a:p>
          <a:p>
            <a:pPr marL="514350" indent="-514350" eaLnBrk="1" fontAlgn="auto" hangingPunct="1">
              <a:spcAft>
                <a:spcPts val="0"/>
              </a:spcAft>
              <a:buFont typeface="Arial" charset="0"/>
              <a:buNone/>
              <a:defRPr/>
            </a:pPr>
            <a:r>
              <a:rPr lang="en-US" sz="2800" dirty="0" err="1"/>
              <a:t>Ans</a:t>
            </a:r>
            <a:r>
              <a:rPr lang="en-US" sz="2800" dirty="0"/>
              <a:t>: c)</a:t>
            </a:r>
          </a:p>
        </p:txBody>
      </p:sp>
      <p:sp>
        <p:nvSpPr>
          <p:cNvPr id="52227"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defRPr/>
            </a:pPr>
            <a:r>
              <a:rPr lang="en-US" dirty="0" smtClean="0">
                <a:latin typeface="Times New Roman" pitchFamily="18" charset="0"/>
                <a:cs typeface="Times New Roman" pitchFamily="18" charset="0"/>
              </a:rPr>
              <a:t>Interview Question</a:t>
            </a:r>
          </a:p>
          <a:p>
            <a:pPr marL="0" indent="0">
              <a:buNone/>
              <a:defRPr/>
            </a:pPr>
            <a:endParaRPr lang="en-US" dirty="0" smtClean="0">
              <a:latin typeface="Times New Roman" pitchFamily="18" charset="0"/>
              <a:cs typeface="Times New Roman" pitchFamily="18" charset="0"/>
            </a:endParaRPr>
          </a:p>
          <a:p>
            <a:pPr marL="0" indent="0">
              <a:buNone/>
              <a:defRPr/>
            </a:pPr>
            <a:r>
              <a:rPr lang="en-US" dirty="0" smtClean="0">
                <a:latin typeface="Times New Roman" pitchFamily="18" charset="0"/>
                <a:cs typeface="Times New Roman" pitchFamily="18" charset="0"/>
              </a:rPr>
              <a:t>A student has to get formally dressed for an interview. He has 4 shirts, 3 pants, 2 shoes and 2 Ties. The dress code was shirt, pant, shoes and tie (optional). In how many ways he can dressed up for the interview.</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defRPr/>
            </a:pPr>
            <a:endParaRPr lang="en-US" dirty="0" smtClean="0">
              <a:latin typeface="Times New Roman" pitchFamily="18" charset="0"/>
              <a:cs typeface="Times New Roman" pitchFamily="18" charset="0"/>
            </a:endParaRPr>
          </a:p>
          <a:p>
            <a:pPr marL="0" indent="0">
              <a:buNone/>
              <a:defRPr/>
            </a:pPr>
            <a:r>
              <a:rPr lang="en-US" dirty="0" err="1" smtClean="0">
                <a:latin typeface="Times New Roman" pitchFamily="18" charset="0"/>
                <a:cs typeface="Times New Roman" pitchFamily="18" charset="0"/>
              </a:rPr>
              <a:t>Ans</a:t>
            </a:r>
            <a:r>
              <a:rPr lang="en-US" dirty="0" smtClean="0">
                <a:latin typeface="Times New Roman" pitchFamily="18" charset="0"/>
                <a:cs typeface="Times New Roman" pitchFamily="18" charset="0"/>
              </a:rPr>
              <a:t>: 72</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640" y="1634040"/>
              <a:ext cx="8840520" cy="5018760"/>
            </p14:xfrm>
          </p:contentPart>
        </mc:Choice>
        <mc:Fallback>
          <p:pic>
            <p:nvPicPr>
              <p:cNvPr id="2" name="Ink 1"/>
              <p:cNvPicPr/>
              <p:nvPr/>
            </p:nvPicPr>
            <p:blipFill>
              <a:blip r:embed="rId3"/>
              <a:stretch>
                <a:fillRect/>
              </a:stretch>
            </p:blipFill>
            <p:spPr>
              <a:xfrm>
                <a:off x="-18000" y="1624680"/>
                <a:ext cx="8859240" cy="5037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a:buFont typeface="Arial" charset="0"/>
              <a:buNone/>
              <a:defRPr/>
            </a:pPr>
            <a:r>
              <a:rPr lang="en-US" sz="2800" dirty="0"/>
              <a:t>Q25.</a:t>
            </a:r>
            <a:r>
              <a:rPr lang="en-US" sz="2400" dirty="0"/>
              <a:t> There is a school were 60% are girls and 35% of the girls are poor. Students are selected at random, what is the probability of selecting a poor girl out of total strength? </a:t>
            </a:r>
            <a:endParaRPr lang="en-US" sz="2800" dirty="0"/>
          </a:p>
          <a:p>
            <a:pPr marL="514350" indent="-514350" eaLnBrk="1" fontAlgn="auto" hangingPunct="1">
              <a:spcAft>
                <a:spcPts val="0"/>
              </a:spcAft>
              <a:buFont typeface="Arial" pitchFamily="34" charset="0"/>
              <a:buAutoNum type="alphaUcPeriod"/>
              <a:defRPr/>
            </a:pPr>
            <a:r>
              <a:rPr lang="en-US" sz="2800" dirty="0"/>
              <a:t>60/100</a:t>
            </a:r>
          </a:p>
          <a:p>
            <a:pPr marL="514350" indent="-514350" eaLnBrk="1" fontAlgn="auto" hangingPunct="1">
              <a:spcAft>
                <a:spcPts val="0"/>
              </a:spcAft>
              <a:buFont typeface="Arial" pitchFamily="34" charset="0"/>
              <a:buAutoNum type="alphaUcPeriod"/>
              <a:defRPr/>
            </a:pPr>
            <a:r>
              <a:rPr lang="en-US" sz="2800" dirty="0"/>
              <a:t>21/100</a:t>
            </a:r>
          </a:p>
          <a:p>
            <a:pPr marL="514350" indent="-514350" eaLnBrk="1" fontAlgn="auto" hangingPunct="1">
              <a:spcAft>
                <a:spcPts val="0"/>
              </a:spcAft>
              <a:buFont typeface="Arial" pitchFamily="34" charset="0"/>
              <a:buAutoNum type="alphaUcPeriod"/>
              <a:defRPr/>
            </a:pPr>
            <a:r>
              <a:rPr lang="en-US" sz="2800" dirty="0"/>
              <a:t>21/60</a:t>
            </a:r>
          </a:p>
          <a:p>
            <a:pPr marL="514350" indent="-514350" eaLnBrk="1" fontAlgn="auto" hangingPunct="1">
              <a:spcAft>
                <a:spcPts val="0"/>
              </a:spcAft>
              <a:buFont typeface="Arial" pitchFamily="34" charset="0"/>
              <a:buAutoNum type="alphaUcPeriod"/>
              <a:defRPr/>
            </a:pPr>
            <a:r>
              <a:rPr lang="en-US" sz="2800" dirty="0"/>
              <a:t>None of these</a:t>
            </a:r>
          </a:p>
          <a:p>
            <a:pPr marL="514350" indent="-514350" eaLnBrk="1" fontAlgn="auto" hangingPunct="1">
              <a:spcAft>
                <a:spcPts val="0"/>
              </a:spcAft>
              <a:buFont typeface="Arial" charset="0"/>
              <a:buNone/>
              <a:defRPr/>
            </a:pPr>
            <a:r>
              <a:rPr lang="en-US" sz="2800" dirty="0" err="1"/>
              <a:t>Ans</a:t>
            </a:r>
            <a:r>
              <a:rPr lang="en-US" sz="2800" dirty="0"/>
              <a:t>: b)</a:t>
            </a:r>
          </a:p>
        </p:txBody>
      </p:sp>
      <p:sp>
        <p:nvSpPr>
          <p:cNvPr id="56323"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a:buFont typeface="Arial" charset="0"/>
              <a:buNone/>
              <a:defRPr/>
            </a:pPr>
            <a:r>
              <a:rPr lang="en-US" sz="2800" dirty="0"/>
              <a:t>Q27.</a:t>
            </a:r>
            <a:r>
              <a:rPr lang="en-US" sz="2400" dirty="0"/>
              <a:t> If 3 dices are rolled and </a:t>
            </a:r>
            <a:r>
              <a:rPr lang="en-US" sz="2400" dirty="0" err="1"/>
              <a:t>a,b,c</a:t>
            </a:r>
            <a:r>
              <a:rPr lang="en-US" sz="2400" dirty="0"/>
              <a:t> is obtained what is the </a:t>
            </a:r>
            <a:r>
              <a:rPr lang="en-US" sz="2400" dirty="0" err="1"/>
              <a:t>probbability</a:t>
            </a:r>
            <a:r>
              <a:rPr lang="en-US" sz="2400" dirty="0"/>
              <a:t> that </a:t>
            </a:r>
            <a:r>
              <a:rPr lang="en-US" sz="2400" dirty="0" smtClean="0"/>
              <a:t>(a*b)+</a:t>
            </a:r>
            <a:r>
              <a:rPr lang="en-US" sz="2400" dirty="0"/>
              <a:t>c is even?</a:t>
            </a:r>
          </a:p>
          <a:p>
            <a:pPr>
              <a:buFont typeface="Arial" charset="0"/>
              <a:buNone/>
              <a:defRPr/>
            </a:pPr>
            <a:endParaRPr lang="en-US" sz="2800" dirty="0"/>
          </a:p>
          <a:p>
            <a:pPr marL="514350" indent="-514350" eaLnBrk="1" fontAlgn="auto" hangingPunct="1">
              <a:spcAft>
                <a:spcPts val="0"/>
              </a:spcAft>
              <a:buFont typeface="Arial" pitchFamily="34" charset="0"/>
              <a:buAutoNum type="alphaUcPeriod"/>
              <a:defRPr/>
            </a:pPr>
            <a:r>
              <a:rPr lang="en-US" sz="2800" dirty="0"/>
              <a:t>1/2</a:t>
            </a:r>
          </a:p>
          <a:p>
            <a:pPr marL="514350" indent="-514350" eaLnBrk="1" fontAlgn="auto" hangingPunct="1">
              <a:spcAft>
                <a:spcPts val="0"/>
              </a:spcAft>
              <a:buFont typeface="Arial" pitchFamily="34" charset="0"/>
              <a:buAutoNum type="alphaUcPeriod"/>
              <a:defRPr/>
            </a:pPr>
            <a:r>
              <a:rPr lang="en-US" sz="2800" dirty="0"/>
              <a:t>1/6</a:t>
            </a:r>
          </a:p>
          <a:p>
            <a:pPr marL="514350" indent="-514350" eaLnBrk="1" fontAlgn="auto" hangingPunct="1">
              <a:spcAft>
                <a:spcPts val="0"/>
              </a:spcAft>
              <a:buFont typeface="Arial" pitchFamily="34" charset="0"/>
              <a:buAutoNum type="alphaUcPeriod"/>
              <a:defRPr/>
            </a:pPr>
            <a:r>
              <a:rPr lang="en-US" sz="2800" dirty="0"/>
              <a:t>¼</a:t>
            </a:r>
          </a:p>
          <a:p>
            <a:pPr marL="514350" indent="-514350" eaLnBrk="1" fontAlgn="auto" hangingPunct="1">
              <a:spcAft>
                <a:spcPts val="0"/>
              </a:spcAft>
              <a:buFont typeface="Arial" pitchFamily="34" charset="0"/>
              <a:buAutoNum type="alphaUcPeriod"/>
              <a:defRPr/>
            </a:pPr>
            <a:r>
              <a:rPr lang="en-US" sz="2800" dirty="0"/>
              <a:t>1/6</a:t>
            </a:r>
          </a:p>
          <a:p>
            <a:pPr marL="514350" indent="-514350" eaLnBrk="1" fontAlgn="auto" hangingPunct="1">
              <a:spcAft>
                <a:spcPts val="0"/>
              </a:spcAft>
              <a:buFont typeface="Arial" charset="0"/>
              <a:buNone/>
              <a:defRPr/>
            </a:pPr>
            <a:r>
              <a:rPr lang="en-US" sz="2800" dirty="0" err="1"/>
              <a:t>Ans</a:t>
            </a:r>
            <a:r>
              <a:rPr lang="en-US" sz="2800" dirty="0"/>
              <a:t>: a)</a:t>
            </a:r>
          </a:p>
        </p:txBody>
      </p:sp>
      <p:sp>
        <p:nvSpPr>
          <p:cNvPr id="59395"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l"/>
            <a:r>
              <a:rPr lang="en-US" altLang="en-US" b="1" smtClean="0"/>
              <a:t>Solution:</a:t>
            </a:r>
          </a:p>
        </p:txBody>
      </p:sp>
      <p:sp>
        <p:nvSpPr>
          <p:cNvPr id="60419" name="Content Placeholder 2"/>
          <p:cNvSpPr>
            <a:spLocks noGrp="1"/>
          </p:cNvSpPr>
          <p:nvPr>
            <p:ph idx="1"/>
          </p:nvPr>
        </p:nvSpPr>
        <p:spPr/>
        <p:txBody>
          <a:bodyPr/>
          <a:lstStyle/>
          <a:p>
            <a:pPr>
              <a:buFont typeface="Arial" pitchFamily="34" charset="0"/>
              <a:buNone/>
            </a:pPr>
            <a:r>
              <a:rPr lang="en-US" altLang="en-US" smtClean="0"/>
              <a:t>    case 1: a,b,c is even</a:t>
            </a:r>
            <a:br>
              <a:rPr lang="en-US" altLang="en-US" smtClean="0"/>
            </a:br>
            <a:r>
              <a:rPr lang="en-US" altLang="en-US" smtClean="0"/>
              <a:t>case 2: a is odd, b&amp;c is even</a:t>
            </a:r>
            <a:br>
              <a:rPr lang="en-US" altLang="en-US" smtClean="0"/>
            </a:br>
            <a:r>
              <a:rPr lang="en-US" altLang="en-US" smtClean="0"/>
              <a:t>case 3: a&amp;c is even,b is odd</a:t>
            </a:r>
            <a:br>
              <a:rPr lang="en-US" altLang="en-US" smtClean="0"/>
            </a:br>
            <a:r>
              <a:rPr lang="en-US" altLang="en-US" smtClean="0"/>
              <a:t>case 4:a,b,c is odd.</a:t>
            </a:r>
            <a:br>
              <a:rPr lang="en-US" altLang="en-US" smtClean="0"/>
            </a:br>
            <a:r>
              <a:rPr lang="en-US" altLang="en-US" smtClean="0"/>
              <a:t/>
            </a:r>
            <a:br>
              <a:rPr lang="en-US" altLang="en-US" smtClean="0"/>
            </a:br>
            <a:r>
              <a:rPr lang="en-US" altLang="en-US" smtClean="0"/>
              <a:t>each case will have 27 outcomes</a:t>
            </a:r>
            <a:br>
              <a:rPr lang="en-US" altLang="en-US" smtClean="0"/>
            </a:br>
            <a:r>
              <a:rPr lang="en-US" altLang="en-US" smtClean="0"/>
              <a:t>therefore, P=(27*4)/216</a:t>
            </a:r>
            <a:br>
              <a:rPr lang="en-US" altLang="en-US" smtClean="0"/>
            </a:br>
            <a:r>
              <a:rPr lang="en-US" altLang="en-US" smtClean="0"/>
              <a:t>P=1/2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4.bp.blogspot.com/-MZtxIGLX5AI/T2cRdSTFkyI/AAAAAAAAAnc/jx078OaQeBQ/s1600/zoom_thank-you-flowers.jpg"/>
          <p:cNvPicPr>
            <a:picLocks noChangeAspect="1" noChangeArrowheads="1"/>
          </p:cNvPicPr>
          <p:nvPr/>
        </p:nvPicPr>
        <p:blipFill>
          <a:blip r:embed="rId2"/>
          <a:srcRect/>
          <a:stretch>
            <a:fillRect/>
          </a:stretch>
        </p:blipFill>
        <p:spPr bwMode="auto">
          <a:xfrm>
            <a:off x="609600" y="1143000"/>
            <a:ext cx="7848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If </a:t>
            </a:r>
            <a:r>
              <a:rPr lang="en-US" dirty="0" err="1" smtClean="0"/>
              <a:t>repeatation</a:t>
            </a:r>
            <a:r>
              <a:rPr lang="en-US" dirty="0" smtClean="0"/>
              <a:t> is not allowed</a:t>
            </a:r>
          </a:p>
          <a:p>
            <a:pPr marL="571500" indent="-571500">
              <a:buFont typeface="Arial" pitchFamily="34" charset="0"/>
              <a:buAutoNum type="romanLcParenR"/>
            </a:pPr>
            <a:r>
              <a:rPr lang="en-US" dirty="0" smtClean="0"/>
              <a:t>If </a:t>
            </a:r>
            <a:r>
              <a:rPr lang="en-US" dirty="0" err="1" smtClean="0"/>
              <a:t>repeatation</a:t>
            </a:r>
            <a:r>
              <a:rPr lang="en-US" dirty="0" smtClean="0"/>
              <a:t> is allowed</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69960" y="1714320"/>
              <a:ext cx="8144280" cy="4635000"/>
            </p14:xfrm>
          </p:contentPart>
        </mc:Choice>
        <mc:Fallback>
          <p:pic>
            <p:nvPicPr>
              <p:cNvPr id="4" name="Ink 3"/>
              <p:cNvPicPr/>
              <p:nvPr/>
            </p:nvPicPr>
            <p:blipFill>
              <a:blip r:embed="rId3"/>
              <a:stretch>
                <a:fillRect/>
              </a:stretch>
            </p:blipFill>
            <p:spPr>
              <a:xfrm>
                <a:off x="660600" y="1704960"/>
                <a:ext cx="8163000" cy="46537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The first digit must be 1 and repetition of the digits is allowed </a:t>
            </a:r>
            <a:endParaRPr lang="en-US" dirty="0"/>
          </a:p>
          <a:p>
            <a:pPr marL="571500" indent="-571500">
              <a:buAutoNum type="romanLcParenR"/>
            </a:pPr>
            <a:r>
              <a:rPr lang="en-US" dirty="0" smtClean="0"/>
              <a:t>The first digit must be 1 and repetition of the digits is not allowed?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562840" y="1285920"/>
              <a:ext cx="6153120" cy="5135040"/>
            </p14:xfrm>
          </p:contentPart>
        </mc:Choice>
        <mc:Fallback>
          <p:pic>
            <p:nvPicPr>
              <p:cNvPr id="4" name="Ink 3"/>
              <p:cNvPicPr/>
              <p:nvPr/>
            </p:nvPicPr>
            <p:blipFill>
              <a:blip r:embed="rId3"/>
              <a:stretch>
                <a:fillRect/>
              </a:stretch>
            </p:blipFill>
            <p:spPr>
              <a:xfrm>
                <a:off x="2553480" y="1276560"/>
                <a:ext cx="6171840" cy="5153760"/>
              </a:xfrm>
              <a:prstGeom prst="rect">
                <a:avLst/>
              </a:prstGeom>
            </p:spPr>
          </p:pic>
        </mc:Fallback>
      </mc:AlternateContent>
    </p:spTree>
    <p:extLst>
      <p:ext uri="{BB962C8B-B14F-4D97-AF65-F5344CB8AC3E}">
        <p14:creationId xmlns:p14="http://schemas.microsoft.com/office/powerpoint/2010/main" val="3384987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The number must be divisible by 2 and </a:t>
            </a:r>
            <a:r>
              <a:rPr lang="en-US" dirty="0" err="1" smtClean="0"/>
              <a:t>repeatation</a:t>
            </a:r>
            <a:r>
              <a:rPr lang="en-US" dirty="0" smtClean="0"/>
              <a:t> is allowed? </a:t>
            </a:r>
          </a:p>
          <a:p>
            <a:pPr marL="571500" indent="-571500">
              <a:buAutoNum type="romanLcParenR"/>
            </a:pPr>
            <a:r>
              <a:rPr lang="en-US" dirty="0" smtClean="0"/>
              <a:t>The number must be divisible by 2 and </a:t>
            </a:r>
            <a:r>
              <a:rPr lang="en-US" dirty="0" err="1" smtClean="0"/>
              <a:t>repeatation</a:t>
            </a:r>
            <a:r>
              <a:rPr lang="en-US" dirty="0" smtClean="0"/>
              <a:t> is not allowed?</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21480" y="1125000"/>
              <a:ext cx="8635320" cy="5197680"/>
            </p14:xfrm>
          </p:contentPart>
        </mc:Choice>
        <mc:Fallback>
          <p:pic>
            <p:nvPicPr>
              <p:cNvPr id="4" name="Ink 3"/>
              <p:cNvPicPr/>
              <p:nvPr/>
            </p:nvPicPr>
            <p:blipFill>
              <a:blip r:embed="rId3"/>
              <a:stretch>
                <a:fillRect/>
              </a:stretch>
            </p:blipFill>
            <p:spPr>
              <a:xfrm>
                <a:off x="312120" y="1115640"/>
                <a:ext cx="8654040" cy="5216400"/>
              </a:xfrm>
              <a:prstGeom prst="rect">
                <a:avLst/>
              </a:prstGeom>
            </p:spPr>
          </p:pic>
        </mc:Fallback>
      </mc:AlternateContent>
    </p:spTree>
    <p:extLst>
      <p:ext uri="{BB962C8B-B14F-4D97-AF65-F5344CB8AC3E}">
        <p14:creationId xmlns:p14="http://schemas.microsoft.com/office/powerpoint/2010/main" val="4102556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D0FA97-DBE9-4A6C-B0DF-0F4D7A1D2CC6}"/>
</file>

<file path=customXml/itemProps2.xml><?xml version="1.0" encoding="utf-8"?>
<ds:datastoreItem xmlns:ds="http://schemas.openxmlformats.org/officeDocument/2006/customXml" ds:itemID="{11CB7F0B-7E6E-47C0-9804-428183DA30C2}"/>
</file>

<file path=customXml/itemProps3.xml><?xml version="1.0" encoding="utf-8"?>
<ds:datastoreItem xmlns:ds="http://schemas.openxmlformats.org/officeDocument/2006/customXml" ds:itemID="{B540400D-42DA-4FB6-A17A-380CF826C92D}"/>
</file>

<file path=docProps/app.xml><?xml version="1.0" encoding="utf-8"?>
<Properties xmlns="http://schemas.openxmlformats.org/officeDocument/2006/extended-properties" xmlns:vt="http://schemas.openxmlformats.org/officeDocument/2006/docPropsVTypes">
  <TotalTime>552</TotalTime>
  <Words>1962</Words>
  <Application>Microsoft Office PowerPoint</Application>
  <PresentationFormat>On-screen Show (4:3)</PresentationFormat>
  <Paragraphs>410</Paragraphs>
  <Slides>63</Slides>
  <Notes>11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PowerPoint Presentation</vt:lpstr>
      <vt:lpstr>Product Rule (AND)</vt:lpstr>
      <vt:lpstr>How many ways to reach Lucknow from New Delhi</vt:lpstr>
      <vt:lpstr>How many ways to reach Lucknow from New Delhi</vt:lpstr>
      <vt:lpstr>PowerPoint Presentation</vt:lpstr>
      <vt:lpstr>PowerPoint Presentation</vt:lpstr>
      <vt:lpstr>Lets Play with Digits</vt:lpstr>
      <vt:lpstr>Lets Play with Digits</vt:lpstr>
      <vt:lpstr>Lets Play with Digits</vt:lpstr>
      <vt:lpstr>PowerPoint Presentation</vt:lpstr>
      <vt:lpstr>PowerPoint Presentation</vt:lpstr>
      <vt:lpstr>Make Words</vt:lpstr>
      <vt:lpstr>Make Words</vt:lpstr>
      <vt:lpstr>PowerPoint Presentation</vt:lpstr>
      <vt:lpstr>PowerPoint Presentation</vt:lpstr>
      <vt:lpstr>PowerPoint Presentation</vt:lpstr>
      <vt:lpstr>Practice Question</vt:lpstr>
      <vt:lpstr>Practice Question</vt:lpstr>
      <vt:lpstr>Practice Question</vt:lpstr>
      <vt:lpstr> Circular permutation: </vt:lpstr>
      <vt:lpstr>PowerPoint Presentation</vt:lpstr>
      <vt:lpstr>PowerPoint Presentation</vt:lpstr>
      <vt:lpstr> Definition of Combinations: </vt:lpstr>
      <vt:lpstr>PowerPoint Presentation</vt:lpstr>
      <vt:lpstr>PowerPoint Presentation</vt:lpstr>
      <vt:lpstr>PowerPoint Presentation</vt:lpstr>
      <vt:lpstr>PowerPoint Presentation</vt:lpstr>
      <vt:lpstr>Handshakes</vt:lpstr>
      <vt:lpstr>Geometrical based Questions</vt:lpstr>
      <vt:lpstr>Geometrical based Questions</vt:lpstr>
      <vt:lpstr>Geometrical based Questions</vt:lpstr>
      <vt:lpstr>PowerPoint Presentation</vt:lpstr>
      <vt:lpstr>PowerPoint Presentation</vt:lpstr>
      <vt:lpstr>PowerPoint Presentation</vt:lpstr>
      <vt:lpstr>Terminology</vt:lpstr>
      <vt:lpstr>PowerPoint Presentation</vt:lpstr>
      <vt:lpstr>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Rule (AND)</dc:title>
  <dc:creator>lenovo</dc:creator>
  <cp:lastModifiedBy>lenovo</cp:lastModifiedBy>
  <cp:revision>47</cp:revision>
  <dcterms:created xsi:type="dcterms:W3CDTF">2019-01-22T14:11:00Z</dcterms:created>
  <dcterms:modified xsi:type="dcterms:W3CDTF">2025-01-03T14:52:52Z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