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411E3-FD52-4D12-A63B-AF26D0FADB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C3F4F9-DB83-40B1-81E4-6AB6F7B263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Email Phishing:</a:t>
          </a:r>
          <a:r>
            <a:rPr lang="en-US" b="0" i="0" baseline="0"/>
            <a:t> Mass emails pretending to be from trusted services.</a:t>
          </a:r>
          <a:endParaRPr lang="en-US"/>
        </a:p>
      </dgm:t>
    </dgm:pt>
    <dgm:pt modelId="{9A01559B-AFBB-41ED-9EAB-C4E074351B99}" type="parTrans" cxnId="{E6D5FCB4-896B-49D7-9E2A-61567F7865D5}">
      <dgm:prSet/>
      <dgm:spPr/>
      <dgm:t>
        <a:bodyPr/>
        <a:lstStyle/>
        <a:p>
          <a:endParaRPr lang="en-US"/>
        </a:p>
      </dgm:t>
    </dgm:pt>
    <dgm:pt modelId="{4C3204C5-CD77-4CD6-877D-4CC210417137}" type="sibTrans" cxnId="{E6D5FCB4-896B-49D7-9E2A-61567F7865D5}">
      <dgm:prSet/>
      <dgm:spPr/>
      <dgm:t>
        <a:bodyPr/>
        <a:lstStyle/>
        <a:p>
          <a:endParaRPr lang="en-US"/>
        </a:p>
      </dgm:t>
    </dgm:pt>
    <dgm:pt modelId="{33498E74-2645-4D37-B5FE-1B45886B8C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Spear Phishing:</a:t>
          </a:r>
          <a:r>
            <a:rPr lang="en-US" b="0" i="0" baseline="0" dirty="0"/>
            <a:t> Personalized attacks on individuals.</a:t>
          </a:r>
          <a:endParaRPr lang="en-US" dirty="0"/>
        </a:p>
      </dgm:t>
    </dgm:pt>
    <dgm:pt modelId="{24EF25BF-5E63-4322-9920-F9FA6C94143A}" type="parTrans" cxnId="{4940C81D-A8B1-4016-8CDD-4BA848A94A08}">
      <dgm:prSet/>
      <dgm:spPr/>
      <dgm:t>
        <a:bodyPr/>
        <a:lstStyle/>
        <a:p>
          <a:endParaRPr lang="en-US"/>
        </a:p>
      </dgm:t>
    </dgm:pt>
    <dgm:pt modelId="{680B6272-A960-4BFE-A7D1-B58537631589}" type="sibTrans" cxnId="{4940C81D-A8B1-4016-8CDD-4BA848A94A08}">
      <dgm:prSet/>
      <dgm:spPr/>
      <dgm:t>
        <a:bodyPr/>
        <a:lstStyle/>
        <a:p>
          <a:endParaRPr lang="en-US"/>
        </a:p>
      </dgm:t>
    </dgm:pt>
    <dgm:pt modelId="{2A3875B6-B5B4-4162-8ED9-F55326DFB9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Whaling:</a:t>
          </a:r>
          <a:r>
            <a:rPr lang="en-US" b="0" i="0" baseline="0"/>
            <a:t> Targeting top executives.</a:t>
          </a:r>
          <a:endParaRPr lang="en-US"/>
        </a:p>
      </dgm:t>
    </dgm:pt>
    <dgm:pt modelId="{FEB0F0F7-EFB1-47B6-836A-ABCE0421D1B9}" type="parTrans" cxnId="{DC7CAC06-0704-4690-A39E-30FF0810C35E}">
      <dgm:prSet/>
      <dgm:spPr/>
      <dgm:t>
        <a:bodyPr/>
        <a:lstStyle/>
        <a:p>
          <a:endParaRPr lang="en-US"/>
        </a:p>
      </dgm:t>
    </dgm:pt>
    <dgm:pt modelId="{E47C255A-A0C3-4943-A640-4515AC8B7743}" type="sibTrans" cxnId="{DC7CAC06-0704-4690-A39E-30FF0810C35E}">
      <dgm:prSet/>
      <dgm:spPr/>
      <dgm:t>
        <a:bodyPr/>
        <a:lstStyle/>
        <a:p>
          <a:endParaRPr lang="en-US"/>
        </a:p>
      </dgm:t>
    </dgm:pt>
    <dgm:pt modelId="{B9C6A4B6-DE3B-42AF-A95D-42BAE2C3D9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Smishing:</a:t>
          </a:r>
          <a:r>
            <a:rPr lang="en-US" b="0" i="0" baseline="0"/>
            <a:t> Phishing via SMS.</a:t>
          </a:r>
          <a:endParaRPr lang="en-US"/>
        </a:p>
      </dgm:t>
    </dgm:pt>
    <dgm:pt modelId="{ACFF96D3-CC8A-4CC6-818E-3F6E1E72BC0C}" type="parTrans" cxnId="{7A941F65-8556-409C-A06E-03CCC2EB5CD7}">
      <dgm:prSet/>
      <dgm:spPr/>
      <dgm:t>
        <a:bodyPr/>
        <a:lstStyle/>
        <a:p>
          <a:endParaRPr lang="en-US"/>
        </a:p>
      </dgm:t>
    </dgm:pt>
    <dgm:pt modelId="{6C251C8B-9255-46F7-9D65-25BE52DAD65E}" type="sibTrans" cxnId="{7A941F65-8556-409C-A06E-03CCC2EB5CD7}">
      <dgm:prSet/>
      <dgm:spPr/>
      <dgm:t>
        <a:bodyPr/>
        <a:lstStyle/>
        <a:p>
          <a:endParaRPr lang="en-US"/>
        </a:p>
      </dgm:t>
    </dgm:pt>
    <dgm:pt modelId="{C80A8FCC-C88E-4E01-8E3D-6E81F54DC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Vishing:</a:t>
          </a:r>
          <a:r>
            <a:rPr lang="en-US" b="0" i="0" baseline="0"/>
            <a:t> Voice-based phishing (fake calls).</a:t>
          </a:r>
          <a:endParaRPr lang="en-US"/>
        </a:p>
      </dgm:t>
    </dgm:pt>
    <dgm:pt modelId="{9808C434-D710-4B88-972A-AE48BBCBEC59}" type="parTrans" cxnId="{FF0B274F-0A21-468E-8291-7390D4F95B1D}">
      <dgm:prSet/>
      <dgm:spPr/>
      <dgm:t>
        <a:bodyPr/>
        <a:lstStyle/>
        <a:p>
          <a:endParaRPr lang="en-US"/>
        </a:p>
      </dgm:t>
    </dgm:pt>
    <dgm:pt modelId="{AC48D7B1-5C7B-4C27-A1D2-3DD258B88DCE}" type="sibTrans" cxnId="{FF0B274F-0A21-468E-8291-7390D4F95B1D}">
      <dgm:prSet/>
      <dgm:spPr/>
      <dgm:t>
        <a:bodyPr/>
        <a:lstStyle/>
        <a:p>
          <a:endParaRPr lang="en-US"/>
        </a:p>
      </dgm:t>
    </dgm:pt>
    <dgm:pt modelId="{66EEFF64-369D-4D67-866A-2B89002792D4}" type="pres">
      <dgm:prSet presAssocID="{AEB411E3-FD52-4D12-A63B-AF26D0FADB2F}" presName="root" presStyleCnt="0">
        <dgm:presLayoutVars>
          <dgm:dir/>
          <dgm:resizeHandles val="exact"/>
        </dgm:presLayoutVars>
      </dgm:prSet>
      <dgm:spPr/>
    </dgm:pt>
    <dgm:pt modelId="{FA42FD8E-4D2A-4A18-9695-E97C038F428D}" type="pres">
      <dgm:prSet presAssocID="{7BC3F4F9-DB83-40B1-81E4-6AB6F7B2636E}" presName="compNode" presStyleCnt="0"/>
      <dgm:spPr/>
    </dgm:pt>
    <dgm:pt modelId="{171A2B03-F1F9-441E-94B7-EEF7866377A6}" type="pres">
      <dgm:prSet presAssocID="{7BC3F4F9-DB83-40B1-81E4-6AB6F7B2636E}" presName="bgRect" presStyleLbl="bgShp" presStyleIdx="0" presStyleCnt="5"/>
      <dgm:spPr/>
    </dgm:pt>
    <dgm:pt modelId="{206D7601-2366-4211-871F-1D7320A3B5E2}" type="pres">
      <dgm:prSet presAssocID="{7BC3F4F9-DB83-40B1-81E4-6AB6F7B263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F275EB1-B00D-497F-B640-0F9805E222F4}" type="pres">
      <dgm:prSet presAssocID="{7BC3F4F9-DB83-40B1-81E4-6AB6F7B2636E}" presName="spaceRect" presStyleCnt="0"/>
      <dgm:spPr/>
    </dgm:pt>
    <dgm:pt modelId="{9489DB46-1122-4BD1-940D-B6E5FC6B3DDB}" type="pres">
      <dgm:prSet presAssocID="{7BC3F4F9-DB83-40B1-81E4-6AB6F7B2636E}" presName="parTx" presStyleLbl="revTx" presStyleIdx="0" presStyleCnt="5">
        <dgm:presLayoutVars>
          <dgm:chMax val="0"/>
          <dgm:chPref val="0"/>
        </dgm:presLayoutVars>
      </dgm:prSet>
      <dgm:spPr/>
    </dgm:pt>
    <dgm:pt modelId="{6461CA81-D770-4AF8-9AC5-7A9301D0E8F8}" type="pres">
      <dgm:prSet presAssocID="{4C3204C5-CD77-4CD6-877D-4CC210417137}" presName="sibTrans" presStyleCnt="0"/>
      <dgm:spPr/>
    </dgm:pt>
    <dgm:pt modelId="{2E4F0653-713C-471B-8659-B6DB12CD360E}" type="pres">
      <dgm:prSet presAssocID="{33498E74-2645-4D37-B5FE-1B45886B8CE9}" presName="compNode" presStyleCnt="0"/>
      <dgm:spPr/>
    </dgm:pt>
    <dgm:pt modelId="{9C8F4F76-7094-4E42-BEF5-3433A898D0D5}" type="pres">
      <dgm:prSet presAssocID="{33498E74-2645-4D37-B5FE-1B45886B8CE9}" presName="bgRect" presStyleLbl="bgShp" presStyleIdx="1" presStyleCnt="5"/>
      <dgm:spPr/>
    </dgm:pt>
    <dgm:pt modelId="{311652D7-C996-46E9-BD00-44CCED31A963}" type="pres">
      <dgm:prSet presAssocID="{33498E74-2645-4D37-B5FE-1B45886B8C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DAA66133-3509-4837-9B87-F3C08573A665}" type="pres">
      <dgm:prSet presAssocID="{33498E74-2645-4D37-B5FE-1B45886B8CE9}" presName="spaceRect" presStyleCnt="0"/>
      <dgm:spPr/>
    </dgm:pt>
    <dgm:pt modelId="{82EDC031-F0E9-4272-8354-B4BBF19E91BE}" type="pres">
      <dgm:prSet presAssocID="{33498E74-2645-4D37-B5FE-1B45886B8CE9}" presName="parTx" presStyleLbl="revTx" presStyleIdx="1" presStyleCnt="5">
        <dgm:presLayoutVars>
          <dgm:chMax val="0"/>
          <dgm:chPref val="0"/>
        </dgm:presLayoutVars>
      </dgm:prSet>
      <dgm:spPr/>
    </dgm:pt>
    <dgm:pt modelId="{B8CF549F-ABE7-4BD4-B98D-5786EC2FDEC7}" type="pres">
      <dgm:prSet presAssocID="{680B6272-A960-4BFE-A7D1-B58537631589}" presName="sibTrans" presStyleCnt="0"/>
      <dgm:spPr/>
    </dgm:pt>
    <dgm:pt modelId="{55497B71-F417-42F5-A036-C8B1032F3637}" type="pres">
      <dgm:prSet presAssocID="{2A3875B6-B5B4-4162-8ED9-F55326DFB9C7}" presName="compNode" presStyleCnt="0"/>
      <dgm:spPr/>
    </dgm:pt>
    <dgm:pt modelId="{F89184A5-A0A3-4F4A-85AC-0CDB38E3D63F}" type="pres">
      <dgm:prSet presAssocID="{2A3875B6-B5B4-4162-8ED9-F55326DFB9C7}" presName="bgRect" presStyleLbl="bgShp" presStyleIdx="2" presStyleCnt="5"/>
      <dgm:spPr/>
    </dgm:pt>
    <dgm:pt modelId="{16DEFD8E-2E3F-436B-BA36-A3911D5485D3}" type="pres">
      <dgm:prSet presAssocID="{2A3875B6-B5B4-4162-8ED9-F55326DFB9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89007F78-6D62-4615-9E89-FE2B3B75D41A}" type="pres">
      <dgm:prSet presAssocID="{2A3875B6-B5B4-4162-8ED9-F55326DFB9C7}" presName="spaceRect" presStyleCnt="0"/>
      <dgm:spPr/>
    </dgm:pt>
    <dgm:pt modelId="{789DE035-3665-428F-B7DE-67B0C7A900EF}" type="pres">
      <dgm:prSet presAssocID="{2A3875B6-B5B4-4162-8ED9-F55326DFB9C7}" presName="parTx" presStyleLbl="revTx" presStyleIdx="2" presStyleCnt="5">
        <dgm:presLayoutVars>
          <dgm:chMax val="0"/>
          <dgm:chPref val="0"/>
        </dgm:presLayoutVars>
      </dgm:prSet>
      <dgm:spPr/>
    </dgm:pt>
    <dgm:pt modelId="{3AA000F7-E36E-4AC2-BF78-52A8258F711D}" type="pres">
      <dgm:prSet presAssocID="{E47C255A-A0C3-4943-A640-4515AC8B7743}" presName="sibTrans" presStyleCnt="0"/>
      <dgm:spPr/>
    </dgm:pt>
    <dgm:pt modelId="{2C1E23C7-12C9-451B-8058-A46F5274F408}" type="pres">
      <dgm:prSet presAssocID="{B9C6A4B6-DE3B-42AF-A95D-42BAE2C3D9FF}" presName="compNode" presStyleCnt="0"/>
      <dgm:spPr/>
    </dgm:pt>
    <dgm:pt modelId="{4A26E84C-8BC7-4370-9ED2-9ECCBCE9EA28}" type="pres">
      <dgm:prSet presAssocID="{B9C6A4B6-DE3B-42AF-A95D-42BAE2C3D9FF}" presName="bgRect" presStyleLbl="bgShp" presStyleIdx="3" presStyleCnt="5"/>
      <dgm:spPr/>
    </dgm:pt>
    <dgm:pt modelId="{B9809131-3D13-429F-A8F8-632EE0EA5D8B}" type="pres">
      <dgm:prSet presAssocID="{B9C6A4B6-DE3B-42AF-A95D-42BAE2C3D9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921B114-2CD8-4DF2-B917-4B164EFC6425}" type="pres">
      <dgm:prSet presAssocID="{B9C6A4B6-DE3B-42AF-A95D-42BAE2C3D9FF}" presName="spaceRect" presStyleCnt="0"/>
      <dgm:spPr/>
    </dgm:pt>
    <dgm:pt modelId="{AB099C15-F754-4DE1-A6F6-DEFEDE1A2DC5}" type="pres">
      <dgm:prSet presAssocID="{B9C6A4B6-DE3B-42AF-A95D-42BAE2C3D9FF}" presName="parTx" presStyleLbl="revTx" presStyleIdx="3" presStyleCnt="5">
        <dgm:presLayoutVars>
          <dgm:chMax val="0"/>
          <dgm:chPref val="0"/>
        </dgm:presLayoutVars>
      </dgm:prSet>
      <dgm:spPr/>
    </dgm:pt>
    <dgm:pt modelId="{8538A0EE-55C7-410F-B4C7-D5CCA60791D1}" type="pres">
      <dgm:prSet presAssocID="{6C251C8B-9255-46F7-9D65-25BE52DAD65E}" presName="sibTrans" presStyleCnt="0"/>
      <dgm:spPr/>
    </dgm:pt>
    <dgm:pt modelId="{E2FEBF0D-8B4E-4A1F-B4B1-6302F8903B42}" type="pres">
      <dgm:prSet presAssocID="{C80A8FCC-C88E-4E01-8E3D-6E81F54DC2A7}" presName="compNode" presStyleCnt="0"/>
      <dgm:spPr/>
    </dgm:pt>
    <dgm:pt modelId="{655AA99A-15D7-41A2-8F0D-3D18B52B430E}" type="pres">
      <dgm:prSet presAssocID="{C80A8FCC-C88E-4E01-8E3D-6E81F54DC2A7}" presName="bgRect" presStyleLbl="bgShp" presStyleIdx="4" presStyleCnt="5"/>
      <dgm:spPr/>
    </dgm:pt>
    <dgm:pt modelId="{6DD8B8E5-1C56-4D4E-9612-1FE3F2D30B81}" type="pres">
      <dgm:prSet presAssocID="{C80A8FCC-C88E-4E01-8E3D-6E81F54DC2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C27556E5-1238-424B-88B4-792B441B7E90}" type="pres">
      <dgm:prSet presAssocID="{C80A8FCC-C88E-4E01-8E3D-6E81F54DC2A7}" presName="spaceRect" presStyleCnt="0"/>
      <dgm:spPr/>
    </dgm:pt>
    <dgm:pt modelId="{7806B8CB-E417-4117-B3AF-19A41B56AAA5}" type="pres">
      <dgm:prSet presAssocID="{C80A8FCC-C88E-4E01-8E3D-6E81F54DC2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3E4403-1DCE-4F9A-8B53-A44DD20C7683}" type="presOf" srcId="{B9C6A4B6-DE3B-42AF-A95D-42BAE2C3D9FF}" destId="{AB099C15-F754-4DE1-A6F6-DEFEDE1A2DC5}" srcOrd="0" destOrd="0" presId="urn:microsoft.com/office/officeart/2018/2/layout/IconVerticalSolidList"/>
    <dgm:cxn modelId="{DC7CAC06-0704-4690-A39E-30FF0810C35E}" srcId="{AEB411E3-FD52-4D12-A63B-AF26D0FADB2F}" destId="{2A3875B6-B5B4-4162-8ED9-F55326DFB9C7}" srcOrd="2" destOrd="0" parTransId="{FEB0F0F7-EFB1-47B6-836A-ABCE0421D1B9}" sibTransId="{E47C255A-A0C3-4943-A640-4515AC8B7743}"/>
    <dgm:cxn modelId="{03E63F14-2097-4B2D-BEAB-042BDB35CC91}" type="presOf" srcId="{AEB411E3-FD52-4D12-A63B-AF26D0FADB2F}" destId="{66EEFF64-369D-4D67-866A-2B89002792D4}" srcOrd="0" destOrd="0" presId="urn:microsoft.com/office/officeart/2018/2/layout/IconVerticalSolidList"/>
    <dgm:cxn modelId="{4940C81D-A8B1-4016-8CDD-4BA848A94A08}" srcId="{AEB411E3-FD52-4D12-A63B-AF26D0FADB2F}" destId="{33498E74-2645-4D37-B5FE-1B45886B8CE9}" srcOrd="1" destOrd="0" parTransId="{24EF25BF-5E63-4322-9920-F9FA6C94143A}" sibTransId="{680B6272-A960-4BFE-A7D1-B58537631589}"/>
    <dgm:cxn modelId="{7A941F65-8556-409C-A06E-03CCC2EB5CD7}" srcId="{AEB411E3-FD52-4D12-A63B-AF26D0FADB2F}" destId="{B9C6A4B6-DE3B-42AF-A95D-42BAE2C3D9FF}" srcOrd="3" destOrd="0" parTransId="{ACFF96D3-CC8A-4CC6-818E-3F6E1E72BC0C}" sibTransId="{6C251C8B-9255-46F7-9D65-25BE52DAD65E}"/>
    <dgm:cxn modelId="{FF0B274F-0A21-468E-8291-7390D4F95B1D}" srcId="{AEB411E3-FD52-4D12-A63B-AF26D0FADB2F}" destId="{C80A8FCC-C88E-4E01-8E3D-6E81F54DC2A7}" srcOrd="4" destOrd="0" parTransId="{9808C434-D710-4B88-972A-AE48BBCBEC59}" sibTransId="{AC48D7B1-5C7B-4C27-A1D2-3DD258B88DCE}"/>
    <dgm:cxn modelId="{F35ECE8D-04DD-4174-8F89-59AB38C42AB1}" type="presOf" srcId="{33498E74-2645-4D37-B5FE-1B45886B8CE9}" destId="{82EDC031-F0E9-4272-8354-B4BBF19E91BE}" srcOrd="0" destOrd="0" presId="urn:microsoft.com/office/officeart/2018/2/layout/IconVerticalSolidList"/>
    <dgm:cxn modelId="{E6D5FCB4-896B-49D7-9E2A-61567F7865D5}" srcId="{AEB411E3-FD52-4D12-A63B-AF26D0FADB2F}" destId="{7BC3F4F9-DB83-40B1-81E4-6AB6F7B2636E}" srcOrd="0" destOrd="0" parTransId="{9A01559B-AFBB-41ED-9EAB-C4E074351B99}" sibTransId="{4C3204C5-CD77-4CD6-877D-4CC210417137}"/>
    <dgm:cxn modelId="{65BEC3B8-4ADD-4EE3-BFCA-1F6F5FDB5958}" type="presOf" srcId="{2A3875B6-B5B4-4162-8ED9-F55326DFB9C7}" destId="{789DE035-3665-428F-B7DE-67B0C7A900EF}" srcOrd="0" destOrd="0" presId="urn:microsoft.com/office/officeart/2018/2/layout/IconVerticalSolidList"/>
    <dgm:cxn modelId="{FFC27DCD-5290-408D-AC02-1CF9FD83F3BE}" type="presOf" srcId="{C80A8FCC-C88E-4E01-8E3D-6E81F54DC2A7}" destId="{7806B8CB-E417-4117-B3AF-19A41B56AAA5}" srcOrd="0" destOrd="0" presId="urn:microsoft.com/office/officeart/2018/2/layout/IconVerticalSolidList"/>
    <dgm:cxn modelId="{D013D0D9-422E-4574-8EDC-B2EDF587C9E7}" type="presOf" srcId="{7BC3F4F9-DB83-40B1-81E4-6AB6F7B2636E}" destId="{9489DB46-1122-4BD1-940D-B6E5FC6B3DDB}" srcOrd="0" destOrd="0" presId="urn:microsoft.com/office/officeart/2018/2/layout/IconVerticalSolidList"/>
    <dgm:cxn modelId="{A786F504-5936-4ADC-B7C0-0188C420DD80}" type="presParOf" srcId="{66EEFF64-369D-4D67-866A-2B89002792D4}" destId="{FA42FD8E-4D2A-4A18-9695-E97C038F428D}" srcOrd="0" destOrd="0" presId="urn:microsoft.com/office/officeart/2018/2/layout/IconVerticalSolidList"/>
    <dgm:cxn modelId="{E8C8E13D-4EB6-497C-8C97-81A110CE76BB}" type="presParOf" srcId="{FA42FD8E-4D2A-4A18-9695-E97C038F428D}" destId="{171A2B03-F1F9-441E-94B7-EEF7866377A6}" srcOrd="0" destOrd="0" presId="urn:microsoft.com/office/officeart/2018/2/layout/IconVerticalSolidList"/>
    <dgm:cxn modelId="{B2C7366C-1D8E-4F28-98E2-E23A3F9485F5}" type="presParOf" srcId="{FA42FD8E-4D2A-4A18-9695-E97C038F428D}" destId="{206D7601-2366-4211-871F-1D7320A3B5E2}" srcOrd="1" destOrd="0" presId="urn:microsoft.com/office/officeart/2018/2/layout/IconVerticalSolidList"/>
    <dgm:cxn modelId="{E591B314-A016-4D86-8375-66B809532625}" type="presParOf" srcId="{FA42FD8E-4D2A-4A18-9695-E97C038F428D}" destId="{4F275EB1-B00D-497F-B640-0F9805E222F4}" srcOrd="2" destOrd="0" presId="urn:microsoft.com/office/officeart/2018/2/layout/IconVerticalSolidList"/>
    <dgm:cxn modelId="{EB6780E1-1DFE-4406-A210-CF0C22EE9FF4}" type="presParOf" srcId="{FA42FD8E-4D2A-4A18-9695-E97C038F428D}" destId="{9489DB46-1122-4BD1-940D-B6E5FC6B3DDB}" srcOrd="3" destOrd="0" presId="urn:microsoft.com/office/officeart/2018/2/layout/IconVerticalSolidList"/>
    <dgm:cxn modelId="{75BEFEB2-21C4-4669-A99D-B1D5B020395C}" type="presParOf" srcId="{66EEFF64-369D-4D67-866A-2B89002792D4}" destId="{6461CA81-D770-4AF8-9AC5-7A9301D0E8F8}" srcOrd="1" destOrd="0" presId="urn:microsoft.com/office/officeart/2018/2/layout/IconVerticalSolidList"/>
    <dgm:cxn modelId="{061F6FF3-F8D0-47D1-B712-48DFF1354936}" type="presParOf" srcId="{66EEFF64-369D-4D67-866A-2B89002792D4}" destId="{2E4F0653-713C-471B-8659-B6DB12CD360E}" srcOrd="2" destOrd="0" presId="urn:microsoft.com/office/officeart/2018/2/layout/IconVerticalSolidList"/>
    <dgm:cxn modelId="{36273ADE-2820-4432-B9E8-4552D50EB10E}" type="presParOf" srcId="{2E4F0653-713C-471B-8659-B6DB12CD360E}" destId="{9C8F4F76-7094-4E42-BEF5-3433A898D0D5}" srcOrd="0" destOrd="0" presId="urn:microsoft.com/office/officeart/2018/2/layout/IconVerticalSolidList"/>
    <dgm:cxn modelId="{92FA001B-B86E-45D4-B7FA-0848288B8A6D}" type="presParOf" srcId="{2E4F0653-713C-471B-8659-B6DB12CD360E}" destId="{311652D7-C996-46E9-BD00-44CCED31A963}" srcOrd="1" destOrd="0" presId="urn:microsoft.com/office/officeart/2018/2/layout/IconVerticalSolidList"/>
    <dgm:cxn modelId="{637777CA-6893-48F7-84CE-60222D68536D}" type="presParOf" srcId="{2E4F0653-713C-471B-8659-B6DB12CD360E}" destId="{DAA66133-3509-4837-9B87-F3C08573A665}" srcOrd="2" destOrd="0" presId="urn:microsoft.com/office/officeart/2018/2/layout/IconVerticalSolidList"/>
    <dgm:cxn modelId="{9D9D364C-99CD-4DB9-82FC-7A1F3327837E}" type="presParOf" srcId="{2E4F0653-713C-471B-8659-B6DB12CD360E}" destId="{82EDC031-F0E9-4272-8354-B4BBF19E91BE}" srcOrd="3" destOrd="0" presId="urn:microsoft.com/office/officeart/2018/2/layout/IconVerticalSolidList"/>
    <dgm:cxn modelId="{6C53F1BA-256F-4549-A942-6EB0598B026E}" type="presParOf" srcId="{66EEFF64-369D-4D67-866A-2B89002792D4}" destId="{B8CF549F-ABE7-4BD4-B98D-5786EC2FDEC7}" srcOrd="3" destOrd="0" presId="urn:microsoft.com/office/officeart/2018/2/layout/IconVerticalSolidList"/>
    <dgm:cxn modelId="{73D6415A-D436-4BFE-978E-0F971C2ABF2C}" type="presParOf" srcId="{66EEFF64-369D-4D67-866A-2B89002792D4}" destId="{55497B71-F417-42F5-A036-C8B1032F3637}" srcOrd="4" destOrd="0" presId="urn:microsoft.com/office/officeart/2018/2/layout/IconVerticalSolidList"/>
    <dgm:cxn modelId="{A9F978E8-B3E9-4F8D-A07A-6B3A9986DFFA}" type="presParOf" srcId="{55497B71-F417-42F5-A036-C8B1032F3637}" destId="{F89184A5-A0A3-4F4A-85AC-0CDB38E3D63F}" srcOrd="0" destOrd="0" presId="urn:microsoft.com/office/officeart/2018/2/layout/IconVerticalSolidList"/>
    <dgm:cxn modelId="{AFCC0AD8-CDC1-44A9-8501-44BB9878CFC0}" type="presParOf" srcId="{55497B71-F417-42F5-A036-C8B1032F3637}" destId="{16DEFD8E-2E3F-436B-BA36-A3911D5485D3}" srcOrd="1" destOrd="0" presId="urn:microsoft.com/office/officeart/2018/2/layout/IconVerticalSolidList"/>
    <dgm:cxn modelId="{8A0B4966-0BD8-464E-BC25-AF64411F4140}" type="presParOf" srcId="{55497B71-F417-42F5-A036-C8B1032F3637}" destId="{89007F78-6D62-4615-9E89-FE2B3B75D41A}" srcOrd="2" destOrd="0" presId="urn:microsoft.com/office/officeart/2018/2/layout/IconVerticalSolidList"/>
    <dgm:cxn modelId="{17D06BBE-A23A-4D24-A647-5CAA519023A6}" type="presParOf" srcId="{55497B71-F417-42F5-A036-C8B1032F3637}" destId="{789DE035-3665-428F-B7DE-67B0C7A900EF}" srcOrd="3" destOrd="0" presId="urn:microsoft.com/office/officeart/2018/2/layout/IconVerticalSolidList"/>
    <dgm:cxn modelId="{E3DED2DC-5049-4562-AC47-7EBB2EE6A535}" type="presParOf" srcId="{66EEFF64-369D-4D67-866A-2B89002792D4}" destId="{3AA000F7-E36E-4AC2-BF78-52A8258F711D}" srcOrd="5" destOrd="0" presId="urn:microsoft.com/office/officeart/2018/2/layout/IconVerticalSolidList"/>
    <dgm:cxn modelId="{58953B59-F9E9-46D7-AF56-276620FDDD55}" type="presParOf" srcId="{66EEFF64-369D-4D67-866A-2B89002792D4}" destId="{2C1E23C7-12C9-451B-8058-A46F5274F408}" srcOrd="6" destOrd="0" presId="urn:microsoft.com/office/officeart/2018/2/layout/IconVerticalSolidList"/>
    <dgm:cxn modelId="{9D41264D-7462-42BC-B0BE-83D78DE6D1CB}" type="presParOf" srcId="{2C1E23C7-12C9-451B-8058-A46F5274F408}" destId="{4A26E84C-8BC7-4370-9ED2-9ECCBCE9EA28}" srcOrd="0" destOrd="0" presId="urn:microsoft.com/office/officeart/2018/2/layout/IconVerticalSolidList"/>
    <dgm:cxn modelId="{E6EF27E6-95E2-4ECC-B9E4-292C5E25FF53}" type="presParOf" srcId="{2C1E23C7-12C9-451B-8058-A46F5274F408}" destId="{B9809131-3D13-429F-A8F8-632EE0EA5D8B}" srcOrd="1" destOrd="0" presId="urn:microsoft.com/office/officeart/2018/2/layout/IconVerticalSolidList"/>
    <dgm:cxn modelId="{31A94FAC-9535-4779-9CAA-7EB930EBA3A0}" type="presParOf" srcId="{2C1E23C7-12C9-451B-8058-A46F5274F408}" destId="{E921B114-2CD8-4DF2-B917-4B164EFC6425}" srcOrd="2" destOrd="0" presId="urn:microsoft.com/office/officeart/2018/2/layout/IconVerticalSolidList"/>
    <dgm:cxn modelId="{73AAEA2B-0FF6-42CC-9851-52ED536A3E9A}" type="presParOf" srcId="{2C1E23C7-12C9-451B-8058-A46F5274F408}" destId="{AB099C15-F754-4DE1-A6F6-DEFEDE1A2DC5}" srcOrd="3" destOrd="0" presId="urn:microsoft.com/office/officeart/2018/2/layout/IconVerticalSolidList"/>
    <dgm:cxn modelId="{3BC0D7C5-3DA1-45E1-B8CA-156EB983717D}" type="presParOf" srcId="{66EEFF64-369D-4D67-866A-2B89002792D4}" destId="{8538A0EE-55C7-410F-B4C7-D5CCA60791D1}" srcOrd="7" destOrd="0" presId="urn:microsoft.com/office/officeart/2018/2/layout/IconVerticalSolidList"/>
    <dgm:cxn modelId="{4153F87C-35B0-4133-A754-ABA2C1C011D7}" type="presParOf" srcId="{66EEFF64-369D-4D67-866A-2B89002792D4}" destId="{E2FEBF0D-8B4E-4A1F-B4B1-6302F8903B42}" srcOrd="8" destOrd="0" presId="urn:microsoft.com/office/officeart/2018/2/layout/IconVerticalSolidList"/>
    <dgm:cxn modelId="{C8BCBA21-F547-411E-A1D9-5B1BF2189EF3}" type="presParOf" srcId="{E2FEBF0D-8B4E-4A1F-B4B1-6302F8903B42}" destId="{655AA99A-15D7-41A2-8F0D-3D18B52B430E}" srcOrd="0" destOrd="0" presId="urn:microsoft.com/office/officeart/2018/2/layout/IconVerticalSolidList"/>
    <dgm:cxn modelId="{B7E6F241-66FE-433E-AE18-2E73DFF03ADF}" type="presParOf" srcId="{E2FEBF0D-8B4E-4A1F-B4B1-6302F8903B42}" destId="{6DD8B8E5-1C56-4D4E-9612-1FE3F2D30B81}" srcOrd="1" destOrd="0" presId="urn:microsoft.com/office/officeart/2018/2/layout/IconVerticalSolidList"/>
    <dgm:cxn modelId="{9A14D215-795C-431D-AD73-CD1DE1ABCD1E}" type="presParOf" srcId="{E2FEBF0D-8B4E-4A1F-B4B1-6302F8903B42}" destId="{C27556E5-1238-424B-88B4-792B441B7E90}" srcOrd="2" destOrd="0" presId="urn:microsoft.com/office/officeart/2018/2/layout/IconVerticalSolidList"/>
    <dgm:cxn modelId="{411DFDC6-8781-4180-98BA-7E140DEAB7F6}" type="presParOf" srcId="{E2FEBF0D-8B4E-4A1F-B4B1-6302F8903B42}" destId="{7806B8CB-E417-4117-B3AF-19A41B56AA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838D3-CBCA-40C7-9738-867776F9BA3A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FFEAFD1-908E-4EFA-B584-D0874004F900}">
      <dgm:prSet/>
      <dgm:spPr/>
      <dgm:t>
        <a:bodyPr/>
        <a:lstStyle/>
        <a:p>
          <a:r>
            <a:rPr lang="en-US" b="1" i="0" baseline="0"/>
            <a:t>Red Flags</a:t>
          </a:r>
          <a:r>
            <a:rPr lang="en-US" b="0" i="0" baseline="0"/>
            <a:t>:</a:t>
          </a:r>
          <a:endParaRPr lang="en-US"/>
        </a:p>
      </dgm:t>
    </dgm:pt>
    <dgm:pt modelId="{F248F510-85C2-4748-9E7B-C35A8851A67A}" type="parTrans" cxnId="{11FC14CD-E039-4733-97FF-73E2C128F50A}">
      <dgm:prSet/>
      <dgm:spPr/>
      <dgm:t>
        <a:bodyPr/>
        <a:lstStyle/>
        <a:p>
          <a:endParaRPr lang="en-US"/>
        </a:p>
      </dgm:t>
    </dgm:pt>
    <dgm:pt modelId="{019F3142-F103-468D-B575-B6A84A9831B5}" type="sibTrans" cxnId="{11FC14CD-E039-4733-97FF-73E2C128F50A}">
      <dgm:prSet/>
      <dgm:spPr/>
      <dgm:t>
        <a:bodyPr/>
        <a:lstStyle/>
        <a:p>
          <a:endParaRPr lang="en-US"/>
        </a:p>
      </dgm:t>
    </dgm:pt>
    <dgm:pt modelId="{FD13FB37-55C1-4680-84AB-FF4369DBE7F7}">
      <dgm:prSet/>
      <dgm:spPr/>
      <dgm:t>
        <a:bodyPr/>
        <a:lstStyle/>
        <a:p>
          <a:r>
            <a:rPr lang="en-US" b="0" i="0" baseline="0"/>
            <a:t>Spelling or grammar mistakes</a:t>
          </a:r>
          <a:endParaRPr lang="en-US"/>
        </a:p>
      </dgm:t>
    </dgm:pt>
    <dgm:pt modelId="{ADF4772D-3339-48D3-8476-4A6777FD4024}" type="parTrans" cxnId="{805648D3-3034-4A47-8871-1EEE9A490817}">
      <dgm:prSet/>
      <dgm:spPr/>
      <dgm:t>
        <a:bodyPr/>
        <a:lstStyle/>
        <a:p>
          <a:endParaRPr lang="en-US"/>
        </a:p>
      </dgm:t>
    </dgm:pt>
    <dgm:pt modelId="{3C18EA3F-F069-425A-BF3B-84FADE8937EA}" type="sibTrans" cxnId="{805648D3-3034-4A47-8871-1EEE9A490817}">
      <dgm:prSet/>
      <dgm:spPr/>
      <dgm:t>
        <a:bodyPr/>
        <a:lstStyle/>
        <a:p>
          <a:endParaRPr lang="en-US"/>
        </a:p>
      </dgm:t>
    </dgm:pt>
    <dgm:pt modelId="{CA40761A-3F31-491D-A893-E57F845EB0B2}">
      <dgm:prSet/>
      <dgm:spPr/>
      <dgm:t>
        <a:bodyPr/>
        <a:lstStyle/>
        <a:p>
          <a:r>
            <a:rPr lang="en-US" b="0" i="0" baseline="0"/>
            <a:t>Fake domains (e.g., amaz0n.com)</a:t>
          </a:r>
          <a:endParaRPr lang="en-US"/>
        </a:p>
      </dgm:t>
    </dgm:pt>
    <dgm:pt modelId="{9DC4D385-8F38-4843-9938-40F727C6ED78}" type="parTrans" cxnId="{602E37FE-5D9E-4B74-B677-633741BFE79C}">
      <dgm:prSet/>
      <dgm:spPr/>
      <dgm:t>
        <a:bodyPr/>
        <a:lstStyle/>
        <a:p>
          <a:endParaRPr lang="en-US"/>
        </a:p>
      </dgm:t>
    </dgm:pt>
    <dgm:pt modelId="{7D836979-C4A2-4190-8002-53E7C6C35E8E}" type="sibTrans" cxnId="{602E37FE-5D9E-4B74-B677-633741BFE79C}">
      <dgm:prSet/>
      <dgm:spPr/>
      <dgm:t>
        <a:bodyPr/>
        <a:lstStyle/>
        <a:p>
          <a:endParaRPr lang="en-US"/>
        </a:p>
      </dgm:t>
    </dgm:pt>
    <dgm:pt modelId="{E5110014-82E0-43BF-8C79-AFE46BABE50E}">
      <dgm:prSet/>
      <dgm:spPr/>
      <dgm:t>
        <a:bodyPr/>
        <a:lstStyle/>
        <a:p>
          <a:r>
            <a:rPr lang="en-US" b="0" i="0" baseline="0"/>
            <a:t>Unusual sender names</a:t>
          </a:r>
          <a:endParaRPr lang="en-US"/>
        </a:p>
      </dgm:t>
    </dgm:pt>
    <dgm:pt modelId="{8047E185-7DCD-4187-B738-AD174FA37454}" type="parTrans" cxnId="{D372510C-45B7-4FE1-81F3-1A2D67E21023}">
      <dgm:prSet/>
      <dgm:spPr/>
      <dgm:t>
        <a:bodyPr/>
        <a:lstStyle/>
        <a:p>
          <a:endParaRPr lang="en-US"/>
        </a:p>
      </dgm:t>
    </dgm:pt>
    <dgm:pt modelId="{74FD95B1-B415-4D9B-B987-F7CF724B7861}" type="sibTrans" cxnId="{D372510C-45B7-4FE1-81F3-1A2D67E21023}">
      <dgm:prSet/>
      <dgm:spPr/>
      <dgm:t>
        <a:bodyPr/>
        <a:lstStyle/>
        <a:p>
          <a:endParaRPr lang="en-US"/>
        </a:p>
      </dgm:t>
    </dgm:pt>
    <dgm:pt modelId="{66F7A745-4D92-4A69-9CC5-9B7D70A0942F}">
      <dgm:prSet/>
      <dgm:spPr/>
      <dgm:t>
        <a:bodyPr/>
        <a:lstStyle/>
        <a:p>
          <a:r>
            <a:rPr lang="en-US" b="0" i="0" baseline="0" dirty="0"/>
            <a:t>Attachment or suspicious links</a:t>
          </a:r>
          <a:endParaRPr lang="en-US" dirty="0"/>
        </a:p>
      </dgm:t>
    </dgm:pt>
    <dgm:pt modelId="{095063A8-49AF-4681-AAF7-DE74B0DA6ACA}" type="parTrans" cxnId="{154F2A0B-AC6B-4AA7-95BC-A6EAF625A5A7}">
      <dgm:prSet/>
      <dgm:spPr/>
      <dgm:t>
        <a:bodyPr/>
        <a:lstStyle/>
        <a:p>
          <a:endParaRPr lang="en-US"/>
        </a:p>
      </dgm:t>
    </dgm:pt>
    <dgm:pt modelId="{D944DFC5-CC04-4D66-B9A1-C7F1FA118920}" type="sibTrans" cxnId="{154F2A0B-AC6B-4AA7-95BC-A6EAF625A5A7}">
      <dgm:prSet/>
      <dgm:spPr/>
      <dgm:t>
        <a:bodyPr/>
        <a:lstStyle/>
        <a:p>
          <a:endParaRPr lang="en-US"/>
        </a:p>
      </dgm:t>
    </dgm:pt>
    <dgm:pt modelId="{D4CD1EBE-E7A8-4447-99DB-BE2A8C2EC990}">
      <dgm:prSet/>
      <dgm:spPr/>
      <dgm:t>
        <a:bodyPr/>
        <a:lstStyle/>
        <a:p>
          <a:r>
            <a:rPr lang="en-US" b="0" i="0" baseline="0"/>
            <a:t>Generic greetings (e.g., “Dear user”)</a:t>
          </a:r>
          <a:endParaRPr lang="en-US"/>
        </a:p>
      </dgm:t>
    </dgm:pt>
    <dgm:pt modelId="{64B0EB85-9306-47BE-BDDD-452545D3E6C7}" type="parTrans" cxnId="{E1B10BA2-CBAC-4D9E-8757-ED74A79AB1A0}">
      <dgm:prSet/>
      <dgm:spPr/>
      <dgm:t>
        <a:bodyPr/>
        <a:lstStyle/>
        <a:p>
          <a:endParaRPr lang="en-US"/>
        </a:p>
      </dgm:t>
    </dgm:pt>
    <dgm:pt modelId="{6615D83D-FC24-46C6-9609-6206CB4EF1E5}" type="sibTrans" cxnId="{E1B10BA2-CBAC-4D9E-8757-ED74A79AB1A0}">
      <dgm:prSet/>
      <dgm:spPr/>
      <dgm:t>
        <a:bodyPr/>
        <a:lstStyle/>
        <a:p>
          <a:endParaRPr lang="en-US"/>
        </a:p>
      </dgm:t>
    </dgm:pt>
    <dgm:pt modelId="{9AD7BAE2-E53A-42DE-BD96-CB49D6BAA7B1}" type="pres">
      <dgm:prSet presAssocID="{2C7838D3-CBCA-40C7-9738-867776F9BA3A}" presName="vert0" presStyleCnt="0">
        <dgm:presLayoutVars>
          <dgm:dir/>
          <dgm:animOne val="branch"/>
          <dgm:animLvl val="lvl"/>
        </dgm:presLayoutVars>
      </dgm:prSet>
      <dgm:spPr/>
    </dgm:pt>
    <dgm:pt modelId="{A184D911-C729-4EE0-8124-DA11BF7365FA}" type="pres">
      <dgm:prSet presAssocID="{3FFEAFD1-908E-4EFA-B584-D0874004F900}" presName="thickLine" presStyleLbl="alignNode1" presStyleIdx="0" presStyleCnt="6"/>
      <dgm:spPr/>
    </dgm:pt>
    <dgm:pt modelId="{F6D71540-5D45-4083-B3B0-A8C722D22F87}" type="pres">
      <dgm:prSet presAssocID="{3FFEAFD1-908E-4EFA-B584-D0874004F900}" presName="horz1" presStyleCnt="0"/>
      <dgm:spPr/>
    </dgm:pt>
    <dgm:pt modelId="{C3D4DBCC-77EA-4757-8B12-9DE2B900921B}" type="pres">
      <dgm:prSet presAssocID="{3FFEAFD1-908E-4EFA-B584-D0874004F900}" presName="tx1" presStyleLbl="revTx" presStyleIdx="0" presStyleCnt="6"/>
      <dgm:spPr/>
    </dgm:pt>
    <dgm:pt modelId="{44C89760-1D12-4194-B0EC-2ED29BD98F6A}" type="pres">
      <dgm:prSet presAssocID="{3FFEAFD1-908E-4EFA-B584-D0874004F900}" presName="vert1" presStyleCnt="0"/>
      <dgm:spPr/>
    </dgm:pt>
    <dgm:pt modelId="{2E307FF3-B604-49D4-B4DB-A7D124189EFB}" type="pres">
      <dgm:prSet presAssocID="{FD13FB37-55C1-4680-84AB-FF4369DBE7F7}" presName="thickLine" presStyleLbl="alignNode1" presStyleIdx="1" presStyleCnt="6"/>
      <dgm:spPr/>
    </dgm:pt>
    <dgm:pt modelId="{EAAE76F0-7646-43CA-970C-4C03EA359E0E}" type="pres">
      <dgm:prSet presAssocID="{FD13FB37-55C1-4680-84AB-FF4369DBE7F7}" presName="horz1" presStyleCnt="0"/>
      <dgm:spPr/>
    </dgm:pt>
    <dgm:pt modelId="{B210B98B-7FEB-4CCE-84F9-6335ACC9A333}" type="pres">
      <dgm:prSet presAssocID="{FD13FB37-55C1-4680-84AB-FF4369DBE7F7}" presName="tx1" presStyleLbl="revTx" presStyleIdx="1" presStyleCnt="6"/>
      <dgm:spPr/>
    </dgm:pt>
    <dgm:pt modelId="{1E544D98-ADAD-4BB1-B953-06D175B9C053}" type="pres">
      <dgm:prSet presAssocID="{FD13FB37-55C1-4680-84AB-FF4369DBE7F7}" presName="vert1" presStyleCnt="0"/>
      <dgm:spPr/>
    </dgm:pt>
    <dgm:pt modelId="{1DB445E3-D0B2-44D9-9FB1-58F19D9EA2FC}" type="pres">
      <dgm:prSet presAssocID="{CA40761A-3F31-491D-A893-E57F845EB0B2}" presName="thickLine" presStyleLbl="alignNode1" presStyleIdx="2" presStyleCnt="6"/>
      <dgm:spPr/>
    </dgm:pt>
    <dgm:pt modelId="{17F7F4ED-F950-40C8-A951-0A7E2939083E}" type="pres">
      <dgm:prSet presAssocID="{CA40761A-3F31-491D-A893-E57F845EB0B2}" presName="horz1" presStyleCnt="0"/>
      <dgm:spPr/>
    </dgm:pt>
    <dgm:pt modelId="{84C3960F-A20C-4973-86C0-482715D6BEF6}" type="pres">
      <dgm:prSet presAssocID="{CA40761A-3F31-491D-A893-E57F845EB0B2}" presName="tx1" presStyleLbl="revTx" presStyleIdx="2" presStyleCnt="6"/>
      <dgm:spPr/>
    </dgm:pt>
    <dgm:pt modelId="{8D84EAF1-F2CD-484D-BB59-59A208FEB766}" type="pres">
      <dgm:prSet presAssocID="{CA40761A-3F31-491D-A893-E57F845EB0B2}" presName="vert1" presStyleCnt="0"/>
      <dgm:spPr/>
    </dgm:pt>
    <dgm:pt modelId="{006EC065-8F82-465B-B226-A5BDDC7FF643}" type="pres">
      <dgm:prSet presAssocID="{E5110014-82E0-43BF-8C79-AFE46BABE50E}" presName="thickLine" presStyleLbl="alignNode1" presStyleIdx="3" presStyleCnt="6"/>
      <dgm:spPr/>
    </dgm:pt>
    <dgm:pt modelId="{54F07492-0A4F-45B8-B85B-5D2751220C58}" type="pres">
      <dgm:prSet presAssocID="{E5110014-82E0-43BF-8C79-AFE46BABE50E}" presName="horz1" presStyleCnt="0"/>
      <dgm:spPr/>
    </dgm:pt>
    <dgm:pt modelId="{03B63BC0-8381-424E-9336-F11ADCAB4288}" type="pres">
      <dgm:prSet presAssocID="{E5110014-82E0-43BF-8C79-AFE46BABE50E}" presName="tx1" presStyleLbl="revTx" presStyleIdx="3" presStyleCnt="6"/>
      <dgm:spPr/>
    </dgm:pt>
    <dgm:pt modelId="{188DBE5D-8F81-49E0-8C82-1156648D222C}" type="pres">
      <dgm:prSet presAssocID="{E5110014-82E0-43BF-8C79-AFE46BABE50E}" presName="vert1" presStyleCnt="0"/>
      <dgm:spPr/>
    </dgm:pt>
    <dgm:pt modelId="{3D9EB72D-BE49-4C86-A93D-317A4D330C47}" type="pres">
      <dgm:prSet presAssocID="{66F7A745-4D92-4A69-9CC5-9B7D70A0942F}" presName="thickLine" presStyleLbl="alignNode1" presStyleIdx="4" presStyleCnt="6"/>
      <dgm:spPr/>
    </dgm:pt>
    <dgm:pt modelId="{B96B152F-17DA-4A52-A74A-D288BBBAE74F}" type="pres">
      <dgm:prSet presAssocID="{66F7A745-4D92-4A69-9CC5-9B7D70A0942F}" presName="horz1" presStyleCnt="0"/>
      <dgm:spPr/>
    </dgm:pt>
    <dgm:pt modelId="{EA307671-3411-467A-AE60-44BAB70BBA4F}" type="pres">
      <dgm:prSet presAssocID="{66F7A745-4D92-4A69-9CC5-9B7D70A0942F}" presName="tx1" presStyleLbl="revTx" presStyleIdx="4" presStyleCnt="6"/>
      <dgm:spPr/>
    </dgm:pt>
    <dgm:pt modelId="{13CBEABA-EE66-474E-97D9-2061415F239E}" type="pres">
      <dgm:prSet presAssocID="{66F7A745-4D92-4A69-9CC5-9B7D70A0942F}" presName="vert1" presStyleCnt="0"/>
      <dgm:spPr/>
    </dgm:pt>
    <dgm:pt modelId="{278F7769-9EE5-451A-AD2A-9CC939ED21D9}" type="pres">
      <dgm:prSet presAssocID="{D4CD1EBE-E7A8-4447-99DB-BE2A8C2EC990}" presName="thickLine" presStyleLbl="alignNode1" presStyleIdx="5" presStyleCnt="6"/>
      <dgm:spPr/>
    </dgm:pt>
    <dgm:pt modelId="{D5F07F45-EA06-4E3F-BC07-BB87608736AA}" type="pres">
      <dgm:prSet presAssocID="{D4CD1EBE-E7A8-4447-99DB-BE2A8C2EC990}" presName="horz1" presStyleCnt="0"/>
      <dgm:spPr/>
    </dgm:pt>
    <dgm:pt modelId="{4D69733D-A754-4F50-8D75-CB6774C0B1BB}" type="pres">
      <dgm:prSet presAssocID="{D4CD1EBE-E7A8-4447-99DB-BE2A8C2EC990}" presName="tx1" presStyleLbl="revTx" presStyleIdx="5" presStyleCnt="6"/>
      <dgm:spPr/>
    </dgm:pt>
    <dgm:pt modelId="{E4A83501-9734-411F-84C6-CE5BD9E3CCFE}" type="pres">
      <dgm:prSet presAssocID="{D4CD1EBE-E7A8-4447-99DB-BE2A8C2EC990}" presName="vert1" presStyleCnt="0"/>
      <dgm:spPr/>
    </dgm:pt>
  </dgm:ptLst>
  <dgm:cxnLst>
    <dgm:cxn modelId="{154F2A0B-AC6B-4AA7-95BC-A6EAF625A5A7}" srcId="{2C7838D3-CBCA-40C7-9738-867776F9BA3A}" destId="{66F7A745-4D92-4A69-9CC5-9B7D70A0942F}" srcOrd="4" destOrd="0" parTransId="{095063A8-49AF-4681-AAF7-DE74B0DA6ACA}" sibTransId="{D944DFC5-CC04-4D66-B9A1-C7F1FA118920}"/>
    <dgm:cxn modelId="{D372510C-45B7-4FE1-81F3-1A2D67E21023}" srcId="{2C7838D3-CBCA-40C7-9738-867776F9BA3A}" destId="{E5110014-82E0-43BF-8C79-AFE46BABE50E}" srcOrd="3" destOrd="0" parTransId="{8047E185-7DCD-4187-B738-AD174FA37454}" sibTransId="{74FD95B1-B415-4D9B-B987-F7CF724B7861}"/>
    <dgm:cxn modelId="{7B998340-1E13-4364-84DD-FCBDB413F6B3}" type="presOf" srcId="{CA40761A-3F31-491D-A893-E57F845EB0B2}" destId="{84C3960F-A20C-4973-86C0-482715D6BEF6}" srcOrd="0" destOrd="0" presId="urn:microsoft.com/office/officeart/2008/layout/LinedList"/>
    <dgm:cxn modelId="{A0A5855D-6389-48F0-B6A7-36533BC5FF7A}" type="presOf" srcId="{2C7838D3-CBCA-40C7-9738-867776F9BA3A}" destId="{9AD7BAE2-E53A-42DE-BD96-CB49D6BAA7B1}" srcOrd="0" destOrd="0" presId="urn:microsoft.com/office/officeart/2008/layout/LinedList"/>
    <dgm:cxn modelId="{B717205F-94C8-4A75-AA45-9056BA3F843D}" type="presOf" srcId="{3FFEAFD1-908E-4EFA-B584-D0874004F900}" destId="{C3D4DBCC-77EA-4757-8B12-9DE2B900921B}" srcOrd="0" destOrd="0" presId="urn:microsoft.com/office/officeart/2008/layout/LinedList"/>
    <dgm:cxn modelId="{83BEB773-419F-49A8-94D4-52B7F0058F9D}" type="presOf" srcId="{66F7A745-4D92-4A69-9CC5-9B7D70A0942F}" destId="{EA307671-3411-467A-AE60-44BAB70BBA4F}" srcOrd="0" destOrd="0" presId="urn:microsoft.com/office/officeart/2008/layout/LinedList"/>
    <dgm:cxn modelId="{2E68A27E-8AFF-42E7-A566-418CA982618E}" type="presOf" srcId="{D4CD1EBE-E7A8-4447-99DB-BE2A8C2EC990}" destId="{4D69733D-A754-4F50-8D75-CB6774C0B1BB}" srcOrd="0" destOrd="0" presId="urn:microsoft.com/office/officeart/2008/layout/LinedList"/>
    <dgm:cxn modelId="{E1B10BA2-CBAC-4D9E-8757-ED74A79AB1A0}" srcId="{2C7838D3-CBCA-40C7-9738-867776F9BA3A}" destId="{D4CD1EBE-E7A8-4447-99DB-BE2A8C2EC990}" srcOrd="5" destOrd="0" parTransId="{64B0EB85-9306-47BE-BDDD-452545D3E6C7}" sibTransId="{6615D83D-FC24-46C6-9609-6206CB4EF1E5}"/>
    <dgm:cxn modelId="{AFBAA1C5-6C5A-4920-9B8E-1A85C47AC07A}" type="presOf" srcId="{E5110014-82E0-43BF-8C79-AFE46BABE50E}" destId="{03B63BC0-8381-424E-9336-F11ADCAB4288}" srcOrd="0" destOrd="0" presId="urn:microsoft.com/office/officeart/2008/layout/LinedList"/>
    <dgm:cxn modelId="{11FC14CD-E039-4733-97FF-73E2C128F50A}" srcId="{2C7838D3-CBCA-40C7-9738-867776F9BA3A}" destId="{3FFEAFD1-908E-4EFA-B584-D0874004F900}" srcOrd="0" destOrd="0" parTransId="{F248F510-85C2-4748-9E7B-C35A8851A67A}" sibTransId="{019F3142-F103-468D-B575-B6A84A9831B5}"/>
    <dgm:cxn modelId="{43AD96D1-9EF2-4B2E-B299-24C6CD86599A}" type="presOf" srcId="{FD13FB37-55C1-4680-84AB-FF4369DBE7F7}" destId="{B210B98B-7FEB-4CCE-84F9-6335ACC9A333}" srcOrd="0" destOrd="0" presId="urn:microsoft.com/office/officeart/2008/layout/LinedList"/>
    <dgm:cxn modelId="{805648D3-3034-4A47-8871-1EEE9A490817}" srcId="{2C7838D3-CBCA-40C7-9738-867776F9BA3A}" destId="{FD13FB37-55C1-4680-84AB-FF4369DBE7F7}" srcOrd="1" destOrd="0" parTransId="{ADF4772D-3339-48D3-8476-4A6777FD4024}" sibTransId="{3C18EA3F-F069-425A-BF3B-84FADE8937EA}"/>
    <dgm:cxn modelId="{602E37FE-5D9E-4B74-B677-633741BFE79C}" srcId="{2C7838D3-CBCA-40C7-9738-867776F9BA3A}" destId="{CA40761A-3F31-491D-A893-E57F845EB0B2}" srcOrd="2" destOrd="0" parTransId="{9DC4D385-8F38-4843-9938-40F727C6ED78}" sibTransId="{7D836979-C4A2-4190-8002-53E7C6C35E8E}"/>
    <dgm:cxn modelId="{8C39FC8A-D417-4364-832E-7BFF4AE638D3}" type="presParOf" srcId="{9AD7BAE2-E53A-42DE-BD96-CB49D6BAA7B1}" destId="{A184D911-C729-4EE0-8124-DA11BF7365FA}" srcOrd="0" destOrd="0" presId="urn:microsoft.com/office/officeart/2008/layout/LinedList"/>
    <dgm:cxn modelId="{FFF79AC0-C5DF-46C5-8454-BDD90F512459}" type="presParOf" srcId="{9AD7BAE2-E53A-42DE-BD96-CB49D6BAA7B1}" destId="{F6D71540-5D45-4083-B3B0-A8C722D22F87}" srcOrd="1" destOrd="0" presId="urn:microsoft.com/office/officeart/2008/layout/LinedList"/>
    <dgm:cxn modelId="{4FF7F9A0-0544-4BF7-86CA-C8F8CFACBE8E}" type="presParOf" srcId="{F6D71540-5D45-4083-B3B0-A8C722D22F87}" destId="{C3D4DBCC-77EA-4757-8B12-9DE2B900921B}" srcOrd="0" destOrd="0" presId="urn:microsoft.com/office/officeart/2008/layout/LinedList"/>
    <dgm:cxn modelId="{A2AFC0C2-10D3-4773-962F-44F480AD5D66}" type="presParOf" srcId="{F6D71540-5D45-4083-B3B0-A8C722D22F87}" destId="{44C89760-1D12-4194-B0EC-2ED29BD98F6A}" srcOrd="1" destOrd="0" presId="urn:microsoft.com/office/officeart/2008/layout/LinedList"/>
    <dgm:cxn modelId="{A905C9AC-5C9D-4D25-83C0-DA6CBD3820A3}" type="presParOf" srcId="{9AD7BAE2-E53A-42DE-BD96-CB49D6BAA7B1}" destId="{2E307FF3-B604-49D4-B4DB-A7D124189EFB}" srcOrd="2" destOrd="0" presId="urn:microsoft.com/office/officeart/2008/layout/LinedList"/>
    <dgm:cxn modelId="{6572A1CF-A2E1-47CA-94DE-405EA3A956C4}" type="presParOf" srcId="{9AD7BAE2-E53A-42DE-BD96-CB49D6BAA7B1}" destId="{EAAE76F0-7646-43CA-970C-4C03EA359E0E}" srcOrd="3" destOrd="0" presId="urn:microsoft.com/office/officeart/2008/layout/LinedList"/>
    <dgm:cxn modelId="{635CDCE3-A32A-4886-9802-CA7B2B0610B1}" type="presParOf" srcId="{EAAE76F0-7646-43CA-970C-4C03EA359E0E}" destId="{B210B98B-7FEB-4CCE-84F9-6335ACC9A333}" srcOrd="0" destOrd="0" presId="urn:microsoft.com/office/officeart/2008/layout/LinedList"/>
    <dgm:cxn modelId="{BE7915C6-E8B8-418C-9E36-A897555887F0}" type="presParOf" srcId="{EAAE76F0-7646-43CA-970C-4C03EA359E0E}" destId="{1E544D98-ADAD-4BB1-B953-06D175B9C053}" srcOrd="1" destOrd="0" presId="urn:microsoft.com/office/officeart/2008/layout/LinedList"/>
    <dgm:cxn modelId="{47CBAF47-836F-4C53-97E3-72E3DAD9E901}" type="presParOf" srcId="{9AD7BAE2-E53A-42DE-BD96-CB49D6BAA7B1}" destId="{1DB445E3-D0B2-44D9-9FB1-58F19D9EA2FC}" srcOrd="4" destOrd="0" presId="urn:microsoft.com/office/officeart/2008/layout/LinedList"/>
    <dgm:cxn modelId="{DBBD0AF2-8A99-42FC-9554-147AD3C38A19}" type="presParOf" srcId="{9AD7BAE2-E53A-42DE-BD96-CB49D6BAA7B1}" destId="{17F7F4ED-F950-40C8-A951-0A7E2939083E}" srcOrd="5" destOrd="0" presId="urn:microsoft.com/office/officeart/2008/layout/LinedList"/>
    <dgm:cxn modelId="{A32478CB-3F04-4C37-89EC-960560714197}" type="presParOf" srcId="{17F7F4ED-F950-40C8-A951-0A7E2939083E}" destId="{84C3960F-A20C-4973-86C0-482715D6BEF6}" srcOrd="0" destOrd="0" presId="urn:microsoft.com/office/officeart/2008/layout/LinedList"/>
    <dgm:cxn modelId="{88D1BD30-0ECE-42C7-8772-680C461E72C5}" type="presParOf" srcId="{17F7F4ED-F950-40C8-A951-0A7E2939083E}" destId="{8D84EAF1-F2CD-484D-BB59-59A208FEB766}" srcOrd="1" destOrd="0" presId="urn:microsoft.com/office/officeart/2008/layout/LinedList"/>
    <dgm:cxn modelId="{851365B1-054D-4B0F-A23E-4B0019E29D06}" type="presParOf" srcId="{9AD7BAE2-E53A-42DE-BD96-CB49D6BAA7B1}" destId="{006EC065-8F82-465B-B226-A5BDDC7FF643}" srcOrd="6" destOrd="0" presId="urn:microsoft.com/office/officeart/2008/layout/LinedList"/>
    <dgm:cxn modelId="{9540D21C-1E03-4781-8308-68C1ED000D05}" type="presParOf" srcId="{9AD7BAE2-E53A-42DE-BD96-CB49D6BAA7B1}" destId="{54F07492-0A4F-45B8-B85B-5D2751220C58}" srcOrd="7" destOrd="0" presId="urn:microsoft.com/office/officeart/2008/layout/LinedList"/>
    <dgm:cxn modelId="{9982D29C-C885-4588-9117-527709F5C84A}" type="presParOf" srcId="{54F07492-0A4F-45B8-B85B-5D2751220C58}" destId="{03B63BC0-8381-424E-9336-F11ADCAB4288}" srcOrd="0" destOrd="0" presId="urn:microsoft.com/office/officeart/2008/layout/LinedList"/>
    <dgm:cxn modelId="{1AAB1061-33DE-4B92-A6FC-195F7AA69ED9}" type="presParOf" srcId="{54F07492-0A4F-45B8-B85B-5D2751220C58}" destId="{188DBE5D-8F81-49E0-8C82-1156648D222C}" srcOrd="1" destOrd="0" presId="urn:microsoft.com/office/officeart/2008/layout/LinedList"/>
    <dgm:cxn modelId="{C77F6221-5303-4C01-988F-B0B7DE2C1273}" type="presParOf" srcId="{9AD7BAE2-E53A-42DE-BD96-CB49D6BAA7B1}" destId="{3D9EB72D-BE49-4C86-A93D-317A4D330C47}" srcOrd="8" destOrd="0" presId="urn:microsoft.com/office/officeart/2008/layout/LinedList"/>
    <dgm:cxn modelId="{F33E9056-74A5-4E92-9526-5EF8C54D6EF6}" type="presParOf" srcId="{9AD7BAE2-E53A-42DE-BD96-CB49D6BAA7B1}" destId="{B96B152F-17DA-4A52-A74A-D288BBBAE74F}" srcOrd="9" destOrd="0" presId="urn:microsoft.com/office/officeart/2008/layout/LinedList"/>
    <dgm:cxn modelId="{DFD23814-F45A-424D-951B-E644D3CF441D}" type="presParOf" srcId="{B96B152F-17DA-4A52-A74A-D288BBBAE74F}" destId="{EA307671-3411-467A-AE60-44BAB70BBA4F}" srcOrd="0" destOrd="0" presId="urn:microsoft.com/office/officeart/2008/layout/LinedList"/>
    <dgm:cxn modelId="{C2D36C23-40FD-40CA-B8FD-D3854759B13B}" type="presParOf" srcId="{B96B152F-17DA-4A52-A74A-D288BBBAE74F}" destId="{13CBEABA-EE66-474E-97D9-2061415F239E}" srcOrd="1" destOrd="0" presId="urn:microsoft.com/office/officeart/2008/layout/LinedList"/>
    <dgm:cxn modelId="{96599614-5C4D-4FDF-A041-AFAC83A17565}" type="presParOf" srcId="{9AD7BAE2-E53A-42DE-BD96-CB49D6BAA7B1}" destId="{278F7769-9EE5-451A-AD2A-9CC939ED21D9}" srcOrd="10" destOrd="0" presId="urn:microsoft.com/office/officeart/2008/layout/LinedList"/>
    <dgm:cxn modelId="{A1E90F42-4B7B-428F-B646-4C8BD6FE47BE}" type="presParOf" srcId="{9AD7BAE2-E53A-42DE-BD96-CB49D6BAA7B1}" destId="{D5F07F45-EA06-4E3F-BC07-BB87608736AA}" srcOrd="11" destOrd="0" presId="urn:microsoft.com/office/officeart/2008/layout/LinedList"/>
    <dgm:cxn modelId="{C36E174D-4227-4AA1-9B78-C68E34C422FC}" type="presParOf" srcId="{D5F07F45-EA06-4E3F-BC07-BB87608736AA}" destId="{4D69733D-A754-4F50-8D75-CB6774C0B1BB}" srcOrd="0" destOrd="0" presId="urn:microsoft.com/office/officeart/2008/layout/LinedList"/>
    <dgm:cxn modelId="{ED05FBE1-063A-47EE-942C-36B65E94E185}" type="presParOf" srcId="{D5F07F45-EA06-4E3F-BC07-BB87608736AA}" destId="{E4A83501-9734-411F-84C6-CE5BD9E3CC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6AC7DC-9A07-4B8F-B4FF-AB5B5333D3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60F38-50F3-490E-8A13-A6E8D95B99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Top Tools:</a:t>
          </a:r>
          <a:endParaRPr lang="en-US"/>
        </a:p>
      </dgm:t>
    </dgm:pt>
    <dgm:pt modelId="{4F96A248-5599-480E-8606-2D0DD8ED2021}" type="parTrans" cxnId="{E053C2AC-8FA4-45E2-BA70-A0F825838662}">
      <dgm:prSet/>
      <dgm:spPr/>
      <dgm:t>
        <a:bodyPr/>
        <a:lstStyle/>
        <a:p>
          <a:endParaRPr lang="en-US"/>
        </a:p>
      </dgm:t>
    </dgm:pt>
    <dgm:pt modelId="{CDEBE0E3-1B13-475A-82D8-90B911192D6F}" type="sibTrans" cxnId="{E053C2AC-8FA4-45E2-BA70-A0F8258386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45F426-0CBF-460F-BC36-60FB3B951E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PhishTank</a:t>
          </a:r>
          <a:r>
            <a:rPr lang="en-US"/>
            <a:t> – Real-time phishing database</a:t>
          </a:r>
        </a:p>
      </dgm:t>
    </dgm:pt>
    <dgm:pt modelId="{E07A7F95-CCBF-42EF-B50D-EFF82E22BF27}" type="parTrans" cxnId="{40365321-0617-48D3-B6D4-A60797F0BA2F}">
      <dgm:prSet/>
      <dgm:spPr/>
      <dgm:t>
        <a:bodyPr/>
        <a:lstStyle/>
        <a:p>
          <a:endParaRPr lang="en-US"/>
        </a:p>
      </dgm:t>
    </dgm:pt>
    <dgm:pt modelId="{EF10635B-EE1E-45FA-99F1-BC72FDEFA784}" type="sibTrans" cxnId="{40365321-0617-48D3-B6D4-A60797F0BA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9A3141-32D1-4BA4-98CC-0D8AF55AE8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VirusTotal</a:t>
          </a:r>
          <a:r>
            <a:rPr lang="en-US"/>
            <a:t> – Scans URLs/files</a:t>
          </a:r>
        </a:p>
      </dgm:t>
    </dgm:pt>
    <dgm:pt modelId="{92434378-527E-4DD9-921B-9B3FD4F3507B}" type="parTrans" cxnId="{B4E77721-EB05-4E11-BE91-4C5E2E3449C3}">
      <dgm:prSet/>
      <dgm:spPr/>
      <dgm:t>
        <a:bodyPr/>
        <a:lstStyle/>
        <a:p>
          <a:endParaRPr lang="en-US"/>
        </a:p>
      </dgm:t>
    </dgm:pt>
    <dgm:pt modelId="{165CDA8A-A239-4409-965F-C1E613372605}" type="sibTrans" cxnId="{B4E77721-EB05-4E11-BE91-4C5E2E3449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2F0755-C067-4D1A-99EA-DA1FC6054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Google Safe Browsing</a:t>
          </a:r>
          <a:endParaRPr lang="en-US"/>
        </a:p>
      </dgm:t>
    </dgm:pt>
    <dgm:pt modelId="{7EC0CF05-B558-435D-A85D-BF63D11D0D50}" type="parTrans" cxnId="{2C9A8AEF-6658-4DE8-A85E-0FC5FAC3317A}">
      <dgm:prSet/>
      <dgm:spPr/>
      <dgm:t>
        <a:bodyPr/>
        <a:lstStyle/>
        <a:p>
          <a:endParaRPr lang="en-US"/>
        </a:p>
      </dgm:t>
    </dgm:pt>
    <dgm:pt modelId="{8EBBA43A-9FF9-430A-8BEE-9B93DA529B53}" type="sibTrans" cxnId="{2C9A8AEF-6658-4DE8-A85E-0FC5FAC331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0D01E6-785E-4AA0-8D0D-C7D8F2864A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WOT (Web of Trust)</a:t>
          </a:r>
          <a:endParaRPr lang="en-US"/>
        </a:p>
      </dgm:t>
    </dgm:pt>
    <dgm:pt modelId="{FFC45467-6812-45A5-ADEA-57EDA3C931AE}" type="parTrans" cxnId="{C65CE11F-1203-46EA-9342-B1C18EC69F76}">
      <dgm:prSet/>
      <dgm:spPr/>
      <dgm:t>
        <a:bodyPr/>
        <a:lstStyle/>
        <a:p>
          <a:endParaRPr lang="en-US"/>
        </a:p>
      </dgm:t>
    </dgm:pt>
    <dgm:pt modelId="{CBC08163-B2CE-4C3B-A9FF-D9EFC1E1A93A}" type="sibTrans" cxnId="{C65CE11F-1203-46EA-9342-B1C18EC69F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F8BC9F-6BBF-4BE3-BD65-03261C5190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Gmail/Outlook Spam Filters</a:t>
          </a:r>
          <a:endParaRPr lang="en-US"/>
        </a:p>
      </dgm:t>
    </dgm:pt>
    <dgm:pt modelId="{5C2580CA-6342-4BD3-A96B-3228A3850AE3}" type="sibTrans" cxnId="{CF4E6521-8617-4A26-A836-D06824DBBAA7}">
      <dgm:prSet/>
      <dgm:spPr/>
      <dgm:t>
        <a:bodyPr/>
        <a:lstStyle/>
        <a:p>
          <a:endParaRPr lang="en-US"/>
        </a:p>
      </dgm:t>
    </dgm:pt>
    <dgm:pt modelId="{B64D0A17-E296-419F-8DE6-9A866A345A66}" type="parTrans" cxnId="{CF4E6521-8617-4A26-A836-D06824DBBAA7}">
      <dgm:prSet/>
      <dgm:spPr/>
      <dgm:t>
        <a:bodyPr/>
        <a:lstStyle/>
        <a:p>
          <a:endParaRPr lang="en-US"/>
        </a:p>
      </dgm:t>
    </dgm:pt>
    <dgm:pt modelId="{116989B6-3188-4550-B730-5FD3FFCF6B66}" type="pres">
      <dgm:prSet presAssocID="{776AC7DC-9A07-4B8F-B4FF-AB5B5333D378}" presName="root" presStyleCnt="0">
        <dgm:presLayoutVars>
          <dgm:dir/>
          <dgm:resizeHandles val="exact"/>
        </dgm:presLayoutVars>
      </dgm:prSet>
      <dgm:spPr/>
    </dgm:pt>
    <dgm:pt modelId="{8BFDF0EC-D405-438D-81E8-1746AAB94A3D}" type="pres">
      <dgm:prSet presAssocID="{776AC7DC-9A07-4B8F-B4FF-AB5B5333D378}" presName="container" presStyleCnt="0">
        <dgm:presLayoutVars>
          <dgm:dir/>
          <dgm:resizeHandles val="exact"/>
        </dgm:presLayoutVars>
      </dgm:prSet>
      <dgm:spPr/>
    </dgm:pt>
    <dgm:pt modelId="{9CA1E36A-FECC-4798-9D78-5740889ADFA1}" type="pres">
      <dgm:prSet presAssocID="{D9460F38-50F3-490E-8A13-A6E8D95B9935}" presName="compNode" presStyleCnt="0"/>
      <dgm:spPr/>
    </dgm:pt>
    <dgm:pt modelId="{B50DF6AB-3A80-4081-A8B3-5F03AC4D790B}" type="pres">
      <dgm:prSet presAssocID="{D9460F38-50F3-490E-8A13-A6E8D95B9935}" presName="iconBgRect" presStyleLbl="bgShp" presStyleIdx="0" presStyleCnt="6"/>
      <dgm:spPr/>
    </dgm:pt>
    <dgm:pt modelId="{2E9E84F0-DE21-47C0-AD70-50AA2D16FAAB}" type="pres">
      <dgm:prSet presAssocID="{D9460F38-50F3-490E-8A13-A6E8D95B99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DEB90CC-A343-4299-9AA1-1DAA6D664B0C}" type="pres">
      <dgm:prSet presAssocID="{D9460F38-50F3-490E-8A13-A6E8D95B9935}" presName="spaceRect" presStyleCnt="0"/>
      <dgm:spPr/>
    </dgm:pt>
    <dgm:pt modelId="{3E8F74F9-C071-43A9-868E-3174DDC68018}" type="pres">
      <dgm:prSet presAssocID="{D9460F38-50F3-490E-8A13-A6E8D95B9935}" presName="textRect" presStyleLbl="revTx" presStyleIdx="0" presStyleCnt="6">
        <dgm:presLayoutVars>
          <dgm:chMax val="1"/>
          <dgm:chPref val="1"/>
        </dgm:presLayoutVars>
      </dgm:prSet>
      <dgm:spPr/>
    </dgm:pt>
    <dgm:pt modelId="{0331B56A-5247-4775-B424-0764CBC429BE}" type="pres">
      <dgm:prSet presAssocID="{CDEBE0E3-1B13-475A-82D8-90B911192D6F}" presName="sibTrans" presStyleLbl="sibTrans2D1" presStyleIdx="0" presStyleCnt="0"/>
      <dgm:spPr/>
    </dgm:pt>
    <dgm:pt modelId="{EE20BEE6-AFBB-440D-A866-1908678E85F6}" type="pres">
      <dgm:prSet presAssocID="{4645F426-0CBF-460F-BC36-60FB3B951E46}" presName="compNode" presStyleCnt="0"/>
      <dgm:spPr/>
    </dgm:pt>
    <dgm:pt modelId="{1F99CE0B-49AB-452E-8290-DF9EBFE1D232}" type="pres">
      <dgm:prSet presAssocID="{4645F426-0CBF-460F-BC36-60FB3B951E46}" presName="iconBgRect" presStyleLbl="bgShp" presStyleIdx="1" presStyleCnt="6"/>
      <dgm:spPr/>
    </dgm:pt>
    <dgm:pt modelId="{E6C2A6D9-4D00-4EC1-850C-581D001A9A5B}" type="pres">
      <dgm:prSet presAssocID="{4645F426-0CBF-460F-BC36-60FB3B951E4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BCEB19-7D77-492E-B367-C3906362A0B6}" type="pres">
      <dgm:prSet presAssocID="{4645F426-0CBF-460F-BC36-60FB3B951E46}" presName="spaceRect" presStyleCnt="0"/>
      <dgm:spPr/>
    </dgm:pt>
    <dgm:pt modelId="{8FDED062-E35F-48AF-8DE8-A64CC2DEA0D0}" type="pres">
      <dgm:prSet presAssocID="{4645F426-0CBF-460F-BC36-60FB3B951E46}" presName="textRect" presStyleLbl="revTx" presStyleIdx="1" presStyleCnt="6">
        <dgm:presLayoutVars>
          <dgm:chMax val="1"/>
          <dgm:chPref val="1"/>
        </dgm:presLayoutVars>
      </dgm:prSet>
      <dgm:spPr/>
    </dgm:pt>
    <dgm:pt modelId="{FEC7AC00-A9EA-465F-8AF7-31212A0CD509}" type="pres">
      <dgm:prSet presAssocID="{EF10635B-EE1E-45FA-99F1-BC72FDEFA784}" presName="sibTrans" presStyleLbl="sibTrans2D1" presStyleIdx="0" presStyleCnt="0"/>
      <dgm:spPr/>
    </dgm:pt>
    <dgm:pt modelId="{F2B40BE8-112C-4FE6-8923-C7108162C5B7}" type="pres">
      <dgm:prSet presAssocID="{C89A3141-32D1-4BA4-98CC-0D8AF55AE888}" presName="compNode" presStyleCnt="0"/>
      <dgm:spPr/>
    </dgm:pt>
    <dgm:pt modelId="{89CFA111-ADDC-47CB-96BE-54D840275436}" type="pres">
      <dgm:prSet presAssocID="{C89A3141-32D1-4BA4-98CC-0D8AF55AE888}" presName="iconBgRect" presStyleLbl="bgShp" presStyleIdx="2" presStyleCnt="6"/>
      <dgm:spPr/>
    </dgm:pt>
    <dgm:pt modelId="{B705D236-FF7E-4BF2-82EA-C99070B17698}" type="pres">
      <dgm:prSet presAssocID="{C89A3141-32D1-4BA4-98CC-0D8AF55AE8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A148061-6C93-41CF-B7ED-52DD06AAABE4}" type="pres">
      <dgm:prSet presAssocID="{C89A3141-32D1-4BA4-98CC-0D8AF55AE888}" presName="spaceRect" presStyleCnt="0"/>
      <dgm:spPr/>
    </dgm:pt>
    <dgm:pt modelId="{4C7BF31D-9288-4A9F-B2C3-A0D4648D9850}" type="pres">
      <dgm:prSet presAssocID="{C89A3141-32D1-4BA4-98CC-0D8AF55AE888}" presName="textRect" presStyleLbl="revTx" presStyleIdx="2" presStyleCnt="6">
        <dgm:presLayoutVars>
          <dgm:chMax val="1"/>
          <dgm:chPref val="1"/>
        </dgm:presLayoutVars>
      </dgm:prSet>
      <dgm:spPr/>
    </dgm:pt>
    <dgm:pt modelId="{32DF1C42-DE08-42F4-80E9-182BA36B5037}" type="pres">
      <dgm:prSet presAssocID="{165CDA8A-A239-4409-965F-C1E613372605}" presName="sibTrans" presStyleLbl="sibTrans2D1" presStyleIdx="0" presStyleCnt="0"/>
      <dgm:spPr/>
    </dgm:pt>
    <dgm:pt modelId="{C11C9D9A-4EDB-4227-83FF-46C9EC356E2D}" type="pres">
      <dgm:prSet presAssocID="{3D2F0755-C067-4D1A-99EA-DA1FC60548D9}" presName="compNode" presStyleCnt="0"/>
      <dgm:spPr/>
    </dgm:pt>
    <dgm:pt modelId="{C2CA75AB-C4A5-4916-ACCE-D3BAD941B37C}" type="pres">
      <dgm:prSet presAssocID="{3D2F0755-C067-4D1A-99EA-DA1FC60548D9}" presName="iconBgRect" presStyleLbl="bgShp" presStyleIdx="3" presStyleCnt="6"/>
      <dgm:spPr/>
    </dgm:pt>
    <dgm:pt modelId="{FCA4628E-19D0-4EDD-9C47-C8058038A8D4}" type="pres">
      <dgm:prSet presAssocID="{3D2F0755-C067-4D1A-99EA-DA1FC60548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58AD58A-A8C3-4E3D-BAA9-0BB18AE442E9}" type="pres">
      <dgm:prSet presAssocID="{3D2F0755-C067-4D1A-99EA-DA1FC60548D9}" presName="spaceRect" presStyleCnt="0"/>
      <dgm:spPr/>
    </dgm:pt>
    <dgm:pt modelId="{C2AB3CA1-28C4-4A80-872E-5042421E8424}" type="pres">
      <dgm:prSet presAssocID="{3D2F0755-C067-4D1A-99EA-DA1FC60548D9}" presName="textRect" presStyleLbl="revTx" presStyleIdx="3" presStyleCnt="6">
        <dgm:presLayoutVars>
          <dgm:chMax val="1"/>
          <dgm:chPref val="1"/>
        </dgm:presLayoutVars>
      </dgm:prSet>
      <dgm:spPr/>
    </dgm:pt>
    <dgm:pt modelId="{DC7DE12F-36AC-4EA7-A17D-94B71D884BE5}" type="pres">
      <dgm:prSet presAssocID="{8EBBA43A-9FF9-430A-8BEE-9B93DA529B53}" presName="sibTrans" presStyleLbl="sibTrans2D1" presStyleIdx="0" presStyleCnt="0"/>
      <dgm:spPr/>
    </dgm:pt>
    <dgm:pt modelId="{9D6CFC6B-D723-4C5B-9713-C7BA442553B3}" type="pres">
      <dgm:prSet presAssocID="{400D01E6-785E-4AA0-8D0D-C7D8F2864A01}" presName="compNode" presStyleCnt="0"/>
      <dgm:spPr/>
    </dgm:pt>
    <dgm:pt modelId="{EA53FBF5-6C1D-4AE9-903B-DED83BE404F4}" type="pres">
      <dgm:prSet presAssocID="{400D01E6-785E-4AA0-8D0D-C7D8F2864A01}" presName="iconBgRect" presStyleLbl="bgShp" presStyleIdx="4" presStyleCnt="6"/>
      <dgm:spPr/>
    </dgm:pt>
    <dgm:pt modelId="{6506ED3D-EE06-4A47-80CA-DC2B3BA8C2D6}" type="pres">
      <dgm:prSet presAssocID="{400D01E6-785E-4AA0-8D0D-C7D8F2864A0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51DE6DE3-B53A-4E84-AE45-EDCCCEB4F7D8}" type="pres">
      <dgm:prSet presAssocID="{400D01E6-785E-4AA0-8D0D-C7D8F2864A01}" presName="spaceRect" presStyleCnt="0"/>
      <dgm:spPr/>
    </dgm:pt>
    <dgm:pt modelId="{D418D062-64FD-4DE6-8580-CAAED20FEDFD}" type="pres">
      <dgm:prSet presAssocID="{400D01E6-785E-4AA0-8D0D-C7D8F2864A01}" presName="textRect" presStyleLbl="revTx" presStyleIdx="4" presStyleCnt="6">
        <dgm:presLayoutVars>
          <dgm:chMax val="1"/>
          <dgm:chPref val="1"/>
        </dgm:presLayoutVars>
      </dgm:prSet>
      <dgm:spPr/>
    </dgm:pt>
    <dgm:pt modelId="{A6D46E4A-4A6D-406B-A355-FDCE6EF24F63}" type="pres">
      <dgm:prSet presAssocID="{CBC08163-B2CE-4C3B-A9FF-D9EFC1E1A93A}" presName="sibTrans" presStyleLbl="sibTrans2D1" presStyleIdx="0" presStyleCnt="0"/>
      <dgm:spPr/>
    </dgm:pt>
    <dgm:pt modelId="{E00A7B10-7A05-443F-8FAD-1FC4EE42DBA1}" type="pres">
      <dgm:prSet presAssocID="{F4F8BC9F-6BBF-4BE3-BD65-03261C5190F1}" presName="compNode" presStyleCnt="0"/>
      <dgm:spPr/>
    </dgm:pt>
    <dgm:pt modelId="{BEE9E4AA-D562-4D0E-94E9-D749C2FA4D13}" type="pres">
      <dgm:prSet presAssocID="{F4F8BC9F-6BBF-4BE3-BD65-03261C5190F1}" presName="iconBgRect" presStyleLbl="bgShp" presStyleIdx="5" presStyleCnt="6"/>
      <dgm:spPr/>
    </dgm:pt>
    <dgm:pt modelId="{0A415EC0-2CFA-4534-B934-7C578BBD8692}" type="pres">
      <dgm:prSet presAssocID="{F4F8BC9F-6BBF-4BE3-BD65-03261C5190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C2093D1-AD5C-4F6A-A928-BF349DF50BEC}" type="pres">
      <dgm:prSet presAssocID="{F4F8BC9F-6BBF-4BE3-BD65-03261C5190F1}" presName="spaceRect" presStyleCnt="0"/>
      <dgm:spPr/>
    </dgm:pt>
    <dgm:pt modelId="{47481DDA-15E3-4920-91F3-D514CB5039AA}" type="pres">
      <dgm:prSet presAssocID="{F4F8BC9F-6BBF-4BE3-BD65-03261C5190F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6DFDF02-BDC7-4FAA-A65F-2D65B400D179}" type="presOf" srcId="{EF10635B-EE1E-45FA-99F1-BC72FDEFA784}" destId="{FEC7AC00-A9EA-465F-8AF7-31212A0CD509}" srcOrd="0" destOrd="0" presId="urn:microsoft.com/office/officeart/2018/2/layout/IconCircleList"/>
    <dgm:cxn modelId="{14E5090A-4CC5-4953-8E61-4D4F7D546EAA}" type="presOf" srcId="{CBC08163-B2CE-4C3B-A9FF-D9EFC1E1A93A}" destId="{A6D46E4A-4A6D-406B-A355-FDCE6EF24F63}" srcOrd="0" destOrd="0" presId="urn:microsoft.com/office/officeart/2018/2/layout/IconCircleList"/>
    <dgm:cxn modelId="{44AAD414-D352-4C3F-AFC0-0AB2AB0CCBB3}" type="presOf" srcId="{8EBBA43A-9FF9-430A-8BEE-9B93DA529B53}" destId="{DC7DE12F-36AC-4EA7-A17D-94B71D884BE5}" srcOrd="0" destOrd="0" presId="urn:microsoft.com/office/officeart/2018/2/layout/IconCircleList"/>
    <dgm:cxn modelId="{C65CE11F-1203-46EA-9342-B1C18EC69F76}" srcId="{776AC7DC-9A07-4B8F-B4FF-AB5B5333D378}" destId="{400D01E6-785E-4AA0-8D0D-C7D8F2864A01}" srcOrd="4" destOrd="0" parTransId="{FFC45467-6812-45A5-ADEA-57EDA3C931AE}" sibTransId="{CBC08163-B2CE-4C3B-A9FF-D9EFC1E1A93A}"/>
    <dgm:cxn modelId="{4AF9C520-84BA-49B5-9DA8-952BEDA59742}" type="presOf" srcId="{165CDA8A-A239-4409-965F-C1E613372605}" destId="{32DF1C42-DE08-42F4-80E9-182BA36B5037}" srcOrd="0" destOrd="0" presId="urn:microsoft.com/office/officeart/2018/2/layout/IconCircleList"/>
    <dgm:cxn modelId="{CF4E6521-8617-4A26-A836-D06824DBBAA7}" srcId="{776AC7DC-9A07-4B8F-B4FF-AB5B5333D378}" destId="{F4F8BC9F-6BBF-4BE3-BD65-03261C5190F1}" srcOrd="5" destOrd="0" parTransId="{B64D0A17-E296-419F-8DE6-9A866A345A66}" sibTransId="{5C2580CA-6342-4BD3-A96B-3228A3850AE3}"/>
    <dgm:cxn modelId="{40365321-0617-48D3-B6D4-A60797F0BA2F}" srcId="{776AC7DC-9A07-4B8F-B4FF-AB5B5333D378}" destId="{4645F426-0CBF-460F-BC36-60FB3B951E46}" srcOrd="1" destOrd="0" parTransId="{E07A7F95-CCBF-42EF-B50D-EFF82E22BF27}" sibTransId="{EF10635B-EE1E-45FA-99F1-BC72FDEFA784}"/>
    <dgm:cxn modelId="{B4E77721-EB05-4E11-BE91-4C5E2E3449C3}" srcId="{776AC7DC-9A07-4B8F-B4FF-AB5B5333D378}" destId="{C89A3141-32D1-4BA4-98CC-0D8AF55AE888}" srcOrd="2" destOrd="0" parTransId="{92434378-527E-4DD9-921B-9B3FD4F3507B}" sibTransId="{165CDA8A-A239-4409-965F-C1E613372605}"/>
    <dgm:cxn modelId="{857CA92D-8F88-4D20-BC95-59B73293E5E9}" type="presOf" srcId="{776AC7DC-9A07-4B8F-B4FF-AB5B5333D378}" destId="{116989B6-3188-4550-B730-5FD3FFCF6B66}" srcOrd="0" destOrd="0" presId="urn:microsoft.com/office/officeart/2018/2/layout/IconCircleList"/>
    <dgm:cxn modelId="{6C89FF31-BB70-408F-A138-FA606829BFBC}" type="presOf" srcId="{4645F426-0CBF-460F-BC36-60FB3B951E46}" destId="{8FDED062-E35F-48AF-8DE8-A64CC2DEA0D0}" srcOrd="0" destOrd="0" presId="urn:microsoft.com/office/officeart/2018/2/layout/IconCircleList"/>
    <dgm:cxn modelId="{27CDE05E-6C7F-41EA-9944-3D2BD81B2F4F}" type="presOf" srcId="{C89A3141-32D1-4BA4-98CC-0D8AF55AE888}" destId="{4C7BF31D-9288-4A9F-B2C3-A0D4648D9850}" srcOrd="0" destOrd="0" presId="urn:microsoft.com/office/officeart/2018/2/layout/IconCircleList"/>
    <dgm:cxn modelId="{6A2587A4-B5F4-4484-916A-580AA2526C3B}" type="presOf" srcId="{400D01E6-785E-4AA0-8D0D-C7D8F2864A01}" destId="{D418D062-64FD-4DE6-8580-CAAED20FEDFD}" srcOrd="0" destOrd="0" presId="urn:microsoft.com/office/officeart/2018/2/layout/IconCircleList"/>
    <dgm:cxn modelId="{1D66B6A5-AD88-40D8-B59E-CDA3902B33F9}" type="presOf" srcId="{3D2F0755-C067-4D1A-99EA-DA1FC60548D9}" destId="{C2AB3CA1-28C4-4A80-872E-5042421E8424}" srcOrd="0" destOrd="0" presId="urn:microsoft.com/office/officeart/2018/2/layout/IconCircleList"/>
    <dgm:cxn modelId="{E053C2AC-8FA4-45E2-BA70-A0F825838662}" srcId="{776AC7DC-9A07-4B8F-B4FF-AB5B5333D378}" destId="{D9460F38-50F3-490E-8A13-A6E8D95B9935}" srcOrd="0" destOrd="0" parTransId="{4F96A248-5599-480E-8606-2D0DD8ED2021}" sibTransId="{CDEBE0E3-1B13-475A-82D8-90B911192D6F}"/>
    <dgm:cxn modelId="{95A272C7-11A8-4E41-B080-07F514130067}" type="presOf" srcId="{D9460F38-50F3-490E-8A13-A6E8D95B9935}" destId="{3E8F74F9-C071-43A9-868E-3174DDC68018}" srcOrd="0" destOrd="0" presId="urn:microsoft.com/office/officeart/2018/2/layout/IconCircleList"/>
    <dgm:cxn modelId="{62B24ED6-C69E-4F2B-913D-A532FAEBF9D3}" type="presOf" srcId="{F4F8BC9F-6BBF-4BE3-BD65-03261C5190F1}" destId="{47481DDA-15E3-4920-91F3-D514CB5039AA}" srcOrd="0" destOrd="0" presId="urn:microsoft.com/office/officeart/2018/2/layout/IconCircleList"/>
    <dgm:cxn modelId="{AE3828E6-EC3C-428B-AB0E-E94BF8CAA92E}" type="presOf" srcId="{CDEBE0E3-1B13-475A-82D8-90B911192D6F}" destId="{0331B56A-5247-4775-B424-0764CBC429BE}" srcOrd="0" destOrd="0" presId="urn:microsoft.com/office/officeart/2018/2/layout/IconCircleList"/>
    <dgm:cxn modelId="{2C9A8AEF-6658-4DE8-A85E-0FC5FAC3317A}" srcId="{776AC7DC-9A07-4B8F-B4FF-AB5B5333D378}" destId="{3D2F0755-C067-4D1A-99EA-DA1FC60548D9}" srcOrd="3" destOrd="0" parTransId="{7EC0CF05-B558-435D-A85D-BF63D11D0D50}" sibTransId="{8EBBA43A-9FF9-430A-8BEE-9B93DA529B53}"/>
    <dgm:cxn modelId="{53DF22A6-58AE-47E8-A6A4-C99039A81B92}" type="presParOf" srcId="{116989B6-3188-4550-B730-5FD3FFCF6B66}" destId="{8BFDF0EC-D405-438D-81E8-1746AAB94A3D}" srcOrd="0" destOrd="0" presId="urn:microsoft.com/office/officeart/2018/2/layout/IconCircleList"/>
    <dgm:cxn modelId="{A284E0A4-CA8C-4D22-A3E1-E937EE11A1E0}" type="presParOf" srcId="{8BFDF0EC-D405-438D-81E8-1746AAB94A3D}" destId="{9CA1E36A-FECC-4798-9D78-5740889ADFA1}" srcOrd="0" destOrd="0" presId="urn:microsoft.com/office/officeart/2018/2/layout/IconCircleList"/>
    <dgm:cxn modelId="{4287BED8-C824-4073-A55F-85716D4DB14F}" type="presParOf" srcId="{9CA1E36A-FECC-4798-9D78-5740889ADFA1}" destId="{B50DF6AB-3A80-4081-A8B3-5F03AC4D790B}" srcOrd="0" destOrd="0" presId="urn:microsoft.com/office/officeart/2018/2/layout/IconCircleList"/>
    <dgm:cxn modelId="{4A1FF430-46C7-478B-BE97-1F43EAEDBA5E}" type="presParOf" srcId="{9CA1E36A-FECC-4798-9D78-5740889ADFA1}" destId="{2E9E84F0-DE21-47C0-AD70-50AA2D16FAAB}" srcOrd="1" destOrd="0" presId="urn:microsoft.com/office/officeart/2018/2/layout/IconCircleList"/>
    <dgm:cxn modelId="{349B8090-E3AC-438A-A3A7-F6503B10140C}" type="presParOf" srcId="{9CA1E36A-FECC-4798-9D78-5740889ADFA1}" destId="{8DEB90CC-A343-4299-9AA1-1DAA6D664B0C}" srcOrd="2" destOrd="0" presId="urn:microsoft.com/office/officeart/2018/2/layout/IconCircleList"/>
    <dgm:cxn modelId="{244FEE13-ADA3-4375-95BA-7CE635041A5E}" type="presParOf" srcId="{9CA1E36A-FECC-4798-9D78-5740889ADFA1}" destId="{3E8F74F9-C071-43A9-868E-3174DDC68018}" srcOrd="3" destOrd="0" presId="urn:microsoft.com/office/officeart/2018/2/layout/IconCircleList"/>
    <dgm:cxn modelId="{1952C385-78DC-49DF-B753-07A2BED52D19}" type="presParOf" srcId="{8BFDF0EC-D405-438D-81E8-1746AAB94A3D}" destId="{0331B56A-5247-4775-B424-0764CBC429BE}" srcOrd="1" destOrd="0" presId="urn:microsoft.com/office/officeart/2018/2/layout/IconCircleList"/>
    <dgm:cxn modelId="{9B5B6170-FE4F-46D1-8B23-C5FE5C17E446}" type="presParOf" srcId="{8BFDF0EC-D405-438D-81E8-1746AAB94A3D}" destId="{EE20BEE6-AFBB-440D-A866-1908678E85F6}" srcOrd="2" destOrd="0" presId="urn:microsoft.com/office/officeart/2018/2/layout/IconCircleList"/>
    <dgm:cxn modelId="{D1403ECE-E6C6-4855-8EBC-C54F931BDF93}" type="presParOf" srcId="{EE20BEE6-AFBB-440D-A866-1908678E85F6}" destId="{1F99CE0B-49AB-452E-8290-DF9EBFE1D232}" srcOrd="0" destOrd="0" presId="urn:microsoft.com/office/officeart/2018/2/layout/IconCircleList"/>
    <dgm:cxn modelId="{B1747F78-1367-450F-B35E-1A5060B57D17}" type="presParOf" srcId="{EE20BEE6-AFBB-440D-A866-1908678E85F6}" destId="{E6C2A6D9-4D00-4EC1-850C-581D001A9A5B}" srcOrd="1" destOrd="0" presId="urn:microsoft.com/office/officeart/2018/2/layout/IconCircleList"/>
    <dgm:cxn modelId="{4FA80B33-4439-40C3-A5AB-9950BB1A94D1}" type="presParOf" srcId="{EE20BEE6-AFBB-440D-A866-1908678E85F6}" destId="{34BCEB19-7D77-492E-B367-C3906362A0B6}" srcOrd="2" destOrd="0" presId="urn:microsoft.com/office/officeart/2018/2/layout/IconCircleList"/>
    <dgm:cxn modelId="{E8B78C70-A5A7-40AA-8D86-671C39942EC0}" type="presParOf" srcId="{EE20BEE6-AFBB-440D-A866-1908678E85F6}" destId="{8FDED062-E35F-48AF-8DE8-A64CC2DEA0D0}" srcOrd="3" destOrd="0" presId="urn:microsoft.com/office/officeart/2018/2/layout/IconCircleList"/>
    <dgm:cxn modelId="{4B1477C9-98E3-4D76-B198-9703FD1FD5E6}" type="presParOf" srcId="{8BFDF0EC-D405-438D-81E8-1746AAB94A3D}" destId="{FEC7AC00-A9EA-465F-8AF7-31212A0CD509}" srcOrd="3" destOrd="0" presId="urn:microsoft.com/office/officeart/2018/2/layout/IconCircleList"/>
    <dgm:cxn modelId="{CEFDCC61-33DD-4ED3-A62F-8CCCD19C59E7}" type="presParOf" srcId="{8BFDF0EC-D405-438D-81E8-1746AAB94A3D}" destId="{F2B40BE8-112C-4FE6-8923-C7108162C5B7}" srcOrd="4" destOrd="0" presId="urn:microsoft.com/office/officeart/2018/2/layout/IconCircleList"/>
    <dgm:cxn modelId="{F93C7FF9-3C69-4265-938B-A43BBAF22D3E}" type="presParOf" srcId="{F2B40BE8-112C-4FE6-8923-C7108162C5B7}" destId="{89CFA111-ADDC-47CB-96BE-54D840275436}" srcOrd="0" destOrd="0" presId="urn:microsoft.com/office/officeart/2018/2/layout/IconCircleList"/>
    <dgm:cxn modelId="{A01D4C0E-C984-4CA5-9EA9-65BB3E997823}" type="presParOf" srcId="{F2B40BE8-112C-4FE6-8923-C7108162C5B7}" destId="{B705D236-FF7E-4BF2-82EA-C99070B17698}" srcOrd="1" destOrd="0" presId="urn:microsoft.com/office/officeart/2018/2/layout/IconCircleList"/>
    <dgm:cxn modelId="{550D1244-C358-4832-8AFE-C8D7202D3EF4}" type="presParOf" srcId="{F2B40BE8-112C-4FE6-8923-C7108162C5B7}" destId="{8A148061-6C93-41CF-B7ED-52DD06AAABE4}" srcOrd="2" destOrd="0" presId="urn:microsoft.com/office/officeart/2018/2/layout/IconCircleList"/>
    <dgm:cxn modelId="{252ADABC-1211-43F2-904B-359812405AEA}" type="presParOf" srcId="{F2B40BE8-112C-4FE6-8923-C7108162C5B7}" destId="{4C7BF31D-9288-4A9F-B2C3-A0D4648D9850}" srcOrd="3" destOrd="0" presId="urn:microsoft.com/office/officeart/2018/2/layout/IconCircleList"/>
    <dgm:cxn modelId="{C3B62B69-1AA4-4B41-A751-38AF4D09A8EB}" type="presParOf" srcId="{8BFDF0EC-D405-438D-81E8-1746AAB94A3D}" destId="{32DF1C42-DE08-42F4-80E9-182BA36B5037}" srcOrd="5" destOrd="0" presId="urn:microsoft.com/office/officeart/2018/2/layout/IconCircleList"/>
    <dgm:cxn modelId="{0AA1948F-5CE9-4E66-B6B9-F771B73B2B70}" type="presParOf" srcId="{8BFDF0EC-D405-438D-81E8-1746AAB94A3D}" destId="{C11C9D9A-4EDB-4227-83FF-46C9EC356E2D}" srcOrd="6" destOrd="0" presId="urn:microsoft.com/office/officeart/2018/2/layout/IconCircleList"/>
    <dgm:cxn modelId="{52A9B7A8-96A2-4943-8DD3-EA0980D44F87}" type="presParOf" srcId="{C11C9D9A-4EDB-4227-83FF-46C9EC356E2D}" destId="{C2CA75AB-C4A5-4916-ACCE-D3BAD941B37C}" srcOrd="0" destOrd="0" presId="urn:microsoft.com/office/officeart/2018/2/layout/IconCircleList"/>
    <dgm:cxn modelId="{C7B54A19-9489-4066-826D-6AD69625D210}" type="presParOf" srcId="{C11C9D9A-4EDB-4227-83FF-46C9EC356E2D}" destId="{FCA4628E-19D0-4EDD-9C47-C8058038A8D4}" srcOrd="1" destOrd="0" presId="urn:microsoft.com/office/officeart/2018/2/layout/IconCircleList"/>
    <dgm:cxn modelId="{54AB4BB7-4743-49EE-8D7D-0010463FDB49}" type="presParOf" srcId="{C11C9D9A-4EDB-4227-83FF-46C9EC356E2D}" destId="{858AD58A-A8C3-4E3D-BAA9-0BB18AE442E9}" srcOrd="2" destOrd="0" presId="urn:microsoft.com/office/officeart/2018/2/layout/IconCircleList"/>
    <dgm:cxn modelId="{F66BF2A9-8741-4D7E-887C-9CFAC026402A}" type="presParOf" srcId="{C11C9D9A-4EDB-4227-83FF-46C9EC356E2D}" destId="{C2AB3CA1-28C4-4A80-872E-5042421E8424}" srcOrd="3" destOrd="0" presId="urn:microsoft.com/office/officeart/2018/2/layout/IconCircleList"/>
    <dgm:cxn modelId="{B8612A3D-6769-4E9F-9098-7F10533D3DF5}" type="presParOf" srcId="{8BFDF0EC-D405-438D-81E8-1746AAB94A3D}" destId="{DC7DE12F-36AC-4EA7-A17D-94B71D884BE5}" srcOrd="7" destOrd="0" presId="urn:microsoft.com/office/officeart/2018/2/layout/IconCircleList"/>
    <dgm:cxn modelId="{61EE1C98-C4EB-4673-BF94-22F519C10356}" type="presParOf" srcId="{8BFDF0EC-D405-438D-81E8-1746AAB94A3D}" destId="{9D6CFC6B-D723-4C5B-9713-C7BA442553B3}" srcOrd="8" destOrd="0" presId="urn:microsoft.com/office/officeart/2018/2/layout/IconCircleList"/>
    <dgm:cxn modelId="{75B6991B-8BFD-4B64-B5CE-75C44BEC22CF}" type="presParOf" srcId="{9D6CFC6B-D723-4C5B-9713-C7BA442553B3}" destId="{EA53FBF5-6C1D-4AE9-903B-DED83BE404F4}" srcOrd="0" destOrd="0" presId="urn:microsoft.com/office/officeart/2018/2/layout/IconCircleList"/>
    <dgm:cxn modelId="{23EF0E33-0354-4F06-986F-B5CBCCE4A937}" type="presParOf" srcId="{9D6CFC6B-D723-4C5B-9713-C7BA442553B3}" destId="{6506ED3D-EE06-4A47-80CA-DC2B3BA8C2D6}" srcOrd="1" destOrd="0" presId="urn:microsoft.com/office/officeart/2018/2/layout/IconCircleList"/>
    <dgm:cxn modelId="{D6258F6C-9418-47DF-96C8-162FE97BCF5C}" type="presParOf" srcId="{9D6CFC6B-D723-4C5B-9713-C7BA442553B3}" destId="{51DE6DE3-B53A-4E84-AE45-EDCCCEB4F7D8}" srcOrd="2" destOrd="0" presId="urn:microsoft.com/office/officeart/2018/2/layout/IconCircleList"/>
    <dgm:cxn modelId="{7F1DA7E6-0D5B-4078-8A6B-9B925E587DE8}" type="presParOf" srcId="{9D6CFC6B-D723-4C5B-9713-C7BA442553B3}" destId="{D418D062-64FD-4DE6-8580-CAAED20FEDFD}" srcOrd="3" destOrd="0" presId="urn:microsoft.com/office/officeart/2018/2/layout/IconCircleList"/>
    <dgm:cxn modelId="{99CC473F-9F65-4101-AE17-AA6CCF3915D8}" type="presParOf" srcId="{8BFDF0EC-D405-438D-81E8-1746AAB94A3D}" destId="{A6D46E4A-4A6D-406B-A355-FDCE6EF24F63}" srcOrd="9" destOrd="0" presId="urn:microsoft.com/office/officeart/2018/2/layout/IconCircleList"/>
    <dgm:cxn modelId="{5FA679DD-FFF7-40E7-8636-023E8C3EAD62}" type="presParOf" srcId="{8BFDF0EC-D405-438D-81E8-1746AAB94A3D}" destId="{E00A7B10-7A05-443F-8FAD-1FC4EE42DBA1}" srcOrd="10" destOrd="0" presId="urn:microsoft.com/office/officeart/2018/2/layout/IconCircleList"/>
    <dgm:cxn modelId="{ABCACF03-3C0F-4477-B67C-6B4911246C04}" type="presParOf" srcId="{E00A7B10-7A05-443F-8FAD-1FC4EE42DBA1}" destId="{BEE9E4AA-D562-4D0E-94E9-D749C2FA4D13}" srcOrd="0" destOrd="0" presId="urn:microsoft.com/office/officeart/2018/2/layout/IconCircleList"/>
    <dgm:cxn modelId="{42C04B4F-4D77-4F8A-AEC2-CA8435E3AEC1}" type="presParOf" srcId="{E00A7B10-7A05-443F-8FAD-1FC4EE42DBA1}" destId="{0A415EC0-2CFA-4534-B934-7C578BBD8692}" srcOrd="1" destOrd="0" presId="urn:microsoft.com/office/officeart/2018/2/layout/IconCircleList"/>
    <dgm:cxn modelId="{863B65ED-D930-48D6-8FBD-572550AE6B8C}" type="presParOf" srcId="{E00A7B10-7A05-443F-8FAD-1FC4EE42DBA1}" destId="{8C2093D1-AD5C-4F6A-A928-BF349DF50BEC}" srcOrd="2" destOrd="0" presId="urn:microsoft.com/office/officeart/2018/2/layout/IconCircleList"/>
    <dgm:cxn modelId="{EFD28281-0F00-41E0-B629-137FC9AB6C97}" type="presParOf" srcId="{E00A7B10-7A05-443F-8FAD-1FC4EE42DBA1}" destId="{47481DDA-15E3-4920-91F3-D514CB5039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A2B03-F1F9-441E-94B7-EEF7866377A6}">
      <dsp:nvSpPr>
        <dsp:cNvPr id="0" name=""/>
        <dsp:cNvSpPr/>
      </dsp:nvSpPr>
      <dsp:spPr>
        <a:xfrm>
          <a:off x="0" y="3712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D7601-2366-4211-871F-1D7320A3B5E2}">
      <dsp:nvSpPr>
        <dsp:cNvPr id="0" name=""/>
        <dsp:cNvSpPr/>
      </dsp:nvSpPr>
      <dsp:spPr>
        <a:xfrm>
          <a:off x="239234" y="181656"/>
          <a:ext cx="434972" cy="434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9DB46-1122-4BD1-940D-B6E5FC6B3DDB}">
      <dsp:nvSpPr>
        <dsp:cNvPr id="0" name=""/>
        <dsp:cNvSpPr/>
      </dsp:nvSpPr>
      <dsp:spPr>
        <a:xfrm>
          <a:off x="913441" y="3712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Email Phishing:</a:t>
          </a:r>
          <a:r>
            <a:rPr lang="en-US" sz="1900" b="0" i="0" kern="1200" baseline="0"/>
            <a:t> Mass emails pretending to be from trusted services.</a:t>
          </a:r>
          <a:endParaRPr lang="en-US" sz="1900" kern="1200"/>
        </a:p>
      </dsp:txBody>
      <dsp:txXfrm>
        <a:off x="913441" y="3712"/>
        <a:ext cx="6201803" cy="790858"/>
      </dsp:txXfrm>
    </dsp:sp>
    <dsp:sp modelId="{9C8F4F76-7094-4E42-BEF5-3433A898D0D5}">
      <dsp:nvSpPr>
        <dsp:cNvPr id="0" name=""/>
        <dsp:cNvSpPr/>
      </dsp:nvSpPr>
      <dsp:spPr>
        <a:xfrm>
          <a:off x="0" y="992286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652D7-C996-46E9-BD00-44CCED31A963}">
      <dsp:nvSpPr>
        <dsp:cNvPr id="0" name=""/>
        <dsp:cNvSpPr/>
      </dsp:nvSpPr>
      <dsp:spPr>
        <a:xfrm>
          <a:off x="239234" y="1170229"/>
          <a:ext cx="434972" cy="434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DC031-F0E9-4272-8354-B4BBF19E91BE}">
      <dsp:nvSpPr>
        <dsp:cNvPr id="0" name=""/>
        <dsp:cNvSpPr/>
      </dsp:nvSpPr>
      <dsp:spPr>
        <a:xfrm>
          <a:off x="913441" y="992286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Spear Phishing:</a:t>
          </a:r>
          <a:r>
            <a:rPr lang="en-US" sz="1900" b="0" i="0" kern="1200" baseline="0" dirty="0"/>
            <a:t> Personalized attacks on individuals.</a:t>
          </a:r>
          <a:endParaRPr lang="en-US" sz="1900" kern="1200" dirty="0"/>
        </a:p>
      </dsp:txBody>
      <dsp:txXfrm>
        <a:off x="913441" y="992286"/>
        <a:ext cx="6201803" cy="790858"/>
      </dsp:txXfrm>
    </dsp:sp>
    <dsp:sp modelId="{F89184A5-A0A3-4F4A-85AC-0CDB38E3D63F}">
      <dsp:nvSpPr>
        <dsp:cNvPr id="0" name=""/>
        <dsp:cNvSpPr/>
      </dsp:nvSpPr>
      <dsp:spPr>
        <a:xfrm>
          <a:off x="0" y="1980859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EFD8E-2E3F-436B-BA36-A3911D5485D3}">
      <dsp:nvSpPr>
        <dsp:cNvPr id="0" name=""/>
        <dsp:cNvSpPr/>
      </dsp:nvSpPr>
      <dsp:spPr>
        <a:xfrm>
          <a:off x="239234" y="2158802"/>
          <a:ext cx="434972" cy="434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DE035-3665-428F-B7DE-67B0C7A900EF}">
      <dsp:nvSpPr>
        <dsp:cNvPr id="0" name=""/>
        <dsp:cNvSpPr/>
      </dsp:nvSpPr>
      <dsp:spPr>
        <a:xfrm>
          <a:off x="913441" y="1980859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Whaling:</a:t>
          </a:r>
          <a:r>
            <a:rPr lang="en-US" sz="1900" b="0" i="0" kern="1200" baseline="0"/>
            <a:t> Targeting top executives.</a:t>
          </a:r>
          <a:endParaRPr lang="en-US" sz="1900" kern="1200"/>
        </a:p>
      </dsp:txBody>
      <dsp:txXfrm>
        <a:off x="913441" y="1980859"/>
        <a:ext cx="6201803" cy="790858"/>
      </dsp:txXfrm>
    </dsp:sp>
    <dsp:sp modelId="{4A26E84C-8BC7-4370-9ED2-9ECCBCE9EA28}">
      <dsp:nvSpPr>
        <dsp:cNvPr id="0" name=""/>
        <dsp:cNvSpPr/>
      </dsp:nvSpPr>
      <dsp:spPr>
        <a:xfrm>
          <a:off x="0" y="2969433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09131-3D13-429F-A8F8-632EE0EA5D8B}">
      <dsp:nvSpPr>
        <dsp:cNvPr id="0" name=""/>
        <dsp:cNvSpPr/>
      </dsp:nvSpPr>
      <dsp:spPr>
        <a:xfrm>
          <a:off x="239234" y="3147376"/>
          <a:ext cx="434972" cy="434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9C15-F754-4DE1-A6F6-DEFEDE1A2DC5}">
      <dsp:nvSpPr>
        <dsp:cNvPr id="0" name=""/>
        <dsp:cNvSpPr/>
      </dsp:nvSpPr>
      <dsp:spPr>
        <a:xfrm>
          <a:off x="913441" y="2969433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Smishing:</a:t>
          </a:r>
          <a:r>
            <a:rPr lang="en-US" sz="1900" b="0" i="0" kern="1200" baseline="0"/>
            <a:t> Phishing via SMS.</a:t>
          </a:r>
          <a:endParaRPr lang="en-US" sz="1900" kern="1200"/>
        </a:p>
      </dsp:txBody>
      <dsp:txXfrm>
        <a:off x="913441" y="2969433"/>
        <a:ext cx="6201803" cy="790858"/>
      </dsp:txXfrm>
    </dsp:sp>
    <dsp:sp modelId="{655AA99A-15D7-41A2-8F0D-3D18B52B430E}">
      <dsp:nvSpPr>
        <dsp:cNvPr id="0" name=""/>
        <dsp:cNvSpPr/>
      </dsp:nvSpPr>
      <dsp:spPr>
        <a:xfrm>
          <a:off x="0" y="3958006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8B8E5-1C56-4D4E-9612-1FE3F2D30B81}">
      <dsp:nvSpPr>
        <dsp:cNvPr id="0" name=""/>
        <dsp:cNvSpPr/>
      </dsp:nvSpPr>
      <dsp:spPr>
        <a:xfrm>
          <a:off x="239234" y="4135949"/>
          <a:ext cx="434972" cy="4349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6B8CB-E417-4117-B3AF-19A41B56AAA5}">
      <dsp:nvSpPr>
        <dsp:cNvPr id="0" name=""/>
        <dsp:cNvSpPr/>
      </dsp:nvSpPr>
      <dsp:spPr>
        <a:xfrm>
          <a:off x="913441" y="3958006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Vishing:</a:t>
          </a:r>
          <a:r>
            <a:rPr lang="en-US" sz="1900" b="0" i="0" kern="1200" baseline="0"/>
            <a:t> Voice-based phishing (fake calls).</a:t>
          </a:r>
          <a:endParaRPr lang="en-US" sz="1900" kern="1200"/>
        </a:p>
      </dsp:txBody>
      <dsp:txXfrm>
        <a:off x="913441" y="3958006"/>
        <a:ext cx="6201803" cy="790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4D911-C729-4EE0-8124-DA11BF7365FA}">
      <dsp:nvSpPr>
        <dsp:cNvPr id="0" name=""/>
        <dsp:cNvSpPr/>
      </dsp:nvSpPr>
      <dsp:spPr>
        <a:xfrm>
          <a:off x="0" y="2239"/>
          <a:ext cx="510235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D4DBCC-77EA-4757-8B12-9DE2B900921B}">
      <dsp:nvSpPr>
        <dsp:cNvPr id="0" name=""/>
        <dsp:cNvSpPr/>
      </dsp:nvSpPr>
      <dsp:spPr>
        <a:xfrm>
          <a:off x="0" y="2239"/>
          <a:ext cx="5102353" cy="763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Red Flags</a:t>
          </a:r>
          <a:r>
            <a:rPr lang="en-US" sz="2400" b="0" i="0" kern="1200" baseline="0"/>
            <a:t>:</a:t>
          </a:r>
          <a:endParaRPr lang="en-US" sz="2400" kern="1200"/>
        </a:p>
      </dsp:txBody>
      <dsp:txXfrm>
        <a:off x="0" y="2239"/>
        <a:ext cx="5102353" cy="763832"/>
      </dsp:txXfrm>
    </dsp:sp>
    <dsp:sp modelId="{2E307FF3-B604-49D4-B4DB-A7D124189EFB}">
      <dsp:nvSpPr>
        <dsp:cNvPr id="0" name=""/>
        <dsp:cNvSpPr/>
      </dsp:nvSpPr>
      <dsp:spPr>
        <a:xfrm>
          <a:off x="0" y="766072"/>
          <a:ext cx="510235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10B98B-7FEB-4CCE-84F9-6335ACC9A333}">
      <dsp:nvSpPr>
        <dsp:cNvPr id="0" name=""/>
        <dsp:cNvSpPr/>
      </dsp:nvSpPr>
      <dsp:spPr>
        <a:xfrm>
          <a:off x="0" y="766072"/>
          <a:ext cx="5102353" cy="763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Spelling or grammar mistakes</a:t>
          </a:r>
          <a:endParaRPr lang="en-US" sz="2400" kern="1200"/>
        </a:p>
      </dsp:txBody>
      <dsp:txXfrm>
        <a:off x="0" y="766072"/>
        <a:ext cx="5102353" cy="763832"/>
      </dsp:txXfrm>
    </dsp:sp>
    <dsp:sp modelId="{1DB445E3-D0B2-44D9-9FB1-58F19D9EA2FC}">
      <dsp:nvSpPr>
        <dsp:cNvPr id="0" name=""/>
        <dsp:cNvSpPr/>
      </dsp:nvSpPr>
      <dsp:spPr>
        <a:xfrm>
          <a:off x="0" y="1529904"/>
          <a:ext cx="510235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C3960F-A20C-4973-86C0-482715D6BEF6}">
      <dsp:nvSpPr>
        <dsp:cNvPr id="0" name=""/>
        <dsp:cNvSpPr/>
      </dsp:nvSpPr>
      <dsp:spPr>
        <a:xfrm>
          <a:off x="0" y="1529904"/>
          <a:ext cx="5102353" cy="763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Fake domains (e.g., amaz0n.com)</a:t>
          </a:r>
          <a:endParaRPr lang="en-US" sz="2400" kern="1200"/>
        </a:p>
      </dsp:txBody>
      <dsp:txXfrm>
        <a:off x="0" y="1529904"/>
        <a:ext cx="5102353" cy="763832"/>
      </dsp:txXfrm>
    </dsp:sp>
    <dsp:sp modelId="{006EC065-8F82-465B-B226-A5BDDC7FF643}">
      <dsp:nvSpPr>
        <dsp:cNvPr id="0" name=""/>
        <dsp:cNvSpPr/>
      </dsp:nvSpPr>
      <dsp:spPr>
        <a:xfrm>
          <a:off x="0" y="2293736"/>
          <a:ext cx="510235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B63BC0-8381-424E-9336-F11ADCAB4288}">
      <dsp:nvSpPr>
        <dsp:cNvPr id="0" name=""/>
        <dsp:cNvSpPr/>
      </dsp:nvSpPr>
      <dsp:spPr>
        <a:xfrm>
          <a:off x="0" y="2293736"/>
          <a:ext cx="5102353" cy="763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Unusual sender names</a:t>
          </a:r>
          <a:endParaRPr lang="en-US" sz="2400" kern="1200"/>
        </a:p>
      </dsp:txBody>
      <dsp:txXfrm>
        <a:off x="0" y="2293736"/>
        <a:ext cx="5102353" cy="763832"/>
      </dsp:txXfrm>
    </dsp:sp>
    <dsp:sp modelId="{3D9EB72D-BE49-4C86-A93D-317A4D330C47}">
      <dsp:nvSpPr>
        <dsp:cNvPr id="0" name=""/>
        <dsp:cNvSpPr/>
      </dsp:nvSpPr>
      <dsp:spPr>
        <a:xfrm>
          <a:off x="0" y="3057568"/>
          <a:ext cx="510235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307671-3411-467A-AE60-44BAB70BBA4F}">
      <dsp:nvSpPr>
        <dsp:cNvPr id="0" name=""/>
        <dsp:cNvSpPr/>
      </dsp:nvSpPr>
      <dsp:spPr>
        <a:xfrm>
          <a:off x="0" y="3057568"/>
          <a:ext cx="5102353" cy="763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Attachment or suspicious links</a:t>
          </a:r>
          <a:endParaRPr lang="en-US" sz="2400" kern="1200" dirty="0"/>
        </a:p>
      </dsp:txBody>
      <dsp:txXfrm>
        <a:off x="0" y="3057568"/>
        <a:ext cx="5102353" cy="763832"/>
      </dsp:txXfrm>
    </dsp:sp>
    <dsp:sp modelId="{278F7769-9EE5-451A-AD2A-9CC939ED21D9}">
      <dsp:nvSpPr>
        <dsp:cNvPr id="0" name=""/>
        <dsp:cNvSpPr/>
      </dsp:nvSpPr>
      <dsp:spPr>
        <a:xfrm>
          <a:off x="0" y="3821400"/>
          <a:ext cx="510235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69733D-A754-4F50-8D75-CB6774C0B1BB}">
      <dsp:nvSpPr>
        <dsp:cNvPr id="0" name=""/>
        <dsp:cNvSpPr/>
      </dsp:nvSpPr>
      <dsp:spPr>
        <a:xfrm>
          <a:off x="0" y="3821400"/>
          <a:ext cx="5102353" cy="763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Generic greetings (e.g., “Dear user”)</a:t>
          </a:r>
          <a:endParaRPr lang="en-US" sz="2400" kern="1200"/>
        </a:p>
      </dsp:txBody>
      <dsp:txXfrm>
        <a:off x="0" y="3821400"/>
        <a:ext cx="5102353" cy="763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F6AB-3A80-4081-A8B3-5F03AC4D790B}">
      <dsp:nvSpPr>
        <dsp:cNvPr id="0" name=""/>
        <dsp:cNvSpPr/>
      </dsp:nvSpPr>
      <dsp:spPr>
        <a:xfrm>
          <a:off x="273815" y="643669"/>
          <a:ext cx="919693" cy="919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E84F0-DE21-47C0-AD70-50AA2D16FAAB}">
      <dsp:nvSpPr>
        <dsp:cNvPr id="0" name=""/>
        <dsp:cNvSpPr/>
      </dsp:nvSpPr>
      <dsp:spPr>
        <a:xfrm>
          <a:off x="46695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F74F9-C071-43A9-868E-3174DDC68018}">
      <dsp:nvSpPr>
        <dsp:cNvPr id="0" name=""/>
        <dsp:cNvSpPr/>
      </dsp:nvSpPr>
      <dsp:spPr>
        <a:xfrm>
          <a:off x="1390586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Top Tools:</a:t>
          </a:r>
          <a:endParaRPr lang="en-US" sz="2000" kern="1200"/>
        </a:p>
      </dsp:txBody>
      <dsp:txXfrm>
        <a:off x="1390586" y="643669"/>
        <a:ext cx="2167848" cy="919693"/>
      </dsp:txXfrm>
    </dsp:sp>
    <dsp:sp modelId="{1F99CE0B-49AB-452E-8290-DF9EBFE1D232}">
      <dsp:nvSpPr>
        <dsp:cNvPr id="0" name=""/>
        <dsp:cNvSpPr/>
      </dsp:nvSpPr>
      <dsp:spPr>
        <a:xfrm>
          <a:off x="3936165" y="643669"/>
          <a:ext cx="919693" cy="9196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2A6D9-4D00-4EC1-850C-581D001A9A5B}">
      <dsp:nvSpPr>
        <dsp:cNvPr id="0" name=""/>
        <dsp:cNvSpPr/>
      </dsp:nvSpPr>
      <dsp:spPr>
        <a:xfrm>
          <a:off x="412930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ED062-E35F-48AF-8DE8-A64CC2DEA0D0}">
      <dsp:nvSpPr>
        <dsp:cNvPr id="0" name=""/>
        <dsp:cNvSpPr/>
      </dsp:nvSpPr>
      <dsp:spPr>
        <a:xfrm>
          <a:off x="5052936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PhishTank</a:t>
          </a:r>
          <a:r>
            <a:rPr lang="en-US" sz="2000" kern="1200"/>
            <a:t> – Real-time phishing database</a:t>
          </a:r>
        </a:p>
      </dsp:txBody>
      <dsp:txXfrm>
        <a:off x="5052936" y="643669"/>
        <a:ext cx="2167848" cy="919693"/>
      </dsp:txXfrm>
    </dsp:sp>
    <dsp:sp modelId="{89CFA111-ADDC-47CB-96BE-54D840275436}">
      <dsp:nvSpPr>
        <dsp:cNvPr id="0" name=""/>
        <dsp:cNvSpPr/>
      </dsp:nvSpPr>
      <dsp:spPr>
        <a:xfrm>
          <a:off x="7598515" y="643669"/>
          <a:ext cx="919693" cy="9196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5D236-FF7E-4BF2-82EA-C99070B17698}">
      <dsp:nvSpPr>
        <dsp:cNvPr id="0" name=""/>
        <dsp:cNvSpPr/>
      </dsp:nvSpPr>
      <dsp:spPr>
        <a:xfrm>
          <a:off x="779165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BF31D-9288-4A9F-B2C3-A0D4648D9850}">
      <dsp:nvSpPr>
        <dsp:cNvPr id="0" name=""/>
        <dsp:cNvSpPr/>
      </dsp:nvSpPr>
      <dsp:spPr>
        <a:xfrm>
          <a:off x="8715285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VirusTotal</a:t>
          </a:r>
          <a:r>
            <a:rPr lang="en-US" sz="2000" kern="1200"/>
            <a:t> – Scans URLs/files</a:t>
          </a:r>
        </a:p>
      </dsp:txBody>
      <dsp:txXfrm>
        <a:off x="8715285" y="643669"/>
        <a:ext cx="2167848" cy="919693"/>
      </dsp:txXfrm>
    </dsp:sp>
    <dsp:sp modelId="{C2CA75AB-C4A5-4916-ACCE-D3BAD941B37C}">
      <dsp:nvSpPr>
        <dsp:cNvPr id="0" name=""/>
        <dsp:cNvSpPr/>
      </dsp:nvSpPr>
      <dsp:spPr>
        <a:xfrm>
          <a:off x="273815" y="2203775"/>
          <a:ext cx="919693" cy="9196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4628E-19D0-4EDD-9C47-C8058038A8D4}">
      <dsp:nvSpPr>
        <dsp:cNvPr id="0" name=""/>
        <dsp:cNvSpPr/>
      </dsp:nvSpPr>
      <dsp:spPr>
        <a:xfrm>
          <a:off x="46695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B3CA1-28C4-4A80-872E-5042421E8424}">
      <dsp:nvSpPr>
        <dsp:cNvPr id="0" name=""/>
        <dsp:cNvSpPr/>
      </dsp:nvSpPr>
      <dsp:spPr>
        <a:xfrm>
          <a:off x="1390586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Google Safe Browsing</a:t>
          </a:r>
          <a:endParaRPr lang="en-US" sz="2000" kern="1200"/>
        </a:p>
      </dsp:txBody>
      <dsp:txXfrm>
        <a:off x="1390586" y="2203775"/>
        <a:ext cx="2167848" cy="919693"/>
      </dsp:txXfrm>
    </dsp:sp>
    <dsp:sp modelId="{EA53FBF5-6C1D-4AE9-903B-DED83BE404F4}">
      <dsp:nvSpPr>
        <dsp:cNvPr id="0" name=""/>
        <dsp:cNvSpPr/>
      </dsp:nvSpPr>
      <dsp:spPr>
        <a:xfrm>
          <a:off x="3936165" y="2203775"/>
          <a:ext cx="919693" cy="9196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6ED3D-EE06-4A47-80CA-DC2B3BA8C2D6}">
      <dsp:nvSpPr>
        <dsp:cNvPr id="0" name=""/>
        <dsp:cNvSpPr/>
      </dsp:nvSpPr>
      <dsp:spPr>
        <a:xfrm>
          <a:off x="412930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D062-64FD-4DE6-8580-CAAED20FEDFD}">
      <dsp:nvSpPr>
        <dsp:cNvPr id="0" name=""/>
        <dsp:cNvSpPr/>
      </dsp:nvSpPr>
      <dsp:spPr>
        <a:xfrm>
          <a:off x="5052936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WOT (Web of Trust)</a:t>
          </a:r>
          <a:endParaRPr lang="en-US" sz="2000" kern="1200"/>
        </a:p>
      </dsp:txBody>
      <dsp:txXfrm>
        <a:off x="5052936" y="2203775"/>
        <a:ext cx="2167848" cy="919693"/>
      </dsp:txXfrm>
    </dsp:sp>
    <dsp:sp modelId="{BEE9E4AA-D562-4D0E-94E9-D749C2FA4D13}">
      <dsp:nvSpPr>
        <dsp:cNvPr id="0" name=""/>
        <dsp:cNvSpPr/>
      </dsp:nvSpPr>
      <dsp:spPr>
        <a:xfrm>
          <a:off x="7598515" y="2203775"/>
          <a:ext cx="919693" cy="919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15EC0-2CFA-4534-B934-7C578BBD8692}">
      <dsp:nvSpPr>
        <dsp:cNvPr id="0" name=""/>
        <dsp:cNvSpPr/>
      </dsp:nvSpPr>
      <dsp:spPr>
        <a:xfrm>
          <a:off x="779165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81DDA-15E3-4920-91F3-D514CB5039AA}">
      <dsp:nvSpPr>
        <dsp:cNvPr id="0" name=""/>
        <dsp:cNvSpPr/>
      </dsp:nvSpPr>
      <dsp:spPr>
        <a:xfrm>
          <a:off x="8715285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Gmail/Outlook Spam Filters</a:t>
          </a:r>
          <a:endParaRPr lang="en-US" sz="2000" kern="1200"/>
        </a:p>
      </dsp:txBody>
      <dsp:txXfrm>
        <a:off x="8715285" y="2203775"/>
        <a:ext cx="2167848" cy="919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2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nsumer.ftc.gov/" TargetMode="External"/><Relationship Id="rId5" Type="http://schemas.openxmlformats.org/officeDocument/2006/relationships/hyperlink" Target="https://www.cyber.gov.au/" TargetMode="External"/><Relationship Id="rId4" Type="http://schemas.openxmlformats.org/officeDocument/2006/relationships/hyperlink" Target="https://www.phishing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86AB1-76A7-208C-0C88-B005E21A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986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9F1BA-F349-E6E2-BE86-15C92D5D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Phishing Awareness: Don’t Get Hooked!</a:t>
            </a:r>
            <a:endParaRPr lang="en-IN" sz="4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3D57-C3E5-BA6B-BD5D-32CC0B08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670" y="3592788"/>
            <a:ext cx="5111481" cy="225383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A Cyber Security Internship Project by Sai Tarun</a:t>
            </a:r>
          </a:p>
          <a:p>
            <a:pPr>
              <a:lnSpc>
                <a:spcPct val="100000"/>
              </a:lnSpc>
            </a:pPr>
            <a:endParaRPr lang="en-US" sz="19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FFFFFF"/>
                </a:solidFill>
              </a:rPr>
              <a:t>Presented for:</a:t>
            </a:r>
            <a:r>
              <a:rPr lang="en-US" sz="1900" dirty="0">
                <a:solidFill>
                  <a:srgbClr val="FFFFFF"/>
                </a:solidFill>
              </a:rPr>
              <a:t> CodeAlpha Internship Program</a:t>
            </a:r>
            <a:endParaRPr lang="en-IN" sz="19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B3A76213-D713-E7D3-CBB1-A3D8A9013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73" y="0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5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7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9A25B-FF7D-8F59-54DE-74DE0C56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491A421-E1A8-FEA6-A6F9-F9AD34CA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AD95-8FF2-40ED-8106-514EF634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612" y="2071608"/>
            <a:ext cx="416052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https://www.phishing.org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https://www.cyber.gov.au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https://www.consumer.ftc.gov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Microsoft Security Intelligence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Proofpoint 2023 Phishing Report</a:t>
            </a:r>
          </a:p>
          <a:p>
            <a:endParaRPr lang="en-IN" dirty="0"/>
          </a:p>
        </p:txBody>
      </p:sp>
      <p:pic>
        <p:nvPicPr>
          <p:cNvPr id="4" name="Picture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1D3B73BA-ADE8-2D3A-772B-2613BBFEA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65736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6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6D32C-F95A-EDBF-9CC1-D6E656D0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en-IN" dirty="0"/>
              <a:t>What is Phishing?</a:t>
            </a:r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141664-B946-264D-7B99-FD01B71F0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138" y="2037834"/>
            <a:ext cx="6309360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dirty="0"/>
              <a:t>Phishing is a </a:t>
            </a:r>
            <a:r>
              <a:rPr lang="en-US" b="1" dirty="0"/>
              <a:t>deceptive attempt to trick individuals</a:t>
            </a:r>
            <a:r>
              <a:rPr lang="en-US" dirty="0"/>
              <a:t> into revealing personal or financial information through fake communication, often via </a:t>
            </a:r>
            <a:r>
              <a:rPr lang="en-US" b="1" dirty="0"/>
              <a:t>email, SMS, or websites</a:t>
            </a:r>
            <a:r>
              <a:rPr lang="en-US" dirty="0"/>
              <a:t>.</a:t>
            </a:r>
          </a:p>
        </p:txBody>
      </p:sp>
      <p:pic>
        <p:nvPicPr>
          <p:cNvPr id="1029" name="Picture 5" descr="115,500+ Computer Hacker Stock Photos, Pictures &amp; Royalty-Free Images -  iStock | Cybersecurity, Hacker icon, Cyber attack">
            <a:extLst>
              <a:ext uri="{FF2B5EF4-FFF2-40B4-BE49-F238E27FC236}">
                <a16:creationId xmlns:a16="http://schemas.microsoft.com/office/drawing/2014/main" id="{8C3ADFFB-EDB5-BDE5-BBB8-BD528C82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"/>
          <a:stretch>
            <a:fillRect/>
          </a:stretch>
        </p:blipFill>
        <p:spPr bwMode="auto">
          <a:xfrm>
            <a:off x="1002904" y="3557851"/>
            <a:ext cx="4056402" cy="25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hishing Login Form Examples">
            <a:extLst>
              <a:ext uri="{FF2B5EF4-FFF2-40B4-BE49-F238E27FC236}">
                <a16:creationId xmlns:a16="http://schemas.microsoft.com/office/drawing/2014/main" id="{AAE376CC-35AD-B1E0-3EC9-A841D9E8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" r="-1" b="-1"/>
          <a:stretch>
            <a:fillRect/>
          </a:stretch>
        </p:blipFill>
        <p:spPr bwMode="auto">
          <a:xfrm>
            <a:off x="7290516" y="1672165"/>
            <a:ext cx="4056402" cy="25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51FA65-9283-0F6F-2120-D8EDB559A271}"/>
              </a:ext>
            </a:extLst>
          </p:cNvPr>
          <p:cNvSpPr txBox="1"/>
          <p:nvPr/>
        </p:nvSpPr>
        <p:spPr>
          <a:xfrm>
            <a:off x="6954059" y="4691411"/>
            <a:ext cx="4729316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Mimics trusted brands or people.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Creates urgency or fear.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leading cause of data breaches.</a:t>
            </a:r>
          </a:p>
        </p:txBody>
      </p:sp>
      <p:pic>
        <p:nvPicPr>
          <p:cNvPr id="10" name="Picture 9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FCCE165B-9A29-44F5-9FBE-B59CEEDD3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65736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4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E15B-EF78-1974-724D-846B410A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2352621" cy="1939387"/>
          </a:xfrm>
        </p:spPr>
        <p:txBody>
          <a:bodyPr>
            <a:normAutofit/>
          </a:bodyPr>
          <a:lstStyle/>
          <a:p>
            <a:r>
              <a:rPr lang="en-IN" sz="4000" dirty="0"/>
              <a:t>Types of Phishing Attacks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8B8C781-4707-BE42-14A5-707CE51BD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93312"/>
              </p:ext>
            </p:extLst>
          </p:nvPr>
        </p:nvGraphicFramePr>
        <p:xfrm>
          <a:off x="4391128" y="1546957"/>
          <a:ext cx="7115245" cy="475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 descr="How to protect yourself (and your money) from phishing, vishing and smishing  scams – CREDO Mobile Blog">
            <a:extLst>
              <a:ext uri="{FF2B5EF4-FFF2-40B4-BE49-F238E27FC236}">
                <a16:creationId xmlns:a16="http://schemas.microsoft.com/office/drawing/2014/main" id="{8739588F-6641-C98F-EF21-DAAF16B6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0" y="3734447"/>
            <a:ext cx="3438951" cy="17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01F7632C-F119-CBD0-FA72-6E463CCAE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668325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1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239FA-5D58-53C2-DE89-E4B574F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368296"/>
          </a:xfrm>
        </p:spPr>
        <p:txBody>
          <a:bodyPr>
            <a:normAutofit/>
          </a:bodyPr>
          <a:lstStyle/>
          <a:p>
            <a:r>
              <a:rPr lang="en-IN" dirty="0"/>
              <a:t>Real-World Examples</a:t>
            </a:r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A183D605-F0BC-4923-9BAD-8F220428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Real-life Examples of Phishing Emails | Cyphere">
            <a:extLst>
              <a:ext uri="{FF2B5EF4-FFF2-40B4-BE49-F238E27FC236}">
                <a16:creationId xmlns:a16="http://schemas.microsoft.com/office/drawing/2014/main" id="{04E22266-870D-2669-C87B-8ED6C8F5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9233" y="1087824"/>
            <a:ext cx="4447052" cy="27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10 common phishing email examples to avoid phishing scams">
            <a:extLst>
              <a:ext uri="{FF2B5EF4-FFF2-40B4-BE49-F238E27FC236}">
                <a16:creationId xmlns:a16="http://schemas.microsoft.com/office/drawing/2014/main" id="{F4F495F5-AE5B-8AF8-092D-FA6E6EC2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70" y="3616883"/>
            <a:ext cx="4384130" cy="27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3087">
            <a:extLst>
              <a:ext uri="{FF2B5EF4-FFF2-40B4-BE49-F238E27FC236}">
                <a16:creationId xmlns:a16="http://schemas.microsoft.com/office/drawing/2014/main" id="{C1A59FC6-29E7-4618-829A-36CC011E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3616882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ADAC9D-2FD3-403D-AD20-3F0E0D12A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5976" y="3776472"/>
            <a:ext cx="4983480" cy="2569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fake PayPal email with “Click here to secure your account”.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cloned bank login page.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fake job offer email.</a:t>
            </a:r>
          </a:p>
        </p:txBody>
      </p:sp>
      <p:pic>
        <p:nvPicPr>
          <p:cNvPr id="5" name="Picture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6CEB618D-E790-137B-2A4A-637075219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69" y="58272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C3837-F60E-6FB3-BD5C-271E9E07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>
            <a:normAutofit/>
          </a:bodyPr>
          <a:lstStyle/>
          <a:p>
            <a:r>
              <a:rPr lang="en-IN"/>
              <a:t>Social Engineering Tactics</a:t>
            </a:r>
            <a:endParaRPr lang="en-IN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64D4-B09E-CA3F-743A-823FA533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Phishing works by </a:t>
            </a:r>
            <a:r>
              <a:rPr lang="en-US" b="1" dirty="0"/>
              <a:t>manipulating human behavior</a:t>
            </a:r>
            <a:r>
              <a:rPr lang="en-US" dirty="0"/>
              <a:t>, not just technology.</a:t>
            </a:r>
          </a:p>
          <a:p>
            <a:pPr>
              <a:buNone/>
            </a:pPr>
            <a:r>
              <a:rPr lang="en-US" b="1" dirty="0"/>
              <a:t>Common tactics: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Fear/Urgency:</a:t>
            </a:r>
            <a:r>
              <a:rPr lang="en-US" dirty="0"/>
              <a:t> "Account blocked!"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Reward:</a:t>
            </a:r>
            <a:r>
              <a:rPr lang="en-US" dirty="0"/>
              <a:t> "You’ve won a voucher!"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Authority:</a:t>
            </a:r>
            <a:r>
              <a:rPr lang="en-US" dirty="0"/>
              <a:t> "From your bank CEO"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Curiosity:</a:t>
            </a:r>
            <a:r>
              <a:rPr lang="en-US" dirty="0"/>
              <a:t> "See who viewed your profile"</a:t>
            </a:r>
          </a:p>
          <a:p>
            <a:endParaRPr lang="en-IN" dirty="0"/>
          </a:p>
        </p:txBody>
      </p:sp>
      <p:pic>
        <p:nvPicPr>
          <p:cNvPr id="4098" name="Picture 2" descr="Puppet master controlling social media symbol | Premium Vector">
            <a:extLst>
              <a:ext uri="{FF2B5EF4-FFF2-40B4-BE49-F238E27FC236}">
                <a16:creationId xmlns:a16="http://schemas.microsoft.com/office/drawing/2014/main" id="{8B087C1F-846B-9E27-39BE-65F9E8D41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" b="-3"/>
          <a:stretch>
            <a:fillRect/>
          </a:stretch>
        </p:blipFill>
        <p:spPr bwMode="auto">
          <a:xfrm>
            <a:off x="7588987" y="889927"/>
            <a:ext cx="4081805" cy="584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CFC4FDD4-6C42-4B75-A5B3-29412EBF8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73" y="35568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D66A0-A2EF-B49D-792E-7C1D1EE8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102352" cy="1664208"/>
          </a:xfrm>
        </p:spPr>
        <p:txBody>
          <a:bodyPr>
            <a:normAutofit/>
          </a:bodyPr>
          <a:lstStyle/>
          <a:p>
            <a:r>
              <a:rPr lang="en-IN"/>
              <a:t>How to Recognize Phishing</a:t>
            </a:r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5622" y="612648"/>
            <a:ext cx="551383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How to Spot a Phishing Email in 5 Ways — Etactics">
            <a:extLst>
              <a:ext uri="{FF2B5EF4-FFF2-40B4-BE49-F238E27FC236}">
                <a16:creationId xmlns:a16="http://schemas.microsoft.com/office/drawing/2014/main" id="{5EDC9322-39BD-6B77-DBEA-F1B44AE31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070" y="2834640"/>
            <a:ext cx="4809994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2B5E447-E8B6-B3CB-2393-9DC571C76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080832"/>
              </p:ext>
            </p:extLst>
          </p:nvPr>
        </p:nvGraphicFramePr>
        <p:xfrm>
          <a:off x="6565390" y="1758462"/>
          <a:ext cx="5102353" cy="4587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21E3504C-AB5A-17EA-F0FA-1F3A16D82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225" y="612648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159" name="Rectangle 615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3EE6-76FE-9150-0AFB-52F3AD2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 Practices to Avoid Phishing</a:t>
            </a:r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FEC61-6896-9E8A-A095-150D587AA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 Type URLs manually</a:t>
            </a:r>
            <a:br>
              <a:rPr lang="en-US"/>
            </a:br>
            <a:endParaRPr lang="en-US"/>
          </a:p>
          <a:p>
            <a:r>
              <a:rPr lang="en-US"/>
              <a:t> Enable 2-Factor Authentication</a:t>
            </a:r>
            <a:br>
              <a:rPr lang="en-US"/>
            </a:br>
            <a:endParaRPr lang="en-US"/>
          </a:p>
          <a:p>
            <a:r>
              <a:rPr lang="en-US"/>
              <a:t> Don’t open unknown attachments</a:t>
            </a:r>
            <a:br>
              <a:rPr lang="en-US"/>
            </a:br>
            <a:endParaRPr lang="en-US"/>
          </a:p>
          <a:p>
            <a:r>
              <a:rPr lang="en-US"/>
              <a:t> Always verify sender</a:t>
            </a:r>
            <a:br>
              <a:rPr lang="en-US"/>
            </a:br>
            <a:endParaRPr lang="en-US"/>
          </a:p>
          <a:p>
            <a:r>
              <a:rPr lang="en-US"/>
              <a:t> Report phishing attempts</a:t>
            </a:r>
          </a:p>
        </p:txBody>
      </p:sp>
      <p:pic>
        <p:nvPicPr>
          <p:cNvPr id="6152" name="Picture 8" descr="Encrypted Email Icon With Lock, Encrypted Email, Secure Message, Privacy  Envelope PNG Transparent Image and Clipart for Free Download">
            <a:extLst>
              <a:ext uri="{FF2B5EF4-FFF2-40B4-BE49-F238E27FC236}">
                <a16:creationId xmlns:a16="http://schemas.microsoft.com/office/drawing/2014/main" id="{9AA2FF92-2E74-FB51-A007-47D8CE5016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r="557"/>
          <a:stretch>
            <a:fillRect/>
          </a:stretch>
        </p:blipFill>
        <p:spPr bwMode="auto">
          <a:xfrm>
            <a:off x="5797296" y="1466833"/>
            <a:ext cx="5146364" cy="52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2B89B122-5B36-4D1A-9AA0-8EDE75280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29" y="58272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0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EB5B29-0C99-0C08-A296-F7DEB241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IN" dirty="0"/>
              <a:t>Tools to Detect Phishing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F0825B0-2F9C-C4E6-3D3D-E68A10EAF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37345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E8699742-98C4-D0D4-4C6C-05C5194128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00" y="65736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8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 pattern="rectang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2F14-C296-8F4F-2806-B62FA1FC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9E82-1C67-8C4E-B37E-2D537C2A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Stay informed, stay cautious.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before you click!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 knowledge with your friends/family.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Report phishing emails to protect your organization.</a:t>
            </a:r>
          </a:p>
          <a:p>
            <a:pPr marL="0" indent="0">
              <a:buNone/>
            </a:pPr>
            <a:r>
              <a:rPr lang="en-US" dirty="0"/>
              <a:t>  			“</a:t>
            </a:r>
            <a:r>
              <a:rPr lang="en-US" b="1" dirty="0"/>
              <a:t>Awareness is the first step in cybersecurity.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7172" name="Picture 4" descr="Group of people protected icon logo, vector design 13676472 Vector Art at  Vecteezy">
            <a:extLst>
              <a:ext uri="{FF2B5EF4-FFF2-40B4-BE49-F238E27FC236}">
                <a16:creationId xmlns:a16="http://schemas.microsoft.com/office/drawing/2014/main" id="{36389644-C9E1-529F-CF35-6720B263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146" y="4712677"/>
            <a:ext cx="2145323" cy="214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685703C2-38C5-B7A1-0953-A2EDE42CB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778292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3BA7C56-24BF-4594-BA63-5C7499334BC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370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Phishing Awareness: Don’t Get Hooked!</vt:lpstr>
      <vt:lpstr>What is Phishing?</vt:lpstr>
      <vt:lpstr>Types of Phishing Attacks</vt:lpstr>
      <vt:lpstr>Real-World Examples</vt:lpstr>
      <vt:lpstr>Social Engineering Tactics</vt:lpstr>
      <vt:lpstr>How to Recognize Phishing</vt:lpstr>
      <vt:lpstr>Best Practices to Avoid Phishing</vt:lpstr>
      <vt:lpstr>Tools to Detect Phishing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Tarun</dc:creator>
  <cp:lastModifiedBy>Sai Tarun</cp:lastModifiedBy>
  <cp:revision>2</cp:revision>
  <dcterms:created xsi:type="dcterms:W3CDTF">2025-05-31T16:41:21Z</dcterms:created>
  <dcterms:modified xsi:type="dcterms:W3CDTF">2025-06-01T06:11:33Z</dcterms:modified>
</cp:coreProperties>
</file>